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9" r:id="rId5"/>
    <p:sldId id="258" r:id="rId6"/>
    <p:sldId id="263" r:id="rId7"/>
    <p:sldId id="262" r:id="rId8"/>
    <p:sldId id="257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6B97-15B6-42E2-81E5-168427FB64E2}" type="datetimeFigureOut">
              <a:rPr lang="it-IT" smtClean="0"/>
              <a:pPr/>
              <a:t>07/04/2015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6409-C6BF-4EDC-B5C1-1F56940E66E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6B97-15B6-42E2-81E5-168427FB64E2}" type="datetimeFigureOut">
              <a:rPr lang="it-IT" smtClean="0"/>
              <a:pPr/>
              <a:t>07/04/2015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6409-C6BF-4EDC-B5C1-1F56940E66E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6B97-15B6-42E2-81E5-168427FB64E2}" type="datetimeFigureOut">
              <a:rPr lang="it-IT" smtClean="0"/>
              <a:pPr/>
              <a:t>07/04/2015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6409-C6BF-4EDC-B5C1-1F56940E66E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6B97-15B6-42E2-81E5-168427FB64E2}" type="datetimeFigureOut">
              <a:rPr lang="it-IT" smtClean="0"/>
              <a:pPr/>
              <a:t>07/04/2015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6409-C6BF-4EDC-B5C1-1F56940E66E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6B97-15B6-42E2-81E5-168427FB64E2}" type="datetimeFigureOut">
              <a:rPr lang="it-IT" smtClean="0"/>
              <a:pPr/>
              <a:t>07/04/2015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6409-C6BF-4EDC-B5C1-1F56940E66E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6B97-15B6-42E2-81E5-168427FB64E2}" type="datetimeFigureOut">
              <a:rPr lang="it-IT" smtClean="0"/>
              <a:pPr/>
              <a:t>07/04/2015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6409-C6BF-4EDC-B5C1-1F56940E66E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6B97-15B6-42E2-81E5-168427FB64E2}" type="datetimeFigureOut">
              <a:rPr lang="it-IT" smtClean="0"/>
              <a:pPr/>
              <a:t>07/04/2015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6409-C6BF-4EDC-B5C1-1F56940E66E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6B97-15B6-42E2-81E5-168427FB64E2}" type="datetimeFigureOut">
              <a:rPr lang="it-IT" smtClean="0"/>
              <a:pPr/>
              <a:t>07/04/2015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6409-C6BF-4EDC-B5C1-1F56940E66E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6B97-15B6-42E2-81E5-168427FB64E2}" type="datetimeFigureOut">
              <a:rPr lang="it-IT" smtClean="0"/>
              <a:pPr/>
              <a:t>07/04/2015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6409-C6BF-4EDC-B5C1-1F56940E66E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6B97-15B6-42E2-81E5-168427FB64E2}" type="datetimeFigureOut">
              <a:rPr lang="it-IT" smtClean="0"/>
              <a:pPr/>
              <a:t>07/04/2015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6409-C6BF-4EDC-B5C1-1F56940E66E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16B97-15B6-42E2-81E5-168427FB64E2}" type="datetimeFigureOut">
              <a:rPr lang="it-IT" smtClean="0"/>
              <a:pPr/>
              <a:t>07/04/2015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6409-C6BF-4EDC-B5C1-1F56940E66E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16B97-15B6-42E2-81E5-168427FB64E2}" type="datetimeFigureOut">
              <a:rPr lang="it-IT" smtClean="0"/>
              <a:pPr/>
              <a:t>07/04/2015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86409-C6BF-4EDC-B5C1-1F56940E66E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026" name="Picture 2" descr="C:\Users\User\Desktop\pres paola 2\Diapositiv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2050" name="Picture 2" descr="C:\Users\User\Desktop\pres paola 2\Diapositiva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3074" name="Picture 2" descr="C:\Users\User\Desktop\pres paola 2\Diapositiva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026" name="Picture 2" descr="C:\Users\User\Desktop\pres paola 2 DEF\Diapositiva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122" name="Picture 2" descr="C:\Users\User\Desktop\pres paola 2\Diapositiva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2050" name="Picture 2" descr="C:\Users\User\Desktop\pres paola 2 DEF\Diapositiva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7170" name="Picture 2" descr="C:\Users\User\Desktop\pres paola 2\Diapositiva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8194" name="Picture 2" descr="C:\Users\User\Desktop\pres paola 2\Diapositiva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Presentazione su schermo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User</cp:lastModifiedBy>
  <cp:revision>4</cp:revision>
  <dcterms:created xsi:type="dcterms:W3CDTF">2015-03-29T21:21:08Z</dcterms:created>
  <dcterms:modified xsi:type="dcterms:W3CDTF">2015-04-07T10:25:58Z</dcterms:modified>
</cp:coreProperties>
</file>