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1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0" r:id="rId2"/>
    <p:sldMasterId id="2147483722" r:id="rId3"/>
    <p:sldMasterId id="2147483734" r:id="rId4"/>
    <p:sldMasterId id="2147483750" r:id="rId5"/>
    <p:sldMasterId id="2147483774" r:id="rId6"/>
    <p:sldMasterId id="2147483814" r:id="rId7"/>
    <p:sldMasterId id="2147483826" r:id="rId8"/>
    <p:sldMasterId id="2147483889" r:id="rId9"/>
    <p:sldMasterId id="2147483917" r:id="rId10"/>
    <p:sldMasterId id="2147483957" r:id="rId11"/>
    <p:sldMasterId id="2147483969" r:id="rId12"/>
    <p:sldMasterId id="2147483981" r:id="rId13"/>
    <p:sldMasterId id="2147484023" r:id="rId14"/>
    <p:sldMasterId id="2147484065" r:id="rId15"/>
    <p:sldMasterId id="2147484079" r:id="rId16"/>
  </p:sldMasterIdLst>
  <p:notesMasterIdLst>
    <p:notesMasterId r:id="rId69"/>
  </p:notesMasterIdLst>
  <p:sldIdLst>
    <p:sldId id="332" r:id="rId17"/>
    <p:sldId id="296" r:id="rId18"/>
    <p:sldId id="293" r:id="rId19"/>
    <p:sldId id="266" r:id="rId20"/>
    <p:sldId id="267" r:id="rId21"/>
    <p:sldId id="260" r:id="rId22"/>
    <p:sldId id="261" r:id="rId23"/>
    <p:sldId id="326" r:id="rId24"/>
    <p:sldId id="327" r:id="rId25"/>
    <p:sldId id="330" r:id="rId26"/>
    <p:sldId id="328" r:id="rId27"/>
    <p:sldId id="329" r:id="rId28"/>
    <p:sldId id="295" r:id="rId29"/>
    <p:sldId id="297" r:id="rId30"/>
    <p:sldId id="298" r:id="rId31"/>
    <p:sldId id="299" r:id="rId32"/>
    <p:sldId id="300" r:id="rId33"/>
    <p:sldId id="268" r:id="rId34"/>
    <p:sldId id="269" r:id="rId35"/>
    <p:sldId id="270" r:id="rId36"/>
    <p:sldId id="294" r:id="rId37"/>
    <p:sldId id="274" r:id="rId38"/>
    <p:sldId id="303" r:id="rId39"/>
    <p:sldId id="275" r:id="rId40"/>
    <p:sldId id="304" r:id="rId41"/>
    <p:sldId id="305" r:id="rId42"/>
    <p:sldId id="283" r:id="rId43"/>
    <p:sldId id="279" r:id="rId44"/>
    <p:sldId id="280" r:id="rId45"/>
    <p:sldId id="281" r:id="rId46"/>
    <p:sldId id="282" r:id="rId47"/>
    <p:sldId id="306" r:id="rId48"/>
    <p:sldId id="307" r:id="rId49"/>
    <p:sldId id="308" r:id="rId50"/>
    <p:sldId id="291" r:id="rId51"/>
    <p:sldId id="334" r:id="rId52"/>
    <p:sldId id="289" r:id="rId53"/>
    <p:sldId id="262" r:id="rId54"/>
    <p:sldId id="263" r:id="rId55"/>
    <p:sldId id="310" r:id="rId56"/>
    <p:sldId id="311" r:id="rId57"/>
    <p:sldId id="312" r:id="rId58"/>
    <p:sldId id="313" r:id="rId59"/>
    <p:sldId id="314" r:id="rId60"/>
    <p:sldId id="331" r:id="rId61"/>
    <p:sldId id="325" r:id="rId62"/>
    <p:sldId id="315" r:id="rId63"/>
    <p:sldId id="316" r:id="rId64"/>
    <p:sldId id="265" r:id="rId65"/>
    <p:sldId id="301" r:id="rId66"/>
    <p:sldId id="302" r:id="rId67"/>
    <p:sldId id="333" r:id="rId6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3" autoAdjust="0"/>
    <p:restoredTop sz="94660"/>
  </p:normalViewPr>
  <p:slideViewPr>
    <p:cSldViewPr snapToGrid="0">
      <p:cViewPr>
        <p:scale>
          <a:sx n="75" d="100"/>
          <a:sy n="75" d="100"/>
        </p:scale>
        <p:origin x="1020" y="168"/>
      </p:cViewPr>
      <p:guideLst/>
    </p:cSldViewPr>
  </p:slideViewPr>
  <p:notesTextViewPr>
    <p:cViewPr>
      <p:scale>
        <a:sx n="1" d="1"/>
        <a:sy n="1" d="1"/>
      </p:scale>
      <p:origin x="0" y="0"/>
    </p:cViewPr>
  </p:notesTextViewPr>
  <p:sorterViewPr>
    <p:cViewPr>
      <p:scale>
        <a:sx n="75" d="100"/>
        <a:sy n="75" d="100"/>
      </p:scale>
      <p:origin x="0" y="-89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62539-92D3-4B0A-937D-ECCD9D1651D6}" type="datetimeFigureOut">
              <a:rPr lang="it-IT" smtClean="0"/>
              <a:t>26/11/2016</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7C172-883B-494F-9065-2A478EA8D587}" type="slidenum">
              <a:rPr lang="it-IT" smtClean="0"/>
              <a:t>‹N›</a:t>
            </a:fld>
            <a:endParaRPr lang="it-IT"/>
          </a:p>
        </p:txBody>
      </p:sp>
    </p:spTree>
    <p:extLst>
      <p:ext uri="{BB962C8B-B14F-4D97-AF65-F5344CB8AC3E}">
        <p14:creationId xmlns:p14="http://schemas.microsoft.com/office/powerpoint/2010/main" val="233229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7CE811-204A-43B1-B0D0-4B9A55BFAD06}" type="slidenum">
              <a:rPr lang="it-IT">
                <a:solidFill>
                  <a:prstClr val="black"/>
                </a:solidFill>
              </a:rPr>
              <a:pPr>
                <a:spcBef>
                  <a:spcPct val="0"/>
                </a:spcBef>
              </a:pPr>
              <a:t>20</a:t>
            </a:fld>
            <a:endParaRPr lang="it-IT">
              <a:solidFill>
                <a:prstClr val="black"/>
              </a:solidFill>
            </a:endParaRPr>
          </a:p>
        </p:txBody>
      </p:sp>
      <p:sp>
        <p:nvSpPr>
          <p:cNvPr id="23555" name="Rectangle 2"/>
          <p:cNvSpPr>
            <a:spLocks noGrp="1" noRot="1" noChangeAspect="1" noChangeArrowheads="1" noTextEdit="1"/>
          </p:cNvSpPr>
          <p:nvPr>
            <p:ph type="sldImg"/>
          </p:nvPr>
        </p:nvSpPr>
        <p:spPr bwMode="auto">
          <a:xfrm>
            <a:off x="1127125" y="711200"/>
            <a:ext cx="4605338" cy="3454400"/>
          </a:xfr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914400" y="4368800"/>
            <a:ext cx="5029200" cy="40640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FR" altLang="it-IT" smtClean="0"/>
          </a:p>
        </p:txBody>
      </p:sp>
    </p:spTree>
    <p:extLst>
      <p:ext uri="{BB962C8B-B14F-4D97-AF65-F5344CB8AC3E}">
        <p14:creationId xmlns:p14="http://schemas.microsoft.com/office/powerpoint/2010/main" val="225972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0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0"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6"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65923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7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6324600" y="2438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2" name="Marcador de texto 13"/>
          <p:cNvSpPr>
            <a:spLocks noGrp="1"/>
          </p:cNvSpPr>
          <p:nvPr>
            <p:ph type="body" sz="quarter" idx="30"/>
          </p:nvPr>
        </p:nvSpPr>
        <p:spPr>
          <a:xfrm>
            <a:off x="6324600" y="3776135"/>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7" name="Marcador de texto 13"/>
          <p:cNvSpPr>
            <a:spLocks noGrp="1"/>
          </p:cNvSpPr>
          <p:nvPr>
            <p:ph type="body" sz="quarter" idx="31"/>
          </p:nvPr>
        </p:nvSpPr>
        <p:spPr>
          <a:xfrm>
            <a:off x="6324600" y="5105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32216779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3850" y="238539"/>
            <a:ext cx="8497092" cy="616455"/>
          </a:xfrm>
        </p:spPr>
        <p:txBody>
          <a:bodyPr anchor="ctr" anchorCtr="0">
            <a:noAutofit/>
          </a:bodyPr>
          <a:lstStyle>
            <a:lvl1pPr>
              <a:lnSpc>
                <a:spcPct val="100000"/>
              </a:lnSpc>
              <a:defRPr sz="2600" b="0"/>
            </a:lvl1pPr>
          </a:lstStyle>
          <a:p>
            <a:r>
              <a:rPr lang="de-DE" dirty="0" smtClean="0"/>
              <a:t>TITELMASTERFORMAT DURCH KLICKEN BEARBEITEN</a:t>
            </a:r>
            <a:endParaRPr lang="de-DE" dirty="0"/>
          </a:p>
        </p:txBody>
      </p:sp>
      <p:sp>
        <p:nvSpPr>
          <p:cNvPr id="9" name="Textplatzhalter 7"/>
          <p:cNvSpPr>
            <a:spLocks noGrp="1"/>
          </p:cNvSpPr>
          <p:nvPr>
            <p:ph type="body" sz="quarter" idx="13"/>
          </p:nvPr>
        </p:nvSpPr>
        <p:spPr>
          <a:xfrm>
            <a:off x="323850" y="854994"/>
            <a:ext cx="8496300" cy="336244"/>
          </a:xfrm>
        </p:spPr>
        <p:txBody>
          <a:bodyPr vert="horz" lIns="0" tIns="0" rIns="0" bIns="0" rtlCol="0" anchor="t" anchorCtr="0">
            <a:noAutofit/>
          </a:bodyPr>
          <a:lstStyle>
            <a:lvl1pPr marL="176213" indent="-176213">
              <a:buNone/>
              <a:defRPr lang="de-DE" sz="2000" dirty="0" smtClean="0">
                <a:solidFill>
                  <a:schemeClr val="bg1">
                    <a:lumMod val="50000"/>
                  </a:schemeClr>
                </a:solidFill>
                <a:latin typeface="Calibri Light" panose="020F0302020204030204" pitchFamily="34" charset="0"/>
              </a:defRPr>
            </a:lvl1pPr>
          </a:lstStyle>
          <a:p>
            <a:pPr marL="0" lvl="0" indent="0"/>
            <a:r>
              <a:rPr lang="de-DE" dirty="0" smtClean="0"/>
              <a:t>Textmasterformate durch Klicken bearbeiten</a:t>
            </a:r>
          </a:p>
        </p:txBody>
      </p:sp>
    </p:spTree>
    <p:extLst>
      <p:ext uri="{BB962C8B-B14F-4D97-AF65-F5344CB8AC3E}">
        <p14:creationId xmlns:p14="http://schemas.microsoft.com/office/powerpoint/2010/main" val="228675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4"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a:solidFill>
                <a:srgbClr val="000000"/>
              </a:solidFill>
              <a:ea typeface="ＭＳ Ｐゴシック" pitchFamily="-65" charset="-128"/>
              <a:cs typeface="Arial" panose="020B0604020202020204" pitchFamily="34" charset="0"/>
            </a:endParaRPr>
          </a:p>
        </p:txBody>
      </p:sp>
      <p:cxnSp>
        <p:nvCxnSpPr>
          <p:cNvPr id="5" name="Conector recto 9"/>
          <p:cNvCxnSpPr>
            <a:cxnSpLocks noChangeShapeType="1"/>
          </p:cNvCxnSpPr>
          <p:nvPr/>
        </p:nvCxnSpPr>
        <p:spPr bwMode="gray">
          <a:xfrm rot="5400000">
            <a:off x="375444" y="4339431"/>
            <a:ext cx="4725988" cy="95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pic>
        <p:nvPicPr>
          <p:cNvPr id="7" name="Imagen 12" descr="GMI_Logo_red_CMY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104775"/>
            <a:ext cx="85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3"/>
          <p:cNvSpPr>
            <a:spLocks noChangeArrowheads="1"/>
          </p:cNvSpPr>
          <p:nvPr/>
        </p:nvSpPr>
        <p:spPr bwMode="auto">
          <a:xfrm>
            <a:off x="8305800" y="381000"/>
            <a:ext cx="838200" cy="2413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base">
              <a:spcBef>
                <a:spcPct val="0"/>
              </a:spcBef>
              <a:spcAft>
                <a:spcPct val="0"/>
              </a:spcAft>
            </a:pPr>
            <a:endParaRPr lang="en-US" sz="1200">
              <a:solidFill>
                <a:prstClr val="white"/>
              </a:solidFill>
              <a:latin typeface="Arial" pitchFamily="-65" charset="0"/>
              <a:ea typeface="ＭＳ Ｐゴシック" pitchFamily="-65" charset="-128"/>
              <a:cs typeface="Arial" charset="0"/>
            </a:endParaRPr>
          </a:p>
        </p:txBody>
      </p:sp>
      <p:sp>
        <p:nvSpPr>
          <p:cNvPr id="8" name="Content Placeholder 2"/>
          <p:cNvSpPr>
            <a:spLocks noGrp="1"/>
          </p:cNvSpPr>
          <p:nvPr>
            <p:ph idx="1"/>
          </p:nvPr>
        </p:nvSpPr>
        <p:spPr bwMode="gray">
          <a:xfrm>
            <a:off x="76200" y="1066800"/>
            <a:ext cx="2514600" cy="2819400"/>
          </a:xfrm>
        </p:spPr>
        <p:txBody>
          <a:bodyPr/>
          <a:lstStyle>
            <a:lvl1pPr marL="0" indent="0" algn="r">
              <a:buFontTx/>
              <a:buNone/>
              <a:defRPr sz="12000" b="0">
                <a:solidFill>
                  <a:srgbClr val="FFFFFF"/>
                </a:solidFill>
                <a:latin typeface="Arial"/>
                <a:cs typeface="Arial"/>
              </a:defRPr>
            </a:lvl1pPr>
          </a:lstStyle>
          <a:p>
            <a:pPr lvl="0"/>
            <a:r>
              <a:rPr lang="en-GB" smtClean="0"/>
              <a:t>Click to edit Master text styles</a:t>
            </a:r>
          </a:p>
        </p:txBody>
      </p:sp>
      <p:sp>
        <p:nvSpPr>
          <p:cNvPr id="6" name="Marcador de contenido 2"/>
          <p:cNvSpPr>
            <a:spLocks noGrp="1"/>
          </p:cNvSpPr>
          <p:nvPr>
            <p:ph idx="15"/>
          </p:nvPr>
        </p:nvSpPr>
        <p:spPr bwMode="gray">
          <a:xfrm>
            <a:off x="2895600" y="1981198"/>
            <a:ext cx="6096000" cy="4725989"/>
          </a:xfrm>
        </p:spPr>
        <p:txBody>
          <a:bodyPr/>
          <a:lstStyle>
            <a:lvl1pPr marL="0" indent="0">
              <a:lnSpc>
                <a:spcPct val="100000"/>
              </a:lnSpc>
              <a:spcBef>
                <a:spcPts val="1000"/>
              </a:spcBef>
              <a:buFontTx/>
              <a:buNone/>
              <a:defRPr sz="2200">
                <a:solidFill>
                  <a:srgbClr val="F39295"/>
                </a:solidFill>
              </a:defRPr>
            </a:lvl1pPr>
            <a:lvl2pPr marL="432000">
              <a:lnSpc>
                <a:spcPct val="120000"/>
              </a:lnSpc>
              <a:defRPr sz="1600">
                <a:solidFill>
                  <a:srgbClr val="F39295"/>
                </a:solidFill>
                <a:latin typeface="Arial"/>
                <a:cs typeface="Arial"/>
              </a:defRPr>
            </a:lvl2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1889441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a:xfrm>
            <a:off x="8460432" y="6453336"/>
            <a:ext cx="477416" cy="288032"/>
          </a:xfrm>
          <a:prstGeom prst="rect">
            <a:avLst/>
          </a:prstGeom>
        </p:spPr>
        <p:txBody>
          <a:bodyPr/>
          <a:lstStyle>
            <a:lvl1pPr>
              <a:defRPr/>
            </a:lvl1pPr>
          </a:lstStyle>
          <a:p>
            <a:pPr defTabSz="457200" fontAlgn="base">
              <a:spcBef>
                <a:spcPct val="0"/>
              </a:spcBef>
              <a:spcAft>
                <a:spcPct val="0"/>
              </a:spcAft>
            </a:pPr>
            <a:fld id="{07A78A54-90EE-6F4F-B6FC-9A620B22A87A}" type="slidenum">
              <a:rPr lang="en-US">
                <a:solidFill>
                  <a:srgbClr val="000000"/>
                </a:solidFill>
                <a:latin typeface="Arial" pitchFamily="-65" charset="0"/>
                <a:ea typeface="ＭＳ Ｐゴシック" pitchFamily="-65" charset="-128"/>
                <a:cs typeface="Arial" panose="020B0604020202020204" pitchFamily="34" charset="0"/>
              </a:rPr>
              <a:pPr defTabSz="457200" fontAlgn="base">
                <a:spcBef>
                  <a:spcPct val="0"/>
                </a:spcBef>
                <a:spcAft>
                  <a:spcPct val="0"/>
                </a:spcAft>
              </a:pPr>
              <a:t>‹N›</a:t>
            </a:fld>
            <a:endParaRPr lang="en-US">
              <a:solidFill>
                <a:srgbClr val="000000"/>
              </a:solidFill>
              <a:latin typeface="Arial" pitchFamily="-65" charset="0"/>
              <a:ea typeface="ＭＳ Ｐゴシック" pitchFamily="-65" charset="-128"/>
              <a:cs typeface="Arial" panose="020B0604020202020204" pitchFamily="34" charset="0"/>
            </a:endParaRPr>
          </a:p>
        </p:txBody>
      </p:sp>
    </p:spTree>
    <p:extLst>
      <p:ext uri="{BB962C8B-B14F-4D97-AF65-F5344CB8AC3E}">
        <p14:creationId xmlns:p14="http://schemas.microsoft.com/office/powerpoint/2010/main" val="3311838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a:xfrm>
            <a:off x="8069263" y="333375"/>
            <a:ext cx="711200" cy="457200"/>
          </a:xfrm>
          <a:prstGeom prst="rect">
            <a:avLst/>
          </a:prstGeom>
        </p:spPr>
        <p:txBody>
          <a:bodyPr/>
          <a:lstStyle>
            <a:lvl1pPr>
              <a:defRPr/>
            </a:lvl1pPr>
          </a:lstStyle>
          <a:p>
            <a:pPr defTabSz="457200" fontAlgn="base">
              <a:spcBef>
                <a:spcPct val="0"/>
              </a:spcBef>
              <a:spcAft>
                <a:spcPct val="0"/>
              </a:spcAft>
              <a:defRPr/>
            </a:pPr>
            <a:fld id="{2CF131FA-C176-4599-ABF2-B0048CE8865D}" type="slidenum">
              <a:rPr lang="en-US">
                <a:solidFill>
                  <a:srgbClr val="000000"/>
                </a:solidFill>
                <a:latin typeface="Arial" pitchFamily="-65" charset="0"/>
                <a:ea typeface="ＭＳ Ｐゴシック" pitchFamily="-65" charset="-128"/>
                <a:cs typeface="Arial" panose="020B0604020202020204" pitchFamily="34" charset="0"/>
              </a:rPr>
              <a:pPr defTabSz="457200" fontAlgn="base">
                <a:spcBef>
                  <a:spcPct val="0"/>
                </a:spcBef>
                <a:spcAft>
                  <a:spcPct val="0"/>
                </a:spcAft>
                <a:defRPr/>
              </a:pPr>
              <a:t>‹N›</a:t>
            </a:fld>
            <a:endParaRPr lang="en-US">
              <a:solidFill>
                <a:srgbClr val="000000"/>
              </a:solidFill>
              <a:latin typeface="Arial" pitchFamily="-65" charset="0"/>
              <a:ea typeface="ＭＳ Ｐゴシック" pitchFamily="-65" charset="-128"/>
              <a:cs typeface="Arial" panose="020B0604020202020204" pitchFamily="34" charset="0"/>
            </a:endParaRPr>
          </a:p>
        </p:txBody>
      </p:sp>
    </p:spTree>
    <p:extLst>
      <p:ext uri="{BB962C8B-B14F-4D97-AF65-F5344CB8AC3E}">
        <p14:creationId xmlns:p14="http://schemas.microsoft.com/office/powerpoint/2010/main" val="278359419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4_Título y objetos">
    <p:spTree>
      <p:nvGrpSpPr>
        <p:cNvPr id="1" name=""/>
        <p:cNvGrpSpPr/>
        <p:nvPr/>
      </p:nvGrpSpPr>
      <p:grpSpPr>
        <a:xfrm>
          <a:off x="0" y="0"/>
          <a:ext cx="0" cy="0"/>
          <a:chOff x="0" y="0"/>
          <a:chExt cx="0" cy="0"/>
        </a:xfrm>
      </p:grpSpPr>
      <p:sp>
        <p:nvSpPr>
          <p:cNvPr id="4" name="Rectángulo 9"/>
          <p:cNvSpPr/>
          <p:nvPr userDrawn="1"/>
        </p:nvSpPr>
        <p:spPr bwMode="auto">
          <a:xfrm>
            <a:off x="0" y="0"/>
            <a:ext cx="9144000" cy="6858000"/>
          </a:xfrm>
          <a:prstGeom prst="rect">
            <a:avLst/>
          </a:prstGeom>
          <a:solidFill>
            <a:srgbClr val="DD1121"/>
          </a:solidFill>
          <a:ln w="9525" cap="flat" cmpd="sng" algn="ctr">
            <a:noFill/>
            <a:prstDash val="solid"/>
            <a:round/>
            <a:headEnd type="none" w="med" len="med"/>
            <a:tailEnd type="none" w="med" len="med"/>
          </a:ln>
          <a:effectLst/>
          <a:extLst/>
        </p:spPr>
        <p:txBody>
          <a:bodyPr/>
          <a:lstStyle/>
          <a:p>
            <a:pPr defTabSz="457200" fontAlgn="base">
              <a:spcBef>
                <a:spcPct val="0"/>
              </a:spcBef>
              <a:spcAft>
                <a:spcPct val="0"/>
              </a:spcAft>
            </a:pPr>
            <a:endParaRPr lang="en-US">
              <a:solidFill>
                <a:srgbClr val="000000"/>
              </a:solidFill>
              <a:latin typeface="Arial" pitchFamily="-65" charset="0"/>
              <a:ea typeface="ＭＳ Ｐゴシック" pitchFamily="-65" charset="-128"/>
              <a:cs typeface="Arial" panose="020B0604020202020204" pitchFamily="34" charset="0"/>
            </a:endParaRPr>
          </a:p>
        </p:txBody>
      </p:sp>
      <p:sp>
        <p:nvSpPr>
          <p:cNvPr id="14" name="Marcador de contenido 2"/>
          <p:cNvSpPr>
            <a:spLocks noGrp="1"/>
          </p:cNvSpPr>
          <p:nvPr>
            <p:ph idx="17"/>
          </p:nvPr>
        </p:nvSpPr>
        <p:spPr bwMode="white">
          <a:xfrm>
            <a:off x="457200" y="1295400"/>
            <a:ext cx="7907474" cy="4983163"/>
          </a:xfrm>
        </p:spPr>
        <p:txBody>
          <a:bodyPr/>
          <a:lstStyle>
            <a:lvl1pPr indent="0">
              <a:lnSpc>
                <a:spcPct val="120000"/>
              </a:lnSpc>
              <a:spcBef>
                <a:spcPts val="0"/>
              </a:spcBef>
              <a:buFontTx/>
              <a:buNone/>
              <a:defRPr sz="4000">
                <a:solidFill>
                  <a:srgbClr val="FFFFFF"/>
                </a:solidFill>
                <a:latin typeface="Georgia"/>
                <a:cs typeface="Georgia"/>
              </a:defRPr>
            </a:lvl1pPr>
          </a:lstStyle>
          <a:p>
            <a:pPr lvl="0"/>
            <a:r>
              <a:rPr lang="en-GB" smtClean="0"/>
              <a:t>Click to edit Master text styles</a:t>
            </a:r>
          </a:p>
        </p:txBody>
      </p:sp>
      <p:sp>
        <p:nvSpPr>
          <p:cNvPr id="5" name="Marcador de texto 10"/>
          <p:cNvSpPr>
            <a:spLocks noGrp="1"/>
          </p:cNvSpPr>
          <p:nvPr>
            <p:ph type="body" sz="quarter" idx="16"/>
          </p:nvPr>
        </p:nvSpPr>
        <p:spPr>
          <a:xfrm>
            <a:off x="465394" y="6494046"/>
            <a:ext cx="8229600" cy="310540"/>
          </a:xfrm>
        </p:spPr>
        <p:txBody>
          <a:bodyPr anchor="b"/>
          <a:lstStyle>
            <a:lvl1pPr marL="0" indent="0">
              <a:lnSpc>
                <a:spcPct val="100000"/>
              </a:lnSpc>
              <a:buFontTx/>
              <a:buNone/>
              <a:defRPr sz="9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36338472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
        <p:nvSpPr>
          <p:cNvPr id="4" name="Rectángulo 9"/>
          <p:cNvSpPr/>
          <p:nvPr userDrawn="1"/>
        </p:nvSpPr>
        <p:spPr bwMode="gray">
          <a:xfrm>
            <a:off x="0" y="0"/>
            <a:ext cx="9144000" cy="6858000"/>
          </a:xfrm>
          <a:prstGeom prst="rect">
            <a:avLst/>
          </a:prstGeom>
          <a:solidFill>
            <a:schemeClr val="bg1"/>
          </a:solidFill>
          <a:ln w="9525" cap="flat" cmpd="sng" algn="ctr">
            <a:noFill/>
            <a:prstDash val="solid"/>
            <a:round/>
            <a:headEnd type="none" w="med" len="med"/>
            <a:tailEnd type="none" w="med" len="med"/>
          </a:ln>
          <a:effectLst/>
          <a:extLst/>
        </p:spPr>
        <p:txBody>
          <a:bodyPr/>
          <a:lstStyle/>
          <a:p>
            <a:pPr defTabSz="457200" fontAlgn="base">
              <a:spcBef>
                <a:spcPct val="0"/>
              </a:spcBef>
              <a:spcAft>
                <a:spcPct val="0"/>
              </a:spcAft>
            </a:pPr>
            <a:endParaRPr lang="en-US">
              <a:solidFill>
                <a:srgbClr val="000000"/>
              </a:solidFill>
              <a:latin typeface="Arial" pitchFamily="-65" charset="0"/>
              <a:ea typeface="ＭＳ Ｐゴシック" pitchFamily="-65" charset="-128"/>
              <a:cs typeface="Arial" panose="020B0604020202020204" pitchFamily="34" charset="0"/>
            </a:endParaRPr>
          </a:p>
        </p:txBody>
      </p:sp>
      <p:sp>
        <p:nvSpPr>
          <p:cNvPr id="3" name="Marcador de contenido 2"/>
          <p:cNvSpPr>
            <a:spLocks noGrp="1"/>
          </p:cNvSpPr>
          <p:nvPr>
            <p:ph idx="1"/>
          </p:nvPr>
        </p:nvSpPr>
        <p:spPr/>
        <p:txBody>
          <a:bodyPr/>
          <a:lstStyle>
            <a:lvl1pPr indent="0">
              <a:lnSpc>
                <a:spcPct val="120000"/>
              </a:lnSpc>
              <a:spcBef>
                <a:spcPts val="0"/>
              </a:spcBef>
              <a:buFontTx/>
              <a:buNone/>
              <a:defRPr sz="4000">
                <a:solidFill>
                  <a:srgbClr val="F00C15"/>
                </a:solidFill>
                <a:latin typeface="Georgia"/>
                <a:cs typeface="Georgia"/>
              </a:defRPr>
            </a:lvl1pPr>
          </a:lstStyle>
          <a:p>
            <a:pPr lvl="0"/>
            <a:r>
              <a:rPr lang="en-GB" smtClean="0"/>
              <a:t>Click to edit Master text styles</a:t>
            </a:r>
          </a:p>
        </p:txBody>
      </p:sp>
      <p:sp>
        <p:nvSpPr>
          <p:cNvPr id="7"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20921580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4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ln>
            <a:noFill/>
          </a:ln>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57200"/>
            <a:ext cx="2895600" cy="5867400"/>
          </a:xfrm>
          <a:solidFill>
            <a:schemeClr val="bg1"/>
          </a:solidFill>
        </p:spPr>
        <p:txBody>
          <a:bodyPr lIns="108000" tIns="108000" rIns="108000" bIns="108000"/>
          <a:lstStyle>
            <a:lvl1pPr indent="0">
              <a:lnSpc>
                <a:spcPct val="100000"/>
              </a:lnSpc>
              <a:buNone/>
              <a:defRPr sz="2200" b="1">
                <a:solidFill>
                  <a:schemeClr val="tx1">
                    <a:alpha val="85000"/>
                  </a:schemeClr>
                </a:solidFill>
              </a:defRPr>
            </a:lvl1pPr>
            <a:lvl2pPr>
              <a:lnSpc>
                <a:spcPct val="100000"/>
              </a:lnSpc>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15448523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4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6163791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4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8382000" cy="868362"/>
          </a:xfrm>
        </p:spPr>
        <p:txBody>
          <a:bodyPr lIns="0" tIns="0" rIns="0" bIns="0"/>
          <a:lstStyle>
            <a:lvl1pPr>
              <a:defRPr/>
            </a:lvl1pPr>
          </a:lstStyle>
          <a:p>
            <a:r>
              <a:rPr lang="en-GB" dirty="0"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GB" smtClean="0"/>
              <a:t>Click to edit Master text styles</a:t>
            </a:r>
          </a:p>
        </p:txBody>
      </p:sp>
      <p:sp>
        <p:nvSpPr>
          <p:cNvPr id="41" name="Marcador de texto 40"/>
          <p:cNvSpPr>
            <a:spLocks noGrp="1"/>
          </p:cNvSpPr>
          <p:nvPr>
            <p:ph type="body" sz="quarter" idx="18"/>
          </p:nvPr>
        </p:nvSpPr>
        <p:spPr>
          <a:xfrm>
            <a:off x="457201" y="1219200"/>
            <a:ext cx="3352800" cy="1524002"/>
          </a:xfrm>
        </p:spPr>
        <p:txBody>
          <a:bodyPr/>
          <a:lstStyle>
            <a:lvl1pPr marL="0" indent="0">
              <a:lnSpc>
                <a:spcPct val="110000"/>
              </a:lnSpc>
              <a:spcBef>
                <a:spcPts val="0"/>
              </a:spcBef>
              <a:buFontTx/>
              <a:buNone/>
              <a:defRPr sz="1400" baseline="0">
                <a:solidFill>
                  <a:srgbClr val="F00C15"/>
                </a:solidFill>
                <a:latin typeface="Georgia"/>
              </a:defRPr>
            </a:lvl1pPr>
          </a:lstStyle>
          <a:p>
            <a:pPr lvl="0"/>
            <a:r>
              <a:rPr lang="es-ES_tradnl" dirty="0" smtClean="0"/>
              <a:t>Haga clic para modificar el estilo de texto del patrón</a:t>
            </a:r>
          </a:p>
        </p:txBody>
      </p:sp>
      <p:sp>
        <p:nvSpPr>
          <p:cNvPr id="17" name="Marcador de texto 40"/>
          <p:cNvSpPr>
            <a:spLocks noGrp="1"/>
          </p:cNvSpPr>
          <p:nvPr>
            <p:ph type="body" sz="quarter" idx="21"/>
          </p:nvPr>
        </p:nvSpPr>
        <p:spPr>
          <a:xfrm>
            <a:off x="5181600" y="1219199"/>
            <a:ext cx="3537976" cy="1524001"/>
          </a:xfrm>
          <a:noFill/>
          <a:effectLst>
            <a:innerShdw blurRad="63500" dist="25400" dir="13500000">
              <a:srgbClr val="000000">
                <a:alpha val="31000"/>
              </a:srgbClr>
            </a:innerShdw>
          </a:effectLst>
        </p:spPr>
        <p:txBody>
          <a:bodyPr/>
          <a:lstStyle>
            <a:lvl1pPr marL="0" indent="0">
              <a:lnSpc>
                <a:spcPct val="110000"/>
              </a:lnSpc>
              <a:spcBef>
                <a:spcPts val="0"/>
              </a:spcBef>
              <a:buFontTx/>
              <a:buNone/>
              <a:defRPr sz="1600" b="1" baseline="0">
                <a:solidFill>
                  <a:schemeClr val="tx1"/>
                </a:solidFill>
                <a:latin typeface="Arial"/>
                <a:cs typeface="Arial"/>
              </a:defRPr>
            </a:lvl1pPr>
          </a:lstStyle>
          <a:p>
            <a:pPr lvl="0"/>
            <a:r>
              <a:rPr lang="es-ES_tradnl" dirty="0" smtClean="0"/>
              <a:t>Haga clic para modificar el estilo de texto del patrón</a:t>
            </a:r>
          </a:p>
        </p:txBody>
      </p:sp>
      <p:sp>
        <p:nvSpPr>
          <p:cNvPr id="14" name="Marcador de contenido 2"/>
          <p:cNvSpPr>
            <a:spLocks noGrp="1"/>
          </p:cNvSpPr>
          <p:nvPr>
            <p:ph idx="22"/>
          </p:nvPr>
        </p:nvSpPr>
        <p:spPr>
          <a:xfrm>
            <a:off x="6085352"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5" name="Marcador de contenido 2"/>
          <p:cNvSpPr>
            <a:spLocks noGrp="1"/>
          </p:cNvSpPr>
          <p:nvPr>
            <p:ph idx="23"/>
          </p:nvPr>
        </p:nvSpPr>
        <p:spPr>
          <a:xfrm>
            <a:off x="3302001"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18" name="Marcador de contenido 2"/>
          <p:cNvSpPr>
            <a:spLocks noGrp="1"/>
          </p:cNvSpPr>
          <p:nvPr>
            <p:ph idx="27"/>
          </p:nvPr>
        </p:nvSpPr>
        <p:spPr>
          <a:xfrm>
            <a:off x="489976" y="2819400"/>
            <a:ext cx="8229038" cy="762000"/>
          </a:xfrm>
          <a:solidFill>
            <a:srgbClr val="F2F2F2"/>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22" name="Marcador de contenido 2"/>
          <p:cNvSpPr>
            <a:spLocks noGrp="1"/>
          </p:cNvSpPr>
          <p:nvPr>
            <p:ph idx="28"/>
          </p:nvPr>
        </p:nvSpPr>
        <p:spPr>
          <a:xfrm>
            <a:off x="490538"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Tree>
    <p:extLst>
      <p:ext uri="{BB962C8B-B14F-4D97-AF65-F5344CB8AC3E}">
        <p14:creationId xmlns:p14="http://schemas.microsoft.com/office/powerpoint/2010/main" val="37030514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46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5333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9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2133600" y="5410200"/>
            <a:ext cx="3276600"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7" name="Marcador de texto 13"/>
          <p:cNvSpPr>
            <a:spLocks noGrp="1"/>
          </p:cNvSpPr>
          <p:nvPr>
            <p:ph type="body" sz="quarter" idx="31"/>
          </p:nvPr>
        </p:nvSpPr>
        <p:spPr>
          <a:xfrm>
            <a:off x="5486400" y="5410200"/>
            <a:ext cx="3233176"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14862837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A68B4F8F-E391-4008-BFCF-76875CF2D9CB}" type="datetimeFigureOut">
              <a:rPr lang="it-IT">
                <a:solidFill>
                  <a:srgbClr val="000000"/>
                </a:solidFill>
                <a:latin typeface="Arial" pitchFamily="-65" charset="0"/>
                <a:ea typeface="ＭＳ Ｐゴシック" pitchFamily="-65" charset="-128"/>
                <a:cs typeface="Arial" panose="020B0604020202020204" pitchFamily="34" charset="0"/>
              </a:rPr>
              <a:pPr defTabSz="457200" fontAlgn="base">
                <a:spcBef>
                  <a:spcPct val="0"/>
                </a:spcBef>
                <a:spcAft>
                  <a:spcPct val="0"/>
                </a:spcAft>
              </a:pPr>
              <a:t>26/11/2016</a:t>
            </a:fld>
            <a:endParaRPr lang="it-IT">
              <a:solidFill>
                <a:srgbClr val="000000"/>
              </a:solidFill>
              <a:latin typeface="Arial" pitchFamily="-65" charset="0"/>
              <a:ea typeface="ＭＳ Ｐゴシック" pitchFamily="-65" charset="-128"/>
              <a:cs typeface="Arial" panose="020B0604020202020204" pitchFamily="34" charset="0"/>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it-IT">
              <a:solidFill>
                <a:srgbClr val="000000"/>
              </a:solidFill>
              <a:latin typeface="Arial" pitchFamily="-65" charset="0"/>
              <a:ea typeface="ＭＳ Ｐゴシック" pitchFamily="-65" charset="-128"/>
              <a:cs typeface="Arial" panose="020B0604020202020204" pitchFamily="34" charset="0"/>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29AEB14E-A501-4D2E-8E87-F93282A6D06A}" type="slidenum">
              <a:rPr lang="it-IT">
                <a:solidFill>
                  <a:srgbClr val="000000"/>
                </a:solidFill>
                <a:latin typeface="Arial" pitchFamily="-65" charset="0"/>
                <a:ea typeface="ＭＳ Ｐゴシック" pitchFamily="-65" charset="-128"/>
                <a:cs typeface="Arial" panose="020B0604020202020204" pitchFamily="34" charset="0"/>
              </a:rPr>
              <a:pPr defTabSz="457200" fontAlgn="base">
                <a:spcBef>
                  <a:spcPct val="0"/>
                </a:spcBef>
                <a:spcAft>
                  <a:spcPct val="0"/>
                </a:spcAft>
              </a:pPr>
              <a:t>‹N›</a:t>
            </a:fld>
            <a:endParaRPr lang="it-IT">
              <a:solidFill>
                <a:srgbClr val="000000"/>
              </a:solidFill>
              <a:latin typeface="Arial" pitchFamily="-65" charset="0"/>
              <a:ea typeface="ＭＳ Ｐゴシック" pitchFamily="-65" charset="-128"/>
              <a:cs typeface="Arial" panose="020B0604020202020204" pitchFamily="34" charset="0"/>
            </a:endParaRPr>
          </a:p>
        </p:txBody>
      </p:sp>
    </p:spTree>
    <p:extLst>
      <p:ext uri="{BB962C8B-B14F-4D97-AF65-F5344CB8AC3E}">
        <p14:creationId xmlns:p14="http://schemas.microsoft.com/office/powerpoint/2010/main" val="3993934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600825" y="6026150"/>
            <a:ext cx="2133600" cy="476250"/>
          </a:xfrm>
          <a:prstGeom prst="rect">
            <a:avLst/>
          </a:prstGeom>
        </p:spPr>
        <p:txBody>
          <a:bodyPr/>
          <a:lstStyle>
            <a:lvl1pPr>
              <a:defRPr/>
            </a:lvl1pPr>
          </a:lstStyle>
          <a:p>
            <a:pPr defTabSz="457200" fontAlgn="base">
              <a:spcBef>
                <a:spcPct val="0"/>
              </a:spcBef>
              <a:spcAft>
                <a:spcPct val="0"/>
              </a:spcAft>
            </a:pPr>
            <a:fld id="{C421F2B2-5DC3-44BE-9E5F-D24690842D60}" type="slidenum">
              <a:rPr lang="en-US" altLang="es-ES">
                <a:solidFill>
                  <a:srgbClr val="000000"/>
                </a:solidFill>
                <a:latin typeface="Arial" pitchFamily="-65" charset="0"/>
                <a:ea typeface="ＭＳ Ｐゴシック" pitchFamily="-65" charset="-128"/>
                <a:cs typeface="Arial" panose="020B0604020202020204" pitchFamily="34" charset="0"/>
              </a:rPr>
              <a:pPr defTabSz="457200" fontAlgn="base">
                <a:spcBef>
                  <a:spcPct val="0"/>
                </a:spcBef>
                <a:spcAft>
                  <a:spcPct val="0"/>
                </a:spcAft>
              </a:pPr>
              <a:t>‹N›</a:t>
            </a:fld>
            <a:endParaRPr lang="en-US" altLang="es-ES">
              <a:solidFill>
                <a:srgbClr val="000000"/>
              </a:solidFill>
              <a:latin typeface="Arial" pitchFamily="-65" charset="0"/>
              <a:ea typeface="ＭＳ Ｐゴシック" pitchFamily="-65" charset="-128"/>
              <a:cs typeface="Arial" panose="020B0604020202020204" pitchFamily="34" charset="0"/>
            </a:endParaRPr>
          </a:p>
        </p:txBody>
      </p:sp>
    </p:spTree>
    <p:extLst>
      <p:ext uri="{BB962C8B-B14F-4D97-AF65-F5344CB8AC3E}">
        <p14:creationId xmlns:p14="http://schemas.microsoft.com/office/powerpoint/2010/main" val="25167380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9_Título y objetos">
    <p:spTree>
      <p:nvGrpSpPr>
        <p:cNvPr id="1" name=""/>
        <p:cNvGrpSpPr/>
        <p:nvPr/>
      </p:nvGrpSpPr>
      <p:grpSpPr>
        <a:xfrm>
          <a:off x="0" y="0"/>
          <a:ext cx="0" cy="0"/>
          <a:chOff x="0" y="0"/>
          <a:chExt cx="0" cy="0"/>
        </a:xfrm>
      </p:grpSpPr>
      <p:sp>
        <p:nvSpPr>
          <p:cNvPr id="7" name="Rectángulo 6"/>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_tradnl">
              <a:solidFill>
                <a:prstClr val="white"/>
              </a:solidFill>
            </a:endParaRPr>
          </a:p>
        </p:txBody>
      </p:sp>
      <p:sp>
        <p:nvSpPr>
          <p:cNvPr id="10" name="Marcador de posición de imagen 9"/>
          <p:cNvSpPr>
            <a:spLocks noGrp="1"/>
          </p:cNvSpPr>
          <p:nvPr>
            <p:ph type="pic" sz="quarter" idx="14"/>
          </p:nvPr>
        </p:nvSpPr>
        <p:spPr>
          <a:xfrm>
            <a:off x="0" y="0"/>
            <a:ext cx="9144000" cy="6858000"/>
          </a:xfrm>
          <a:noFill/>
        </p:spPr>
        <p:txBody>
          <a:bodyPr/>
          <a:lstStyle/>
          <a:p>
            <a:endParaRPr lang="es-ES_tradnl"/>
          </a:p>
        </p:txBody>
      </p:sp>
      <p:sp>
        <p:nvSpPr>
          <p:cNvPr id="8" name="Marcador de texto 7"/>
          <p:cNvSpPr>
            <a:spLocks noGrp="1"/>
          </p:cNvSpPr>
          <p:nvPr>
            <p:ph type="body" sz="quarter" idx="13"/>
          </p:nvPr>
        </p:nvSpPr>
        <p:spPr>
          <a:xfrm>
            <a:off x="457200" y="4876800"/>
            <a:ext cx="8229600" cy="1447800"/>
          </a:xfrm>
          <a:solidFill>
            <a:srgbClr val="F00C15">
              <a:alpha val="85000"/>
            </a:srgbClr>
          </a:solidFill>
        </p:spPr>
        <p:txBody>
          <a:bodyPr lIns="108000" tIns="108000" rIns="108000" bIns="108000"/>
          <a:lstStyle>
            <a:lvl1pPr marL="0" indent="0">
              <a:lnSpc>
                <a:spcPct val="100000"/>
              </a:lnSpc>
              <a:buNone/>
              <a:defRPr sz="22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exto 10"/>
          <p:cNvSpPr>
            <a:spLocks noGrp="1"/>
          </p:cNvSpPr>
          <p:nvPr>
            <p:ph type="body" sz="quarter" idx="16"/>
          </p:nvPr>
        </p:nvSpPr>
        <p:spPr>
          <a:xfrm>
            <a:off x="457200" y="6494046"/>
            <a:ext cx="8229600" cy="310540"/>
          </a:xfrm>
        </p:spPr>
        <p:txBody>
          <a:bodyPr anchor="b" anchorCtr="0"/>
          <a:lstStyle>
            <a:lvl1pPr marL="0" indent="0">
              <a:lnSpc>
                <a:spcPct val="100000"/>
              </a:lnSpc>
              <a:buFontTx/>
              <a:buNone/>
              <a:defRPr sz="900"/>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450139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4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9668717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27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876800"/>
            <a:ext cx="8229600" cy="1981200"/>
          </a:xfrm>
          <a:solidFill>
            <a:srgbClr val="DD1121">
              <a:alpha val="85000"/>
            </a:srgbClr>
          </a:solidFill>
        </p:spPr>
        <p:txBody>
          <a:bodyPr lIns="108000" tIns="108000" rIns="108000" bIns="108000"/>
          <a:lstStyle>
            <a:lvl1pPr marL="0" indent="0">
              <a:lnSpc>
                <a:spcPct val="100000"/>
              </a:lnSpc>
              <a:buNone/>
              <a:defRPr sz="40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6" name="Marcador de texto 10"/>
          <p:cNvSpPr>
            <a:spLocks noGrp="1"/>
          </p:cNvSpPr>
          <p:nvPr>
            <p:ph type="body" sz="quarter" idx="16"/>
          </p:nvPr>
        </p:nvSpPr>
        <p:spPr>
          <a:xfrm>
            <a:off x="457200" y="0"/>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3217644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28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0"/>
            <a:ext cx="8229600" cy="2514600"/>
          </a:xfrm>
          <a:solidFill>
            <a:srgbClr val="DD1121">
              <a:alpha val="85000"/>
            </a:srgbClr>
          </a:solidFill>
        </p:spPr>
        <p:txBody>
          <a:bodyPr lIns="108000" tIns="432000" rIns="108000" bIns="108000"/>
          <a:lstStyle>
            <a:lvl1pPr marL="0" indent="0">
              <a:lnSpc>
                <a:spcPct val="100000"/>
              </a:lnSpc>
              <a:buNone/>
              <a:defRPr sz="4000" b="1">
                <a:solidFill>
                  <a:srgbClr val="FFFFFF"/>
                </a:solidFill>
              </a:defRPr>
            </a:lvl1pPr>
            <a:lvl2pPr>
              <a:lnSpc>
                <a:spcPct val="100000"/>
              </a:lnSpc>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4042039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2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chemeClr val="tx1"/>
                </a:solidFill>
              </a:defRPr>
            </a:lvl1pPr>
            <a:lvl2pPr>
              <a:defRPr>
                <a:solidFill>
                  <a:srgbClr val="000000"/>
                </a:solidFill>
              </a:defRPr>
            </a:lvl2pPr>
          </a:lstStyle>
          <a:p>
            <a:pPr lvl="0"/>
            <a:r>
              <a:rPr lang="en-GB" smtClean="0"/>
              <a:t>Click to edit Master text styles</a:t>
            </a:r>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3962400"/>
            <a:ext cx="3962400" cy="2156386"/>
          </a:xfrm>
          <a:solidFill>
            <a:schemeClr val="bg1">
              <a:lumMod val="95000"/>
            </a:schemeClr>
          </a:solidFill>
        </p:spPr>
        <p:txBody>
          <a:bodyPr lIns="72000" tIns="72000" rIns="72000" bIns="72000"/>
          <a:lstStyle>
            <a:lvl2pPr>
              <a:defRPr>
                <a:solidFill>
                  <a:schemeClr val="tx2"/>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0" name="Marcador de contenido 2"/>
          <p:cNvSpPr>
            <a:spLocks noGrp="1"/>
          </p:cNvSpPr>
          <p:nvPr>
            <p:ph idx="21"/>
          </p:nvPr>
        </p:nvSpPr>
        <p:spPr>
          <a:xfrm>
            <a:off x="4757176"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rgbClr val="000000"/>
                </a:solidFill>
              </a:defRPr>
            </a:lvl1pPr>
            <a:lvl2pPr>
              <a:defRPr>
                <a:solidFill>
                  <a:srgbClr val="000000"/>
                </a:solidFill>
              </a:defRPr>
            </a:lvl2pPr>
          </a:lstStyle>
          <a:p>
            <a:pPr lvl="0"/>
            <a:r>
              <a:rPr lang="en-GB" smtClean="0"/>
              <a:t>Click to edit Master text styles</a:t>
            </a:r>
          </a:p>
        </p:txBody>
      </p:sp>
      <p:sp>
        <p:nvSpPr>
          <p:cNvPr id="21" name="Marcador de posición de imagen 8"/>
          <p:cNvSpPr>
            <a:spLocks noGrp="1"/>
          </p:cNvSpPr>
          <p:nvPr>
            <p:ph type="pic" sz="quarter" idx="22"/>
          </p:nvPr>
        </p:nvSpPr>
        <p:spPr>
          <a:xfrm>
            <a:off x="4757176"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2" name="Marcador de contenido 2"/>
          <p:cNvSpPr>
            <a:spLocks noGrp="1"/>
          </p:cNvSpPr>
          <p:nvPr>
            <p:ph idx="23"/>
          </p:nvPr>
        </p:nvSpPr>
        <p:spPr>
          <a:xfrm>
            <a:off x="4757176" y="3962400"/>
            <a:ext cx="3962400" cy="2156386"/>
          </a:xfrm>
          <a:solidFill>
            <a:schemeClr val="bg1">
              <a:lumMod val="95000"/>
            </a:schemeClr>
          </a:solidFill>
        </p:spPr>
        <p:txBody>
          <a:bodyPr lIns="72000" tIns="72000" rIns="72000" bIns="72000"/>
          <a:lstStyle>
            <a:lvl2pPr>
              <a:defRPr>
                <a:solidFill>
                  <a:srgbClr val="F00C15"/>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27059680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2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8" name="Marcador de contenido 2"/>
          <p:cNvSpPr>
            <a:spLocks noGrp="1"/>
          </p:cNvSpPr>
          <p:nvPr>
            <p:ph idx="21"/>
          </p:nvPr>
        </p:nvSpPr>
        <p:spPr>
          <a:xfrm>
            <a:off x="6052576"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4" name="Marcador de contenido 2"/>
          <p:cNvSpPr>
            <a:spLocks noGrp="1"/>
          </p:cNvSpPr>
          <p:nvPr>
            <p:ph idx="24"/>
          </p:nvPr>
        </p:nvSpPr>
        <p:spPr>
          <a:xfrm>
            <a:off x="3249768"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5" name="Marcador de posición de imagen 8"/>
          <p:cNvSpPr>
            <a:spLocks noGrp="1"/>
          </p:cNvSpPr>
          <p:nvPr>
            <p:ph type="pic" sz="quarter" idx="25"/>
          </p:nvPr>
        </p:nvSpPr>
        <p:spPr>
          <a:xfrm>
            <a:off x="3249768"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6" name="Marcador de contenido 2"/>
          <p:cNvSpPr>
            <a:spLocks noGrp="1"/>
          </p:cNvSpPr>
          <p:nvPr>
            <p:ph idx="26"/>
          </p:nvPr>
        </p:nvSpPr>
        <p:spPr>
          <a:xfrm>
            <a:off x="3249768"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3571179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4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5486400" cy="8973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vl2pPr marL="0">
              <a:spcBef>
                <a:spcPts val="0"/>
              </a:spcBef>
              <a:buFontTx/>
              <a:buNone/>
              <a:defRPr>
                <a:solidFill>
                  <a:srgbClr val="DD1121"/>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2209800"/>
            <a:ext cx="5486400" cy="3908986"/>
          </a:xfrm>
          <a:solidFill>
            <a:schemeClr val="bg1">
              <a:lumMod val="95000"/>
            </a:schemeClr>
          </a:solidFill>
        </p:spPr>
        <p:txBody>
          <a:bodyPr rtlCol="0"/>
          <a:lstStyle/>
          <a:p>
            <a:pPr lvl="0"/>
            <a:r>
              <a:rPr lang="en-GB" noProof="0" smtClean="0"/>
              <a:t>Drag picture to placeholder or click icon to add</a:t>
            </a:r>
            <a:endParaRPr lang="es-ES_tradnl" noProof="0" dirty="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8" name="Marcador de contenido 2"/>
          <p:cNvSpPr>
            <a:spLocks noGrp="1"/>
          </p:cNvSpPr>
          <p:nvPr>
            <p:ph idx="21"/>
          </p:nvPr>
        </p:nvSpPr>
        <p:spPr>
          <a:xfrm>
            <a:off x="6052576" y="1312447"/>
            <a:ext cx="2667000" cy="897353"/>
          </a:xfrm>
          <a:solidFill>
            <a:schemeClr val="tx2"/>
          </a:solidFill>
        </p:spPr>
        <p:txBody>
          <a:bodyPr lIns="72000" tIns="72000" bIns="72000" anchor="ctr"/>
          <a:lstStyle>
            <a:lvl1pPr marL="0" indent="0">
              <a:lnSpc>
                <a:spcPct val="100000"/>
              </a:lnSpc>
              <a:spcBef>
                <a:spcPts val="0"/>
              </a:spcBef>
              <a:buFontTx/>
              <a:buNone/>
              <a:defRPr sz="1400" b="1">
                <a:solidFill>
                  <a:schemeClr val="bg1"/>
                </a:solidFill>
              </a:defRPr>
            </a:lvl1pPr>
            <a:lvl2pPr marL="0">
              <a:spcBef>
                <a:spcPts val="0"/>
              </a:spcBef>
              <a:buFontTx/>
              <a:buNone/>
              <a:defRPr>
                <a:solidFill>
                  <a:schemeClr val="bg1"/>
                </a:solidFill>
              </a:defRPr>
            </a:lvl2pPr>
            <a:lvl3pPr marL="0">
              <a:spcBef>
                <a:spcPts val="0"/>
              </a:spcBef>
              <a:buFontTx/>
              <a:buNone/>
              <a:defRPr>
                <a:solidFill>
                  <a:schemeClr val="bg1"/>
                </a:solidFill>
              </a:defRPr>
            </a:lvl3pPr>
            <a:lvl4pPr marL="0">
              <a:spcBef>
                <a:spcPts val="0"/>
              </a:spcBef>
              <a:buFontTx/>
              <a:buNone/>
              <a:defRPr>
                <a:solidFill>
                  <a:schemeClr val="bg1"/>
                </a:solidFill>
              </a:defRPr>
            </a:lvl4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2209800"/>
            <a:ext cx="2667000" cy="12954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3505200"/>
            <a:ext cx="2667000" cy="2613586"/>
          </a:xfrm>
          <a:solidFill>
            <a:schemeClr val="tx2"/>
          </a:solidFill>
        </p:spPr>
        <p:txBody>
          <a:bodyPr lIns="72000" tIns="72000" rIns="72000" bIns="72000"/>
          <a:lstStyle>
            <a:lvl1pPr marL="0">
              <a:spcBef>
                <a:spcPts val="0"/>
              </a:spcBef>
              <a:buFontTx/>
              <a:buNone/>
              <a:defRPr/>
            </a:lvl1pPr>
            <a:lvl2pPr marL="0">
              <a:spcBef>
                <a:spcPts val="0"/>
              </a:spcBef>
              <a:buFontTx/>
              <a:buNone/>
              <a:defRPr>
                <a:solidFill>
                  <a:srgbClr val="000000"/>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1357955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8_Título y objetos">
    <p:spTree>
      <p:nvGrpSpPr>
        <p:cNvPr id="1" name=""/>
        <p:cNvGrpSpPr/>
        <p:nvPr/>
      </p:nvGrpSpPr>
      <p:grpSpPr>
        <a:xfrm>
          <a:off x="0" y="0"/>
          <a:ext cx="0" cy="0"/>
          <a:chOff x="0" y="0"/>
          <a:chExt cx="0" cy="0"/>
        </a:xfrm>
      </p:grpSpPr>
      <p:pic>
        <p:nvPicPr>
          <p:cNvPr id="3" name="Picture 10" descr="background 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91200"/>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descr="GMI_Logo_red_CMY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533400"/>
            <a:ext cx="2100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66800" y="5867400"/>
            <a:ext cx="5470525" cy="423863"/>
          </a:xfrm>
          <a:prstGeom prst="rect">
            <a:avLst/>
          </a:prstGeom>
          <a:noFill/>
          <a:ln w="9525">
            <a:noFill/>
            <a:miter lim="800000"/>
            <a:headEnd/>
            <a:tailEnd/>
          </a:ln>
        </p:spPr>
        <p:txBody>
          <a:bodyPr lIns="0" tIns="0" rIns="0" bIns="0"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eaLnBrk="0" fontAlgn="base" hangingPunct="0">
              <a:spcBef>
                <a:spcPct val="0"/>
              </a:spcBef>
              <a:spcAft>
                <a:spcPct val="0"/>
              </a:spcAft>
              <a:defRPr/>
            </a:pPr>
            <a:r>
              <a:rPr sz="1600" noProof="1" smtClean="0">
                <a:solidFill>
                  <a:prstClr val="white"/>
                </a:solidFill>
                <a:latin typeface="Georgia" charset="0"/>
                <a:cs typeface="Georgia" charset="0"/>
              </a:rPr>
              <a:t>goldmercury.org</a:t>
            </a:r>
          </a:p>
        </p:txBody>
      </p:sp>
      <p:sp>
        <p:nvSpPr>
          <p:cNvPr id="15" name="Rectangle 2"/>
          <p:cNvSpPr>
            <a:spLocks noGrp="1" noChangeArrowheads="1"/>
          </p:cNvSpPr>
          <p:nvPr>
            <p:ph type="ctrTitle"/>
          </p:nvPr>
        </p:nvSpPr>
        <p:spPr>
          <a:xfrm>
            <a:off x="1066800" y="2133600"/>
            <a:ext cx="5470525" cy="1676400"/>
          </a:xfrm>
        </p:spPr>
        <p:txBody>
          <a:bodyPr anchor="b"/>
          <a:lstStyle>
            <a:lvl1pPr>
              <a:defRPr sz="3600">
                <a:solidFill>
                  <a:schemeClr val="bg1"/>
                </a:solidFill>
              </a:defRPr>
            </a:lvl1pPr>
          </a:lstStyle>
          <a:p>
            <a:pPr lvl="0"/>
            <a:r>
              <a:rPr lang="en-GB" noProof="0" smtClean="0"/>
              <a:t>Click to edit Master title style</a:t>
            </a:r>
            <a:endParaRPr lang="en-US" noProof="0" dirty="0" smtClean="0"/>
          </a:p>
        </p:txBody>
      </p:sp>
    </p:spTree>
    <p:extLst>
      <p:ext uri="{BB962C8B-B14F-4D97-AF65-F5344CB8AC3E}">
        <p14:creationId xmlns:p14="http://schemas.microsoft.com/office/powerpoint/2010/main" val="1120832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8_Título y objetos">
    <p:spTree>
      <p:nvGrpSpPr>
        <p:cNvPr id="1" name=""/>
        <p:cNvGrpSpPr/>
        <p:nvPr/>
      </p:nvGrpSpPr>
      <p:grpSpPr>
        <a:xfrm>
          <a:off x="0" y="0"/>
          <a:ext cx="0" cy="0"/>
          <a:chOff x="0" y="0"/>
          <a:chExt cx="0" cy="0"/>
        </a:xfrm>
      </p:grpSpPr>
      <p:sp>
        <p:nvSpPr>
          <p:cNvPr id="10" name="Rectángulo 9"/>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texto 40"/>
          <p:cNvSpPr>
            <a:spLocks noGrp="1"/>
          </p:cNvSpPr>
          <p:nvPr>
            <p:ph type="body" sz="quarter" idx="30"/>
          </p:nvPr>
        </p:nvSpPr>
        <p:spPr>
          <a:xfrm>
            <a:off x="2133600" y="2514600"/>
            <a:ext cx="6400800" cy="36576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34953084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Diseño personalizado">
    <p:spTree>
      <p:nvGrpSpPr>
        <p:cNvPr id="1" name=""/>
        <p:cNvGrpSpPr/>
        <p:nvPr/>
      </p:nvGrpSpPr>
      <p:grpSpPr>
        <a:xfrm>
          <a:off x="0" y="0"/>
          <a:ext cx="0" cy="0"/>
          <a:chOff x="0" y="0"/>
          <a:chExt cx="0" cy="0"/>
        </a:xfrm>
      </p:grpSpPr>
      <p:sp>
        <p:nvSpPr>
          <p:cNvPr id="19" name="Rectángulo 9"/>
          <p:cNvSpPr/>
          <p:nvPr userDrawn="1"/>
        </p:nvSpPr>
        <p:spPr bwMode="auto">
          <a:xfrm>
            <a:off x="2124075" y="3036888"/>
            <a:ext cx="4962525" cy="1706562"/>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0" name="Rectángulo 12"/>
          <p:cNvSpPr/>
          <p:nvPr userDrawn="1"/>
        </p:nvSpPr>
        <p:spPr bwMode="auto">
          <a:xfrm>
            <a:off x="430213" y="1228725"/>
            <a:ext cx="2389187"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1" name="Rectángulo 13"/>
          <p:cNvSpPr/>
          <p:nvPr userDrawn="1"/>
        </p:nvSpPr>
        <p:spPr bwMode="auto">
          <a:xfrm>
            <a:off x="6324600" y="1228725"/>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2" name="Rectángulo 14"/>
          <p:cNvSpPr/>
          <p:nvPr userDrawn="1"/>
        </p:nvSpPr>
        <p:spPr bwMode="auto">
          <a:xfrm>
            <a:off x="3352800" y="1228725"/>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3" name="Rectángulo 16"/>
          <p:cNvSpPr/>
          <p:nvPr userDrawn="1"/>
        </p:nvSpPr>
        <p:spPr bwMode="auto">
          <a:xfrm>
            <a:off x="430213" y="4933950"/>
            <a:ext cx="2389187"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4" name="Rectángulo 17"/>
          <p:cNvSpPr/>
          <p:nvPr userDrawn="1"/>
        </p:nvSpPr>
        <p:spPr bwMode="auto">
          <a:xfrm>
            <a:off x="6324600" y="493395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5" name="Rectángulo 18"/>
          <p:cNvSpPr/>
          <p:nvPr userDrawn="1"/>
        </p:nvSpPr>
        <p:spPr bwMode="auto">
          <a:xfrm>
            <a:off x="2819400" y="493395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6" name="Rectángulo 19"/>
          <p:cNvSpPr/>
          <p:nvPr userDrawn="1"/>
        </p:nvSpPr>
        <p:spPr bwMode="auto">
          <a:xfrm>
            <a:off x="430213" y="2806700"/>
            <a:ext cx="2389187"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7" name="Rectángulo 20"/>
          <p:cNvSpPr/>
          <p:nvPr userDrawn="1"/>
        </p:nvSpPr>
        <p:spPr bwMode="auto">
          <a:xfrm>
            <a:off x="6324600" y="280670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cxnSp>
        <p:nvCxnSpPr>
          <p:cNvPr id="28" name="Conector recto de flecha 21"/>
          <p:cNvCxnSpPr/>
          <p:nvPr userDrawn="1"/>
        </p:nvCxnSpPr>
        <p:spPr>
          <a:xfrm rot="10800000">
            <a:off x="1219200" y="2990850"/>
            <a:ext cx="508000" cy="38576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ector recto de flecha 22"/>
          <p:cNvCxnSpPr/>
          <p:nvPr userDrawn="1"/>
        </p:nvCxnSpPr>
        <p:spPr>
          <a:xfrm rot="10800000" flipV="1">
            <a:off x="1219200" y="4230688"/>
            <a:ext cx="508000" cy="4302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ector recto de flecha 23"/>
          <p:cNvCxnSpPr/>
          <p:nvPr userDrawn="1"/>
        </p:nvCxnSpPr>
        <p:spPr>
          <a:xfrm rot="5400000">
            <a:off x="3540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onector recto de flecha 24"/>
          <p:cNvCxnSpPr/>
          <p:nvPr userDrawn="1"/>
        </p:nvCxnSpPr>
        <p:spPr>
          <a:xfrm rot="5400000">
            <a:off x="77454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onector recto de flecha 25"/>
          <p:cNvCxnSpPr/>
          <p:nvPr userDrawn="1"/>
        </p:nvCxnSpPr>
        <p:spPr>
          <a:xfrm rot="16200000">
            <a:off x="7493000" y="2990850"/>
            <a:ext cx="508000" cy="38735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onector recto de flecha 26"/>
          <p:cNvCxnSpPr/>
          <p:nvPr userDrawn="1"/>
        </p:nvCxnSpPr>
        <p:spPr>
          <a:xfrm rot="5400000" flipV="1">
            <a:off x="7493000" y="4229100"/>
            <a:ext cx="508000" cy="43180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ángulo 27"/>
          <p:cNvSpPr/>
          <p:nvPr userDrawn="1"/>
        </p:nvSpPr>
        <p:spPr bwMode="auto">
          <a:xfrm>
            <a:off x="2816225" y="1219200"/>
            <a:ext cx="53657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39" name="Rectángulo 28"/>
          <p:cNvSpPr/>
          <p:nvPr userDrawn="1"/>
        </p:nvSpPr>
        <p:spPr bwMode="auto">
          <a:xfrm>
            <a:off x="430213" y="6511925"/>
            <a:ext cx="2389187" cy="19050"/>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1" name="Rectángulo 29"/>
          <p:cNvSpPr/>
          <p:nvPr userDrawn="1"/>
        </p:nvSpPr>
        <p:spPr bwMode="auto">
          <a:xfrm>
            <a:off x="6324600" y="6511925"/>
            <a:ext cx="2390775" cy="19050"/>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4" name="Rectángulo 30"/>
          <p:cNvSpPr/>
          <p:nvPr userDrawn="1"/>
        </p:nvSpPr>
        <p:spPr bwMode="auto">
          <a:xfrm>
            <a:off x="2819400" y="6511925"/>
            <a:ext cx="2390775" cy="19050"/>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7" name="Rectángulo 31"/>
          <p:cNvSpPr/>
          <p:nvPr userDrawn="1"/>
        </p:nvSpPr>
        <p:spPr bwMode="auto">
          <a:xfrm>
            <a:off x="5743575" y="1219200"/>
            <a:ext cx="58102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8" name="Rectángulo 32"/>
          <p:cNvSpPr/>
          <p:nvPr userDrawn="1"/>
        </p:nvSpPr>
        <p:spPr bwMode="auto">
          <a:xfrm>
            <a:off x="5210175" y="4924425"/>
            <a:ext cx="1114425" cy="1606550"/>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52" name="Rectángulo 33"/>
          <p:cNvSpPr/>
          <p:nvPr userDrawn="1"/>
        </p:nvSpPr>
        <p:spPr bwMode="auto">
          <a:xfrm>
            <a:off x="3352800" y="280670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 name="Título 1"/>
          <p:cNvSpPr>
            <a:spLocks noGrp="1"/>
          </p:cNvSpPr>
          <p:nvPr>
            <p:ph type="title"/>
          </p:nvPr>
        </p:nvSpPr>
        <p:spPr bwMode="ltGray">
          <a:xfrm>
            <a:off x="457200" y="268346"/>
            <a:ext cx="7543800" cy="868362"/>
          </a:xfrm>
        </p:spPr>
        <p:txBody>
          <a:bodyPr/>
          <a:lstStyle/>
          <a:p>
            <a:r>
              <a:rPr lang="en-GB" smtClean="0"/>
              <a:t>Click to edit Master title style</a:t>
            </a:r>
            <a:endParaRPr lang="es-ES_tradnl" dirty="0"/>
          </a:p>
        </p:txBody>
      </p:sp>
      <p:sp>
        <p:nvSpPr>
          <p:cNvPr id="3"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4"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6" name="Marcador de posición de imagen 5"/>
          <p:cNvSpPr>
            <a:spLocks noGrp="1"/>
          </p:cNvSpPr>
          <p:nvPr>
            <p:ph type="pic" sz="quarter" idx="19"/>
          </p:nvPr>
        </p:nvSpPr>
        <p:spPr>
          <a:xfrm>
            <a:off x="429591" y="1247033"/>
            <a:ext cx="2389809" cy="1313288"/>
          </a:xfrm>
        </p:spPr>
        <p:txBody>
          <a:bodyPr rtlCol="0"/>
          <a:lstStyle/>
          <a:p>
            <a:pPr lvl="0"/>
            <a:r>
              <a:rPr lang="en-GB" noProof="0" smtClean="0"/>
              <a:t>Drag picture to placeholder or click icon to add</a:t>
            </a:r>
            <a:endParaRPr lang="es-ES_tradnl" noProof="0"/>
          </a:p>
        </p:txBody>
      </p:sp>
      <p:sp>
        <p:nvSpPr>
          <p:cNvPr id="13" name="Marcador de texto 12"/>
          <p:cNvSpPr>
            <a:spLocks noGrp="1"/>
          </p:cNvSpPr>
          <p:nvPr>
            <p:ph type="body" sz="quarter" idx="22"/>
          </p:nvPr>
        </p:nvSpPr>
        <p:spPr>
          <a:xfrm>
            <a:off x="429591"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1" name="Marcador de posición de imagen 5"/>
          <p:cNvSpPr>
            <a:spLocks noGrp="1"/>
          </p:cNvSpPr>
          <p:nvPr>
            <p:ph type="pic" sz="quarter" idx="23"/>
          </p:nvPr>
        </p:nvSpPr>
        <p:spPr>
          <a:xfrm>
            <a:off x="6324600" y="1247033"/>
            <a:ext cx="2389809" cy="1313288"/>
          </a:xfrm>
        </p:spPr>
        <p:txBody>
          <a:bodyPr rtlCol="0"/>
          <a:lstStyle/>
          <a:p>
            <a:pPr lvl="0"/>
            <a:r>
              <a:rPr lang="en-GB" noProof="0" smtClean="0"/>
              <a:t>Drag picture to placeholder or click icon to add</a:t>
            </a:r>
            <a:endParaRPr lang="es-ES_tradnl" noProof="0"/>
          </a:p>
        </p:txBody>
      </p:sp>
      <p:sp>
        <p:nvSpPr>
          <p:cNvPr id="33" name="Marcador de texto 12"/>
          <p:cNvSpPr>
            <a:spLocks noGrp="1"/>
          </p:cNvSpPr>
          <p:nvPr>
            <p:ph type="body" sz="quarter" idx="24"/>
          </p:nvPr>
        </p:nvSpPr>
        <p:spPr>
          <a:xfrm>
            <a:off x="63246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4" name="Marcador de posición de imagen 5"/>
          <p:cNvSpPr>
            <a:spLocks noGrp="1"/>
          </p:cNvSpPr>
          <p:nvPr>
            <p:ph type="pic" sz="quarter" idx="25"/>
          </p:nvPr>
        </p:nvSpPr>
        <p:spPr>
          <a:xfrm>
            <a:off x="3352800" y="1247033"/>
            <a:ext cx="2389809" cy="1313288"/>
          </a:xfrm>
        </p:spPr>
        <p:txBody>
          <a:bodyPr rtlCol="0"/>
          <a:lstStyle/>
          <a:p>
            <a:pPr lvl="0"/>
            <a:r>
              <a:rPr lang="en-GB" noProof="0" smtClean="0"/>
              <a:t>Drag picture to placeholder or click icon to add</a:t>
            </a:r>
            <a:endParaRPr lang="es-ES_tradnl" noProof="0"/>
          </a:p>
        </p:txBody>
      </p:sp>
      <p:sp>
        <p:nvSpPr>
          <p:cNvPr id="36" name="Marcador de texto 12"/>
          <p:cNvSpPr>
            <a:spLocks noGrp="1"/>
          </p:cNvSpPr>
          <p:nvPr>
            <p:ph type="body" sz="quarter" idx="26"/>
          </p:nvPr>
        </p:nvSpPr>
        <p:spPr>
          <a:xfrm>
            <a:off x="33528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0" name="Marcador de posición de imagen 5"/>
          <p:cNvSpPr>
            <a:spLocks noGrp="1"/>
          </p:cNvSpPr>
          <p:nvPr>
            <p:ph type="pic" sz="quarter" idx="27"/>
          </p:nvPr>
        </p:nvSpPr>
        <p:spPr>
          <a:xfrm>
            <a:off x="429591" y="4953000"/>
            <a:ext cx="2389809" cy="1313288"/>
          </a:xfrm>
        </p:spPr>
        <p:txBody>
          <a:bodyPr rtlCol="0"/>
          <a:lstStyle/>
          <a:p>
            <a:pPr lvl="0"/>
            <a:r>
              <a:rPr lang="en-GB" noProof="0" smtClean="0"/>
              <a:t>Drag picture to placeholder or click icon to add</a:t>
            </a:r>
            <a:endParaRPr lang="es-ES_tradnl" noProof="0"/>
          </a:p>
        </p:txBody>
      </p:sp>
      <p:sp>
        <p:nvSpPr>
          <p:cNvPr id="42" name="Marcador de texto 12"/>
          <p:cNvSpPr>
            <a:spLocks noGrp="1"/>
          </p:cNvSpPr>
          <p:nvPr>
            <p:ph type="body" sz="quarter" idx="28"/>
          </p:nvPr>
        </p:nvSpPr>
        <p:spPr>
          <a:xfrm>
            <a:off x="429591" y="6266288"/>
            <a:ext cx="4780209"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3" name="Marcador de posición de imagen 5"/>
          <p:cNvSpPr>
            <a:spLocks noGrp="1"/>
          </p:cNvSpPr>
          <p:nvPr>
            <p:ph type="pic" sz="quarter" idx="29"/>
          </p:nvPr>
        </p:nvSpPr>
        <p:spPr>
          <a:xfrm>
            <a:off x="6324600" y="4953000"/>
            <a:ext cx="2389809" cy="1313288"/>
          </a:xfrm>
        </p:spPr>
        <p:txBody>
          <a:bodyPr rtlCol="0"/>
          <a:lstStyle/>
          <a:p>
            <a:pPr lvl="0"/>
            <a:r>
              <a:rPr lang="en-GB" noProof="0" smtClean="0"/>
              <a:t>Drag picture to placeholder or click icon to add</a:t>
            </a:r>
            <a:endParaRPr lang="es-ES_tradnl" noProof="0"/>
          </a:p>
        </p:txBody>
      </p:sp>
      <p:sp>
        <p:nvSpPr>
          <p:cNvPr id="45" name="Marcador de texto 12"/>
          <p:cNvSpPr>
            <a:spLocks noGrp="1"/>
          </p:cNvSpPr>
          <p:nvPr>
            <p:ph type="body" sz="quarter" idx="30"/>
          </p:nvPr>
        </p:nvSpPr>
        <p:spPr>
          <a:xfrm>
            <a:off x="6324600" y="6266288"/>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6" name="Marcador de posición de imagen 5"/>
          <p:cNvSpPr>
            <a:spLocks noGrp="1"/>
          </p:cNvSpPr>
          <p:nvPr>
            <p:ph type="pic" sz="quarter" idx="31"/>
          </p:nvPr>
        </p:nvSpPr>
        <p:spPr>
          <a:xfrm>
            <a:off x="2819991" y="4953000"/>
            <a:ext cx="2389809" cy="1313288"/>
          </a:xfrm>
        </p:spPr>
        <p:txBody>
          <a:bodyPr rtlCol="0"/>
          <a:lstStyle/>
          <a:p>
            <a:pPr lvl="0"/>
            <a:r>
              <a:rPr lang="en-GB" noProof="0" smtClean="0"/>
              <a:t>Drag picture to placeholder or click icon to add</a:t>
            </a:r>
            <a:endParaRPr lang="es-ES_tradnl" noProof="0"/>
          </a:p>
        </p:txBody>
      </p:sp>
      <p:sp>
        <p:nvSpPr>
          <p:cNvPr id="49" name="Marcador de posición de imagen 5"/>
          <p:cNvSpPr>
            <a:spLocks noGrp="1"/>
          </p:cNvSpPr>
          <p:nvPr>
            <p:ph type="pic" sz="quarter" idx="33"/>
          </p:nvPr>
        </p:nvSpPr>
        <p:spPr>
          <a:xfrm>
            <a:off x="4586959" y="3128848"/>
            <a:ext cx="2414497" cy="1524000"/>
          </a:xfrm>
        </p:spPr>
        <p:txBody>
          <a:bodyPr rtlCol="0"/>
          <a:lstStyle/>
          <a:p>
            <a:pPr lvl="0"/>
            <a:r>
              <a:rPr lang="en-GB" noProof="0" smtClean="0"/>
              <a:t>Drag picture to placeholder or click icon to add</a:t>
            </a:r>
            <a:endParaRPr lang="es-ES_tradnl" noProof="0"/>
          </a:p>
        </p:txBody>
      </p:sp>
      <p:sp>
        <p:nvSpPr>
          <p:cNvPr id="50" name="Marcador de texto 12"/>
          <p:cNvSpPr>
            <a:spLocks noGrp="1"/>
          </p:cNvSpPr>
          <p:nvPr>
            <p:ph type="body" sz="quarter" idx="34"/>
          </p:nvPr>
        </p:nvSpPr>
        <p:spPr>
          <a:xfrm>
            <a:off x="2200856" y="3128848"/>
            <a:ext cx="2386103" cy="246062"/>
          </a:xfrm>
          <a:gradFill flip="none" rotWithShape="1">
            <a:gsLst>
              <a:gs pos="0">
                <a:schemeClr val="bg1">
                  <a:lumMod val="95000"/>
                </a:schemeClr>
              </a:gs>
              <a:gs pos="100000">
                <a:schemeClr val="bg1">
                  <a:lumMod val="95000"/>
                </a:schemeClr>
              </a:gs>
              <a:gs pos="50000">
                <a:schemeClr val="bg1"/>
              </a:gs>
            </a:gsLst>
            <a:lin ang="15960000" scaled="0"/>
            <a:tileRect/>
          </a:gradFill>
        </p:spPr>
        <p:txBody>
          <a:bodyPr lIns="72000" anchor="ctr"/>
          <a:lstStyle>
            <a:lvl1pPr algn="ctr">
              <a:buFontTx/>
              <a:buNone/>
              <a:defRPr sz="1050" b="1">
                <a:solidFill>
                  <a:schemeClr val="tx2"/>
                </a:solidFill>
              </a:defRPr>
            </a:lvl1pPr>
          </a:lstStyle>
          <a:p>
            <a:pPr lvl="0"/>
            <a:r>
              <a:rPr lang="en-GB" smtClean="0"/>
              <a:t>Click to edit Master text styles</a:t>
            </a:r>
          </a:p>
        </p:txBody>
      </p:sp>
      <p:sp>
        <p:nvSpPr>
          <p:cNvPr id="51" name="Marcador de texto 12"/>
          <p:cNvSpPr>
            <a:spLocks noGrp="1"/>
          </p:cNvSpPr>
          <p:nvPr>
            <p:ph type="body" sz="quarter" idx="35"/>
          </p:nvPr>
        </p:nvSpPr>
        <p:spPr>
          <a:xfrm>
            <a:off x="2200856" y="3374910"/>
            <a:ext cx="2386103" cy="1277938"/>
          </a:xfrm>
          <a:gradFill flip="none" rotWithShape="1">
            <a:gsLst>
              <a:gs pos="58000">
                <a:schemeClr val="tx2"/>
              </a:gs>
              <a:gs pos="100000">
                <a:schemeClr val="tx2">
                  <a:lumMod val="75000"/>
                </a:schemeClr>
              </a:gs>
            </a:gsLst>
            <a:path path="circle">
              <a:fillToRect l="100000" t="100000"/>
            </a:path>
            <a:tileRect r="-100000" b="-100000"/>
          </a:gradFill>
        </p:spPr>
        <p:txBody>
          <a:bodyPr lIns="72000" anchor="ctr"/>
          <a:lstStyle>
            <a:lvl1pPr algn="ctr">
              <a:lnSpc>
                <a:spcPct val="100000"/>
              </a:lnSpc>
              <a:buFontTx/>
              <a:buNone/>
              <a:defRPr sz="1800"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36528171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4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506570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5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12" name="Marcador de posición de imagen 11"/>
          <p:cNvSpPr>
            <a:spLocks noGrp="1"/>
          </p:cNvSpPr>
          <p:nvPr>
            <p:ph type="pic" sz="quarter" idx="15"/>
          </p:nvPr>
        </p:nvSpPr>
        <p:spPr>
          <a:xfrm>
            <a:off x="457200" y="1138238"/>
            <a:ext cx="8229600" cy="3738562"/>
          </a:xfrm>
        </p:spPr>
        <p:txBody>
          <a:bodyPr rtlCol="0"/>
          <a:lstStyle/>
          <a:p>
            <a:pPr lvl="0"/>
            <a:r>
              <a:rPr lang="en-GB" noProof="0" smtClean="0"/>
              <a:t>Drag picture to placeholder or click icon to add</a:t>
            </a:r>
            <a:endParaRPr lang="es-ES_tradnl" noProof="0"/>
          </a:p>
        </p:txBody>
      </p:sp>
      <p:sp>
        <p:nvSpPr>
          <p:cNvPr id="13" name="Marcador de texto 7"/>
          <p:cNvSpPr>
            <a:spLocks noGrp="1"/>
          </p:cNvSpPr>
          <p:nvPr>
            <p:ph type="body" sz="quarter" idx="16"/>
          </p:nvPr>
        </p:nvSpPr>
        <p:spPr>
          <a:xfrm>
            <a:off x="457200" y="4944154"/>
            <a:ext cx="8229600" cy="1371600"/>
          </a:xfrm>
          <a:solidFill>
            <a:schemeClr val="bg1"/>
          </a:solidFill>
        </p:spPr>
        <p:txBody>
          <a:bodyPr bIns="108000"/>
          <a:lstStyle>
            <a:lvl1pPr indent="0">
              <a:lnSpc>
                <a:spcPct val="100000"/>
              </a:lnSpc>
              <a:buNone/>
              <a:defRPr sz="2200" b="1">
                <a:solidFill>
                  <a:schemeClr val="tx1">
                    <a:alpha val="85000"/>
                  </a:schemeClr>
                </a:solidFill>
              </a:defRPr>
            </a:lvl1pPr>
            <a:lvl2pPr>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8"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9"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1377579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7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42665557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1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69609"/>
            <a:ext cx="7543800" cy="868362"/>
          </a:xfrm>
        </p:spPr>
        <p:txBody>
          <a:bodyPr lIns="0" tIns="0" rIns="0" bIns="0"/>
          <a:lstStyle>
            <a:lvl1pPr>
              <a:defRPr/>
            </a:lvl1pPr>
          </a:lstStyle>
          <a:p>
            <a:r>
              <a:rPr lang="es-ES_tradnl" dirty="0" smtClean="0"/>
              <a:t>Clic para editar titulo</a:t>
            </a:r>
            <a:endParaRPr lang="es-ES_tradnl" dirty="0"/>
          </a:p>
        </p:txBody>
      </p:sp>
      <p:sp>
        <p:nvSpPr>
          <p:cNvPr id="3" name="Marcador de contenido 2"/>
          <p:cNvSpPr>
            <a:spLocks noGrp="1"/>
          </p:cNvSpPr>
          <p:nvPr>
            <p:ph idx="1"/>
          </p:nvPr>
        </p:nvSpPr>
        <p:spPr>
          <a:xfrm>
            <a:off x="457200" y="1312446"/>
            <a:ext cx="3962400" cy="4983163"/>
          </a:xfrm>
          <a:solidFill>
            <a:schemeClr val="bg1">
              <a:lumMod val="95000"/>
            </a:schemeClr>
          </a:solidFill>
        </p:spPr>
        <p:txBody>
          <a:bodyPr lIns="72000" t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0" name="Marcador de texto 9"/>
          <p:cNvSpPr>
            <a:spLocks noGrp="1"/>
          </p:cNvSpPr>
          <p:nvPr>
            <p:ph type="body" sz="quarter" idx="14"/>
          </p:nvPr>
        </p:nvSpPr>
        <p:spPr>
          <a:xfrm>
            <a:off x="457200" y="101262"/>
            <a:ext cx="7315200" cy="228600"/>
          </a:xfrm>
        </p:spPr>
        <p:txBody>
          <a:bodyPr anchor="b" anchorCtr="0"/>
          <a:lstStyle>
            <a:lvl1pPr marL="0" indent="0">
              <a:buFontTx/>
              <a:buNone/>
              <a:defRPr sz="1100" b="1">
                <a:solidFill>
                  <a:schemeClr val="tx1"/>
                </a:solidFill>
              </a:defRPr>
            </a:lvl1pPr>
          </a:lstStyle>
          <a:p>
            <a:pPr lvl="0"/>
            <a:r>
              <a:rPr lang="es-ES_tradnl" dirty="0" smtClean="0"/>
              <a:t>Haga clic para modificar el estilo de texto del patrón</a:t>
            </a:r>
          </a:p>
        </p:txBody>
      </p:sp>
      <p:sp>
        <p:nvSpPr>
          <p:cNvPr id="6" name="Marcador de contenido 2"/>
          <p:cNvSpPr>
            <a:spLocks noGrp="1"/>
          </p:cNvSpPr>
          <p:nvPr>
            <p:ph idx="15"/>
          </p:nvPr>
        </p:nvSpPr>
        <p:spPr>
          <a:xfrm>
            <a:off x="4724400" y="1312446"/>
            <a:ext cx="3962400" cy="4983163"/>
          </a:xfrm>
          <a:solidFill>
            <a:schemeClr val="bg1">
              <a:lumMod val="95000"/>
            </a:schemeClr>
          </a:solidFill>
        </p:spPr>
        <p:txBody>
          <a:bodyPr lIns="72000" tIns="72000" r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9" name="Marcador de posición de imagen 8"/>
          <p:cNvSpPr>
            <a:spLocks noGrp="1"/>
          </p:cNvSpPr>
          <p:nvPr>
            <p:ph type="pic" sz="quarter" idx="16"/>
          </p:nvPr>
        </p:nvSpPr>
        <p:spPr>
          <a:xfrm>
            <a:off x="609600" y="4148892"/>
            <a:ext cx="3657600" cy="1981200"/>
          </a:xfrm>
        </p:spPr>
        <p:txBody>
          <a:bodyPr/>
          <a:lstStyle/>
          <a:p>
            <a:endParaRPr lang="es-ES_tradnl"/>
          </a:p>
        </p:txBody>
      </p:sp>
      <p:sp>
        <p:nvSpPr>
          <p:cNvPr id="11" name="Marcador de posición de imagen 8"/>
          <p:cNvSpPr>
            <a:spLocks noGrp="1"/>
          </p:cNvSpPr>
          <p:nvPr>
            <p:ph type="pic" sz="quarter" idx="17"/>
          </p:nvPr>
        </p:nvSpPr>
        <p:spPr>
          <a:xfrm>
            <a:off x="4876800" y="4148892"/>
            <a:ext cx="3657600" cy="1981200"/>
          </a:xfrm>
        </p:spPr>
        <p:txBody>
          <a:bodyPr/>
          <a:lstStyle/>
          <a:p>
            <a:endParaRPr lang="es-ES_tradnl"/>
          </a:p>
        </p:txBody>
      </p:sp>
      <p:sp>
        <p:nvSpPr>
          <p:cNvPr id="14" name="Marcador de texto 10"/>
          <p:cNvSpPr>
            <a:spLocks noGrp="1"/>
          </p:cNvSpPr>
          <p:nvPr>
            <p:ph type="body" sz="quarter" idx="18"/>
          </p:nvPr>
        </p:nvSpPr>
        <p:spPr>
          <a:xfrm>
            <a:off x="489976" y="6494046"/>
            <a:ext cx="8229600" cy="310540"/>
          </a:xfrm>
        </p:spPr>
        <p:txBody>
          <a:bodyPr anchor="b" anchorCtr="0"/>
          <a:lstStyle>
            <a:lvl1pPr marL="0" indent="0">
              <a:lnSpc>
                <a:spcPct val="100000"/>
              </a:lnSpc>
              <a:buFontTx/>
              <a:buNone/>
              <a:defRPr sz="900"/>
            </a:lvl1pPr>
          </a:lstStyle>
          <a:p>
            <a:pPr lvl="0"/>
            <a:r>
              <a:rPr lang="es-ES_tradnl" dirty="0" smtClean="0"/>
              <a:t>Haga clic para modificar el estilo de texto del patrón</a:t>
            </a:r>
          </a:p>
        </p:txBody>
      </p:sp>
      <p:sp>
        <p:nvSpPr>
          <p:cNvPr id="15" name="Marcador de texto 9"/>
          <p:cNvSpPr>
            <a:spLocks noGrp="1"/>
          </p:cNvSpPr>
          <p:nvPr>
            <p:ph type="body" sz="quarter" idx="19"/>
          </p:nvPr>
        </p:nvSpPr>
        <p:spPr>
          <a:xfrm>
            <a:off x="48591" y="101262"/>
            <a:ext cx="381000" cy="228600"/>
          </a:xfrm>
        </p:spPr>
        <p:txBody>
          <a:bodyPr anchor="b" anchorCtr="0"/>
          <a:lstStyle>
            <a:lvl1pPr indent="0" algn="r">
              <a:buFontTx/>
              <a:buNone/>
              <a:defRPr sz="1100" b="1">
                <a:solidFill>
                  <a:schemeClr val="tx1"/>
                </a:solidFill>
              </a:defRPr>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2146155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4B13CD43-F798-4143-8678-91078526280C}"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A590ADF3-20CB-4E6B-A20F-32266FC56688}" type="slidenum">
              <a:rPr lang="it-IT"/>
              <a:pPr>
                <a:defRPr/>
              </a:pPr>
              <a:t>‹N›</a:t>
            </a:fld>
            <a:endParaRPr lang="it-IT"/>
          </a:p>
        </p:txBody>
      </p:sp>
    </p:spTree>
    <p:extLst>
      <p:ext uri="{BB962C8B-B14F-4D97-AF65-F5344CB8AC3E}">
        <p14:creationId xmlns:p14="http://schemas.microsoft.com/office/powerpoint/2010/main" val="42471708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7E318BF8-1F38-4995-A5D0-FE875640BF0F}"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1C9F5A90-ED54-4516-AF34-36DDDF98B844}" type="slidenum">
              <a:rPr lang="it-IT"/>
              <a:pPr>
                <a:defRPr/>
              </a:pPr>
              <a:t>‹N›</a:t>
            </a:fld>
            <a:endParaRPr lang="it-IT"/>
          </a:p>
        </p:txBody>
      </p:sp>
    </p:spTree>
    <p:extLst>
      <p:ext uri="{BB962C8B-B14F-4D97-AF65-F5344CB8AC3E}">
        <p14:creationId xmlns:p14="http://schemas.microsoft.com/office/powerpoint/2010/main" val="18792690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B2956C69-A02B-46AE-B15D-CE99B1658607}"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C53BC81B-D8E8-4616-BEA5-147F7976C30D}" type="slidenum">
              <a:rPr lang="it-IT"/>
              <a:pPr>
                <a:defRPr/>
              </a:pPr>
              <a:t>‹N›</a:t>
            </a:fld>
            <a:endParaRPr lang="it-IT"/>
          </a:p>
        </p:txBody>
      </p:sp>
    </p:spTree>
    <p:extLst>
      <p:ext uri="{BB962C8B-B14F-4D97-AF65-F5344CB8AC3E}">
        <p14:creationId xmlns:p14="http://schemas.microsoft.com/office/powerpoint/2010/main" val="38395244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5A38B977-5CA3-473C-B603-6E3D7C5E8060}"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3148FFE7-35B5-47A5-B72A-C91BC20E376A}" type="slidenum">
              <a:rPr lang="it-IT"/>
              <a:pPr>
                <a:defRPr/>
              </a:pPr>
              <a:t>‹N›</a:t>
            </a:fld>
            <a:endParaRPr lang="it-IT"/>
          </a:p>
        </p:txBody>
      </p:sp>
    </p:spTree>
    <p:extLst>
      <p:ext uri="{BB962C8B-B14F-4D97-AF65-F5344CB8AC3E}">
        <p14:creationId xmlns:p14="http://schemas.microsoft.com/office/powerpoint/2010/main" val="7297112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69E0E532-1ADE-4875-94D7-9AEE5CEACD51}" type="datetimeFigureOut">
              <a:rPr lang="it-IT"/>
              <a:pPr>
                <a:defRPr/>
              </a:pPr>
              <a:t>26/11/2016</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258F748A-71BB-45DA-8EEC-61B3F6EF7DC3}" type="slidenum">
              <a:rPr lang="it-IT"/>
              <a:pPr>
                <a:defRPr/>
              </a:pPr>
              <a:t>‹N›</a:t>
            </a:fld>
            <a:endParaRPr lang="it-IT"/>
          </a:p>
        </p:txBody>
      </p:sp>
    </p:spTree>
    <p:extLst>
      <p:ext uri="{BB962C8B-B14F-4D97-AF65-F5344CB8AC3E}">
        <p14:creationId xmlns:p14="http://schemas.microsoft.com/office/powerpoint/2010/main" val="3228585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6"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latin typeface="Calibri" panose="020F0502020204030204" pitchFamily="34" charset="0"/>
              <a:ea typeface="ＭＳ Ｐゴシック" panose="020B0600070205080204" pitchFamily="34" charset="-128"/>
            </a:endParaRPr>
          </a:p>
        </p:txBody>
      </p:sp>
      <p:pic>
        <p:nvPicPr>
          <p:cNvPr id="7" name="Imagen 10"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27432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37225"/>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p:cNvSpPr>
            <a:spLocks noChangeArrowheads="1"/>
          </p:cNvSpPr>
          <p:nvPr/>
        </p:nvSpPr>
        <p:spPr bwMode="auto">
          <a:xfrm>
            <a:off x="6477000" y="0"/>
            <a:ext cx="2057400" cy="1524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latin typeface="Calibri" panose="020F0502020204030204" pitchFamily="34" charset="0"/>
              <a:ea typeface="ＭＳ Ｐゴシック" panose="020B0600070205080204" pitchFamily="34" charset="-128"/>
            </a:endParaRPr>
          </a:p>
        </p:txBody>
      </p:sp>
      <p:sp>
        <p:nvSpPr>
          <p:cNvPr id="10" name="CuadroTexto 14"/>
          <p:cNvSpPr txBox="1"/>
          <p:nvPr/>
        </p:nvSpPr>
        <p:spPr>
          <a:xfrm>
            <a:off x="1282700" y="6015038"/>
            <a:ext cx="2527300" cy="538162"/>
          </a:xfrm>
          <a:prstGeom prst="rect">
            <a:avLst/>
          </a:prstGeom>
          <a:noFill/>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fontAlgn="base">
              <a:spcBef>
                <a:spcPct val="0"/>
              </a:spcBef>
              <a:spcAft>
                <a:spcPct val="0"/>
              </a:spcAft>
              <a:defRPr/>
            </a:pPr>
            <a:r>
              <a:rPr lang="en-US" sz="700" smtClean="0">
                <a:solidFill>
                  <a:srgbClr val="000000"/>
                </a:solidFill>
                <a:latin typeface="Arial" charset="0"/>
                <a:cs typeface="Arial" charset="0"/>
              </a:rPr>
              <a:t>The information included in this document is deemed confidential and copyright of Gold Mercury International.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No part of it may be circulated, quoted, or reproduced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for distribution without prior written approval from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Gold Mercury International.</a:t>
            </a:r>
          </a:p>
          <a:p>
            <a:pPr defTabSz="457200" fontAlgn="base">
              <a:spcBef>
                <a:spcPct val="0"/>
              </a:spcBef>
              <a:spcAft>
                <a:spcPct val="0"/>
              </a:spcAft>
              <a:defRPr/>
            </a:pPr>
            <a:endParaRPr lang="es-ES_tradnl" smtClean="0">
              <a:solidFill>
                <a:srgbClr val="000000"/>
              </a:solidFill>
            </a:endParaRPr>
          </a:p>
        </p:txBody>
      </p:sp>
      <p:sp>
        <p:nvSpPr>
          <p:cNvPr id="2" name="Título 1"/>
          <p:cNvSpPr>
            <a:spLocks noGrp="1"/>
          </p:cNvSpPr>
          <p:nvPr>
            <p:ph type="ctrTitle"/>
          </p:nvPr>
        </p:nvSpPr>
        <p:spPr>
          <a:xfrm>
            <a:off x="1303594" y="1891065"/>
            <a:ext cx="7230806" cy="1390651"/>
          </a:xfrm>
        </p:spPr>
        <p:txBody>
          <a:bodyPr lIns="0" tIns="0" rIns="0" bIns="0" anchor="b">
            <a:normAutofit/>
          </a:bodyPr>
          <a:lstStyle>
            <a:lvl1pPr>
              <a:defRPr sz="4000">
                <a:solidFill>
                  <a:schemeClr val="bg1"/>
                </a:solidFill>
              </a:defRPr>
            </a:lvl1pPr>
          </a:lstStyle>
          <a:p>
            <a:r>
              <a:rPr lang="en-GB" smtClean="0"/>
              <a:t>Click to edit Master title style</a:t>
            </a:r>
            <a:endParaRPr lang="es-ES_tradnl" dirty="0"/>
          </a:p>
        </p:txBody>
      </p:sp>
      <p:sp>
        <p:nvSpPr>
          <p:cNvPr id="3" name="Subtítulo 2"/>
          <p:cNvSpPr>
            <a:spLocks noGrp="1"/>
          </p:cNvSpPr>
          <p:nvPr>
            <p:ph type="subTitle" idx="1"/>
          </p:nvPr>
        </p:nvSpPr>
        <p:spPr>
          <a:xfrm>
            <a:off x="1303594" y="3338866"/>
            <a:ext cx="7230806" cy="1905000"/>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s-ES_tradnl" dirty="0"/>
          </a:p>
        </p:txBody>
      </p:sp>
      <p:sp>
        <p:nvSpPr>
          <p:cNvPr id="11" name="Marcador de texto 10"/>
          <p:cNvSpPr>
            <a:spLocks noGrp="1"/>
          </p:cNvSpPr>
          <p:nvPr>
            <p:ph type="body" sz="quarter" idx="11"/>
          </p:nvPr>
        </p:nvSpPr>
        <p:spPr>
          <a:xfrm>
            <a:off x="1303594" y="5486400"/>
            <a:ext cx="2971800" cy="228600"/>
          </a:xfrm>
        </p:spPr>
        <p:txBody>
          <a:bodyPr/>
          <a:lstStyle>
            <a:lvl1pPr marL="0" indent="0">
              <a:spcBef>
                <a:spcPts val="0"/>
              </a:spcBef>
              <a:buFontTx/>
              <a:buNone/>
              <a:defRPr sz="1050">
                <a:solidFill>
                  <a:srgbClr val="000000"/>
                </a:solidFill>
              </a:defRPr>
            </a:lvl1pPr>
          </a:lstStyle>
          <a:p>
            <a:pPr lvl="0"/>
            <a:r>
              <a:rPr lang="en-GB" smtClean="0"/>
              <a:t>Click to edit Master text styles</a:t>
            </a:r>
          </a:p>
        </p:txBody>
      </p:sp>
      <p:sp>
        <p:nvSpPr>
          <p:cNvPr id="12" name="Marcador de texto 10"/>
          <p:cNvSpPr>
            <a:spLocks noGrp="1"/>
          </p:cNvSpPr>
          <p:nvPr>
            <p:ph type="body" sz="quarter" idx="12"/>
          </p:nvPr>
        </p:nvSpPr>
        <p:spPr bwMode="gray">
          <a:xfrm>
            <a:off x="1303594" y="5181600"/>
            <a:ext cx="2971800" cy="228600"/>
          </a:xfrm>
        </p:spPr>
        <p:txBody>
          <a:bodyPr/>
          <a:lstStyle>
            <a:lvl1pPr marL="0" indent="0">
              <a:spcBef>
                <a:spcPts val="0"/>
              </a:spcBef>
              <a:buFontTx/>
              <a:buNone/>
              <a:defRPr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47106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69DAE9FA-724A-45F7-92F6-0BEF16085E25}" type="datetimeFigureOut">
              <a:rPr lang="it-IT"/>
              <a:pPr>
                <a:defRPr/>
              </a:pPr>
              <a:t>26/11/2016</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E6E55280-FE5C-48CA-9DCF-318884825E59}" type="slidenum">
              <a:rPr lang="it-IT"/>
              <a:pPr>
                <a:defRPr/>
              </a:pPr>
              <a:t>‹N›</a:t>
            </a:fld>
            <a:endParaRPr lang="it-IT"/>
          </a:p>
        </p:txBody>
      </p:sp>
    </p:spTree>
    <p:extLst>
      <p:ext uri="{BB962C8B-B14F-4D97-AF65-F5344CB8AC3E}">
        <p14:creationId xmlns:p14="http://schemas.microsoft.com/office/powerpoint/2010/main" val="31997511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2EF30B18-7B95-4FBA-AA6A-BADBC3DF1D5C}" type="datetimeFigureOut">
              <a:rPr lang="it-IT"/>
              <a:pPr>
                <a:defRPr/>
              </a:pPr>
              <a:t>26/11/2016</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76DEBA39-7B7D-465B-8FA7-C8590D038D78}" type="slidenum">
              <a:rPr lang="it-IT"/>
              <a:pPr>
                <a:defRPr/>
              </a:pPr>
              <a:t>‹N›</a:t>
            </a:fld>
            <a:endParaRPr lang="it-IT"/>
          </a:p>
        </p:txBody>
      </p:sp>
    </p:spTree>
    <p:extLst>
      <p:ext uri="{BB962C8B-B14F-4D97-AF65-F5344CB8AC3E}">
        <p14:creationId xmlns:p14="http://schemas.microsoft.com/office/powerpoint/2010/main" val="31081317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87CC63E0-BBF2-4CC8-BF26-6E4D8E3D412B}"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843D4F40-C8F4-4EE3-B9C9-DE1DA270204A}" type="slidenum">
              <a:rPr lang="it-IT"/>
              <a:pPr>
                <a:defRPr/>
              </a:pPr>
              <a:t>‹N›</a:t>
            </a:fld>
            <a:endParaRPr lang="it-IT"/>
          </a:p>
        </p:txBody>
      </p:sp>
    </p:spTree>
    <p:extLst>
      <p:ext uri="{BB962C8B-B14F-4D97-AF65-F5344CB8AC3E}">
        <p14:creationId xmlns:p14="http://schemas.microsoft.com/office/powerpoint/2010/main" val="38400774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8CCF6F68-F6D0-460C-BD58-24C1A8F4451A}"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E87CEB25-9955-4A02-BCEB-F5779CA23204}" type="slidenum">
              <a:rPr lang="it-IT"/>
              <a:pPr>
                <a:defRPr/>
              </a:pPr>
              <a:t>‹N›</a:t>
            </a:fld>
            <a:endParaRPr lang="it-IT"/>
          </a:p>
        </p:txBody>
      </p:sp>
    </p:spTree>
    <p:extLst>
      <p:ext uri="{BB962C8B-B14F-4D97-AF65-F5344CB8AC3E}">
        <p14:creationId xmlns:p14="http://schemas.microsoft.com/office/powerpoint/2010/main" val="16885673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E34935A4-CDDF-4AA3-9B73-8C7056435603}"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DE3BB5EC-F2FB-4B8D-88CE-331AF82B42D1}" type="slidenum">
              <a:rPr lang="it-IT"/>
              <a:pPr>
                <a:defRPr/>
              </a:pPr>
              <a:t>‹N›</a:t>
            </a:fld>
            <a:endParaRPr lang="it-IT"/>
          </a:p>
        </p:txBody>
      </p:sp>
    </p:spTree>
    <p:extLst>
      <p:ext uri="{BB962C8B-B14F-4D97-AF65-F5344CB8AC3E}">
        <p14:creationId xmlns:p14="http://schemas.microsoft.com/office/powerpoint/2010/main" val="11214868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540BE662-F432-4652-9303-462B404651E0}"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3FB6D55A-FB03-46E7-9B3C-09F50220E946}" type="slidenum">
              <a:rPr lang="it-IT"/>
              <a:pPr>
                <a:defRPr/>
              </a:pPr>
              <a:t>‹N›</a:t>
            </a:fld>
            <a:endParaRPr lang="it-IT"/>
          </a:p>
        </p:txBody>
      </p:sp>
    </p:spTree>
    <p:extLst>
      <p:ext uri="{BB962C8B-B14F-4D97-AF65-F5344CB8AC3E}">
        <p14:creationId xmlns:p14="http://schemas.microsoft.com/office/powerpoint/2010/main" val="41127102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0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0"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6"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0837402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9_Título y objetos">
    <p:spTree>
      <p:nvGrpSpPr>
        <p:cNvPr id="1" name=""/>
        <p:cNvGrpSpPr/>
        <p:nvPr/>
      </p:nvGrpSpPr>
      <p:grpSpPr>
        <a:xfrm>
          <a:off x="0" y="0"/>
          <a:ext cx="0" cy="0"/>
          <a:chOff x="0" y="0"/>
          <a:chExt cx="0" cy="0"/>
        </a:xfrm>
      </p:grpSpPr>
      <p:sp>
        <p:nvSpPr>
          <p:cNvPr id="10" name="Elipse 9"/>
          <p:cNvSpPr/>
          <p:nvPr userDrawn="1"/>
        </p:nvSpPr>
        <p:spPr bwMode="auto">
          <a:xfrm>
            <a:off x="5257800" y="1312863"/>
            <a:ext cx="3462338" cy="3460750"/>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grpSp>
        <p:nvGrpSpPr>
          <p:cNvPr id="12" name="Agrupar 113"/>
          <p:cNvGrpSpPr>
            <a:grpSpLocks/>
          </p:cNvGrpSpPr>
          <p:nvPr userDrawn="1"/>
        </p:nvGrpSpPr>
        <p:grpSpPr bwMode="auto">
          <a:xfrm>
            <a:off x="8745538" y="1343025"/>
            <a:ext cx="236537" cy="811213"/>
            <a:chOff x="7713134" y="1219200"/>
            <a:chExt cx="286390" cy="983723"/>
          </a:xfrm>
        </p:grpSpPr>
        <p:sp>
          <p:nvSpPr>
            <p:cNvPr id="13" name="Elipse 12"/>
            <p:cNvSpPr/>
            <p:nvPr/>
          </p:nvSpPr>
          <p:spPr bwMode="auto">
            <a:xfrm>
              <a:off x="7713134" y="1916533"/>
              <a:ext cx="286390" cy="286390"/>
            </a:xfrm>
            <a:prstGeom prst="ellipse">
              <a:avLst/>
            </a:prstGeom>
            <a:solidFill>
              <a:srgbClr val="A0D11C"/>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4" name="Elipse 13"/>
            <p:cNvSpPr/>
            <p:nvPr/>
          </p:nvSpPr>
          <p:spPr bwMode="auto">
            <a:xfrm>
              <a:off x="7713134" y="1219200"/>
              <a:ext cx="286390" cy="286390"/>
            </a:xfrm>
            <a:prstGeom prst="ellipse">
              <a:avLst/>
            </a:prstGeom>
            <a:solidFill>
              <a:srgbClr val="F00C15"/>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5" name="Elipse 14"/>
            <p:cNvSpPr/>
            <p:nvPr/>
          </p:nvSpPr>
          <p:spPr bwMode="auto">
            <a:xfrm>
              <a:off x="7713134" y="1575136"/>
              <a:ext cx="286390" cy="286390"/>
            </a:xfrm>
            <a:prstGeom prst="ellipse">
              <a:avLst/>
            </a:prstGeom>
            <a:solidFill>
              <a:srgbClr val="FFE538"/>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lang="es-ES_tradnl" sz="1500" b="1" noProof="1">
                  <a:solidFill>
                    <a:srgbClr val="000000"/>
                  </a:solidFill>
                  <a:latin typeface="Arial"/>
                  <a:ea typeface="Zapf Dingbats"/>
                  <a:cs typeface="Arial"/>
                </a:rPr>
                <a:t>?</a:t>
              </a:r>
              <a:endParaRPr lang="es-ES_tradnl" sz="1500" b="1" noProof="1">
                <a:solidFill>
                  <a:srgbClr val="000000"/>
                </a:solidFill>
                <a:latin typeface="Arial"/>
                <a:ea typeface="ＭＳ Ｐゴシック" charset="-128"/>
                <a:cs typeface="Arial"/>
              </a:endParaRPr>
            </a:p>
          </p:txBody>
        </p:sp>
      </p:grpSp>
      <p:cxnSp>
        <p:nvCxnSpPr>
          <p:cNvPr id="17" name="Conector recto 14"/>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2" name="Título 1"/>
          <p:cNvSpPr>
            <a:spLocks noGrp="1"/>
          </p:cNvSpPr>
          <p:nvPr>
            <p:ph type="title"/>
          </p:nvPr>
        </p:nvSpPr>
        <p:spPr>
          <a:xfrm>
            <a:off x="457200" y="269609"/>
            <a:ext cx="457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1312446"/>
            <a:ext cx="4539224" cy="4983163"/>
          </a:xfrm>
        </p:spPr>
        <p:txBody>
          <a:bodyPr/>
          <a:lstStyle>
            <a:lvl1pPr marL="108000" indent="-108000">
              <a:lnSpc>
                <a:spcPct val="110000"/>
              </a:lnSpc>
              <a:spcBef>
                <a:spcPts val="600"/>
              </a:spcBef>
              <a:buFont typeface="+mj-lt"/>
              <a:buAutoNum type="arabicPeriod"/>
              <a:defRPr sz="1000" b="1"/>
            </a:lvl1pPr>
            <a:lvl2pPr marL="108000" indent="0">
              <a:lnSpc>
                <a:spcPct val="110000"/>
              </a:lnSpc>
              <a:spcBef>
                <a:spcPts val="300"/>
              </a:spcBef>
              <a:buSzPct val="100000"/>
              <a:buFont typeface="Lucida Grande"/>
              <a:buChar char="&gt;"/>
              <a:defRPr sz="1000">
                <a:solidFill>
                  <a:schemeClr val="tx1"/>
                </a:solidFill>
                <a:latin typeface="Arial"/>
                <a:cs typeface="Arial"/>
              </a:defRPr>
            </a:lvl2pPr>
            <a:lvl3pPr>
              <a:defRPr sz="1600">
                <a:solidFill>
                  <a:schemeClr val="tx2"/>
                </a:solidFill>
                <a:latin typeface="Georgia"/>
                <a:cs typeface="Georgia"/>
              </a:defRPr>
            </a:lvl3pPr>
            <a:lvl4pPr marL="0" indent="0">
              <a:buFontTx/>
              <a:buNone/>
              <a:defRPr sz="1000" b="1">
                <a:solidFill>
                  <a:schemeClr val="accent2"/>
                </a:solidFill>
              </a:defRPr>
            </a:lvl4pPr>
            <a:lvl5pPr>
              <a:defRPr sz="9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6" name="Marcador de texto 21"/>
          <p:cNvSpPr>
            <a:spLocks noGrp="1"/>
          </p:cNvSpPr>
          <p:nvPr>
            <p:ph type="body" sz="quarter" idx="20"/>
          </p:nvPr>
        </p:nvSpPr>
        <p:spPr>
          <a:xfrm>
            <a:off x="0" y="6019800"/>
            <a:ext cx="9144000" cy="609600"/>
          </a:xfrm>
          <a:solidFill>
            <a:srgbClr val="B38F55"/>
          </a:solidFill>
          <a:effectLst>
            <a:innerShdw blurRad="63500" dist="25400" dir="13500000">
              <a:srgbClr val="000000">
                <a:alpha val="50000"/>
              </a:srgbClr>
            </a:innerShdw>
          </a:effectLst>
        </p:spPr>
        <p:txBody>
          <a:bodyPr lIns="324000" tIns="46800" rIns="324000" bIns="46800" anchor="ctr"/>
          <a:lstStyle>
            <a:lvl1pPr marL="0" indent="0" algn="ctr">
              <a:lnSpc>
                <a:spcPct val="100000"/>
              </a:lnSpc>
              <a:spcBef>
                <a:spcPts val="0"/>
              </a:spcBef>
              <a:buFontTx/>
              <a:buNone/>
              <a:defRPr sz="14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1727042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31_Título y objetos">
    <p:spTree>
      <p:nvGrpSpPr>
        <p:cNvPr id="1" name=""/>
        <p:cNvGrpSpPr/>
        <p:nvPr/>
      </p:nvGrpSpPr>
      <p:grpSpPr>
        <a:xfrm>
          <a:off x="0" y="0"/>
          <a:ext cx="0" cy="0"/>
          <a:chOff x="0" y="0"/>
          <a:chExt cx="0" cy="0"/>
        </a:xfrm>
      </p:grpSpPr>
      <p:cxnSp>
        <p:nvCxnSpPr>
          <p:cNvPr id="10"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2"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contenido 2"/>
          <p:cNvSpPr>
            <a:spLocks noGrp="1"/>
          </p:cNvSpPr>
          <p:nvPr>
            <p:ph idx="1"/>
          </p:nvPr>
        </p:nvSpPr>
        <p:spPr>
          <a:xfrm>
            <a:off x="464574" y="2438400"/>
            <a:ext cx="8255001" cy="3886200"/>
          </a:xfrm>
          <a:solidFill>
            <a:schemeClr val="bg1">
              <a:lumMod val="95000"/>
            </a:schemeClr>
          </a:solidFill>
        </p:spPr>
        <p:txBody>
          <a:bodyPr lIns="108000" tIns="46800" rIns="108000" spcCol="180000" anchor="ctr"/>
          <a:lstStyle>
            <a:lvl1pPr marL="0" indent="0">
              <a:lnSpc>
                <a:spcPct val="110000"/>
              </a:lnSpc>
              <a:spcBef>
                <a:spcPts val="600"/>
              </a:spcBef>
              <a:buFontTx/>
              <a:buNone/>
              <a:defRPr sz="1200" b="1">
                <a:solidFill>
                  <a:srgbClr val="FF0000"/>
                </a:solidFill>
              </a:defRPr>
            </a:lvl1pPr>
            <a:lvl2pPr marL="0" indent="0">
              <a:lnSpc>
                <a:spcPct val="120000"/>
              </a:lnSpc>
              <a:spcBef>
                <a:spcPts val="0"/>
              </a:spcBef>
              <a:buSzPct val="100000"/>
              <a:buFontTx/>
              <a:buNone/>
              <a:defRPr sz="21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26296468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6_Título y objetos">
    <p:spTree>
      <p:nvGrpSpPr>
        <p:cNvPr id="1" name=""/>
        <p:cNvGrpSpPr/>
        <p:nvPr/>
      </p:nvGrpSpPr>
      <p:grpSpPr>
        <a:xfrm>
          <a:off x="0" y="0"/>
          <a:ext cx="0" cy="0"/>
          <a:chOff x="0" y="0"/>
          <a:chExt cx="0" cy="0"/>
        </a:xfrm>
      </p:grpSpPr>
      <p:cxnSp>
        <p:nvCxnSpPr>
          <p:cNvPr id="12"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0"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5" name="Marcador de contenido 2"/>
          <p:cNvSpPr>
            <a:spLocks noGrp="1"/>
          </p:cNvSpPr>
          <p:nvPr>
            <p:ph idx="22"/>
          </p:nvPr>
        </p:nvSpPr>
        <p:spPr>
          <a:xfrm>
            <a:off x="457200" y="2362200"/>
            <a:ext cx="8262376" cy="4131846"/>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228952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0_Título y objetos">
    <p:spTree>
      <p:nvGrpSpPr>
        <p:cNvPr id="1" name=""/>
        <p:cNvGrpSpPr/>
        <p:nvPr/>
      </p:nvGrpSpPr>
      <p:grpSpPr>
        <a:xfrm>
          <a:off x="0" y="0"/>
          <a:ext cx="0" cy="0"/>
          <a:chOff x="0" y="0"/>
          <a:chExt cx="0" cy="0"/>
        </a:xfrm>
      </p:grpSpPr>
      <p:sp>
        <p:nvSpPr>
          <p:cNvPr id="71" name="Shape 71"/>
          <p:cNvSpPr>
            <a:spLocks noGrp="1"/>
          </p:cNvSpPr>
          <p:nvPr>
            <p:ph type="title"/>
          </p:nvPr>
        </p:nvSpPr>
        <p:spPr>
          <a:xfrm>
            <a:off x="457203" y="0"/>
            <a:ext cx="7543801" cy="1407581"/>
          </a:xfrm>
          <a:prstGeom prst="rect">
            <a:avLst/>
          </a:prstGeom>
        </p:spPr>
        <p:txBody>
          <a:bodyPr/>
          <a:lstStyle/>
          <a:p>
            <a:pPr lvl="0"/>
            <a:r>
              <a:rPr/>
              <a:t>Texto del título</a:t>
            </a:r>
          </a:p>
        </p:txBody>
      </p:sp>
      <p:sp>
        <p:nvSpPr>
          <p:cNvPr id="72" name="Shape 72"/>
          <p:cNvSpPr>
            <a:spLocks noGrp="1"/>
          </p:cNvSpPr>
          <p:nvPr>
            <p:ph type="body" idx="1"/>
          </p:nvPr>
        </p:nvSpPr>
        <p:spPr>
          <a:xfrm>
            <a:off x="457201" y="4944159"/>
            <a:ext cx="8229601" cy="1913847"/>
          </a:xfrm>
          <a:prstGeom prst="rect">
            <a:avLst/>
          </a:prstGeom>
          <a:solidFill>
            <a:srgbClr val="FFFFFF"/>
          </a:solidFill>
        </p:spPr>
        <p:txBody>
          <a:bodyPr/>
          <a:lstStyle>
            <a:lvl1pPr>
              <a:lnSpc>
                <a:spcPct val="100000"/>
              </a:lnSpc>
              <a:spcBef>
                <a:spcPts val="0"/>
              </a:spcBef>
              <a:defRPr sz="2100" b="1">
                <a:solidFill>
                  <a:srgbClr val="000000">
                    <a:alpha val="85000"/>
                  </a:srgbClr>
                </a:solidFill>
              </a:defRPr>
            </a:lvl1pPr>
            <a:lvl2pPr marL="0" indent="0">
              <a:lnSpc>
                <a:spcPct val="100000"/>
              </a:lnSpc>
              <a:spcBef>
                <a:spcPts val="0"/>
              </a:spcBef>
              <a:buSzTx/>
              <a:buNone/>
              <a:defRPr sz="2100" b="1">
                <a:solidFill>
                  <a:srgbClr val="000000">
                    <a:alpha val="85000"/>
                  </a:srgbClr>
                </a:solidFill>
              </a:defRPr>
            </a:lvl2pPr>
            <a:lvl3pPr>
              <a:lnSpc>
                <a:spcPct val="100000"/>
              </a:lnSpc>
              <a:spcBef>
                <a:spcPts val="0"/>
              </a:spcBef>
              <a:defRPr sz="2100" b="1">
                <a:solidFill>
                  <a:srgbClr val="000000">
                    <a:alpha val="85000"/>
                  </a:srgbClr>
                </a:solidFill>
              </a:defRPr>
            </a:lvl3pPr>
            <a:lvl4pPr marL="188953" indent="-188953">
              <a:lnSpc>
                <a:spcPct val="100000"/>
              </a:lnSpc>
              <a:spcBef>
                <a:spcPts val="0"/>
              </a:spcBef>
              <a:defRPr sz="2100" b="1">
                <a:solidFill>
                  <a:srgbClr val="000000">
                    <a:alpha val="85000"/>
                  </a:srgbClr>
                </a:solidFill>
              </a:defRPr>
            </a:lvl4pPr>
            <a:lvl5pPr>
              <a:lnSpc>
                <a:spcPct val="100000"/>
              </a:lnSpc>
              <a:spcBef>
                <a:spcPts val="0"/>
              </a:spcBef>
              <a:defRPr sz="2100" b="1">
                <a:solidFill>
                  <a:srgbClr val="000000">
                    <a:alpha val="85000"/>
                  </a:srgbClr>
                </a:solidFill>
              </a:defRPr>
            </a:lvl5pPr>
          </a:lstStyle>
          <a:p>
            <a:pPr lvl="0"/>
            <a:r>
              <a:rPr/>
              <a:t>Nivel de texto 1</a:t>
            </a:r>
          </a:p>
          <a:p>
            <a:pPr lvl="1"/>
            <a:r>
              <a:rPr/>
              <a:t>Nivel de texto 2</a:t>
            </a:r>
          </a:p>
          <a:p>
            <a:pPr lvl="2"/>
            <a:r>
              <a:rPr/>
              <a:t>Nivel de texto 3</a:t>
            </a:r>
          </a:p>
          <a:p>
            <a:pPr lvl="3"/>
            <a:r>
              <a:rPr/>
              <a:t>Nivel de texto 4</a:t>
            </a:r>
          </a:p>
          <a:p>
            <a:pPr lvl="4"/>
            <a:r>
              <a:rPr/>
              <a:t>Nivel de texto 5</a:t>
            </a:r>
          </a:p>
        </p:txBody>
      </p:sp>
    </p:spTree>
    <p:extLst>
      <p:ext uri="{BB962C8B-B14F-4D97-AF65-F5344CB8AC3E}">
        <p14:creationId xmlns:p14="http://schemas.microsoft.com/office/powerpoint/2010/main" val="3727189578"/>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2_Título y objetos">
    <p:spTree>
      <p:nvGrpSpPr>
        <p:cNvPr id="1" name=""/>
        <p:cNvGrpSpPr/>
        <p:nvPr/>
      </p:nvGrpSpPr>
      <p:grpSpPr>
        <a:xfrm>
          <a:off x="0" y="0"/>
          <a:ext cx="0" cy="0"/>
          <a:chOff x="0" y="0"/>
          <a:chExt cx="0" cy="0"/>
        </a:xfrm>
      </p:grpSpPr>
      <p:cxnSp>
        <p:nvCxnSpPr>
          <p:cNvPr id="14"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42674"/>
            <a:ext cx="1948424" cy="3781926"/>
          </a:xfrm>
        </p:spPr>
        <p:txBody>
          <a:bodyPr spcCol="180000"/>
          <a:lstStyle>
            <a:lvl1pPr marL="0" indent="0">
              <a:lnSpc>
                <a:spcPct val="110000"/>
              </a:lnSpc>
              <a:spcBef>
                <a:spcPts val="600"/>
              </a:spcBef>
              <a:buFontTx/>
              <a:buNone/>
              <a:defRPr sz="900" b="1">
                <a:solidFill>
                  <a:srgbClr val="FF0000"/>
                </a:solidFill>
              </a:defRPr>
            </a:lvl1pPr>
            <a:lvl2pPr marL="0" indent="0">
              <a:lnSpc>
                <a:spcPct val="120000"/>
              </a:lnSpc>
              <a:spcBef>
                <a:spcPts val="0"/>
              </a:spcBef>
              <a:buSzPct val="100000"/>
              <a:buFontTx/>
              <a:buNone/>
              <a:defRPr sz="12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2" name="Marcador de contenido 2"/>
          <p:cNvSpPr>
            <a:spLocks noGrp="1"/>
          </p:cNvSpPr>
          <p:nvPr>
            <p:ph idx="22"/>
          </p:nvPr>
        </p:nvSpPr>
        <p:spPr>
          <a:xfrm>
            <a:off x="2667000" y="2590800"/>
            <a:ext cx="6052576" cy="3124200"/>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texto 13"/>
          <p:cNvSpPr>
            <a:spLocks noGrp="1"/>
          </p:cNvSpPr>
          <p:nvPr>
            <p:ph type="body" sz="quarter" idx="24"/>
          </p:nvPr>
        </p:nvSpPr>
        <p:spPr>
          <a:xfrm>
            <a:off x="2667287" y="5715000"/>
            <a:ext cx="6051727"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3" name="Marcador de texto 40"/>
          <p:cNvSpPr>
            <a:spLocks noGrp="1"/>
          </p:cNvSpPr>
          <p:nvPr>
            <p:ph type="body" sz="quarter" idx="25"/>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2495293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4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texto 13"/>
          <p:cNvSpPr>
            <a:spLocks noGrp="1"/>
          </p:cNvSpPr>
          <p:nvPr>
            <p:ph type="body" sz="quarter" idx="23"/>
          </p:nvPr>
        </p:nvSpPr>
        <p:spPr>
          <a:xfrm>
            <a:off x="490538"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5" name="Marcador de texto 13"/>
          <p:cNvSpPr>
            <a:spLocks noGrp="1"/>
          </p:cNvSpPr>
          <p:nvPr>
            <p:ph type="body" sz="quarter" idx="24"/>
          </p:nvPr>
        </p:nvSpPr>
        <p:spPr>
          <a:xfrm>
            <a:off x="4713752"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23629605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40_Título y objetos">
    <p:spTree>
      <p:nvGrpSpPr>
        <p:cNvPr id="1" name=""/>
        <p:cNvGrpSpPr/>
        <p:nvPr/>
      </p:nvGrpSpPr>
      <p:grpSpPr>
        <a:xfrm>
          <a:off x="0" y="0"/>
          <a:ext cx="0" cy="0"/>
          <a:chOff x="0" y="0"/>
          <a:chExt cx="0" cy="0"/>
        </a:xfrm>
      </p:grpSpPr>
      <p:sp>
        <p:nvSpPr>
          <p:cNvPr id="10"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30"/>
          </p:nvPr>
        </p:nvSpPr>
        <p:spPr>
          <a:xfrm>
            <a:off x="489976" y="3581400"/>
            <a:ext cx="8044424" cy="27432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42075762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33_Título y objetos">
    <p:spTree>
      <p:nvGrpSpPr>
        <p:cNvPr id="1" name=""/>
        <p:cNvGrpSpPr/>
        <p:nvPr/>
      </p:nvGrpSpPr>
      <p:grpSpPr>
        <a:xfrm>
          <a:off x="0" y="0"/>
          <a:ext cx="0" cy="0"/>
          <a:chOff x="0" y="0"/>
          <a:chExt cx="0" cy="0"/>
        </a:xfrm>
      </p:grpSpPr>
      <p:cxnSp>
        <p:nvCxnSpPr>
          <p:cNvPr id="13"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819400"/>
            <a:ext cx="1948424" cy="2895600"/>
          </a:xfrm>
        </p:spPr>
        <p:txBody>
          <a:bodyPr spcCol="180000"/>
          <a:lstStyle>
            <a:lvl1pPr marL="0" indent="0">
              <a:lnSpc>
                <a:spcPct val="12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contenido 2"/>
          <p:cNvSpPr>
            <a:spLocks noGrp="1"/>
          </p:cNvSpPr>
          <p:nvPr>
            <p:ph idx="22"/>
          </p:nvPr>
        </p:nvSpPr>
        <p:spPr>
          <a:xfrm>
            <a:off x="5831350" y="2819400"/>
            <a:ext cx="2888225"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contenido 2"/>
          <p:cNvSpPr>
            <a:spLocks noGrp="1"/>
          </p:cNvSpPr>
          <p:nvPr>
            <p:ph idx="23"/>
          </p:nvPr>
        </p:nvSpPr>
        <p:spPr>
          <a:xfrm>
            <a:off x="2743200" y="2819400"/>
            <a:ext cx="2939024"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0" name="Marcador de texto 13"/>
          <p:cNvSpPr>
            <a:spLocks noGrp="1"/>
          </p:cNvSpPr>
          <p:nvPr>
            <p:ph type="body" sz="quarter" idx="25"/>
          </p:nvPr>
        </p:nvSpPr>
        <p:spPr>
          <a:xfrm>
            <a:off x="2743265" y="5715000"/>
            <a:ext cx="2938397"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5831912" y="5715000"/>
            <a:ext cx="2887609"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18"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9" name="Marcador de texto 40"/>
          <p:cNvSpPr>
            <a:spLocks noGrp="1"/>
          </p:cNvSpPr>
          <p:nvPr>
            <p:ph type="body" sz="quarter" idx="27"/>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35684466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35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19225904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37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6324600" y="2438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2" name="Marcador de texto 13"/>
          <p:cNvSpPr>
            <a:spLocks noGrp="1"/>
          </p:cNvSpPr>
          <p:nvPr>
            <p:ph type="body" sz="quarter" idx="30"/>
          </p:nvPr>
        </p:nvSpPr>
        <p:spPr>
          <a:xfrm>
            <a:off x="6324600" y="3776135"/>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7" name="Marcador de texto 13"/>
          <p:cNvSpPr>
            <a:spLocks noGrp="1"/>
          </p:cNvSpPr>
          <p:nvPr>
            <p:ph type="body" sz="quarter" idx="31"/>
          </p:nvPr>
        </p:nvSpPr>
        <p:spPr>
          <a:xfrm>
            <a:off x="6324600" y="5105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6706394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39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2133600" y="5410200"/>
            <a:ext cx="3276600"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7" name="Marcador de texto 13"/>
          <p:cNvSpPr>
            <a:spLocks noGrp="1"/>
          </p:cNvSpPr>
          <p:nvPr>
            <p:ph type="body" sz="quarter" idx="31"/>
          </p:nvPr>
        </p:nvSpPr>
        <p:spPr>
          <a:xfrm>
            <a:off x="5486400" y="5410200"/>
            <a:ext cx="3233176"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22215130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8_Título y objetos">
    <p:spTree>
      <p:nvGrpSpPr>
        <p:cNvPr id="1" name=""/>
        <p:cNvGrpSpPr/>
        <p:nvPr/>
      </p:nvGrpSpPr>
      <p:grpSpPr>
        <a:xfrm>
          <a:off x="0" y="0"/>
          <a:ext cx="0" cy="0"/>
          <a:chOff x="0" y="0"/>
          <a:chExt cx="0" cy="0"/>
        </a:xfrm>
      </p:grpSpPr>
      <p:sp>
        <p:nvSpPr>
          <p:cNvPr id="10" name="Rectángulo 9"/>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texto 40"/>
          <p:cNvSpPr>
            <a:spLocks noGrp="1"/>
          </p:cNvSpPr>
          <p:nvPr>
            <p:ph type="body" sz="quarter" idx="30"/>
          </p:nvPr>
        </p:nvSpPr>
        <p:spPr>
          <a:xfrm>
            <a:off x="2133600" y="2514600"/>
            <a:ext cx="6400800" cy="36576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560037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6"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a:solidFill>
                <a:srgbClr val="000000"/>
              </a:solidFill>
              <a:latin typeface="Calibri" panose="020F0502020204030204" pitchFamily="34" charset="0"/>
              <a:ea typeface="MS PGothic" panose="020B0600070205080204" pitchFamily="34" charset="-128"/>
            </a:endParaRPr>
          </a:p>
        </p:txBody>
      </p:sp>
      <p:pic>
        <p:nvPicPr>
          <p:cNvPr id="7" name="Imagen 10"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27432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37225"/>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p:cNvSpPr>
            <a:spLocks noChangeArrowheads="1"/>
          </p:cNvSpPr>
          <p:nvPr/>
        </p:nvSpPr>
        <p:spPr bwMode="auto">
          <a:xfrm>
            <a:off x="6477000" y="0"/>
            <a:ext cx="2057400" cy="1524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a:solidFill>
                <a:srgbClr val="000000"/>
              </a:solidFill>
              <a:latin typeface="Calibri" panose="020F0502020204030204" pitchFamily="34" charset="0"/>
              <a:ea typeface="MS PGothic" panose="020B0600070205080204" pitchFamily="34" charset="-128"/>
            </a:endParaRPr>
          </a:p>
        </p:txBody>
      </p:sp>
      <p:sp>
        <p:nvSpPr>
          <p:cNvPr id="10" name="CuadroTexto 14"/>
          <p:cNvSpPr txBox="1"/>
          <p:nvPr/>
        </p:nvSpPr>
        <p:spPr>
          <a:xfrm>
            <a:off x="1282700" y="6015038"/>
            <a:ext cx="2527300" cy="538162"/>
          </a:xfrm>
          <a:prstGeom prst="rect">
            <a:avLst/>
          </a:prstGeom>
          <a:noFill/>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fontAlgn="base">
              <a:spcBef>
                <a:spcPct val="0"/>
              </a:spcBef>
              <a:spcAft>
                <a:spcPct val="0"/>
              </a:spcAft>
              <a:defRPr/>
            </a:pPr>
            <a:r>
              <a:rPr lang="en-US" sz="700" smtClean="0">
                <a:solidFill>
                  <a:srgbClr val="000000"/>
                </a:solidFill>
                <a:latin typeface="Arial" charset="0"/>
                <a:cs typeface="Arial" charset="0"/>
              </a:rPr>
              <a:t>The information included in this document is deemed confidential and copyright of Gold Mercury International.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No part of it may be circulated, quoted, or reproduced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for distribution without prior written approval from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Gold Mercury International.</a:t>
            </a:r>
          </a:p>
          <a:p>
            <a:pPr defTabSz="457200" fontAlgn="base">
              <a:spcBef>
                <a:spcPct val="0"/>
              </a:spcBef>
              <a:spcAft>
                <a:spcPct val="0"/>
              </a:spcAft>
              <a:defRPr/>
            </a:pPr>
            <a:endParaRPr lang="es-ES_tradnl" smtClean="0">
              <a:solidFill>
                <a:srgbClr val="000000"/>
              </a:solidFill>
            </a:endParaRPr>
          </a:p>
        </p:txBody>
      </p:sp>
      <p:sp>
        <p:nvSpPr>
          <p:cNvPr id="2" name="Título 1"/>
          <p:cNvSpPr>
            <a:spLocks noGrp="1"/>
          </p:cNvSpPr>
          <p:nvPr>
            <p:ph type="ctrTitle"/>
          </p:nvPr>
        </p:nvSpPr>
        <p:spPr>
          <a:xfrm>
            <a:off x="1303594" y="1891065"/>
            <a:ext cx="7230806" cy="1390651"/>
          </a:xfrm>
        </p:spPr>
        <p:txBody>
          <a:bodyPr lIns="0" tIns="0" rIns="0" bIns="0" anchor="b">
            <a:normAutofit/>
          </a:bodyPr>
          <a:lstStyle>
            <a:lvl1pPr>
              <a:defRPr sz="4000">
                <a:solidFill>
                  <a:schemeClr val="bg1"/>
                </a:solidFill>
              </a:defRPr>
            </a:lvl1pPr>
          </a:lstStyle>
          <a:p>
            <a:r>
              <a:rPr lang="en-GB" smtClean="0"/>
              <a:t>Click to edit Master title style</a:t>
            </a:r>
            <a:endParaRPr lang="es-ES_tradnl" dirty="0"/>
          </a:p>
        </p:txBody>
      </p:sp>
      <p:sp>
        <p:nvSpPr>
          <p:cNvPr id="3" name="Subtítulo 2"/>
          <p:cNvSpPr>
            <a:spLocks noGrp="1"/>
          </p:cNvSpPr>
          <p:nvPr>
            <p:ph type="subTitle" idx="1"/>
          </p:nvPr>
        </p:nvSpPr>
        <p:spPr>
          <a:xfrm>
            <a:off x="1303594" y="3338866"/>
            <a:ext cx="7230806" cy="1905000"/>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s-ES_tradnl" dirty="0"/>
          </a:p>
        </p:txBody>
      </p:sp>
      <p:sp>
        <p:nvSpPr>
          <p:cNvPr id="11" name="Marcador de texto 10"/>
          <p:cNvSpPr>
            <a:spLocks noGrp="1"/>
          </p:cNvSpPr>
          <p:nvPr>
            <p:ph type="body" sz="quarter" idx="11"/>
          </p:nvPr>
        </p:nvSpPr>
        <p:spPr>
          <a:xfrm>
            <a:off x="1303594" y="5486400"/>
            <a:ext cx="2971800" cy="228600"/>
          </a:xfrm>
        </p:spPr>
        <p:txBody>
          <a:bodyPr/>
          <a:lstStyle>
            <a:lvl1pPr marL="0" indent="0">
              <a:spcBef>
                <a:spcPts val="0"/>
              </a:spcBef>
              <a:buFontTx/>
              <a:buNone/>
              <a:defRPr sz="1050">
                <a:solidFill>
                  <a:srgbClr val="000000"/>
                </a:solidFill>
              </a:defRPr>
            </a:lvl1pPr>
          </a:lstStyle>
          <a:p>
            <a:pPr lvl="0"/>
            <a:r>
              <a:rPr lang="en-GB" smtClean="0"/>
              <a:t>Click to edit Master text styles</a:t>
            </a:r>
          </a:p>
        </p:txBody>
      </p:sp>
      <p:sp>
        <p:nvSpPr>
          <p:cNvPr id="12" name="Marcador de texto 10"/>
          <p:cNvSpPr>
            <a:spLocks noGrp="1"/>
          </p:cNvSpPr>
          <p:nvPr>
            <p:ph type="body" sz="quarter" idx="12"/>
          </p:nvPr>
        </p:nvSpPr>
        <p:spPr bwMode="gray">
          <a:xfrm>
            <a:off x="1303594" y="5181600"/>
            <a:ext cx="2971800" cy="228600"/>
          </a:xfrm>
        </p:spPr>
        <p:txBody>
          <a:bodyPr/>
          <a:lstStyle>
            <a:lvl1pPr marL="0" indent="0">
              <a:spcBef>
                <a:spcPts val="0"/>
              </a:spcBef>
              <a:buFontTx/>
              <a:buNone/>
              <a:defRPr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40890999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30_Título y objetos">
    <p:spTree>
      <p:nvGrpSpPr>
        <p:cNvPr id="1" name=""/>
        <p:cNvGrpSpPr/>
        <p:nvPr/>
      </p:nvGrpSpPr>
      <p:grpSpPr>
        <a:xfrm>
          <a:off x="0" y="0"/>
          <a:ext cx="0" cy="0"/>
          <a:chOff x="0" y="0"/>
          <a:chExt cx="0" cy="0"/>
        </a:xfrm>
      </p:grpSpPr>
      <p:sp>
        <p:nvSpPr>
          <p:cNvPr id="71" name="Shape 71"/>
          <p:cNvSpPr>
            <a:spLocks noGrp="1"/>
          </p:cNvSpPr>
          <p:nvPr>
            <p:ph type="title"/>
          </p:nvPr>
        </p:nvSpPr>
        <p:spPr>
          <a:xfrm>
            <a:off x="457203" y="0"/>
            <a:ext cx="7543801" cy="1407581"/>
          </a:xfrm>
          <a:prstGeom prst="rect">
            <a:avLst/>
          </a:prstGeom>
        </p:spPr>
        <p:txBody>
          <a:bodyPr/>
          <a:lstStyle/>
          <a:p>
            <a:pPr lvl="0"/>
            <a:r>
              <a:rPr/>
              <a:t>Texto del título</a:t>
            </a:r>
          </a:p>
        </p:txBody>
      </p:sp>
      <p:sp>
        <p:nvSpPr>
          <p:cNvPr id="72" name="Shape 72"/>
          <p:cNvSpPr>
            <a:spLocks noGrp="1"/>
          </p:cNvSpPr>
          <p:nvPr>
            <p:ph type="body" idx="1"/>
          </p:nvPr>
        </p:nvSpPr>
        <p:spPr>
          <a:xfrm>
            <a:off x="457201" y="4944159"/>
            <a:ext cx="8229601" cy="1913847"/>
          </a:xfrm>
          <a:prstGeom prst="rect">
            <a:avLst/>
          </a:prstGeom>
          <a:solidFill>
            <a:srgbClr val="FFFFFF"/>
          </a:solidFill>
        </p:spPr>
        <p:txBody>
          <a:bodyPr/>
          <a:lstStyle>
            <a:lvl1pPr>
              <a:lnSpc>
                <a:spcPct val="100000"/>
              </a:lnSpc>
              <a:spcBef>
                <a:spcPts val="0"/>
              </a:spcBef>
              <a:defRPr sz="2100" b="1">
                <a:solidFill>
                  <a:srgbClr val="000000">
                    <a:alpha val="85000"/>
                  </a:srgbClr>
                </a:solidFill>
              </a:defRPr>
            </a:lvl1pPr>
            <a:lvl2pPr marL="0" indent="0">
              <a:lnSpc>
                <a:spcPct val="100000"/>
              </a:lnSpc>
              <a:spcBef>
                <a:spcPts val="0"/>
              </a:spcBef>
              <a:buSzTx/>
              <a:buNone/>
              <a:defRPr sz="2100" b="1">
                <a:solidFill>
                  <a:srgbClr val="000000">
                    <a:alpha val="85000"/>
                  </a:srgbClr>
                </a:solidFill>
              </a:defRPr>
            </a:lvl2pPr>
            <a:lvl3pPr>
              <a:lnSpc>
                <a:spcPct val="100000"/>
              </a:lnSpc>
              <a:spcBef>
                <a:spcPts val="0"/>
              </a:spcBef>
              <a:defRPr sz="2100" b="1">
                <a:solidFill>
                  <a:srgbClr val="000000">
                    <a:alpha val="85000"/>
                  </a:srgbClr>
                </a:solidFill>
              </a:defRPr>
            </a:lvl3pPr>
            <a:lvl4pPr marL="188953" indent="-188953">
              <a:lnSpc>
                <a:spcPct val="100000"/>
              </a:lnSpc>
              <a:spcBef>
                <a:spcPts val="0"/>
              </a:spcBef>
              <a:defRPr sz="2100" b="1">
                <a:solidFill>
                  <a:srgbClr val="000000">
                    <a:alpha val="85000"/>
                  </a:srgbClr>
                </a:solidFill>
              </a:defRPr>
            </a:lvl4pPr>
            <a:lvl5pPr>
              <a:lnSpc>
                <a:spcPct val="100000"/>
              </a:lnSpc>
              <a:spcBef>
                <a:spcPts val="0"/>
              </a:spcBef>
              <a:defRPr sz="2100" b="1">
                <a:solidFill>
                  <a:srgbClr val="000000">
                    <a:alpha val="85000"/>
                  </a:srgbClr>
                </a:solidFill>
              </a:defRPr>
            </a:lvl5pPr>
          </a:lstStyle>
          <a:p>
            <a:pPr lvl="0"/>
            <a:r>
              <a:rPr/>
              <a:t>Nivel de texto 1</a:t>
            </a:r>
          </a:p>
          <a:p>
            <a:pPr lvl="1"/>
            <a:r>
              <a:rPr/>
              <a:t>Nivel de texto 2</a:t>
            </a:r>
          </a:p>
          <a:p>
            <a:pPr lvl="2"/>
            <a:r>
              <a:rPr/>
              <a:t>Nivel de texto 3</a:t>
            </a:r>
          </a:p>
          <a:p>
            <a:pPr lvl="3"/>
            <a:r>
              <a:rPr/>
              <a:t>Nivel de texto 4</a:t>
            </a:r>
          </a:p>
          <a:p>
            <a:pPr lvl="4"/>
            <a:r>
              <a:rPr/>
              <a:t>Nivel de texto 5</a:t>
            </a:r>
          </a:p>
        </p:txBody>
      </p:sp>
    </p:spTree>
    <p:extLst>
      <p:ext uri="{BB962C8B-B14F-4D97-AF65-F5344CB8AC3E}">
        <p14:creationId xmlns:p14="http://schemas.microsoft.com/office/powerpoint/2010/main" val="23698943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sz="2600" b="0"/>
            </a:lvl1pPr>
          </a:lstStyle>
          <a:p>
            <a:r>
              <a:rPr lang="it-IT" smtClean="0"/>
              <a:t>Fare clic per modificare lo stile del titolo</a:t>
            </a:r>
            <a:endParaRPr lang="de-DE" dirty="0"/>
          </a:p>
        </p:txBody>
      </p:sp>
      <p:sp>
        <p:nvSpPr>
          <p:cNvPr id="9" name="Textplatzhalter 7"/>
          <p:cNvSpPr>
            <a:spLocks noGrp="1"/>
          </p:cNvSpPr>
          <p:nvPr>
            <p:ph type="body" sz="quarter" idx="13"/>
          </p:nvPr>
        </p:nvSpPr>
        <p:spPr>
          <a:xfrm>
            <a:off x="323850" y="854994"/>
            <a:ext cx="8496300" cy="336244"/>
          </a:xfrm>
        </p:spPr>
        <p:txBody>
          <a:bodyPr rtlCol="0">
            <a:noAutofit/>
          </a:bodyPr>
          <a:lstStyle>
            <a:lvl1pPr marL="176213" indent="-176213">
              <a:buNone/>
              <a:defRPr lang="de-DE" sz="2000" dirty="0" smtClean="0">
                <a:solidFill>
                  <a:schemeClr val="bg1">
                    <a:lumMod val="50000"/>
                  </a:schemeClr>
                </a:solidFill>
                <a:latin typeface="Calibri Light" panose="020F0302020204030204" pitchFamily="34" charset="0"/>
              </a:defRPr>
            </a:lvl1pPr>
          </a:lstStyle>
          <a:p>
            <a:pPr lvl="0"/>
            <a:r>
              <a:rPr lang="de-DE" dirty="0" smtClean="0"/>
              <a:t>Textmasterformate durch Klicken bearbeiten</a:t>
            </a:r>
          </a:p>
        </p:txBody>
      </p:sp>
    </p:spTree>
    <p:extLst>
      <p:ext uri="{BB962C8B-B14F-4D97-AF65-F5344CB8AC3E}">
        <p14:creationId xmlns:p14="http://schemas.microsoft.com/office/powerpoint/2010/main" val="160073541"/>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sz="2600" b="0"/>
            </a:lvl1pPr>
          </a:lstStyle>
          <a:p>
            <a:r>
              <a:rPr lang="it-IT" smtClean="0"/>
              <a:t>Fare clic per modificare lo stile del titolo</a:t>
            </a:r>
            <a:endParaRPr lang="de-DE" dirty="0"/>
          </a:p>
        </p:txBody>
      </p:sp>
      <p:sp>
        <p:nvSpPr>
          <p:cNvPr id="9" name="Textplatzhalter 7"/>
          <p:cNvSpPr>
            <a:spLocks noGrp="1"/>
          </p:cNvSpPr>
          <p:nvPr>
            <p:ph type="body" sz="quarter" idx="13"/>
          </p:nvPr>
        </p:nvSpPr>
        <p:spPr>
          <a:xfrm>
            <a:off x="323850" y="854994"/>
            <a:ext cx="8496300" cy="336244"/>
          </a:xfrm>
        </p:spPr>
        <p:txBody>
          <a:bodyPr rtlCol="0">
            <a:noAutofit/>
          </a:bodyPr>
          <a:lstStyle>
            <a:lvl1pPr marL="176213" indent="-176213">
              <a:buNone/>
              <a:defRPr lang="de-DE" sz="2000" dirty="0" smtClean="0">
                <a:solidFill>
                  <a:schemeClr val="bg1">
                    <a:lumMod val="50000"/>
                  </a:schemeClr>
                </a:solidFill>
                <a:latin typeface="Calibri Light" panose="020F0302020204030204" pitchFamily="34" charset="0"/>
              </a:defRPr>
            </a:lvl1pPr>
          </a:lstStyle>
          <a:p>
            <a:pPr lvl="0"/>
            <a:r>
              <a:rPr lang="de-DE" dirty="0" smtClean="0"/>
              <a:t>Textmasterformate durch Klicken bearbeiten</a:t>
            </a:r>
          </a:p>
        </p:txBody>
      </p:sp>
    </p:spTree>
    <p:extLst>
      <p:ext uri="{BB962C8B-B14F-4D97-AF65-F5344CB8AC3E}">
        <p14:creationId xmlns:p14="http://schemas.microsoft.com/office/powerpoint/2010/main" val="2248613169"/>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4"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a:solidFill>
                <a:srgbClr val="000000"/>
              </a:solidFill>
              <a:latin typeface="Calibri" panose="020F0502020204030204" pitchFamily="34" charset="0"/>
              <a:ea typeface="MS PGothic" panose="020B0600070205080204" pitchFamily="34" charset="-128"/>
            </a:endParaRPr>
          </a:p>
        </p:txBody>
      </p:sp>
      <p:cxnSp>
        <p:nvCxnSpPr>
          <p:cNvPr id="5" name="Conector recto 9"/>
          <p:cNvCxnSpPr>
            <a:cxnSpLocks noChangeShapeType="1"/>
          </p:cNvCxnSpPr>
          <p:nvPr/>
        </p:nvCxnSpPr>
        <p:spPr bwMode="gray">
          <a:xfrm rot="5400000">
            <a:off x="375444" y="4339431"/>
            <a:ext cx="4725988" cy="95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pic>
        <p:nvPicPr>
          <p:cNvPr id="7" name="Imagen 12"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04775"/>
            <a:ext cx="85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3"/>
          <p:cNvSpPr>
            <a:spLocks noChangeArrowheads="1"/>
          </p:cNvSpPr>
          <p:nvPr/>
        </p:nvSpPr>
        <p:spPr bwMode="auto">
          <a:xfrm>
            <a:off x="8305800" y="381000"/>
            <a:ext cx="838200" cy="2413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200">
              <a:solidFill>
                <a:srgbClr val="FFFFFF"/>
              </a:solidFill>
              <a:ea typeface="MS PGothic" panose="020B0600070205080204" pitchFamily="34" charset="-128"/>
            </a:endParaRPr>
          </a:p>
        </p:txBody>
      </p:sp>
      <p:sp>
        <p:nvSpPr>
          <p:cNvPr id="8" name="Content Placeholder 2"/>
          <p:cNvSpPr>
            <a:spLocks noGrp="1"/>
          </p:cNvSpPr>
          <p:nvPr>
            <p:ph idx="1"/>
          </p:nvPr>
        </p:nvSpPr>
        <p:spPr bwMode="gray">
          <a:xfrm>
            <a:off x="76200" y="1066800"/>
            <a:ext cx="2514600" cy="2819400"/>
          </a:xfrm>
        </p:spPr>
        <p:txBody>
          <a:bodyPr/>
          <a:lstStyle>
            <a:lvl1pPr marL="0" indent="0" algn="r">
              <a:buFontTx/>
              <a:buNone/>
              <a:defRPr sz="12000" b="0">
                <a:solidFill>
                  <a:srgbClr val="FFFFFF"/>
                </a:solidFill>
                <a:latin typeface="Arial"/>
                <a:cs typeface="Arial"/>
              </a:defRPr>
            </a:lvl1pPr>
          </a:lstStyle>
          <a:p>
            <a:pPr lvl="0"/>
            <a:r>
              <a:rPr lang="en-GB" smtClean="0"/>
              <a:t>Click to edit Master text styles</a:t>
            </a:r>
          </a:p>
        </p:txBody>
      </p:sp>
      <p:sp>
        <p:nvSpPr>
          <p:cNvPr id="6" name="Marcador de contenido 2"/>
          <p:cNvSpPr>
            <a:spLocks noGrp="1"/>
          </p:cNvSpPr>
          <p:nvPr>
            <p:ph idx="15"/>
          </p:nvPr>
        </p:nvSpPr>
        <p:spPr bwMode="gray">
          <a:xfrm>
            <a:off x="2895600" y="1981198"/>
            <a:ext cx="6096000" cy="4725989"/>
          </a:xfrm>
        </p:spPr>
        <p:txBody>
          <a:bodyPr/>
          <a:lstStyle>
            <a:lvl1pPr marL="0" indent="0">
              <a:lnSpc>
                <a:spcPct val="100000"/>
              </a:lnSpc>
              <a:spcBef>
                <a:spcPts val="1000"/>
              </a:spcBef>
              <a:buFontTx/>
              <a:buNone/>
              <a:defRPr sz="2200">
                <a:solidFill>
                  <a:srgbClr val="F39295"/>
                </a:solidFill>
              </a:defRPr>
            </a:lvl1pPr>
            <a:lvl2pPr marL="432000">
              <a:lnSpc>
                <a:spcPct val="120000"/>
              </a:lnSpc>
              <a:defRPr sz="1600">
                <a:solidFill>
                  <a:srgbClr val="F39295"/>
                </a:solidFill>
                <a:latin typeface="Arial"/>
                <a:cs typeface="Arial"/>
              </a:defRPr>
            </a:lvl2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9285598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a:xfrm>
            <a:off x="8459788" y="6453188"/>
            <a:ext cx="477837" cy="2889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4BEBB488-927F-4577-85EF-67D7C58B0814}"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8960561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a:xfrm>
            <a:off x="8069263" y="333375"/>
            <a:ext cx="711200" cy="457200"/>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AE6D71B4-2380-4F6B-ABB3-E1C73895A32E}"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174928217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3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6"/>
            <a:ext cx="5410200" cy="4983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7" name="Marcador de contenido 2"/>
          <p:cNvSpPr>
            <a:spLocks noGrp="1"/>
          </p:cNvSpPr>
          <p:nvPr>
            <p:ph idx="15"/>
          </p:nvPr>
        </p:nvSpPr>
        <p:spPr>
          <a:xfrm>
            <a:off x="6096000" y="1312446"/>
            <a:ext cx="2590800" cy="4983163"/>
          </a:xfrm>
          <a:solidFill>
            <a:schemeClr val="bg1">
              <a:lumMod val="95000"/>
            </a:schemeClr>
          </a:solidFill>
        </p:spPr>
        <p:txBody>
          <a:bodyPr lIns="72000" tIns="72000" bIns="72000"/>
          <a:lstStyle>
            <a:lvl1pPr>
              <a:defRPr>
                <a:solidFill>
                  <a:schemeClr val="tx1"/>
                </a:solidFill>
              </a:defRPr>
            </a:lvl1pPr>
            <a:lvl2pPr>
              <a:defRPr b="1">
                <a:solidFill>
                  <a:srgbClr val="000000"/>
                </a:solidFill>
                <a:latin typeface="Arial"/>
                <a:cs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40678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4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auto">
          <a:xfrm>
            <a:off x="0" y="0"/>
            <a:ext cx="9144000" cy="6858000"/>
          </a:xfrm>
          <a:prstGeom prst="rect">
            <a:avLst/>
          </a:prstGeom>
          <a:solidFill>
            <a:srgbClr val="DD112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a:solidFill>
                <a:srgbClr val="000000"/>
              </a:solidFill>
              <a:ea typeface="MS PGothic" panose="020B0600070205080204" pitchFamily="34" charset="-128"/>
            </a:endParaRPr>
          </a:p>
        </p:txBody>
      </p:sp>
      <p:sp>
        <p:nvSpPr>
          <p:cNvPr id="14" name="Marcador de contenido 2"/>
          <p:cNvSpPr>
            <a:spLocks noGrp="1"/>
          </p:cNvSpPr>
          <p:nvPr>
            <p:ph idx="17"/>
          </p:nvPr>
        </p:nvSpPr>
        <p:spPr bwMode="white">
          <a:xfrm>
            <a:off x="457200" y="1295400"/>
            <a:ext cx="7907474" cy="4983163"/>
          </a:xfrm>
        </p:spPr>
        <p:txBody>
          <a:bodyPr/>
          <a:lstStyle>
            <a:lvl1pPr indent="0">
              <a:lnSpc>
                <a:spcPct val="120000"/>
              </a:lnSpc>
              <a:spcBef>
                <a:spcPts val="0"/>
              </a:spcBef>
              <a:buFontTx/>
              <a:buNone/>
              <a:defRPr sz="4000">
                <a:solidFill>
                  <a:srgbClr val="FFFFFF"/>
                </a:solidFill>
                <a:latin typeface="Georgia"/>
                <a:cs typeface="Georgia"/>
              </a:defRPr>
            </a:lvl1pPr>
          </a:lstStyle>
          <a:p>
            <a:pPr lvl="0"/>
            <a:r>
              <a:rPr lang="en-GB" smtClean="0"/>
              <a:t>Click to edit Master text styles</a:t>
            </a:r>
          </a:p>
        </p:txBody>
      </p:sp>
      <p:sp>
        <p:nvSpPr>
          <p:cNvPr id="5" name="Marcador de texto 10"/>
          <p:cNvSpPr>
            <a:spLocks noGrp="1"/>
          </p:cNvSpPr>
          <p:nvPr>
            <p:ph type="body" sz="quarter" idx="16"/>
          </p:nvPr>
        </p:nvSpPr>
        <p:spPr>
          <a:xfrm>
            <a:off x="465394" y="6494046"/>
            <a:ext cx="8229600" cy="310540"/>
          </a:xfrm>
        </p:spPr>
        <p:txBody>
          <a:bodyPr anchor="b"/>
          <a:lstStyle>
            <a:lvl1pPr marL="0" indent="0">
              <a:lnSpc>
                <a:spcPct val="100000"/>
              </a:lnSpc>
              <a:buFontTx/>
              <a:buNone/>
              <a:defRPr sz="9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39103271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gray">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a:solidFill>
                <a:srgbClr val="000000"/>
              </a:solidFill>
              <a:ea typeface="MS PGothic" panose="020B0600070205080204" pitchFamily="34" charset="-128"/>
            </a:endParaRPr>
          </a:p>
        </p:txBody>
      </p:sp>
      <p:sp>
        <p:nvSpPr>
          <p:cNvPr id="3" name="Marcador de contenido 2"/>
          <p:cNvSpPr>
            <a:spLocks noGrp="1"/>
          </p:cNvSpPr>
          <p:nvPr>
            <p:ph idx="1"/>
          </p:nvPr>
        </p:nvSpPr>
        <p:spPr/>
        <p:txBody>
          <a:bodyPr/>
          <a:lstStyle>
            <a:lvl1pPr indent="0">
              <a:lnSpc>
                <a:spcPct val="120000"/>
              </a:lnSpc>
              <a:spcBef>
                <a:spcPts val="0"/>
              </a:spcBef>
              <a:buFontTx/>
              <a:buNone/>
              <a:defRPr sz="4000">
                <a:solidFill>
                  <a:srgbClr val="F00C15"/>
                </a:solidFill>
                <a:latin typeface="Georgia"/>
                <a:cs typeface="Georgia"/>
              </a:defRPr>
            </a:lvl1pPr>
          </a:lstStyle>
          <a:p>
            <a:pPr lvl="0"/>
            <a:r>
              <a:rPr lang="en-GB" smtClean="0"/>
              <a:t>Click to edit Master text styles</a:t>
            </a:r>
          </a:p>
        </p:txBody>
      </p:sp>
      <p:sp>
        <p:nvSpPr>
          <p:cNvPr id="7"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40420237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14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ln>
            <a:noFill/>
          </a:ln>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57200"/>
            <a:ext cx="2895600" cy="5867400"/>
          </a:xfrm>
          <a:solidFill>
            <a:schemeClr val="bg1"/>
          </a:solidFill>
        </p:spPr>
        <p:txBody>
          <a:bodyPr lIns="108000" tIns="108000" rIns="108000" bIns="108000"/>
          <a:lstStyle>
            <a:lvl1pPr indent="0">
              <a:lnSpc>
                <a:spcPct val="100000"/>
              </a:lnSpc>
              <a:buNone/>
              <a:defRPr sz="2200" b="1">
                <a:solidFill>
                  <a:schemeClr val="tx1">
                    <a:alpha val="85000"/>
                  </a:schemeClr>
                </a:solidFill>
              </a:defRPr>
            </a:lvl1pPr>
            <a:lvl2pPr>
              <a:lnSpc>
                <a:spcPct val="100000"/>
              </a:lnSpc>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800356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4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8061502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4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8382000" cy="868362"/>
          </a:xfrm>
        </p:spPr>
        <p:txBody>
          <a:bodyPr lIns="0" tIns="0" rIns="0" bIns="0"/>
          <a:lstStyle>
            <a:lvl1pPr>
              <a:defRPr/>
            </a:lvl1pPr>
          </a:lstStyle>
          <a:p>
            <a:r>
              <a:rPr lang="en-GB" dirty="0"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GB" smtClean="0"/>
              <a:t>Click to edit Master text styles</a:t>
            </a:r>
          </a:p>
        </p:txBody>
      </p:sp>
      <p:sp>
        <p:nvSpPr>
          <p:cNvPr id="41" name="Marcador de texto 40"/>
          <p:cNvSpPr>
            <a:spLocks noGrp="1"/>
          </p:cNvSpPr>
          <p:nvPr>
            <p:ph type="body" sz="quarter" idx="18"/>
          </p:nvPr>
        </p:nvSpPr>
        <p:spPr>
          <a:xfrm>
            <a:off x="457201" y="1219200"/>
            <a:ext cx="3352800" cy="1524002"/>
          </a:xfrm>
        </p:spPr>
        <p:txBody>
          <a:bodyPr/>
          <a:lstStyle>
            <a:lvl1pPr marL="0" indent="0">
              <a:lnSpc>
                <a:spcPct val="110000"/>
              </a:lnSpc>
              <a:spcBef>
                <a:spcPts val="0"/>
              </a:spcBef>
              <a:buFontTx/>
              <a:buNone/>
              <a:defRPr sz="1400" baseline="0">
                <a:solidFill>
                  <a:srgbClr val="F00C15"/>
                </a:solidFill>
                <a:latin typeface="Georgia"/>
              </a:defRPr>
            </a:lvl1pPr>
          </a:lstStyle>
          <a:p>
            <a:pPr lvl="0"/>
            <a:r>
              <a:rPr lang="es-ES_tradnl" dirty="0" smtClean="0"/>
              <a:t>Haga clic para modificar el estilo de texto del patrón</a:t>
            </a:r>
          </a:p>
        </p:txBody>
      </p:sp>
      <p:sp>
        <p:nvSpPr>
          <p:cNvPr id="17" name="Marcador de texto 40"/>
          <p:cNvSpPr>
            <a:spLocks noGrp="1"/>
          </p:cNvSpPr>
          <p:nvPr>
            <p:ph type="body" sz="quarter" idx="21"/>
          </p:nvPr>
        </p:nvSpPr>
        <p:spPr>
          <a:xfrm>
            <a:off x="5181600" y="1219199"/>
            <a:ext cx="3537976" cy="1524001"/>
          </a:xfrm>
          <a:noFill/>
          <a:effectLst>
            <a:innerShdw blurRad="63500" dist="25400" dir="13500000">
              <a:srgbClr val="000000">
                <a:alpha val="31000"/>
              </a:srgbClr>
            </a:innerShdw>
          </a:effectLst>
        </p:spPr>
        <p:txBody>
          <a:bodyPr/>
          <a:lstStyle>
            <a:lvl1pPr marL="0" indent="0">
              <a:lnSpc>
                <a:spcPct val="110000"/>
              </a:lnSpc>
              <a:spcBef>
                <a:spcPts val="0"/>
              </a:spcBef>
              <a:buFontTx/>
              <a:buNone/>
              <a:defRPr sz="1600" b="1" baseline="0">
                <a:solidFill>
                  <a:schemeClr val="tx1"/>
                </a:solidFill>
                <a:latin typeface="Arial"/>
                <a:cs typeface="Arial"/>
              </a:defRPr>
            </a:lvl1pPr>
          </a:lstStyle>
          <a:p>
            <a:pPr lvl="0"/>
            <a:r>
              <a:rPr lang="es-ES_tradnl" dirty="0" smtClean="0"/>
              <a:t>Haga clic para modificar el estilo de texto del patrón</a:t>
            </a:r>
          </a:p>
        </p:txBody>
      </p:sp>
      <p:sp>
        <p:nvSpPr>
          <p:cNvPr id="14" name="Marcador de contenido 2"/>
          <p:cNvSpPr>
            <a:spLocks noGrp="1"/>
          </p:cNvSpPr>
          <p:nvPr>
            <p:ph idx="22"/>
          </p:nvPr>
        </p:nvSpPr>
        <p:spPr>
          <a:xfrm>
            <a:off x="6085352"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5" name="Marcador de contenido 2"/>
          <p:cNvSpPr>
            <a:spLocks noGrp="1"/>
          </p:cNvSpPr>
          <p:nvPr>
            <p:ph idx="23"/>
          </p:nvPr>
        </p:nvSpPr>
        <p:spPr>
          <a:xfrm>
            <a:off x="3302001"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18" name="Marcador de contenido 2"/>
          <p:cNvSpPr>
            <a:spLocks noGrp="1"/>
          </p:cNvSpPr>
          <p:nvPr>
            <p:ph idx="27"/>
          </p:nvPr>
        </p:nvSpPr>
        <p:spPr>
          <a:xfrm>
            <a:off x="489976" y="2819400"/>
            <a:ext cx="8229038" cy="762000"/>
          </a:xfrm>
          <a:solidFill>
            <a:srgbClr val="F2F2F2"/>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22" name="Marcador de contenido 2"/>
          <p:cNvSpPr>
            <a:spLocks noGrp="1"/>
          </p:cNvSpPr>
          <p:nvPr>
            <p:ph idx="28"/>
          </p:nvPr>
        </p:nvSpPr>
        <p:spPr>
          <a:xfrm>
            <a:off x="490538"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Tree>
    <p:extLst>
      <p:ext uri="{BB962C8B-B14F-4D97-AF65-F5344CB8AC3E}">
        <p14:creationId xmlns:p14="http://schemas.microsoft.com/office/powerpoint/2010/main" val="1689387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4"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latin typeface="Calibri" panose="020F0502020204030204" pitchFamily="34" charset="0"/>
              <a:ea typeface="ＭＳ Ｐゴシック" panose="020B0600070205080204" pitchFamily="34" charset="-128"/>
            </a:endParaRPr>
          </a:p>
        </p:txBody>
      </p:sp>
      <p:cxnSp>
        <p:nvCxnSpPr>
          <p:cNvPr id="5" name="Conector recto 9"/>
          <p:cNvCxnSpPr>
            <a:cxnSpLocks noChangeShapeType="1"/>
          </p:cNvCxnSpPr>
          <p:nvPr/>
        </p:nvCxnSpPr>
        <p:spPr bwMode="gray">
          <a:xfrm rot="5400000">
            <a:off x="375444" y="4339431"/>
            <a:ext cx="4725988" cy="95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pic>
        <p:nvPicPr>
          <p:cNvPr id="7" name="Imagen 12"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04775"/>
            <a:ext cx="85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3"/>
          <p:cNvSpPr>
            <a:spLocks noChangeArrowheads="1"/>
          </p:cNvSpPr>
          <p:nvPr/>
        </p:nvSpPr>
        <p:spPr bwMode="auto">
          <a:xfrm>
            <a:off x="8305800" y="381000"/>
            <a:ext cx="838200" cy="2413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200" smtClean="0">
              <a:solidFill>
                <a:srgbClr val="FFFFFF"/>
              </a:solidFill>
              <a:ea typeface="ＭＳ Ｐゴシック" panose="020B0600070205080204" pitchFamily="34" charset="-128"/>
            </a:endParaRPr>
          </a:p>
        </p:txBody>
      </p:sp>
      <p:sp>
        <p:nvSpPr>
          <p:cNvPr id="8" name="Content Placeholder 2"/>
          <p:cNvSpPr>
            <a:spLocks noGrp="1"/>
          </p:cNvSpPr>
          <p:nvPr>
            <p:ph idx="1"/>
          </p:nvPr>
        </p:nvSpPr>
        <p:spPr bwMode="gray">
          <a:xfrm>
            <a:off x="76200" y="1066800"/>
            <a:ext cx="2514600" cy="2819400"/>
          </a:xfrm>
        </p:spPr>
        <p:txBody>
          <a:bodyPr/>
          <a:lstStyle>
            <a:lvl1pPr marL="0" indent="0" algn="r">
              <a:buFontTx/>
              <a:buNone/>
              <a:defRPr sz="12000" b="0">
                <a:solidFill>
                  <a:srgbClr val="FFFFFF"/>
                </a:solidFill>
                <a:latin typeface="Arial"/>
                <a:cs typeface="Arial"/>
              </a:defRPr>
            </a:lvl1pPr>
          </a:lstStyle>
          <a:p>
            <a:pPr lvl="0"/>
            <a:r>
              <a:rPr lang="en-GB" smtClean="0"/>
              <a:t>Click to edit Master text styles</a:t>
            </a:r>
          </a:p>
        </p:txBody>
      </p:sp>
      <p:sp>
        <p:nvSpPr>
          <p:cNvPr id="6" name="Marcador de contenido 2"/>
          <p:cNvSpPr>
            <a:spLocks noGrp="1"/>
          </p:cNvSpPr>
          <p:nvPr>
            <p:ph idx="15"/>
          </p:nvPr>
        </p:nvSpPr>
        <p:spPr bwMode="gray">
          <a:xfrm>
            <a:off x="2895600" y="1981198"/>
            <a:ext cx="6096000" cy="4725989"/>
          </a:xfrm>
        </p:spPr>
        <p:txBody>
          <a:bodyPr/>
          <a:lstStyle>
            <a:lvl1pPr marL="0" indent="0">
              <a:lnSpc>
                <a:spcPct val="100000"/>
              </a:lnSpc>
              <a:spcBef>
                <a:spcPts val="1000"/>
              </a:spcBef>
              <a:buFontTx/>
              <a:buNone/>
              <a:defRPr sz="2200">
                <a:solidFill>
                  <a:srgbClr val="F39295"/>
                </a:solidFill>
              </a:defRPr>
            </a:lvl1pPr>
            <a:lvl2pPr marL="432000">
              <a:lnSpc>
                <a:spcPct val="120000"/>
              </a:lnSpc>
              <a:defRPr sz="1600">
                <a:solidFill>
                  <a:srgbClr val="F39295"/>
                </a:solidFill>
                <a:latin typeface="Arial"/>
                <a:cs typeface="Arial"/>
              </a:defRPr>
            </a:lvl2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37870182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46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7035859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49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8530071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20906385-7FC1-42EA-9296-1866A678E32E}" type="datetimeFigureOut">
              <a:rPr lang="it-IT"/>
              <a:pPr fontAlgn="base">
                <a:spcBef>
                  <a:spcPct val="0"/>
                </a:spcBef>
                <a:spcAft>
                  <a:spcPct val="0"/>
                </a:spcAft>
                <a:defRPr/>
              </a:pPr>
              <a:t>26/11/2016</a:t>
            </a:fld>
            <a:endParaRPr lang="it-IT"/>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endParaRPr lang="it-IT"/>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A8CACAB8-A497-45C8-A895-2E7AD863D425}" type="slidenum">
              <a:rPr lang="it-IT"/>
              <a:pPr fontAlgn="base">
                <a:spcBef>
                  <a:spcPct val="0"/>
                </a:spcBef>
                <a:spcAft>
                  <a:spcPct val="0"/>
                </a:spcAft>
                <a:defRPr/>
              </a:pPr>
              <a:t>‹N›</a:t>
            </a:fld>
            <a:endParaRPr lang="it-IT"/>
          </a:p>
        </p:txBody>
      </p:sp>
    </p:spTree>
    <p:extLst>
      <p:ext uri="{BB962C8B-B14F-4D97-AF65-F5344CB8AC3E}">
        <p14:creationId xmlns:p14="http://schemas.microsoft.com/office/powerpoint/2010/main" val="20611551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600825" y="6026150"/>
            <a:ext cx="2133600" cy="476250"/>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2EF6E379-397A-4669-97FE-FF6879E96C8C}" type="slidenum">
              <a:rPr lang="en-US" altLang="es-ES"/>
              <a:pPr fontAlgn="base">
                <a:spcBef>
                  <a:spcPct val="0"/>
                </a:spcBef>
                <a:spcAft>
                  <a:spcPct val="0"/>
                </a:spcAft>
                <a:defRPr/>
              </a:pPr>
              <a:t>‹N›</a:t>
            </a:fld>
            <a:endParaRPr lang="en-US" altLang="es-ES"/>
          </a:p>
        </p:txBody>
      </p:sp>
    </p:spTree>
    <p:extLst>
      <p:ext uri="{BB962C8B-B14F-4D97-AF65-F5344CB8AC3E}">
        <p14:creationId xmlns:p14="http://schemas.microsoft.com/office/powerpoint/2010/main" val="42920231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9_Título y objetos">
    <p:spTree>
      <p:nvGrpSpPr>
        <p:cNvPr id="1" name=""/>
        <p:cNvGrpSpPr/>
        <p:nvPr/>
      </p:nvGrpSpPr>
      <p:grpSpPr>
        <a:xfrm>
          <a:off x="0" y="0"/>
          <a:ext cx="0" cy="0"/>
          <a:chOff x="0" y="0"/>
          <a:chExt cx="0" cy="0"/>
        </a:xfrm>
      </p:grpSpPr>
      <p:sp>
        <p:nvSpPr>
          <p:cNvPr id="5" name="Rectángulo 6"/>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ES_tradnl">
              <a:solidFill>
                <a:prstClr val="white"/>
              </a:solidFill>
            </a:endParaRPr>
          </a:p>
        </p:txBody>
      </p:sp>
      <p:sp>
        <p:nvSpPr>
          <p:cNvPr id="10" name="Marcador de posición de imagen 9"/>
          <p:cNvSpPr>
            <a:spLocks noGrp="1"/>
          </p:cNvSpPr>
          <p:nvPr>
            <p:ph type="pic" sz="quarter" idx="14"/>
          </p:nvPr>
        </p:nvSpPr>
        <p:spPr>
          <a:xfrm>
            <a:off x="0" y="0"/>
            <a:ext cx="9144000" cy="6858000"/>
          </a:xfrm>
          <a:noFill/>
        </p:spPr>
        <p:txBody>
          <a:bodyPr/>
          <a:lstStyle/>
          <a:p>
            <a:pPr lvl="0"/>
            <a:endParaRPr lang="es-ES_tradnl" noProof="0"/>
          </a:p>
        </p:txBody>
      </p:sp>
      <p:sp>
        <p:nvSpPr>
          <p:cNvPr id="8" name="Marcador de texto 7"/>
          <p:cNvSpPr>
            <a:spLocks noGrp="1"/>
          </p:cNvSpPr>
          <p:nvPr>
            <p:ph type="body" sz="quarter" idx="13"/>
          </p:nvPr>
        </p:nvSpPr>
        <p:spPr>
          <a:xfrm>
            <a:off x="457200" y="4876800"/>
            <a:ext cx="8229600" cy="1447800"/>
          </a:xfrm>
          <a:solidFill>
            <a:srgbClr val="F00C15">
              <a:alpha val="85000"/>
            </a:srgbClr>
          </a:solidFill>
        </p:spPr>
        <p:txBody>
          <a:bodyPr lIns="108000" tIns="108000" rIns="108000" bIns="108000"/>
          <a:lstStyle>
            <a:lvl1pPr marL="0" indent="0">
              <a:lnSpc>
                <a:spcPct val="100000"/>
              </a:lnSpc>
              <a:buNone/>
              <a:defRPr sz="22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29206313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4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0823841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27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876800"/>
            <a:ext cx="8229600" cy="1981200"/>
          </a:xfrm>
          <a:solidFill>
            <a:srgbClr val="DD1121">
              <a:alpha val="85000"/>
            </a:srgbClr>
          </a:solidFill>
        </p:spPr>
        <p:txBody>
          <a:bodyPr lIns="108000" tIns="108000" rIns="108000" bIns="108000"/>
          <a:lstStyle>
            <a:lvl1pPr marL="0" indent="0">
              <a:lnSpc>
                <a:spcPct val="100000"/>
              </a:lnSpc>
              <a:buNone/>
              <a:defRPr sz="40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6" name="Marcador de texto 10"/>
          <p:cNvSpPr>
            <a:spLocks noGrp="1"/>
          </p:cNvSpPr>
          <p:nvPr>
            <p:ph type="body" sz="quarter" idx="16"/>
          </p:nvPr>
        </p:nvSpPr>
        <p:spPr>
          <a:xfrm>
            <a:off x="457200" y="0"/>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10959768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28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0"/>
            <a:ext cx="8229600" cy="2514600"/>
          </a:xfrm>
          <a:solidFill>
            <a:srgbClr val="DD1121">
              <a:alpha val="85000"/>
            </a:srgbClr>
          </a:solidFill>
        </p:spPr>
        <p:txBody>
          <a:bodyPr lIns="108000" tIns="432000" rIns="108000" bIns="108000"/>
          <a:lstStyle>
            <a:lvl1pPr marL="0" indent="0">
              <a:lnSpc>
                <a:spcPct val="100000"/>
              </a:lnSpc>
              <a:buNone/>
              <a:defRPr sz="4000" b="1">
                <a:solidFill>
                  <a:srgbClr val="FFFFFF"/>
                </a:solidFill>
              </a:defRPr>
            </a:lvl1pPr>
            <a:lvl2pPr>
              <a:lnSpc>
                <a:spcPct val="100000"/>
              </a:lnSpc>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3822553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2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chemeClr val="tx1"/>
                </a:solidFill>
              </a:defRPr>
            </a:lvl1pPr>
            <a:lvl2pPr>
              <a:defRPr>
                <a:solidFill>
                  <a:srgbClr val="000000"/>
                </a:solidFill>
              </a:defRPr>
            </a:lvl2pPr>
          </a:lstStyle>
          <a:p>
            <a:pPr lvl="0"/>
            <a:r>
              <a:rPr lang="en-GB" smtClean="0"/>
              <a:t>Click to edit Master text styles</a:t>
            </a:r>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3962400"/>
            <a:ext cx="3962400" cy="2156386"/>
          </a:xfrm>
          <a:solidFill>
            <a:schemeClr val="bg1">
              <a:lumMod val="95000"/>
            </a:schemeClr>
          </a:solidFill>
        </p:spPr>
        <p:txBody>
          <a:bodyPr lIns="72000" tIns="72000" rIns="72000" bIns="72000"/>
          <a:lstStyle>
            <a:lvl2pPr>
              <a:defRPr>
                <a:solidFill>
                  <a:schemeClr val="tx2"/>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0" name="Marcador de contenido 2"/>
          <p:cNvSpPr>
            <a:spLocks noGrp="1"/>
          </p:cNvSpPr>
          <p:nvPr>
            <p:ph idx="21"/>
          </p:nvPr>
        </p:nvSpPr>
        <p:spPr>
          <a:xfrm>
            <a:off x="4757176"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rgbClr val="000000"/>
                </a:solidFill>
              </a:defRPr>
            </a:lvl1pPr>
            <a:lvl2pPr>
              <a:defRPr>
                <a:solidFill>
                  <a:srgbClr val="000000"/>
                </a:solidFill>
              </a:defRPr>
            </a:lvl2pPr>
          </a:lstStyle>
          <a:p>
            <a:pPr lvl="0"/>
            <a:r>
              <a:rPr lang="en-GB" smtClean="0"/>
              <a:t>Click to edit Master text styles</a:t>
            </a:r>
          </a:p>
        </p:txBody>
      </p:sp>
      <p:sp>
        <p:nvSpPr>
          <p:cNvPr id="21" name="Marcador de posición de imagen 8"/>
          <p:cNvSpPr>
            <a:spLocks noGrp="1"/>
          </p:cNvSpPr>
          <p:nvPr>
            <p:ph type="pic" sz="quarter" idx="22"/>
          </p:nvPr>
        </p:nvSpPr>
        <p:spPr>
          <a:xfrm>
            <a:off x="4757176"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2" name="Marcador de contenido 2"/>
          <p:cNvSpPr>
            <a:spLocks noGrp="1"/>
          </p:cNvSpPr>
          <p:nvPr>
            <p:ph idx="23"/>
          </p:nvPr>
        </p:nvSpPr>
        <p:spPr>
          <a:xfrm>
            <a:off x="4757176" y="3962400"/>
            <a:ext cx="3962400" cy="2156386"/>
          </a:xfrm>
          <a:solidFill>
            <a:schemeClr val="bg1">
              <a:lumMod val="95000"/>
            </a:schemeClr>
          </a:solidFill>
        </p:spPr>
        <p:txBody>
          <a:bodyPr lIns="72000" tIns="72000" rIns="72000" bIns="72000"/>
          <a:lstStyle>
            <a:lvl2pPr>
              <a:defRPr>
                <a:solidFill>
                  <a:srgbClr val="F00C15"/>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11040225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2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8" name="Marcador de contenido 2"/>
          <p:cNvSpPr>
            <a:spLocks noGrp="1"/>
          </p:cNvSpPr>
          <p:nvPr>
            <p:ph idx="21"/>
          </p:nvPr>
        </p:nvSpPr>
        <p:spPr>
          <a:xfrm>
            <a:off x="6052576"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4" name="Marcador de contenido 2"/>
          <p:cNvSpPr>
            <a:spLocks noGrp="1"/>
          </p:cNvSpPr>
          <p:nvPr>
            <p:ph idx="24"/>
          </p:nvPr>
        </p:nvSpPr>
        <p:spPr>
          <a:xfrm>
            <a:off x="3249768"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5" name="Marcador de posición de imagen 8"/>
          <p:cNvSpPr>
            <a:spLocks noGrp="1"/>
          </p:cNvSpPr>
          <p:nvPr>
            <p:ph type="pic" sz="quarter" idx="25"/>
          </p:nvPr>
        </p:nvSpPr>
        <p:spPr>
          <a:xfrm>
            <a:off x="3249768"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6" name="Marcador de contenido 2"/>
          <p:cNvSpPr>
            <a:spLocks noGrp="1"/>
          </p:cNvSpPr>
          <p:nvPr>
            <p:ph idx="26"/>
          </p:nvPr>
        </p:nvSpPr>
        <p:spPr>
          <a:xfrm>
            <a:off x="3249768"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404931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a:xfrm>
            <a:off x="8459788" y="6453188"/>
            <a:ext cx="477837" cy="2889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C6F86F62-8AFA-4016-82F0-371AA20D9290}"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12411997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4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5486400" cy="8973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vl2pPr marL="0">
              <a:spcBef>
                <a:spcPts val="0"/>
              </a:spcBef>
              <a:buFontTx/>
              <a:buNone/>
              <a:defRPr>
                <a:solidFill>
                  <a:srgbClr val="DD1121"/>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2209800"/>
            <a:ext cx="5486400" cy="3908986"/>
          </a:xfrm>
          <a:solidFill>
            <a:schemeClr val="bg1">
              <a:lumMod val="95000"/>
            </a:schemeClr>
          </a:solidFill>
        </p:spPr>
        <p:txBody>
          <a:bodyPr rtlCol="0"/>
          <a:lstStyle/>
          <a:p>
            <a:pPr lvl="0"/>
            <a:r>
              <a:rPr lang="en-GB" noProof="0" smtClean="0"/>
              <a:t>Drag picture to placeholder or click icon to add</a:t>
            </a:r>
            <a:endParaRPr lang="es-ES_tradnl" noProof="0" dirty="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8" name="Marcador de contenido 2"/>
          <p:cNvSpPr>
            <a:spLocks noGrp="1"/>
          </p:cNvSpPr>
          <p:nvPr>
            <p:ph idx="21"/>
          </p:nvPr>
        </p:nvSpPr>
        <p:spPr>
          <a:xfrm>
            <a:off x="6052576" y="1312447"/>
            <a:ext cx="2667000" cy="897353"/>
          </a:xfrm>
          <a:solidFill>
            <a:schemeClr val="tx2"/>
          </a:solidFill>
        </p:spPr>
        <p:txBody>
          <a:bodyPr lIns="72000" tIns="72000" bIns="72000" anchor="ctr"/>
          <a:lstStyle>
            <a:lvl1pPr marL="0" indent="0">
              <a:lnSpc>
                <a:spcPct val="100000"/>
              </a:lnSpc>
              <a:spcBef>
                <a:spcPts val="0"/>
              </a:spcBef>
              <a:buFontTx/>
              <a:buNone/>
              <a:defRPr sz="1400" b="1">
                <a:solidFill>
                  <a:schemeClr val="bg1"/>
                </a:solidFill>
              </a:defRPr>
            </a:lvl1pPr>
            <a:lvl2pPr marL="0">
              <a:spcBef>
                <a:spcPts val="0"/>
              </a:spcBef>
              <a:buFontTx/>
              <a:buNone/>
              <a:defRPr>
                <a:solidFill>
                  <a:schemeClr val="bg1"/>
                </a:solidFill>
              </a:defRPr>
            </a:lvl2pPr>
            <a:lvl3pPr marL="0">
              <a:spcBef>
                <a:spcPts val="0"/>
              </a:spcBef>
              <a:buFontTx/>
              <a:buNone/>
              <a:defRPr>
                <a:solidFill>
                  <a:schemeClr val="bg1"/>
                </a:solidFill>
              </a:defRPr>
            </a:lvl3pPr>
            <a:lvl4pPr marL="0">
              <a:spcBef>
                <a:spcPts val="0"/>
              </a:spcBef>
              <a:buFontTx/>
              <a:buNone/>
              <a:defRPr>
                <a:solidFill>
                  <a:schemeClr val="bg1"/>
                </a:solidFill>
              </a:defRPr>
            </a:lvl4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2209800"/>
            <a:ext cx="2667000" cy="12954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3505200"/>
            <a:ext cx="2667000" cy="2613586"/>
          </a:xfrm>
          <a:solidFill>
            <a:schemeClr val="tx2"/>
          </a:solidFill>
        </p:spPr>
        <p:txBody>
          <a:bodyPr lIns="72000" tIns="72000" rIns="72000" bIns="72000"/>
          <a:lstStyle>
            <a:lvl1pPr marL="0">
              <a:spcBef>
                <a:spcPts val="0"/>
              </a:spcBef>
              <a:buFontTx/>
              <a:buNone/>
              <a:defRPr/>
            </a:lvl1pPr>
            <a:lvl2pPr marL="0">
              <a:spcBef>
                <a:spcPts val="0"/>
              </a:spcBef>
              <a:buFontTx/>
              <a:buNone/>
              <a:defRPr>
                <a:solidFill>
                  <a:srgbClr val="000000"/>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35761239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8_Título y objetos">
    <p:spTree>
      <p:nvGrpSpPr>
        <p:cNvPr id="1" name=""/>
        <p:cNvGrpSpPr/>
        <p:nvPr/>
      </p:nvGrpSpPr>
      <p:grpSpPr>
        <a:xfrm>
          <a:off x="0" y="0"/>
          <a:ext cx="0" cy="0"/>
          <a:chOff x="0" y="0"/>
          <a:chExt cx="0" cy="0"/>
        </a:xfrm>
      </p:grpSpPr>
      <p:pic>
        <p:nvPicPr>
          <p:cNvPr id="3" name="Picture 10" descr="background 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91200"/>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descr="GMI_Logo_red_CMY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533400"/>
            <a:ext cx="2100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66800" y="5867400"/>
            <a:ext cx="5470525" cy="423863"/>
          </a:xfrm>
          <a:prstGeom prst="rect">
            <a:avLst/>
          </a:prstGeom>
          <a:noFill/>
          <a:ln w="9525">
            <a:noFill/>
            <a:miter lim="800000"/>
            <a:headEnd/>
            <a:tailEnd/>
          </a:ln>
        </p:spPr>
        <p:txBody>
          <a:bodyPr lIns="0" tIns="0" rIns="0" bIns="0"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eaLnBrk="0" fontAlgn="base" hangingPunct="0">
              <a:spcBef>
                <a:spcPct val="0"/>
              </a:spcBef>
              <a:spcAft>
                <a:spcPct val="0"/>
              </a:spcAft>
              <a:defRPr/>
            </a:pPr>
            <a:r>
              <a:rPr sz="1600" noProof="1" smtClean="0">
                <a:solidFill>
                  <a:prstClr val="white"/>
                </a:solidFill>
                <a:latin typeface="Georgia" charset="0"/>
                <a:cs typeface="Georgia" charset="0"/>
              </a:rPr>
              <a:t>goldmercury.org</a:t>
            </a:r>
          </a:p>
        </p:txBody>
      </p:sp>
      <p:sp>
        <p:nvSpPr>
          <p:cNvPr id="15" name="Rectangle 2"/>
          <p:cNvSpPr>
            <a:spLocks noGrp="1" noChangeArrowheads="1"/>
          </p:cNvSpPr>
          <p:nvPr>
            <p:ph type="ctrTitle"/>
          </p:nvPr>
        </p:nvSpPr>
        <p:spPr>
          <a:xfrm>
            <a:off x="1066800" y="2133600"/>
            <a:ext cx="5470525" cy="1676400"/>
          </a:xfrm>
        </p:spPr>
        <p:txBody>
          <a:bodyPr anchor="b"/>
          <a:lstStyle>
            <a:lvl1pPr>
              <a:defRPr sz="3600">
                <a:solidFill>
                  <a:schemeClr val="bg1"/>
                </a:solidFill>
              </a:defRPr>
            </a:lvl1pPr>
          </a:lstStyle>
          <a:p>
            <a:pPr lvl="0"/>
            <a:r>
              <a:rPr lang="en-GB" noProof="0" smtClean="0"/>
              <a:t>Click to edit Master title style</a:t>
            </a:r>
            <a:endParaRPr lang="en-US" noProof="0" dirty="0" smtClean="0"/>
          </a:p>
        </p:txBody>
      </p:sp>
    </p:spTree>
    <p:extLst>
      <p:ext uri="{BB962C8B-B14F-4D97-AF65-F5344CB8AC3E}">
        <p14:creationId xmlns:p14="http://schemas.microsoft.com/office/powerpoint/2010/main" val="4874463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Diseño personalizado">
    <p:spTree>
      <p:nvGrpSpPr>
        <p:cNvPr id="1" name=""/>
        <p:cNvGrpSpPr/>
        <p:nvPr/>
      </p:nvGrpSpPr>
      <p:grpSpPr>
        <a:xfrm>
          <a:off x="0" y="0"/>
          <a:ext cx="0" cy="0"/>
          <a:chOff x="0" y="0"/>
          <a:chExt cx="0" cy="0"/>
        </a:xfrm>
      </p:grpSpPr>
      <p:sp>
        <p:nvSpPr>
          <p:cNvPr id="19" name="Rectángulo 9"/>
          <p:cNvSpPr>
            <a:spLocks noChangeArrowheads="1"/>
          </p:cNvSpPr>
          <p:nvPr userDrawn="1"/>
        </p:nvSpPr>
        <p:spPr bwMode="auto">
          <a:xfrm>
            <a:off x="2124075" y="3036888"/>
            <a:ext cx="4962525" cy="1706562"/>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0" name="Rectángulo 12"/>
          <p:cNvSpPr>
            <a:spLocks noChangeArrowheads="1"/>
          </p:cNvSpPr>
          <p:nvPr userDrawn="1"/>
        </p:nvSpPr>
        <p:spPr bwMode="auto">
          <a:xfrm>
            <a:off x="430213" y="1228725"/>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1" name="Rectángulo 13"/>
          <p:cNvSpPr>
            <a:spLocks noChangeArrowheads="1"/>
          </p:cNvSpPr>
          <p:nvPr userDrawn="1"/>
        </p:nvSpPr>
        <p:spPr bwMode="auto">
          <a:xfrm>
            <a:off x="63246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2" name="Rectángulo 14"/>
          <p:cNvSpPr>
            <a:spLocks noChangeArrowheads="1"/>
          </p:cNvSpPr>
          <p:nvPr userDrawn="1"/>
        </p:nvSpPr>
        <p:spPr bwMode="auto">
          <a:xfrm>
            <a:off x="33528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3" name="Rectángulo 16"/>
          <p:cNvSpPr>
            <a:spLocks noChangeArrowheads="1"/>
          </p:cNvSpPr>
          <p:nvPr userDrawn="1"/>
        </p:nvSpPr>
        <p:spPr bwMode="auto">
          <a:xfrm>
            <a:off x="430213" y="493395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4" name="Rectángulo 17"/>
          <p:cNvSpPr>
            <a:spLocks noChangeArrowheads="1"/>
          </p:cNvSpPr>
          <p:nvPr userDrawn="1"/>
        </p:nvSpPr>
        <p:spPr bwMode="auto">
          <a:xfrm>
            <a:off x="63246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5" name="Rectángulo 18"/>
          <p:cNvSpPr>
            <a:spLocks noChangeArrowheads="1"/>
          </p:cNvSpPr>
          <p:nvPr userDrawn="1"/>
        </p:nvSpPr>
        <p:spPr bwMode="auto">
          <a:xfrm>
            <a:off x="28194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6" name="Rectángulo 19"/>
          <p:cNvSpPr>
            <a:spLocks noChangeArrowheads="1"/>
          </p:cNvSpPr>
          <p:nvPr userDrawn="1"/>
        </p:nvSpPr>
        <p:spPr bwMode="auto">
          <a:xfrm>
            <a:off x="430213" y="280670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7" name="Rectángulo 20"/>
          <p:cNvSpPr>
            <a:spLocks noChangeArrowheads="1"/>
          </p:cNvSpPr>
          <p:nvPr userDrawn="1"/>
        </p:nvSpPr>
        <p:spPr bwMode="auto">
          <a:xfrm>
            <a:off x="63246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cxnSp>
        <p:nvCxnSpPr>
          <p:cNvPr id="28" name="Conector recto de flecha 21"/>
          <p:cNvCxnSpPr/>
          <p:nvPr userDrawn="1"/>
        </p:nvCxnSpPr>
        <p:spPr>
          <a:xfrm rot="10800000">
            <a:off x="1219200" y="2990850"/>
            <a:ext cx="508000" cy="38576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ector recto de flecha 22"/>
          <p:cNvCxnSpPr/>
          <p:nvPr userDrawn="1"/>
        </p:nvCxnSpPr>
        <p:spPr>
          <a:xfrm rot="10800000" flipV="1">
            <a:off x="1219200" y="4230688"/>
            <a:ext cx="508000" cy="4302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ector recto de flecha 23"/>
          <p:cNvCxnSpPr/>
          <p:nvPr userDrawn="1"/>
        </p:nvCxnSpPr>
        <p:spPr>
          <a:xfrm rot="5400000">
            <a:off x="3540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onector recto de flecha 24"/>
          <p:cNvCxnSpPr/>
          <p:nvPr userDrawn="1"/>
        </p:nvCxnSpPr>
        <p:spPr>
          <a:xfrm rot="5400000">
            <a:off x="77454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onector recto de flecha 25"/>
          <p:cNvCxnSpPr/>
          <p:nvPr userDrawn="1"/>
        </p:nvCxnSpPr>
        <p:spPr>
          <a:xfrm rot="16200000">
            <a:off x="7493000" y="2990850"/>
            <a:ext cx="508000" cy="38735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onector recto de flecha 26"/>
          <p:cNvCxnSpPr/>
          <p:nvPr userDrawn="1"/>
        </p:nvCxnSpPr>
        <p:spPr>
          <a:xfrm rot="5400000" flipV="1">
            <a:off x="7493000" y="4229100"/>
            <a:ext cx="508000" cy="43180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ángulo 27"/>
          <p:cNvSpPr/>
          <p:nvPr userDrawn="1"/>
        </p:nvSpPr>
        <p:spPr bwMode="auto">
          <a:xfrm>
            <a:off x="2816225" y="1219200"/>
            <a:ext cx="53657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39" name="Rectángulo 28"/>
          <p:cNvSpPr>
            <a:spLocks noChangeArrowheads="1"/>
          </p:cNvSpPr>
          <p:nvPr userDrawn="1"/>
        </p:nvSpPr>
        <p:spPr bwMode="auto">
          <a:xfrm>
            <a:off x="430213" y="6511925"/>
            <a:ext cx="2389187"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41" name="Rectángulo 29"/>
          <p:cNvSpPr>
            <a:spLocks noChangeArrowheads="1"/>
          </p:cNvSpPr>
          <p:nvPr userDrawn="1"/>
        </p:nvSpPr>
        <p:spPr bwMode="auto">
          <a:xfrm>
            <a:off x="63246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44" name="Rectángulo 30"/>
          <p:cNvSpPr>
            <a:spLocks noChangeArrowheads="1"/>
          </p:cNvSpPr>
          <p:nvPr userDrawn="1"/>
        </p:nvSpPr>
        <p:spPr bwMode="auto">
          <a:xfrm>
            <a:off x="28194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47" name="Rectángulo 31"/>
          <p:cNvSpPr/>
          <p:nvPr userDrawn="1"/>
        </p:nvSpPr>
        <p:spPr bwMode="auto">
          <a:xfrm>
            <a:off x="5743575" y="1219200"/>
            <a:ext cx="58102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48" name="Rectángulo 32"/>
          <p:cNvSpPr/>
          <p:nvPr userDrawn="1"/>
        </p:nvSpPr>
        <p:spPr bwMode="auto">
          <a:xfrm>
            <a:off x="5210175" y="4924425"/>
            <a:ext cx="1114425" cy="1606550"/>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52" name="Rectángulo 33"/>
          <p:cNvSpPr>
            <a:spLocks noChangeArrowheads="1"/>
          </p:cNvSpPr>
          <p:nvPr userDrawn="1"/>
        </p:nvSpPr>
        <p:spPr bwMode="auto">
          <a:xfrm>
            <a:off x="33528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a:solidFill>
                <a:srgbClr val="FFFFFF"/>
              </a:solidFill>
              <a:ea typeface="MS PGothic" panose="020B0600070205080204" pitchFamily="34" charset="-128"/>
            </a:endParaRPr>
          </a:p>
        </p:txBody>
      </p:sp>
      <p:sp>
        <p:nvSpPr>
          <p:cNvPr id="2" name="Título 1"/>
          <p:cNvSpPr>
            <a:spLocks noGrp="1"/>
          </p:cNvSpPr>
          <p:nvPr>
            <p:ph type="title"/>
          </p:nvPr>
        </p:nvSpPr>
        <p:spPr bwMode="ltGray">
          <a:xfrm>
            <a:off x="457200" y="268346"/>
            <a:ext cx="7543800" cy="868362"/>
          </a:xfrm>
        </p:spPr>
        <p:txBody>
          <a:bodyPr/>
          <a:lstStyle/>
          <a:p>
            <a:r>
              <a:rPr lang="en-GB" smtClean="0"/>
              <a:t>Click to edit Master title style</a:t>
            </a:r>
            <a:endParaRPr lang="es-ES_tradnl" dirty="0"/>
          </a:p>
        </p:txBody>
      </p:sp>
      <p:sp>
        <p:nvSpPr>
          <p:cNvPr id="3"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4"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6" name="Marcador de posición de imagen 5"/>
          <p:cNvSpPr>
            <a:spLocks noGrp="1"/>
          </p:cNvSpPr>
          <p:nvPr>
            <p:ph type="pic" sz="quarter" idx="19"/>
          </p:nvPr>
        </p:nvSpPr>
        <p:spPr>
          <a:xfrm>
            <a:off x="429591" y="1247033"/>
            <a:ext cx="2389809" cy="1313288"/>
          </a:xfrm>
        </p:spPr>
        <p:txBody>
          <a:bodyPr rtlCol="0"/>
          <a:lstStyle/>
          <a:p>
            <a:pPr lvl="0"/>
            <a:r>
              <a:rPr lang="en-GB" noProof="0" smtClean="0"/>
              <a:t>Drag picture to placeholder or click icon to add</a:t>
            </a:r>
            <a:endParaRPr lang="es-ES_tradnl" noProof="0"/>
          </a:p>
        </p:txBody>
      </p:sp>
      <p:sp>
        <p:nvSpPr>
          <p:cNvPr id="13" name="Marcador de texto 12"/>
          <p:cNvSpPr>
            <a:spLocks noGrp="1"/>
          </p:cNvSpPr>
          <p:nvPr>
            <p:ph type="body" sz="quarter" idx="22"/>
          </p:nvPr>
        </p:nvSpPr>
        <p:spPr>
          <a:xfrm>
            <a:off x="429591"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1" name="Marcador de posición de imagen 5"/>
          <p:cNvSpPr>
            <a:spLocks noGrp="1"/>
          </p:cNvSpPr>
          <p:nvPr>
            <p:ph type="pic" sz="quarter" idx="23"/>
          </p:nvPr>
        </p:nvSpPr>
        <p:spPr>
          <a:xfrm>
            <a:off x="6324600" y="1247033"/>
            <a:ext cx="2389809" cy="1313288"/>
          </a:xfrm>
        </p:spPr>
        <p:txBody>
          <a:bodyPr rtlCol="0"/>
          <a:lstStyle/>
          <a:p>
            <a:pPr lvl="0"/>
            <a:r>
              <a:rPr lang="en-GB" noProof="0" smtClean="0"/>
              <a:t>Drag picture to placeholder or click icon to add</a:t>
            </a:r>
            <a:endParaRPr lang="es-ES_tradnl" noProof="0"/>
          </a:p>
        </p:txBody>
      </p:sp>
      <p:sp>
        <p:nvSpPr>
          <p:cNvPr id="33" name="Marcador de texto 12"/>
          <p:cNvSpPr>
            <a:spLocks noGrp="1"/>
          </p:cNvSpPr>
          <p:nvPr>
            <p:ph type="body" sz="quarter" idx="24"/>
          </p:nvPr>
        </p:nvSpPr>
        <p:spPr>
          <a:xfrm>
            <a:off x="63246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4" name="Marcador de posición de imagen 5"/>
          <p:cNvSpPr>
            <a:spLocks noGrp="1"/>
          </p:cNvSpPr>
          <p:nvPr>
            <p:ph type="pic" sz="quarter" idx="25"/>
          </p:nvPr>
        </p:nvSpPr>
        <p:spPr>
          <a:xfrm>
            <a:off x="3352800" y="1247033"/>
            <a:ext cx="2389809" cy="1313288"/>
          </a:xfrm>
        </p:spPr>
        <p:txBody>
          <a:bodyPr rtlCol="0"/>
          <a:lstStyle/>
          <a:p>
            <a:pPr lvl="0"/>
            <a:r>
              <a:rPr lang="en-GB" noProof="0" smtClean="0"/>
              <a:t>Drag picture to placeholder or click icon to add</a:t>
            </a:r>
            <a:endParaRPr lang="es-ES_tradnl" noProof="0"/>
          </a:p>
        </p:txBody>
      </p:sp>
      <p:sp>
        <p:nvSpPr>
          <p:cNvPr id="36" name="Marcador de texto 12"/>
          <p:cNvSpPr>
            <a:spLocks noGrp="1"/>
          </p:cNvSpPr>
          <p:nvPr>
            <p:ph type="body" sz="quarter" idx="26"/>
          </p:nvPr>
        </p:nvSpPr>
        <p:spPr>
          <a:xfrm>
            <a:off x="33528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0" name="Marcador de posición de imagen 5"/>
          <p:cNvSpPr>
            <a:spLocks noGrp="1"/>
          </p:cNvSpPr>
          <p:nvPr>
            <p:ph type="pic" sz="quarter" idx="27"/>
          </p:nvPr>
        </p:nvSpPr>
        <p:spPr>
          <a:xfrm>
            <a:off x="429591" y="4953000"/>
            <a:ext cx="2389809" cy="1313288"/>
          </a:xfrm>
        </p:spPr>
        <p:txBody>
          <a:bodyPr rtlCol="0"/>
          <a:lstStyle/>
          <a:p>
            <a:pPr lvl="0"/>
            <a:r>
              <a:rPr lang="en-GB" noProof="0" smtClean="0"/>
              <a:t>Drag picture to placeholder or click icon to add</a:t>
            </a:r>
            <a:endParaRPr lang="es-ES_tradnl" noProof="0"/>
          </a:p>
        </p:txBody>
      </p:sp>
      <p:sp>
        <p:nvSpPr>
          <p:cNvPr id="42" name="Marcador de texto 12"/>
          <p:cNvSpPr>
            <a:spLocks noGrp="1"/>
          </p:cNvSpPr>
          <p:nvPr>
            <p:ph type="body" sz="quarter" idx="28"/>
          </p:nvPr>
        </p:nvSpPr>
        <p:spPr>
          <a:xfrm>
            <a:off x="429591" y="6266288"/>
            <a:ext cx="4780209"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3" name="Marcador de posición de imagen 5"/>
          <p:cNvSpPr>
            <a:spLocks noGrp="1"/>
          </p:cNvSpPr>
          <p:nvPr>
            <p:ph type="pic" sz="quarter" idx="29"/>
          </p:nvPr>
        </p:nvSpPr>
        <p:spPr>
          <a:xfrm>
            <a:off x="6324600" y="4953000"/>
            <a:ext cx="2389809" cy="1313288"/>
          </a:xfrm>
        </p:spPr>
        <p:txBody>
          <a:bodyPr rtlCol="0"/>
          <a:lstStyle/>
          <a:p>
            <a:pPr lvl="0"/>
            <a:r>
              <a:rPr lang="en-GB" noProof="0" smtClean="0"/>
              <a:t>Drag picture to placeholder or click icon to add</a:t>
            </a:r>
            <a:endParaRPr lang="es-ES_tradnl" noProof="0"/>
          </a:p>
        </p:txBody>
      </p:sp>
      <p:sp>
        <p:nvSpPr>
          <p:cNvPr id="45" name="Marcador de texto 12"/>
          <p:cNvSpPr>
            <a:spLocks noGrp="1"/>
          </p:cNvSpPr>
          <p:nvPr>
            <p:ph type="body" sz="quarter" idx="30"/>
          </p:nvPr>
        </p:nvSpPr>
        <p:spPr>
          <a:xfrm>
            <a:off x="6324600" y="6266288"/>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6" name="Marcador de posición de imagen 5"/>
          <p:cNvSpPr>
            <a:spLocks noGrp="1"/>
          </p:cNvSpPr>
          <p:nvPr>
            <p:ph type="pic" sz="quarter" idx="31"/>
          </p:nvPr>
        </p:nvSpPr>
        <p:spPr>
          <a:xfrm>
            <a:off x="2819991" y="4953000"/>
            <a:ext cx="2389809" cy="1313288"/>
          </a:xfrm>
        </p:spPr>
        <p:txBody>
          <a:bodyPr rtlCol="0"/>
          <a:lstStyle/>
          <a:p>
            <a:pPr lvl="0"/>
            <a:r>
              <a:rPr lang="en-GB" noProof="0" smtClean="0"/>
              <a:t>Drag picture to placeholder or click icon to add</a:t>
            </a:r>
            <a:endParaRPr lang="es-ES_tradnl" noProof="0"/>
          </a:p>
        </p:txBody>
      </p:sp>
      <p:sp>
        <p:nvSpPr>
          <p:cNvPr id="49" name="Marcador de posición de imagen 5"/>
          <p:cNvSpPr>
            <a:spLocks noGrp="1"/>
          </p:cNvSpPr>
          <p:nvPr>
            <p:ph type="pic" sz="quarter" idx="33"/>
          </p:nvPr>
        </p:nvSpPr>
        <p:spPr>
          <a:xfrm>
            <a:off x="4586959" y="3128848"/>
            <a:ext cx="2414497" cy="1524000"/>
          </a:xfrm>
        </p:spPr>
        <p:txBody>
          <a:bodyPr rtlCol="0"/>
          <a:lstStyle/>
          <a:p>
            <a:pPr lvl="0"/>
            <a:r>
              <a:rPr lang="en-GB" noProof="0" smtClean="0"/>
              <a:t>Drag picture to placeholder or click icon to add</a:t>
            </a:r>
            <a:endParaRPr lang="es-ES_tradnl" noProof="0"/>
          </a:p>
        </p:txBody>
      </p:sp>
      <p:sp>
        <p:nvSpPr>
          <p:cNvPr id="50" name="Marcador de texto 12"/>
          <p:cNvSpPr>
            <a:spLocks noGrp="1"/>
          </p:cNvSpPr>
          <p:nvPr>
            <p:ph type="body" sz="quarter" idx="34"/>
          </p:nvPr>
        </p:nvSpPr>
        <p:spPr>
          <a:xfrm>
            <a:off x="2200856" y="3128848"/>
            <a:ext cx="2386103" cy="246062"/>
          </a:xfrm>
          <a:gradFill flip="none" rotWithShape="1">
            <a:gsLst>
              <a:gs pos="0">
                <a:schemeClr val="bg1">
                  <a:lumMod val="95000"/>
                </a:schemeClr>
              </a:gs>
              <a:gs pos="100000">
                <a:schemeClr val="bg1">
                  <a:lumMod val="95000"/>
                </a:schemeClr>
              </a:gs>
              <a:gs pos="50000">
                <a:schemeClr val="bg1"/>
              </a:gs>
            </a:gsLst>
            <a:lin ang="15960000" scaled="0"/>
            <a:tileRect/>
          </a:gradFill>
        </p:spPr>
        <p:txBody>
          <a:bodyPr lIns="72000" anchor="ctr"/>
          <a:lstStyle>
            <a:lvl1pPr algn="ctr">
              <a:buFontTx/>
              <a:buNone/>
              <a:defRPr sz="1050" b="1">
                <a:solidFill>
                  <a:schemeClr val="tx2"/>
                </a:solidFill>
              </a:defRPr>
            </a:lvl1pPr>
          </a:lstStyle>
          <a:p>
            <a:pPr lvl="0"/>
            <a:r>
              <a:rPr lang="en-GB" smtClean="0"/>
              <a:t>Click to edit Master text styles</a:t>
            </a:r>
          </a:p>
        </p:txBody>
      </p:sp>
      <p:sp>
        <p:nvSpPr>
          <p:cNvPr id="51" name="Marcador de texto 12"/>
          <p:cNvSpPr>
            <a:spLocks noGrp="1"/>
          </p:cNvSpPr>
          <p:nvPr>
            <p:ph type="body" sz="quarter" idx="35"/>
          </p:nvPr>
        </p:nvSpPr>
        <p:spPr>
          <a:xfrm>
            <a:off x="2200856" y="3374910"/>
            <a:ext cx="2386103" cy="1277938"/>
          </a:xfrm>
          <a:gradFill flip="none" rotWithShape="1">
            <a:gsLst>
              <a:gs pos="58000">
                <a:schemeClr val="tx2"/>
              </a:gs>
              <a:gs pos="100000">
                <a:schemeClr val="tx2">
                  <a:lumMod val="75000"/>
                </a:schemeClr>
              </a:gs>
            </a:gsLst>
            <a:path path="circle">
              <a:fillToRect l="100000" t="100000"/>
            </a:path>
            <a:tileRect r="-100000" b="-100000"/>
          </a:gradFill>
        </p:spPr>
        <p:txBody>
          <a:bodyPr lIns="72000" anchor="ctr"/>
          <a:lstStyle>
            <a:lvl1pPr algn="ctr">
              <a:lnSpc>
                <a:spcPct val="100000"/>
              </a:lnSpc>
              <a:buFontTx/>
              <a:buNone/>
              <a:defRPr sz="1800"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29396608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4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6190387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15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12" name="Marcador de posición de imagen 11"/>
          <p:cNvSpPr>
            <a:spLocks noGrp="1"/>
          </p:cNvSpPr>
          <p:nvPr>
            <p:ph type="pic" sz="quarter" idx="15"/>
          </p:nvPr>
        </p:nvSpPr>
        <p:spPr>
          <a:xfrm>
            <a:off x="457200" y="1138238"/>
            <a:ext cx="8229600" cy="3738562"/>
          </a:xfrm>
        </p:spPr>
        <p:txBody>
          <a:bodyPr rtlCol="0"/>
          <a:lstStyle/>
          <a:p>
            <a:pPr lvl="0"/>
            <a:r>
              <a:rPr lang="en-GB" noProof="0" smtClean="0"/>
              <a:t>Drag picture to placeholder or click icon to add</a:t>
            </a:r>
            <a:endParaRPr lang="es-ES_tradnl" noProof="0"/>
          </a:p>
        </p:txBody>
      </p:sp>
      <p:sp>
        <p:nvSpPr>
          <p:cNvPr id="13" name="Marcador de texto 7"/>
          <p:cNvSpPr>
            <a:spLocks noGrp="1"/>
          </p:cNvSpPr>
          <p:nvPr>
            <p:ph type="body" sz="quarter" idx="16"/>
          </p:nvPr>
        </p:nvSpPr>
        <p:spPr>
          <a:xfrm>
            <a:off x="457200" y="4944154"/>
            <a:ext cx="8229600" cy="1371600"/>
          </a:xfrm>
          <a:solidFill>
            <a:schemeClr val="bg1"/>
          </a:solidFill>
        </p:spPr>
        <p:txBody>
          <a:bodyPr bIns="108000"/>
          <a:lstStyle>
            <a:lvl1pPr indent="0">
              <a:lnSpc>
                <a:spcPct val="100000"/>
              </a:lnSpc>
              <a:buNone/>
              <a:defRPr sz="2200" b="1">
                <a:solidFill>
                  <a:schemeClr val="tx1">
                    <a:alpha val="85000"/>
                  </a:schemeClr>
                </a:solidFill>
              </a:defRPr>
            </a:lvl1pPr>
            <a:lvl2pPr>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8"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9"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42473810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47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6793978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1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it-IT" smtClean="0"/>
              <a:t>Fare clic per modificare lo stile del titolo</a:t>
            </a:r>
            <a:endParaRPr lang="es-ES_tradnl" dirty="0"/>
          </a:p>
        </p:txBody>
      </p:sp>
      <p:sp>
        <p:nvSpPr>
          <p:cNvPr id="3" name="Marcador de contenido 2"/>
          <p:cNvSpPr>
            <a:spLocks noGrp="1"/>
          </p:cNvSpPr>
          <p:nvPr>
            <p:ph idx="1"/>
          </p:nvPr>
        </p:nvSpPr>
        <p:spPr>
          <a:xfrm>
            <a:off x="457200" y="1312446"/>
            <a:ext cx="3962400" cy="4983163"/>
          </a:xfrm>
          <a:solidFill>
            <a:schemeClr val="bg1">
              <a:lumMod val="95000"/>
            </a:schemeClr>
          </a:solidFill>
        </p:spPr>
        <p:txBody>
          <a:bodyPr lIns="72000" t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0" name="Marcador de texto 9"/>
          <p:cNvSpPr>
            <a:spLocks noGrp="1"/>
          </p:cNvSpPr>
          <p:nvPr>
            <p:ph type="body" sz="quarter" idx="14"/>
          </p:nvPr>
        </p:nvSpPr>
        <p:spPr>
          <a:xfrm>
            <a:off x="457200" y="101262"/>
            <a:ext cx="7315200" cy="228600"/>
          </a:xfrm>
        </p:spPr>
        <p:txBody>
          <a:bodyPr anchor="b"/>
          <a:lstStyle>
            <a:lvl1pPr marL="0" indent="0">
              <a:buFontTx/>
              <a:buNone/>
              <a:defRPr sz="1100" b="1">
                <a:solidFill>
                  <a:schemeClr val="tx1"/>
                </a:solidFill>
              </a:defRPr>
            </a:lvl1pPr>
          </a:lstStyle>
          <a:p>
            <a:pPr lvl="0"/>
            <a:r>
              <a:rPr lang="es-ES_tradnl" dirty="0" smtClean="0"/>
              <a:t>Haga clic para modificar el estilo de texto del patrón</a:t>
            </a:r>
          </a:p>
        </p:txBody>
      </p:sp>
      <p:sp>
        <p:nvSpPr>
          <p:cNvPr id="6" name="Marcador de contenido 2"/>
          <p:cNvSpPr>
            <a:spLocks noGrp="1"/>
          </p:cNvSpPr>
          <p:nvPr>
            <p:ph idx="15"/>
          </p:nvPr>
        </p:nvSpPr>
        <p:spPr>
          <a:xfrm>
            <a:off x="4724400" y="1312446"/>
            <a:ext cx="3962400" cy="4983163"/>
          </a:xfrm>
          <a:solidFill>
            <a:schemeClr val="bg1">
              <a:lumMod val="95000"/>
            </a:schemeClr>
          </a:solidFill>
        </p:spPr>
        <p:txBody>
          <a:bodyPr lIns="72000" tIns="72000" r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9" name="Marcador de posición de imagen 8"/>
          <p:cNvSpPr>
            <a:spLocks noGrp="1"/>
          </p:cNvSpPr>
          <p:nvPr>
            <p:ph type="pic" sz="quarter" idx="16"/>
          </p:nvPr>
        </p:nvSpPr>
        <p:spPr>
          <a:xfrm>
            <a:off x="609600" y="4148892"/>
            <a:ext cx="3657600" cy="1981200"/>
          </a:xfrm>
        </p:spPr>
        <p:txBody>
          <a:bodyPr/>
          <a:lstStyle/>
          <a:p>
            <a:pPr lvl="0"/>
            <a:endParaRPr lang="es-ES_tradnl" noProof="0"/>
          </a:p>
        </p:txBody>
      </p:sp>
      <p:sp>
        <p:nvSpPr>
          <p:cNvPr id="11" name="Marcador de posición de imagen 8"/>
          <p:cNvSpPr>
            <a:spLocks noGrp="1"/>
          </p:cNvSpPr>
          <p:nvPr>
            <p:ph type="pic" sz="quarter" idx="17"/>
          </p:nvPr>
        </p:nvSpPr>
        <p:spPr>
          <a:xfrm>
            <a:off x="4876800" y="4148892"/>
            <a:ext cx="3657600" cy="1981200"/>
          </a:xfrm>
        </p:spPr>
        <p:txBody>
          <a:bodyPr/>
          <a:lstStyle/>
          <a:p>
            <a:pPr lvl="0"/>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5" name="Marcador de texto 9"/>
          <p:cNvSpPr>
            <a:spLocks noGrp="1"/>
          </p:cNvSpPr>
          <p:nvPr>
            <p:ph type="body" sz="quarter" idx="19"/>
          </p:nvPr>
        </p:nvSpPr>
        <p:spPr>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31922131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9A6347-E8BD-4272-933C-18B77395D6C2}"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679D23F2-A38D-4523-A002-B3065353B512}" type="slidenum">
              <a:rPr lang="it-IT" altLang="it-IT"/>
              <a:pPr/>
              <a:t>‹N›</a:t>
            </a:fld>
            <a:endParaRPr lang="it-IT" altLang="it-IT"/>
          </a:p>
        </p:txBody>
      </p:sp>
    </p:spTree>
    <p:extLst>
      <p:ext uri="{BB962C8B-B14F-4D97-AF65-F5344CB8AC3E}">
        <p14:creationId xmlns:p14="http://schemas.microsoft.com/office/powerpoint/2010/main" val="7072342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064551-894C-45F0-A96D-F954AE9116B8}"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218C7713-10EC-4E77-AFE9-07C32E70B34F}" type="slidenum">
              <a:rPr lang="it-IT" altLang="it-IT"/>
              <a:pPr/>
              <a:t>‹N›</a:t>
            </a:fld>
            <a:endParaRPr lang="it-IT" altLang="it-IT"/>
          </a:p>
        </p:txBody>
      </p:sp>
    </p:spTree>
    <p:extLst>
      <p:ext uri="{BB962C8B-B14F-4D97-AF65-F5344CB8AC3E}">
        <p14:creationId xmlns:p14="http://schemas.microsoft.com/office/powerpoint/2010/main" val="34470169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A2077B1-0D52-4570-BEDF-F46247971CE9}"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39759AB3-9EEB-4990-AEAF-DEB517751C26}" type="slidenum">
              <a:rPr lang="it-IT" altLang="it-IT"/>
              <a:pPr/>
              <a:t>‹N›</a:t>
            </a:fld>
            <a:endParaRPr lang="it-IT" altLang="it-IT"/>
          </a:p>
        </p:txBody>
      </p:sp>
    </p:spTree>
    <p:extLst>
      <p:ext uri="{BB962C8B-B14F-4D97-AF65-F5344CB8AC3E}">
        <p14:creationId xmlns:p14="http://schemas.microsoft.com/office/powerpoint/2010/main" val="132407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auto">
          <a:xfrm>
            <a:off x="0" y="0"/>
            <a:ext cx="9144000" cy="6858000"/>
          </a:xfrm>
          <a:prstGeom prst="rect">
            <a:avLst/>
          </a:prstGeom>
          <a:solidFill>
            <a:srgbClr val="DD112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ea typeface="ＭＳ Ｐゴシック" panose="020B0600070205080204" pitchFamily="34" charset="-128"/>
            </a:endParaRPr>
          </a:p>
        </p:txBody>
      </p:sp>
      <p:sp>
        <p:nvSpPr>
          <p:cNvPr id="14" name="Marcador de contenido 2"/>
          <p:cNvSpPr>
            <a:spLocks noGrp="1"/>
          </p:cNvSpPr>
          <p:nvPr>
            <p:ph idx="17"/>
          </p:nvPr>
        </p:nvSpPr>
        <p:spPr bwMode="white">
          <a:xfrm>
            <a:off x="457200" y="1295400"/>
            <a:ext cx="7907474" cy="4983163"/>
          </a:xfrm>
        </p:spPr>
        <p:txBody>
          <a:bodyPr/>
          <a:lstStyle>
            <a:lvl1pPr indent="0">
              <a:lnSpc>
                <a:spcPct val="120000"/>
              </a:lnSpc>
              <a:spcBef>
                <a:spcPts val="0"/>
              </a:spcBef>
              <a:buFontTx/>
              <a:buNone/>
              <a:defRPr sz="4000">
                <a:solidFill>
                  <a:srgbClr val="FFFFFF"/>
                </a:solidFill>
                <a:latin typeface="Georgia"/>
                <a:cs typeface="Georgia"/>
              </a:defRPr>
            </a:lvl1pPr>
          </a:lstStyle>
          <a:p>
            <a:pPr lvl="0"/>
            <a:r>
              <a:rPr lang="en-GB" smtClean="0"/>
              <a:t>Click to edit Master text styles</a:t>
            </a:r>
          </a:p>
        </p:txBody>
      </p:sp>
      <p:sp>
        <p:nvSpPr>
          <p:cNvPr id="5" name="Marcador de texto 10"/>
          <p:cNvSpPr>
            <a:spLocks noGrp="1"/>
          </p:cNvSpPr>
          <p:nvPr>
            <p:ph type="body" sz="quarter" idx="16"/>
          </p:nvPr>
        </p:nvSpPr>
        <p:spPr>
          <a:xfrm>
            <a:off x="465394" y="6494046"/>
            <a:ext cx="8229600" cy="310540"/>
          </a:xfrm>
        </p:spPr>
        <p:txBody>
          <a:bodyPr anchor="b"/>
          <a:lstStyle>
            <a:lvl1pPr marL="0" indent="0">
              <a:lnSpc>
                <a:spcPct val="100000"/>
              </a:lnSpc>
              <a:buFontTx/>
              <a:buNone/>
              <a:defRPr sz="9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24867396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061594A-AE5F-4325-AD48-93504CDE084F}"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D66BBA97-1601-47B1-B46F-A24BAFC6AA58}" type="slidenum">
              <a:rPr lang="it-IT" altLang="it-IT"/>
              <a:pPr/>
              <a:t>‹N›</a:t>
            </a:fld>
            <a:endParaRPr lang="it-IT" altLang="it-IT"/>
          </a:p>
        </p:txBody>
      </p:sp>
    </p:spTree>
    <p:extLst>
      <p:ext uri="{BB962C8B-B14F-4D97-AF65-F5344CB8AC3E}">
        <p14:creationId xmlns:p14="http://schemas.microsoft.com/office/powerpoint/2010/main" val="14829772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C2F2410-DAFF-4341-9CC2-B1F41C416E68}" type="datetimeFigureOut">
              <a:rPr lang="it-IT">
                <a:solidFill>
                  <a:prstClr val="black">
                    <a:tint val="75000"/>
                  </a:prstClr>
                </a:solidFill>
              </a:rPr>
              <a:pPr>
                <a:defRPr/>
              </a:pPr>
              <a:t>26/11/2016</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50BBAD7F-F09A-490A-B771-6347A4F4D592}" type="slidenum">
              <a:rPr lang="it-IT" altLang="it-IT"/>
              <a:pPr/>
              <a:t>‹N›</a:t>
            </a:fld>
            <a:endParaRPr lang="it-IT" altLang="it-IT"/>
          </a:p>
        </p:txBody>
      </p:sp>
    </p:spTree>
    <p:extLst>
      <p:ext uri="{BB962C8B-B14F-4D97-AF65-F5344CB8AC3E}">
        <p14:creationId xmlns:p14="http://schemas.microsoft.com/office/powerpoint/2010/main" val="7744100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E7A05FE-2E99-4192-B2AE-37AC74846BD2}" type="datetimeFigureOut">
              <a:rPr lang="it-IT">
                <a:solidFill>
                  <a:prstClr val="black">
                    <a:tint val="75000"/>
                  </a:prstClr>
                </a:solidFill>
              </a:rPr>
              <a:pPr>
                <a:defRPr/>
              </a:pPr>
              <a:t>26/11/2016</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DCBEC2AD-F260-401C-8037-167A375B8026}" type="slidenum">
              <a:rPr lang="it-IT" altLang="it-IT"/>
              <a:pPr/>
              <a:t>‹N›</a:t>
            </a:fld>
            <a:endParaRPr lang="it-IT" altLang="it-IT"/>
          </a:p>
        </p:txBody>
      </p:sp>
    </p:spTree>
    <p:extLst>
      <p:ext uri="{BB962C8B-B14F-4D97-AF65-F5344CB8AC3E}">
        <p14:creationId xmlns:p14="http://schemas.microsoft.com/office/powerpoint/2010/main" val="32171851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F9A3B77-FD12-4A2C-BD96-48CAC19A3456}" type="datetimeFigureOut">
              <a:rPr lang="it-IT">
                <a:solidFill>
                  <a:prstClr val="black">
                    <a:tint val="75000"/>
                  </a:prstClr>
                </a:solidFill>
              </a:rPr>
              <a:pPr>
                <a:defRPr/>
              </a:pPr>
              <a:t>26/11/2016</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1EE3693A-6CF5-4AD2-BF77-BD45F5BC6102}" type="slidenum">
              <a:rPr lang="it-IT" altLang="it-IT"/>
              <a:pPr/>
              <a:t>‹N›</a:t>
            </a:fld>
            <a:endParaRPr lang="it-IT" altLang="it-IT"/>
          </a:p>
        </p:txBody>
      </p:sp>
    </p:spTree>
    <p:extLst>
      <p:ext uri="{BB962C8B-B14F-4D97-AF65-F5344CB8AC3E}">
        <p14:creationId xmlns:p14="http://schemas.microsoft.com/office/powerpoint/2010/main" val="26758225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221CE1F-4E00-45B3-8D5B-7617FE1ABB04}"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FBFC4872-304A-4352-96A2-B855F3A7599C}" type="slidenum">
              <a:rPr lang="it-IT" altLang="it-IT"/>
              <a:pPr/>
              <a:t>‹N›</a:t>
            </a:fld>
            <a:endParaRPr lang="it-IT" altLang="it-IT"/>
          </a:p>
        </p:txBody>
      </p:sp>
    </p:spTree>
    <p:extLst>
      <p:ext uri="{BB962C8B-B14F-4D97-AF65-F5344CB8AC3E}">
        <p14:creationId xmlns:p14="http://schemas.microsoft.com/office/powerpoint/2010/main" val="9504300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FCA4CE2-97E1-4338-834F-818ADC17A6DB}"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BD8F28B3-DB6D-4A90-9AFD-9BCC4DFE18B9}" type="slidenum">
              <a:rPr lang="it-IT" altLang="it-IT"/>
              <a:pPr/>
              <a:t>‹N›</a:t>
            </a:fld>
            <a:endParaRPr lang="it-IT" altLang="it-IT"/>
          </a:p>
        </p:txBody>
      </p:sp>
    </p:spTree>
    <p:extLst>
      <p:ext uri="{BB962C8B-B14F-4D97-AF65-F5344CB8AC3E}">
        <p14:creationId xmlns:p14="http://schemas.microsoft.com/office/powerpoint/2010/main" val="18222407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BB9D56A-AEF2-4CFE-A4CF-A07EDD21B779}"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EA4CA2B7-1446-44AD-810A-605E890D8A97}" type="slidenum">
              <a:rPr lang="it-IT" altLang="it-IT"/>
              <a:pPr/>
              <a:t>‹N›</a:t>
            </a:fld>
            <a:endParaRPr lang="it-IT" altLang="it-IT"/>
          </a:p>
        </p:txBody>
      </p:sp>
    </p:spTree>
    <p:extLst>
      <p:ext uri="{BB962C8B-B14F-4D97-AF65-F5344CB8AC3E}">
        <p14:creationId xmlns:p14="http://schemas.microsoft.com/office/powerpoint/2010/main" val="16902495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483368C-6603-4275-9BE6-41701189E1DA}"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D996F415-D13D-4AC7-B0CD-530EB8225573}" type="slidenum">
              <a:rPr lang="it-IT" altLang="it-IT"/>
              <a:pPr/>
              <a:t>‹N›</a:t>
            </a:fld>
            <a:endParaRPr lang="it-IT" altLang="it-IT"/>
          </a:p>
        </p:txBody>
      </p:sp>
    </p:spTree>
    <p:extLst>
      <p:ext uri="{BB962C8B-B14F-4D97-AF65-F5344CB8AC3E}">
        <p14:creationId xmlns:p14="http://schemas.microsoft.com/office/powerpoint/2010/main" val="38280486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685800" y="1981200"/>
            <a:ext cx="3810000" cy="4114800"/>
          </a:xfrm>
        </p:spPr>
        <p:txBody>
          <a:bodyPr rtlCol="0">
            <a:normAutofit/>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fld id="{4E8B5C78-9E88-4410-B4AA-64A138AACC0F}" type="slidenum">
              <a:rPr lang="en-GB" altLang="it-IT"/>
              <a:pPr/>
              <a:t>‹N›</a:t>
            </a:fld>
            <a:endParaRPr lang="en-GB" altLang="it-IT"/>
          </a:p>
        </p:txBody>
      </p:sp>
    </p:spTree>
    <p:extLst>
      <p:ext uri="{BB962C8B-B14F-4D97-AF65-F5344CB8AC3E}">
        <p14:creationId xmlns:p14="http://schemas.microsoft.com/office/powerpoint/2010/main" val="21202478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p:txBody>
          <a:bodyPr/>
          <a:lstStyle>
            <a:lvl1pPr>
              <a:defRPr>
                <a:solidFill>
                  <a:prstClr val="black">
                    <a:tint val="75000"/>
                  </a:prstClr>
                </a:solidFill>
              </a:defRPr>
            </a:lvl1pPr>
          </a:lstStyle>
          <a:p>
            <a:pPr>
              <a:defRPr/>
            </a:pPr>
            <a:endParaRPr lang="en-US"/>
          </a:p>
        </p:txBody>
      </p:sp>
      <p:sp>
        <p:nvSpPr>
          <p:cNvPr id="7" name="Segnaposto piè di pagina 6"/>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8" name="Segnaposto numero diapositiva 7"/>
          <p:cNvSpPr>
            <a:spLocks noGrp="1"/>
          </p:cNvSpPr>
          <p:nvPr>
            <p:ph type="sldNum" sz="quarter" idx="12"/>
          </p:nvPr>
        </p:nvSpPr>
        <p:spPr/>
        <p:txBody>
          <a:bodyPr/>
          <a:lstStyle>
            <a:lvl1pPr>
              <a:defRPr/>
            </a:lvl1pPr>
          </a:lstStyle>
          <a:p>
            <a:fld id="{7339D5CB-82E6-4155-A7DD-1BD8C26A3AB7}" type="slidenum">
              <a:rPr lang="en-US" altLang="it-IT"/>
              <a:pPr/>
              <a:t>‹N›</a:t>
            </a:fld>
            <a:endParaRPr lang="en-US" altLang="it-IT"/>
          </a:p>
        </p:txBody>
      </p:sp>
    </p:spTree>
    <p:extLst>
      <p:ext uri="{BB962C8B-B14F-4D97-AF65-F5344CB8AC3E}">
        <p14:creationId xmlns:p14="http://schemas.microsoft.com/office/powerpoint/2010/main" val="646116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gray">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ea typeface="ＭＳ Ｐゴシック" panose="020B0600070205080204" pitchFamily="34" charset="-128"/>
            </a:endParaRPr>
          </a:p>
        </p:txBody>
      </p:sp>
      <p:sp>
        <p:nvSpPr>
          <p:cNvPr id="3" name="Marcador de contenido 2"/>
          <p:cNvSpPr>
            <a:spLocks noGrp="1"/>
          </p:cNvSpPr>
          <p:nvPr>
            <p:ph idx="1"/>
          </p:nvPr>
        </p:nvSpPr>
        <p:spPr/>
        <p:txBody>
          <a:bodyPr/>
          <a:lstStyle>
            <a:lvl1pPr indent="0">
              <a:lnSpc>
                <a:spcPct val="120000"/>
              </a:lnSpc>
              <a:spcBef>
                <a:spcPts val="0"/>
              </a:spcBef>
              <a:buFontTx/>
              <a:buNone/>
              <a:defRPr sz="4000">
                <a:solidFill>
                  <a:srgbClr val="F00C15"/>
                </a:solidFill>
                <a:latin typeface="Georgia"/>
                <a:cs typeface="Georgia"/>
              </a:defRPr>
            </a:lvl1pPr>
          </a:lstStyle>
          <a:p>
            <a:pPr lvl="0"/>
            <a:r>
              <a:rPr lang="en-GB" smtClean="0"/>
              <a:t>Click to edit Master text styles</a:t>
            </a:r>
          </a:p>
        </p:txBody>
      </p:sp>
      <p:sp>
        <p:nvSpPr>
          <p:cNvPr id="7"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13353934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20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0"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6"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9233526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9_Título y objetos">
    <p:spTree>
      <p:nvGrpSpPr>
        <p:cNvPr id="1" name=""/>
        <p:cNvGrpSpPr/>
        <p:nvPr/>
      </p:nvGrpSpPr>
      <p:grpSpPr>
        <a:xfrm>
          <a:off x="0" y="0"/>
          <a:ext cx="0" cy="0"/>
          <a:chOff x="0" y="0"/>
          <a:chExt cx="0" cy="0"/>
        </a:xfrm>
      </p:grpSpPr>
      <p:sp>
        <p:nvSpPr>
          <p:cNvPr id="10" name="Elipse 9"/>
          <p:cNvSpPr/>
          <p:nvPr userDrawn="1"/>
        </p:nvSpPr>
        <p:spPr bwMode="auto">
          <a:xfrm>
            <a:off x="5257800" y="1312863"/>
            <a:ext cx="3462338" cy="3460750"/>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grpSp>
        <p:nvGrpSpPr>
          <p:cNvPr id="12" name="Agrupar 113"/>
          <p:cNvGrpSpPr>
            <a:grpSpLocks/>
          </p:cNvGrpSpPr>
          <p:nvPr userDrawn="1"/>
        </p:nvGrpSpPr>
        <p:grpSpPr bwMode="auto">
          <a:xfrm>
            <a:off x="8745538" y="1343025"/>
            <a:ext cx="236537" cy="811213"/>
            <a:chOff x="7713134" y="1219200"/>
            <a:chExt cx="286390" cy="983723"/>
          </a:xfrm>
        </p:grpSpPr>
        <p:sp>
          <p:nvSpPr>
            <p:cNvPr id="13" name="Elipse 12"/>
            <p:cNvSpPr/>
            <p:nvPr/>
          </p:nvSpPr>
          <p:spPr bwMode="auto">
            <a:xfrm>
              <a:off x="7713134" y="1916533"/>
              <a:ext cx="286390" cy="286390"/>
            </a:xfrm>
            <a:prstGeom prst="ellipse">
              <a:avLst/>
            </a:prstGeom>
            <a:solidFill>
              <a:srgbClr val="A0D11C"/>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4" name="Elipse 13"/>
            <p:cNvSpPr/>
            <p:nvPr/>
          </p:nvSpPr>
          <p:spPr bwMode="auto">
            <a:xfrm>
              <a:off x="7713134" y="1219200"/>
              <a:ext cx="286390" cy="286390"/>
            </a:xfrm>
            <a:prstGeom prst="ellipse">
              <a:avLst/>
            </a:prstGeom>
            <a:solidFill>
              <a:srgbClr val="F00C15"/>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5" name="Elipse 14"/>
            <p:cNvSpPr/>
            <p:nvPr/>
          </p:nvSpPr>
          <p:spPr bwMode="auto">
            <a:xfrm>
              <a:off x="7713134" y="1575136"/>
              <a:ext cx="286390" cy="286390"/>
            </a:xfrm>
            <a:prstGeom prst="ellipse">
              <a:avLst/>
            </a:prstGeom>
            <a:solidFill>
              <a:srgbClr val="FFE538"/>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lang="es-ES_tradnl" sz="1500" b="1" noProof="1">
                  <a:solidFill>
                    <a:srgbClr val="000000"/>
                  </a:solidFill>
                  <a:latin typeface="Arial"/>
                  <a:ea typeface="Zapf Dingbats"/>
                  <a:cs typeface="Arial"/>
                </a:rPr>
                <a:t>?</a:t>
              </a:r>
              <a:endParaRPr lang="es-ES_tradnl" sz="1500" b="1" noProof="1">
                <a:solidFill>
                  <a:srgbClr val="000000"/>
                </a:solidFill>
                <a:latin typeface="Arial"/>
                <a:ea typeface="ＭＳ Ｐゴシック" charset="-128"/>
                <a:cs typeface="Arial"/>
              </a:endParaRPr>
            </a:p>
          </p:txBody>
        </p:sp>
      </p:grpSp>
      <p:cxnSp>
        <p:nvCxnSpPr>
          <p:cNvPr id="17" name="Conector recto 14"/>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2" name="Título 1"/>
          <p:cNvSpPr>
            <a:spLocks noGrp="1"/>
          </p:cNvSpPr>
          <p:nvPr>
            <p:ph type="title"/>
          </p:nvPr>
        </p:nvSpPr>
        <p:spPr>
          <a:xfrm>
            <a:off x="457200" y="269609"/>
            <a:ext cx="457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1312446"/>
            <a:ext cx="4539224" cy="4983163"/>
          </a:xfrm>
        </p:spPr>
        <p:txBody>
          <a:bodyPr/>
          <a:lstStyle>
            <a:lvl1pPr marL="108000" indent="-108000">
              <a:lnSpc>
                <a:spcPct val="110000"/>
              </a:lnSpc>
              <a:spcBef>
                <a:spcPts val="600"/>
              </a:spcBef>
              <a:buFont typeface="+mj-lt"/>
              <a:buAutoNum type="arabicPeriod"/>
              <a:defRPr sz="1000" b="1"/>
            </a:lvl1pPr>
            <a:lvl2pPr marL="108000" indent="0">
              <a:lnSpc>
                <a:spcPct val="110000"/>
              </a:lnSpc>
              <a:spcBef>
                <a:spcPts val="300"/>
              </a:spcBef>
              <a:buSzPct val="100000"/>
              <a:buFont typeface="Lucida Grande"/>
              <a:buChar char="&gt;"/>
              <a:defRPr sz="1000">
                <a:solidFill>
                  <a:schemeClr val="tx1"/>
                </a:solidFill>
                <a:latin typeface="Arial"/>
                <a:cs typeface="Arial"/>
              </a:defRPr>
            </a:lvl2pPr>
            <a:lvl3pPr>
              <a:defRPr sz="1600">
                <a:solidFill>
                  <a:schemeClr val="tx2"/>
                </a:solidFill>
                <a:latin typeface="Georgia"/>
                <a:cs typeface="Georgia"/>
              </a:defRPr>
            </a:lvl3pPr>
            <a:lvl4pPr marL="0" indent="0">
              <a:buFontTx/>
              <a:buNone/>
              <a:defRPr sz="1000" b="1">
                <a:solidFill>
                  <a:schemeClr val="accent2"/>
                </a:solidFill>
              </a:defRPr>
            </a:lvl4pPr>
            <a:lvl5pPr>
              <a:defRPr sz="9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6" name="Marcador de texto 21"/>
          <p:cNvSpPr>
            <a:spLocks noGrp="1"/>
          </p:cNvSpPr>
          <p:nvPr>
            <p:ph type="body" sz="quarter" idx="20"/>
          </p:nvPr>
        </p:nvSpPr>
        <p:spPr>
          <a:xfrm>
            <a:off x="0" y="6019800"/>
            <a:ext cx="9144000" cy="609600"/>
          </a:xfrm>
          <a:solidFill>
            <a:srgbClr val="B38F55"/>
          </a:solidFill>
          <a:effectLst>
            <a:innerShdw blurRad="63500" dist="25400" dir="13500000">
              <a:srgbClr val="000000">
                <a:alpha val="50000"/>
              </a:srgbClr>
            </a:innerShdw>
          </a:effectLst>
        </p:spPr>
        <p:txBody>
          <a:bodyPr lIns="324000" tIns="46800" rIns="324000" bIns="46800" anchor="ctr"/>
          <a:lstStyle>
            <a:lvl1pPr marL="0" indent="0" algn="ctr">
              <a:lnSpc>
                <a:spcPct val="100000"/>
              </a:lnSpc>
              <a:spcBef>
                <a:spcPts val="0"/>
              </a:spcBef>
              <a:buFontTx/>
              <a:buNone/>
              <a:defRPr sz="14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9855512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1_Título y objetos">
    <p:spTree>
      <p:nvGrpSpPr>
        <p:cNvPr id="1" name=""/>
        <p:cNvGrpSpPr/>
        <p:nvPr/>
      </p:nvGrpSpPr>
      <p:grpSpPr>
        <a:xfrm>
          <a:off x="0" y="0"/>
          <a:ext cx="0" cy="0"/>
          <a:chOff x="0" y="0"/>
          <a:chExt cx="0" cy="0"/>
        </a:xfrm>
      </p:grpSpPr>
      <p:cxnSp>
        <p:nvCxnSpPr>
          <p:cNvPr id="10"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2"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contenido 2"/>
          <p:cNvSpPr>
            <a:spLocks noGrp="1"/>
          </p:cNvSpPr>
          <p:nvPr>
            <p:ph idx="1"/>
          </p:nvPr>
        </p:nvSpPr>
        <p:spPr>
          <a:xfrm>
            <a:off x="464574" y="2438400"/>
            <a:ext cx="8255001" cy="3886200"/>
          </a:xfrm>
          <a:solidFill>
            <a:schemeClr val="bg1">
              <a:lumMod val="95000"/>
            </a:schemeClr>
          </a:solidFill>
        </p:spPr>
        <p:txBody>
          <a:bodyPr lIns="108000" tIns="46800" rIns="108000" spcCol="180000" anchor="ctr"/>
          <a:lstStyle>
            <a:lvl1pPr marL="0" indent="0">
              <a:lnSpc>
                <a:spcPct val="110000"/>
              </a:lnSpc>
              <a:spcBef>
                <a:spcPts val="600"/>
              </a:spcBef>
              <a:buFontTx/>
              <a:buNone/>
              <a:defRPr sz="1200" b="1">
                <a:solidFill>
                  <a:srgbClr val="FF0000"/>
                </a:solidFill>
              </a:defRPr>
            </a:lvl1pPr>
            <a:lvl2pPr marL="0" indent="0">
              <a:lnSpc>
                <a:spcPct val="120000"/>
              </a:lnSpc>
              <a:spcBef>
                <a:spcPts val="0"/>
              </a:spcBef>
              <a:buSzPct val="100000"/>
              <a:buFontTx/>
              <a:buNone/>
              <a:defRPr sz="21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453462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36_Título y objetos">
    <p:spTree>
      <p:nvGrpSpPr>
        <p:cNvPr id="1" name=""/>
        <p:cNvGrpSpPr/>
        <p:nvPr/>
      </p:nvGrpSpPr>
      <p:grpSpPr>
        <a:xfrm>
          <a:off x="0" y="0"/>
          <a:ext cx="0" cy="0"/>
          <a:chOff x="0" y="0"/>
          <a:chExt cx="0" cy="0"/>
        </a:xfrm>
      </p:grpSpPr>
      <p:cxnSp>
        <p:nvCxnSpPr>
          <p:cNvPr id="12"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0"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5" name="Marcador de contenido 2"/>
          <p:cNvSpPr>
            <a:spLocks noGrp="1"/>
          </p:cNvSpPr>
          <p:nvPr>
            <p:ph idx="22"/>
          </p:nvPr>
        </p:nvSpPr>
        <p:spPr>
          <a:xfrm>
            <a:off x="457200" y="2362200"/>
            <a:ext cx="8262376" cy="4131846"/>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27278124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2_Título y objetos">
    <p:spTree>
      <p:nvGrpSpPr>
        <p:cNvPr id="1" name=""/>
        <p:cNvGrpSpPr/>
        <p:nvPr/>
      </p:nvGrpSpPr>
      <p:grpSpPr>
        <a:xfrm>
          <a:off x="0" y="0"/>
          <a:ext cx="0" cy="0"/>
          <a:chOff x="0" y="0"/>
          <a:chExt cx="0" cy="0"/>
        </a:xfrm>
      </p:grpSpPr>
      <p:cxnSp>
        <p:nvCxnSpPr>
          <p:cNvPr id="14"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42674"/>
            <a:ext cx="1948424" cy="3781926"/>
          </a:xfrm>
        </p:spPr>
        <p:txBody>
          <a:bodyPr spcCol="180000"/>
          <a:lstStyle>
            <a:lvl1pPr marL="0" indent="0">
              <a:lnSpc>
                <a:spcPct val="110000"/>
              </a:lnSpc>
              <a:spcBef>
                <a:spcPts val="600"/>
              </a:spcBef>
              <a:buFontTx/>
              <a:buNone/>
              <a:defRPr sz="900" b="1">
                <a:solidFill>
                  <a:srgbClr val="FF0000"/>
                </a:solidFill>
              </a:defRPr>
            </a:lvl1pPr>
            <a:lvl2pPr marL="0" indent="0">
              <a:lnSpc>
                <a:spcPct val="120000"/>
              </a:lnSpc>
              <a:spcBef>
                <a:spcPts val="0"/>
              </a:spcBef>
              <a:buSzPct val="100000"/>
              <a:buFontTx/>
              <a:buNone/>
              <a:defRPr sz="12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2" name="Marcador de contenido 2"/>
          <p:cNvSpPr>
            <a:spLocks noGrp="1"/>
          </p:cNvSpPr>
          <p:nvPr>
            <p:ph idx="22"/>
          </p:nvPr>
        </p:nvSpPr>
        <p:spPr>
          <a:xfrm>
            <a:off x="2667000" y="2590800"/>
            <a:ext cx="6052576" cy="3124200"/>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texto 13"/>
          <p:cNvSpPr>
            <a:spLocks noGrp="1"/>
          </p:cNvSpPr>
          <p:nvPr>
            <p:ph type="body" sz="quarter" idx="24"/>
          </p:nvPr>
        </p:nvSpPr>
        <p:spPr>
          <a:xfrm>
            <a:off x="2667287" y="5715000"/>
            <a:ext cx="6051727"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3" name="Marcador de texto 40"/>
          <p:cNvSpPr>
            <a:spLocks noGrp="1"/>
          </p:cNvSpPr>
          <p:nvPr>
            <p:ph type="body" sz="quarter" idx="25"/>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12219989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34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texto 13"/>
          <p:cNvSpPr>
            <a:spLocks noGrp="1"/>
          </p:cNvSpPr>
          <p:nvPr>
            <p:ph type="body" sz="quarter" idx="23"/>
          </p:nvPr>
        </p:nvSpPr>
        <p:spPr>
          <a:xfrm>
            <a:off x="490538"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5" name="Marcador de texto 13"/>
          <p:cNvSpPr>
            <a:spLocks noGrp="1"/>
          </p:cNvSpPr>
          <p:nvPr>
            <p:ph type="body" sz="quarter" idx="24"/>
          </p:nvPr>
        </p:nvSpPr>
        <p:spPr>
          <a:xfrm>
            <a:off x="4713752"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10993286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40_Título y objetos">
    <p:spTree>
      <p:nvGrpSpPr>
        <p:cNvPr id="1" name=""/>
        <p:cNvGrpSpPr/>
        <p:nvPr/>
      </p:nvGrpSpPr>
      <p:grpSpPr>
        <a:xfrm>
          <a:off x="0" y="0"/>
          <a:ext cx="0" cy="0"/>
          <a:chOff x="0" y="0"/>
          <a:chExt cx="0" cy="0"/>
        </a:xfrm>
      </p:grpSpPr>
      <p:sp>
        <p:nvSpPr>
          <p:cNvPr id="10"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30"/>
          </p:nvPr>
        </p:nvSpPr>
        <p:spPr>
          <a:xfrm>
            <a:off x="489976" y="3581400"/>
            <a:ext cx="8044424" cy="27432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31819399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33_Título y objetos">
    <p:spTree>
      <p:nvGrpSpPr>
        <p:cNvPr id="1" name=""/>
        <p:cNvGrpSpPr/>
        <p:nvPr/>
      </p:nvGrpSpPr>
      <p:grpSpPr>
        <a:xfrm>
          <a:off x="0" y="0"/>
          <a:ext cx="0" cy="0"/>
          <a:chOff x="0" y="0"/>
          <a:chExt cx="0" cy="0"/>
        </a:xfrm>
      </p:grpSpPr>
      <p:cxnSp>
        <p:nvCxnSpPr>
          <p:cNvPr id="13"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819400"/>
            <a:ext cx="1948424" cy="2895600"/>
          </a:xfrm>
        </p:spPr>
        <p:txBody>
          <a:bodyPr spcCol="180000"/>
          <a:lstStyle>
            <a:lvl1pPr marL="0" indent="0">
              <a:lnSpc>
                <a:spcPct val="12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contenido 2"/>
          <p:cNvSpPr>
            <a:spLocks noGrp="1"/>
          </p:cNvSpPr>
          <p:nvPr>
            <p:ph idx="22"/>
          </p:nvPr>
        </p:nvSpPr>
        <p:spPr>
          <a:xfrm>
            <a:off x="5831350" y="2819400"/>
            <a:ext cx="2888225"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contenido 2"/>
          <p:cNvSpPr>
            <a:spLocks noGrp="1"/>
          </p:cNvSpPr>
          <p:nvPr>
            <p:ph idx="23"/>
          </p:nvPr>
        </p:nvSpPr>
        <p:spPr>
          <a:xfrm>
            <a:off x="2743200" y="2819400"/>
            <a:ext cx="2939024"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0" name="Marcador de texto 13"/>
          <p:cNvSpPr>
            <a:spLocks noGrp="1"/>
          </p:cNvSpPr>
          <p:nvPr>
            <p:ph type="body" sz="quarter" idx="25"/>
          </p:nvPr>
        </p:nvSpPr>
        <p:spPr>
          <a:xfrm>
            <a:off x="2743265" y="5715000"/>
            <a:ext cx="2938397"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5831912" y="5715000"/>
            <a:ext cx="2887609"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18"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9" name="Marcador de texto 40"/>
          <p:cNvSpPr>
            <a:spLocks noGrp="1"/>
          </p:cNvSpPr>
          <p:nvPr>
            <p:ph type="body" sz="quarter" idx="27"/>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6445834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35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33900001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37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6324600" y="2438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2" name="Marcador de texto 13"/>
          <p:cNvSpPr>
            <a:spLocks noGrp="1"/>
          </p:cNvSpPr>
          <p:nvPr>
            <p:ph type="body" sz="quarter" idx="30"/>
          </p:nvPr>
        </p:nvSpPr>
        <p:spPr>
          <a:xfrm>
            <a:off x="6324600" y="3776135"/>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7" name="Marcador de texto 13"/>
          <p:cNvSpPr>
            <a:spLocks noGrp="1"/>
          </p:cNvSpPr>
          <p:nvPr>
            <p:ph type="body" sz="quarter" idx="31"/>
          </p:nvPr>
        </p:nvSpPr>
        <p:spPr>
          <a:xfrm>
            <a:off x="6324600" y="5105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3779623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9_Título y objetos">
    <p:spTree>
      <p:nvGrpSpPr>
        <p:cNvPr id="1" name=""/>
        <p:cNvGrpSpPr/>
        <p:nvPr/>
      </p:nvGrpSpPr>
      <p:grpSpPr>
        <a:xfrm>
          <a:off x="0" y="0"/>
          <a:ext cx="0" cy="0"/>
          <a:chOff x="0" y="0"/>
          <a:chExt cx="0" cy="0"/>
        </a:xfrm>
      </p:grpSpPr>
      <p:sp>
        <p:nvSpPr>
          <p:cNvPr id="10" name="Elipse 9"/>
          <p:cNvSpPr/>
          <p:nvPr userDrawn="1"/>
        </p:nvSpPr>
        <p:spPr bwMode="auto">
          <a:xfrm>
            <a:off x="5257800" y="1312863"/>
            <a:ext cx="3462338" cy="3460750"/>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grpSp>
        <p:nvGrpSpPr>
          <p:cNvPr id="12" name="Agrupar 113"/>
          <p:cNvGrpSpPr>
            <a:grpSpLocks/>
          </p:cNvGrpSpPr>
          <p:nvPr userDrawn="1"/>
        </p:nvGrpSpPr>
        <p:grpSpPr bwMode="auto">
          <a:xfrm>
            <a:off x="8745538" y="1343025"/>
            <a:ext cx="236537" cy="811213"/>
            <a:chOff x="7713134" y="1219200"/>
            <a:chExt cx="286390" cy="983723"/>
          </a:xfrm>
        </p:grpSpPr>
        <p:sp>
          <p:nvSpPr>
            <p:cNvPr id="13" name="Elipse 12"/>
            <p:cNvSpPr/>
            <p:nvPr/>
          </p:nvSpPr>
          <p:spPr bwMode="auto">
            <a:xfrm>
              <a:off x="7713134" y="1916533"/>
              <a:ext cx="286390" cy="286390"/>
            </a:xfrm>
            <a:prstGeom prst="ellipse">
              <a:avLst/>
            </a:prstGeom>
            <a:solidFill>
              <a:srgbClr val="A0D11C"/>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4" name="Elipse 13"/>
            <p:cNvSpPr/>
            <p:nvPr/>
          </p:nvSpPr>
          <p:spPr bwMode="auto">
            <a:xfrm>
              <a:off x="7713134" y="1219200"/>
              <a:ext cx="286390" cy="286390"/>
            </a:xfrm>
            <a:prstGeom prst="ellipse">
              <a:avLst/>
            </a:prstGeom>
            <a:solidFill>
              <a:srgbClr val="F00C15"/>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5" name="Elipse 14"/>
            <p:cNvSpPr/>
            <p:nvPr/>
          </p:nvSpPr>
          <p:spPr bwMode="auto">
            <a:xfrm>
              <a:off x="7713134" y="1575136"/>
              <a:ext cx="286390" cy="286390"/>
            </a:xfrm>
            <a:prstGeom prst="ellipse">
              <a:avLst/>
            </a:prstGeom>
            <a:solidFill>
              <a:srgbClr val="FFE538"/>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lang="es-ES_tradnl" sz="1500" b="1" noProof="1">
                  <a:solidFill>
                    <a:srgbClr val="000000"/>
                  </a:solidFill>
                  <a:latin typeface="Arial"/>
                  <a:ea typeface="Zapf Dingbats"/>
                  <a:cs typeface="Arial"/>
                </a:rPr>
                <a:t>?</a:t>
              </a:r>
              <a:endParaRPr lang="es-ES_tradnl" sz="1500" b="1" noProof="1">
                <a:solidFill>
                  <a:srgbClr val="000000"/>
                </a:solidFill>
                <a:latin typeface="Arial"/>
                <a:ea typeface="ＭＳ Ｐゴシック" charset="-128"/>
                <a:cs typeface="Arial"/>
              </a:endParaRPr>
            </a:p>
          </p:txBody>
        </p:sp>
      </p:grpSp>
      <p:cxnSp>
        <p:nvCxnSpPr>
          <p:cNvPr id="17" name="Conector recto 14"/>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2" name="Título 1"/>
          <p:cNvSpPr>
            <a:spLocks noGrp="1"/>
          </p:cNvSpPr>
          <p:nvPr>
            <p:ph type="title"/>
          </p:nvPr>
        </p:nvSpPr>
        <p:spPr>
          <a:xfrm>
            <a:off x="457200" y="269609"/>
            <a:ext cx="457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1312446"/>
            <a:ext cx="4539224" cy="4983163"/>
          </a:xfrm>
        </p:spPr>
        <p:txBody>
          <a:bodyPr/>
          <a:lstStyle>
            <a:lvl1pPr marL="108000" indent="-108000">
              <a:lnSpc>
                <a:spcPct val="110000"/>
              </a:lnSpc>
              <a:spcBef>
                <a:spcPts val="600"/>
              </a:spcBef>
              <a:buFont typeface="+mj-lt"/>
              <a:buAutoNum type="arabicPeriod"/>
              <a:defRPr sz="1000" b="1"/>
            </a:lvl1pPr>
            <a:lvl2pPr marL="108000" indent="0">
              <a:lnSpc>
                <a:spcPct val="110000"/>
              </a:lnSpc>
              <a:spcBef>
                <a:spcPts val="300"/>
              </a:spcBef>
              <a:buSzPct val="100000"/>
              <a:buFont typeface="Lucida Grande"/>
              <a:buChar char="&gt;"/>
              <a:defRPr sz="1000">
                <a:solidFill>
                  <a:schemeClr val="tx1"/>
                </a:solidFill>
                <a:latin typeface="Arial"/>
                <a:cs typeface="Arial"/>
              </a:defRPr>
            </a:lvl2pPr>
            <a:lvl3pPr>
              <a:defRPr sz="1600">
                <a:solidFill>
                  <a:schemeClr val="tx2"/>
                </a:solidFill>
                <a:latin typeface="Georgia"/>
                <a:cs typeface="Georgia"/>
              </a:defRPr>
            </a:lvl3pPr>
            <a:lvl4pPr marL="0" indent="0">
              <a:buFontTx/>
              <a:buNone/>
              <a:defRPr sz="1000" b="1">
                <a:solidFill>
                  <a:schemeClr val="accent2"/>
                </a:solidFill>
              </a:defRPr>
            </a:lvl4pPr>
            <a:lvl5pPr>
              <a:defRPr sz="9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6" name="Marcador de texto 21"/>
          <p:cNvSpPr>
            <a:spLocks noGrp="1"/>
          </p:cNvSpPr>
          <p:nvPr>
            <p:ph type="body" sz="quarter" idx="20"/>
          </p:nvPr>
        </p:nvSpPr>
        <p:spPr>
          <a:xfrm>
            <a:off x="0" y="6019800"/>
            <a:ext cx="9144000" cy="609600"/>
          </a:xfrm>
          <a:solidFill>
            <a:srgbClr val="B38F55"/>
          </a:solidFill>
          <a:effectLst>
            <a:innerShdw blurRad="63500" dist="25400" dir="13500000">
              <a:srgbClr val="000000">
                <a:alpha val="50000"/>
              </a:srgbClr>
            </a:innerShdw>
          </a:effectLst>
        </p:spPr>
        <p:txBody>
          <a:bodyPr lIns="324000" tIns="46800" rIns="324000" bIns="46800" anchor="ctr"/>
          <a:lstStyle>
            <a:lvl1pPr marL="0" indent="0" algn="ctr">
              <a:lnSpc>
                <a:spcPct val="100000"/>
              </a:lnSpc>
              <a:spcBef>
                <a:spcPts val="0"/>
              </a:spcBef>
              <a:buFontTx/>
              <a:buNone/>
              <a:defRPr sz="14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690839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4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ln>
            <a:noFill/>
          </a:ln>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57200"/>
            <a:ext cx="2895600" cy="5867400"/>
          </a:xfrm>
          <a:solidFill>
            <a:schemeClr val="bg1"/>
          </a:solidFill>
        </p:spPr>
        <p:txBody>
          <a:bodyPr lIns="108000" tIns="108000" rIns="108000" bIns="108000"/>
          <a:lstStyle>
            <a:lvl1pPr indent="0">
              <a:lnSpc>
                <a:spcPct val="100000"/>
              </a:lnSpc>
              <a:buNone/>
              <a:defRPr sz="2200" b="1">
                <a:solidFill>
                  <a:schemeClr val="tx1">
                    <a:alpha val="85000"/>
                  </a:schemeClr>
                </a:solidFill>
              </a:defRPr>
            </a:lvl1pPr>
            <a:lvl2pPr>
              <a:lnSpc>
                <a:spcPct val="100000"/>
              </a:lnSpc>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40271009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39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2133600" y="5410200"/>
            <a:ext cx="3276600"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7" name="Marcador de texto 13"/>
          <p:cNvSpPr>
            <a:spLocks noGrp="1"/>
          </p:cNvSpPr>
          <p:nvPr>
            <p:ph type="body" sz="quarter" idx="31"/>
          </p:nvPr>
        </p:nvSpPr>
        <p:spPr>
          <a:xfrm>
            <a:off x="5486400" y="5410200"/>
            <a:ext cx="3233176"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2793030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38_Título y objetos">
    <p:spTree>
      <p:nvGrpSpPr>
        <p:cNvPr id="1" name=""/>
        <p:cNvGrpSpPr/>
        <p:nvPr/>
      </p:nvGrpSpPr>
      <p:grpSpPr>
        <a:xfrm>
          <a:off x="0" y="0"/>
          <a:ext cx="0" cy="0"/>
          <a:chOff x="0" y="0"/>
          <a:chExt cx="0" cy="0"/>
        </a:xfrm>
      </p:grpSpPr>
      <p:sp>
        <p:nvSpPr>
          <p:cNvPr id="10" name="Rectángulo 9"/>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texto 40"/>
          <p:cNvSpPr>
            <a:spLocks noGrp="1"/>
          </p:cNvSpPr>
          <p:nvPr>
            <p:ph type="body" sz="quarter" idx="30"/>
          </p:nvPr>
        </p:nvSpPr>
        <p:spPr>
          <a:xfrm>
            <a:off x="2133600" y="2514600"/>
            <a:ext cx="6400800" cy="36576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37519807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6"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smtClean="0">
              <a:solidFill>
                <a:srgbClr val="000000"/>
              </a:solidFill>
              <a:latin typeface="Calibri" panose="020F0502020204030204" pitchFamily="34" charset="0"/>
              <a:ea typeface="MS PGothic" panose="020B0600070205080204" pitchFamily="34" charset="-128"/>
            </a:endParaRPr>
          </a:p>
        </p:txBody>
      </p:sp>
      <p:pic>
        <p:nvPicPr>
          <p:cNvPr id="7" name="Imagen 10"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27432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37225"/>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p:cNvSpPr>
            <a:spLocks noChangeArrowheads="1"/>
          </p:cNvSpPr>
          <p:nvPr/>
        </p:nvSpPr>
        <p:spPr bwMode="auto">
          <a:xfrm>
            <a:off x="6477000" y="0"/>
            <a:ext cx="2057400" cy="1524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smtClean="0">
              <a:solidFill>
                <a:srgbClr val="000000"/>
              </a:solidFill>
              <a:latin typeface="Calibri" panose="020F0502020204030204" pitchFamily="34" charset="0"/>
              <a:ea typeface="MS PGothic" panose="020B0600070205080204" pitchFamily="34" charset="-128"/>
            </a:endParaRPr>
          </a:p>
        </p:txBody>
      </p:sp>
      <p:sp>
        <p:nvSpPr>
          <p:cNvPr id="10" name="CuadroTexto 14"/>
          <p:cNvSpPr txBox="1"/>
          <p:nvPr/>
        </p:nvSpPr>
        <p:spPr>
          <a:xfrm>
            <a:off x="1282700" y="6015038"/>
            <a:ext cx="2527300" cy="538162"/>
          </a:xfrm>
          <a:prstGeom prst="rect">
            <a:avLst/>
          </a:prstGeom>
          <a:noFill/>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fontAlgn="base">
              <a:spcBef>
                <a:spcPct val="0"/>
              </a:spcBef>
              <a:spcAft>
                <a:spcPct val="0"/>
              </a:spcAft>
              <a:defRPr/>
            </a:pPr>
            <a:r>
              <a:rPr lang="en-US" sz="700" smtClean="0">
                <a:solidFill>
                  <a:srgbClr val="000000"/>
                </a:solidFill>
                <a:latin typeface="Arial" charset="0"/>
                <a:cs typeface="Arial" charset="0"/>
              </a:rPr>
              <a:t>The information included in this document is deemed confidential and copyright of Gold Mercury International.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No part of it may be circulated, quoted, or reproduced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for distribution without prior written approval from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Gold Mercury International.</a:t>
            </a:r>
          </a:p>
          <a:p>
            <a:pPr defTabSz="457200" fontAlgn="base">
              <a:spcBef>
                <a:spcPct val="0"/>
              </a:spcBef>
              <a:spcAft>
                <a:spcPct val="0"/>
              </a:spcAft>
              <a:defRPr/>
            </a:pPr>
            <a:endParaRPr lang="es-ES_tradnl" smtClean="0">
              <a:solidFill>
                <a:srgbClr val="000000"/>
              </a:solidFill>
            </a:endParaRPr>
          </a:p>
        </p:txBody>
      </p:sp>
      <p:sp>
        <p:nvSpPr>
          <p:cNvPr id="2" name="Título 1"/>
          <p:cNvSpPr>
            <a:spLocks noGrp="1"/>
          </p:cNvSpPr>
          <p:nvPr>
            <p:ph type="ctrTitle"/>
          </p:nvPr>
        </p:nvSpPr>
        <p:spPr>
          <a:xfrm>
            <a:off x="1303594" y="1891065"/>
            <a:ext cx="7230806" cy="1390651"/>
          </a:xfrm>
        </p:spPr>
        <p:txBody>
          <a:bodyPr lIns="0" tIns="0" rIns="0" bIns="0" anchor="b">
            <a:normAutofit/>
          </a:bodyPr>
          <a:lstStyle>
            <a:lvl1pPr>
              <a:defRPr sz="4000">
                <a:solidFill>
                  <a:schemeClr val="bg1"/>
                </a:solidFill>
              </a:defRPr>
            </a:lvl1pPr>
          </a:lstStyle>
          <a:p>
            <a:r>
              <a:rPr lang="en-GB" smtClean="0"/>
              <a:t>Click to edit Master title style</a:t>
            </a:r>
            <a:endParaRPr lang="es-ES_tradnl" dirty="0"/>
          </a:p>
        </p:txBody>
      </p:sp>
      <p:sp>
        <p:nvSpPr>
          <p:cNvPr id="3" name="Subtítulo 2"/>
          <p:cNvSpPr>
            <a:spLocks noGrp="1"/>
          </p:cNvSpPr>
          <p:nvPr>
            <p:ph type="subTitle" idx="1"/>
          </p:nvPr>
        </p:nvSpPr>
        <p:spPr>
          <a:xfrm>
            <a:off x="1303594" y="3338866"/>
            <a:ext cx="7230806" cy="1905000"/>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s-ES_tradnl" dirty="0"/>
          </a:p>
        </p:txBody>
      </p:sp>
      <p:sp>
        <p:nvSpPr>
          <p:cNvPr id="11" name="Marcador de texto 10"/>
          <p:cNvSpPr>
            <a:spLocks noGrp="1"/>
          </p:cNvSpPr>
          <p:nvPr>
            <p:ph type="body" sz="quarter" idx="11"/>
          </p:nvPr>
        </p:nvSpPr>
        <p:spPr>
          <a:xfrm>
            <a:off x="1303594" y="5486400"/>
            <a:ext cx="2971800" cy="228600"/>
          </a:xfrm>
        </p:spPr>
        <p:txBody>
          <a:bodyPr/>
          <a:lstStyle>
            <a:lvl1pPr marL="0" indent="0">
              <a:spcBef>
                <a:spcPts val="0"/>
              </a:spcBef>
              <a:buFontTx/>
              <a:buNone/>
              <a:defRPr sz="1050">
                <a:solidFill>
                  <a:srgbClr val="000000"/>
                </a:solidFill>
              </a:defRPr>
            </a:lvl1pPr>
          </a:lstStyle>
          <a:p>
            <a:pPr lvl="0"/>
            <a:r>
              <a:rPr lang="en-GB" smtClean="0"/>
              <a:t>Click to edit Master text styles</a:t>
            </a:r>
          </a:p>
        </p:txBody>
      </p:sp>
      <p:sp>
        <p:nvSpPr>
          <p:cNvPr id="12" name="Marcador de texto 10"/>
          <p:cNvSpPr>
            <a:spLocks noGrp="1"/>
          </p:cNvSpPr>
          <p:nvPr>
            <p:ph type="body" sz="quarter" idx="12"/>
          </p:nvPr>
        </p:nvSpPr>
        <p:spPr bwMode="gray">
          <a:xfrm>
            <a:off x="1303594" y="5181600"/>
            <a:ext cx="2971800" cy="228600"/>
          </a:xfrm>
        </p:spPr>
        <p:txBody>
          <a:bodyPr/>
          <a:lstStyle>
            <a:lvl1pPr marL="0" indent="0">
              <a:spcBef>
                <a:spcPts val="0"/>
              </a:spcBef>
              <a:buFontTx/>
              <a:buNone/>
              <a:defRPr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26602248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30_Título y objetos">
    <p:spTree>
      <p:nvGrpSpPr>
        <p:cNvPr id="1" name=""/>
        <p:cNvGrpSpPr/>
        <p:nvPr/>
      </p:nvGrpSpPr>
      <p:grpSpPr>
        <a:xfrm>
          <a:off x="0" y="0"/>
          <a:ext cx="0" cy="0"/>
          <a:chOff x="0" y="0"/>
          <a:chExt cx="0" cy="0"/>
        </a:xfrm>
      </p:grpSpPr>
      <p:sp>
        <p:nvSpPr>
          <p:cNvPr id="71" name="Shape 71"/>
          <p:cNvSpPr>
            <a:spLocks noGrp="1"/>
          </p:cNvSpPr>
          <p:nvPr>
            <p:ph type="title"/>
          </p:nvPr>
        </p:nvSpPr>
        <p:spPr>
          <a:xfrm>
            <a:off x="457203" y="0"/>
            <a:ext cx="7543801" cy="1407581"/>
          </a:xfrm>
          <a:prstGeom prst="rect">
            <a:avLst/>
          </a:prstGeom>
        </p:spPr>
        <p:txBody>
          <a:bodyPr/>
          <a:lstStyle/>
          <a:p>
            <a:pPr lvl="0"/>
            <a:r>
              <a:rPr/>
              <a:t>Texto del título</a:t>
            </a:r>
          </a:p>
        </p:txBody>
      </p:sp>
      <p:sp>
        <p:nvSpPr>
          <p:cNvPr id="72" name="Shape 72"/>
          <p:cNvSpPr>
            <a:spLocks noGrp="1"/>
          </p:cNvSpPr>
          <p:nvPr>
            <p:ph type="body" idx="1"/>
          </p:nvPr>
        </p:nvSpPr>
        <p:spPr>
          <a:xfrm>
            <a:off x="457201" y="4944159"/>
            <a:ext cx="8229601" cy="1913847"/>
          </a:xfrm>
          <a:prstGeom prst="rect">
            <a:avLst/>
          </a:prstGeom>
          <a:solidFill>
            <a:srgbClr val="FFFFFF"/>
          </a:solidFill>
        </p:spPr>
        <p:txBody>
          <a:bodyPr/>
          <a:lstStyle>
            <a:lvl1pPr>
              <a:lnSpc>
                <a:spcPct val="100000"/>
              </a:lnSpc>
              <a:spcBef>
                <a:spcPts val="0"/>
              </a:spcBef>
              <a:defRPr sz="2100" b="1">
                <a:solidFill>
                  <a:srgbClr val="000000">
                    <a:alpha val="85000"/>
                  </a:srgbClr>
                </a:solidFill>
              </a:defRPr>
            </a:lvl1pPr>
            <a:lvl2pPr marL="0" indent="0">
              <a:lnSpc>
                <a:spcPct val="100000"/>
              </a:lnSpc>
              <a:spcBef>
                <a:spcPts val="0"/>
              </a:spcBef>
              <a:buSzTx/>
              <a:buNone/>
              <a:defRPr sz="2100" b="1">
                <a:solidFill>
                  <a:srgbClr val="000000">
                    <a:alpha val="85000"/>
                  </a:srgbClr>
                </a:solidFill>
              </a:defRPr>
            </a:lvl2pPr>
            <a:lvl3pPr>
              <a:lnSpc>
                <a:spcPct val="100000"/>
              </a:lnSpc>
              <a:spcBef>
                <a:spcPts val="0"/>
              </a:spcBef>
              <a:defRPr sz="2100" b="1">
                <a:solidFill>
                  <a:srgbClr val="000000">
                    <a:alpha val="85000"/>
                  </a:srgbClr>
                </a:solidFill>
              </a:defRPr>
            </a:lvl3pPr>
            <a:lvl4pPr marL="188953" indent="-188953">
              <a:lnSpc>
                <a:spcPct val="100000"/>
              </a:lnSpc>
              <a:spcBef>
                <a:spcPts val="0"/>
              </a:spcBef>
              <a:defRPr sz="2100" b="1">
                <a:solidFill>
                  <a:srgbClr val="000000">
                    <a:alpha val="85000"/>
                  </a:srgbClr>
                </a:solidFill>
              </a:defRPr>
            </a:lvl4pPr>
            <a:lvl5pPr>
              <a:lnSpc>
                <a:spcPct val="100000"/>
              </a:lnSpc>
              <a:spcBef>
                <a:spcPts val="0"/>
              </a:spcBef>
              <a:defRPr sz="2100" b="1">
                <a:solidFill>
                  <a:srgbClr val="000000">
                    <a:alpha val="85000"/>
                  </a:srgbClr>
                </a:solidFill>
              </a:defRPr>
            </a:lvl5pPr>
          </a:lstStyle>
          <a:p>
            <a:pPr lvl="0"/>
            <a:r>
              <a:rPr/>
              <a:t>Nivel de texto 1</a:t>
            </a:r>
          </a:p>
          <a:p>
            <a:pPr lvl="1"/>
            <a:r>
              <a:rPr/>
              <a:t>Nivel de texto 2</a:t>
            </a:r>
          </a:p>
          <a:p>
            <a:pPr lvl="2"/>
            <a:r>
              <a:rPr/>
              <a:t>Nivel de texto 3</a:t>
            </a:r>
          </a:p>
          <a:p>
            <a:pPr lvl="3"/>
            <a:r>
              <a:rPr/>
              <a:t>Nivel de texto 4</a:t>
            </a:r>
          </a:p>
          <a:p>
            <a:pPr lvl="4"/>
            <a:r>
              <a:rPr/>
              <a:t>Nivel de texto 5</a:t>
            </a:r>
          </a:p>
        </p:txBody>
      </p:sp>
    </p:spTree>
    <p:extLst>
      <p:ext uri="{BB962C8B-B14F-4D97-AF65-F5344CB8AC3E}">
        <p14:creationId xmlns:p14="http://schemas.microsoft.com/office/powerpoint/2010/main" val="427639149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sz="2600" b="0"/>
            </a:lvl1pPr>
          </a:lstStyle>
          <a:p>
            <a:r>
              <a:rPr lang="it-IT" smtClean="0"/>
              <a:t>Fare clic per modificare lo stile del titolo</a:t>
            </a:r>
            <a:endParaRPr lang="de-DE" dirty="0"/>
          </a:p>
        </p:txBody>
      </p:sp>
      <p:sp>
        <p:nvSpPr>
          <p:cNvPr id="9" name="Textplatzhalter 7"/>
          <p:cNvSpPr>
            <a:spLocks noGrp="1"/>
          </p:cNvSpPr>
          <p:nvPr>
            <p:ph type="body" sz="quarter" idx="13"/>
          </p:nvPr>
        </p:nvSpPr>
        <p:spPr>
          <a:xfrm>
            <a:off x="323850" y="854994"/>
            <a:ext cx="8496300" cy="336244"/>
          </a:xfrm>
        </p:spPr>
        <p:txBody>
          <a:bodyPr rtlCol="0">
            <a:noAutofit/>
          </a:bodyPr>
          <a:lstStyle>
            <a:lvl1pPr marL="176213" indent="-176213">
              <a:buNone/>
              <a:defRPr lang="de-DE" sz="2000" dirty="0" smtClean="0">
                <a:solidFill>
                  <a:schemeClr val="bg1">
                    <a:lumMod val="50000"/>
                  </a:schemeClr>
                </a:solidFill>
                <a:latin typeface="Calibri Light" panose="020F0302020204030204" pitchFamily="34" charset="0"/>
              </a:defRPr>
            </a:lvl1pPr>
          </a:lstStyle>
          <a:p>
            <a:pPr lvl="0"/>
            <a:r>
              <a:rPr lang="de-DE" dirty="0" smtClean="0"/>
              <a:t>Textmasterformate durch Klicken bearbeiten</a:t>
            </a:r>
          </a:p>
        </p:txBody>
      </p:sp>
    </p:spTree>
    <p:extLst>
      <p:ext uri="{BB962C8B-B14F-4D97-AF65-F5344CB8AC3E}">
        <p14:creationId xmlns:p14="http://schemas.microsoft.com/office/powerpoint/2010/main" val="2121721788"/>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4"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smtClean="0">
              <a:solidFill>
                <a:srgbClr val="000000"/>
              </a:solidFill>
              <a:latin typeface="Calibri" panose="020F0502020204030204" pitchFamily="34" charset="0"/>
              <a:ea typeface="MS PGothic" panose="020B0600070205080204" pitchFamily="34" charset="-128"/>
            </a:endParaRPr>
          </a:p>
        </p:txBody>
      </p:sp>
      <p:cxnSp>
        <p:nvCxnSpPr>
          <p:cNvPr id="5" name="Conector recto 9"/>
          <p:cNvCxnSpPr>
            <a:cxnSpLocks noChangeShapeType="1"/>
          </p:cNvCxnSpPr>
          <p:nvPr/>
        </p:nvCxnSpPr>
        <p:spPr bwMode="gray">
          <a:xfrm rot="5400000">
            <a:off x="375444" y="4339431"/>
            <a:ext cx="4725988" cy="95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pic>
        <p:nvPicPr>
          <p:cNvPr id="7" name="Imagen 12"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04775"/>
            <a:ext cx="85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3"/>
          <p:cNvSpPr>
            <a:spLocks noChangeArrowheads="1"/>
          </p:cNvSpPr>
          <p:nvPr/>
        </p:nvSpPr>
        <p:spPr bwMode="auto">
          <a:xfrm>
            <a:off x="8305800" y="381000"/>
            <a:ext cx="838200" cy="2413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200" smtClean="0">
              <a:solidFill>
                <a:srgbClr val="FFFFFF"/>
              </a:solidFill>
              <a:ea typeface="MS PGothic" panose="020B0600070205080204" pitchFamily="34" charset="-128"/>
            </a:endParaRPr>
          </a:p>
        </p:txBody>
      </p:sp>
      <p:sp>
        <p:nvSpPr>
          <p:cNvPr id="8" name="Content Placeholder 2"/>
          <p:cNvSpPr>
            <a:spLocks noGrp="1"/>
          </p:cNvSpPr>
          <p:nvPr>
            <p:ph idx="1"/>
          </p:nvPr>
        </p:nvSpPr>
        <p:spPr bwMode="gray">
          <a:xfrm>
            <a:off x="76200" y="1066800"/>
            <a:ext cx="2514600" cy="2819400"/>
          </a:xfrm>
        </p:spPr>
        <p:txBody>
          <a:bodyPr/>
          <a:lstStyle>
            <a:lvl1pPr marL="0" indent="0" algn="r">
              <a:buFontTx/>
              <a:buNone/>
              <a:defRPr sz="12000" b="0">
                <a:solidFill>
                  <a:srgbClr val="FFFFFF"/>
                </a:solidFill>
                <a:latin typeface="Arial"/>
                <a:cs typeface="Arial"/>
              </a:defRPr>
            </a:lvl1pPr>
          </a:lstStyle>
          <a:p>
            <a:pPr lvl="0"/>
            <a:r>
              <a:rPr lang="en-GB" smtClean="0"/>
              <a:t>Click to edit Master text styles</a:t>
            </a:r>
          </a:p>
        </p:txBody>
      </p:sp>
      <p:sp>
        <p:nvSpPr>
          <p:cNvPr id="6" name="Marcador de contenido 2"/>
          <p:cNvSpPr>
            <a:spLocks noGrp="1"/>
          </p:cNvSpPr>
          <p:nvPr>
            <p:ph idx="15"/>
          </p:nvPr>
        </p:nvSpPr>
        <p:spPr bwMode="gray">
          <a:xfrm>
            <a:off x="2895600" y="1981198"/>
            <a:ext cx="6096000" cy="4725989"/>
          </a:xfrm>
        </p:spPr>
        <p:txBody>
          <a:bodyPr/>
          <a:lstStyle>
            <a:lvl1pPr marL="0" indent="0">
              <a:lnSpc>
                <a:spcPct val="100000"/>
              </a:lnSpc>
              <a:spcBef>
                <a:spcPts val="1000"/>
              </a:spcBef>
              <a:buFontTx/>
              <a:buNone/>
              <a:defRPr sz="2200">
                <a:solidFill>
                  <a:srgbClr val="F39295"/>
                </a:solidFill>
              </a:defRPr>
            </a:lvl1pPr>
            <a:lvl2pPr marL="432000">
              <a:lnSpc>
                <a:spcPct val="120000"/>
              </a:lnSpc>
              <a:defRPr sz="1600">
                <a:solidFill>
                  <a:srgbClr val="F39295"/>
                </a:solidFill>
                <a:latin typeface="Arial"/>
                <a:cs typeface="Arial"/>
              </a:defRPr>
            </a:lvl2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1748468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a:xfrm>
            <a:off x="8459788" y="6453188"/>
            <a:ext cx="477837" cy="2889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AC9D49FB-4DB7-4A24-9BF8-16E5E36B00A7}"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26208484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a:xfrm>
            <a:off x="8069263" y="333375"/>
            <a:ext cx="711200" cy="457200"/>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21E93023-300D-4843-8766-EC8314183936}"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2182387629"/>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4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auto">
          <a:xfrm>
            <a:off x="0" y="0"/>
            <a:ext cx="9144000" cy="6858000"/>
          </a:xfrm>
          <a:prstGeom prst="rect">
            <a:avLst/>
          </a:prstGeom>
          <a:solidFill>
            <a:srgbClr val="DD112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smtClean="0">
              <a:solidFill>
                <a:srgbClr val="000000"/>
              </a:solidFill>
              <a:ea typeface="MS PGothic" panose="020B0600070205080204" pitchFamily="34" charset="-128"/>
            </a:endParaRPr>
          </a:p>
        </p:txBody>
      </p:sp>
      <p:sp>
        <p:nvSpPr>
          <p:cNvPr id="14" name="Marcador de contenido 2"/>
          <p:cNvSpPr>
            <a:spLocks noGrp="1"/>
          </p:cNvSpPr>
          <p:nvPr>
            <p:ph idx="17"/>
          </p:nvPr>
        </p:nvSpPr>
        <p:spPr bwMode="white">
          <a:xfrm>
            <a:off x="457200" y="1295400"/>
            <a:ext cx="7907474" cy="4983163"/>
          </a:xfrm>
        </p:spPr>
        <p:txBody>
          <a:bodyPr/>
          <a:lstStyle>
            <a:lvl1pPr indent="0">
              <a:lnSpc>
                <a:spcPct val="120000"/>
              </a:lnSpc>
              <a:spcBef>
                <a:spcPts val="0"/>
              </a:spcBef>
              <a:buFontTx/>
              <a:buNone/>
              <a:defRPr sz="4000">
                <a:solidFill>
                  <a:srgbClr val="FFFFFF"/>
                </a:solidFill>
                <a:latin typeface="Georgia"/>
                <a:cs typeface="Georgia"/>
              </a:defRPr>
            </a:lvl1pPr>
          </a:lstStyle>
          <a:p>
            <a:pPr lvl="0"/>
            <a:r>
              <a:rPr lang="en-GB" smtClean="0"/>
              <a:t>Click to edit Master text styles</a:t>
            </a:r>
          </a:p>
        </p:txBody>
      </p:sp>
      <p:sp>
        <p:nvSpPr>
          <p:cNvPr id="5" name="Marcador de texto 10"/>
          <p:cNvSpPr>
            <a:spLocks noGrp="1"/>
          </p:cNvSpPr>
          <p:nvPr>
            <p:ph type="body" sz="quarter" idx="16"/>
          </p:nvPr>
        </p:nvSpPr>
        <p:spPr>
          <a:xfrm>
            <a:off x="465394" y="6494046"/>
            <a:ext cx="8229600" cy="310540"/>
          </a:xfrm>
        </p:spPr>
        <p:txBody>
          <a:bodyPr anchor="b"/>
          <a:lstStyle>
            <a:lvl1pPr marL="0" indent="0">
              <a:lnSpc>
                <a:spcPct val="100000"/>
              </a:lnSpc>
              <a:buFontTx/>
              <a:buNone/>
              <a:defRPr sz="9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33447837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gray">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it-IT" smtClean="0">
              <a:solidFill>
                <a:srgbClr val="000000"/>
              </a:solidFill>
              <a:ea typeface="MS PGothic" panose="020B0600070205080204" pitchFamily="34" charset="-128"/>
            </a:endParaRPr>
          </a:p>
        </p:txBody>
      </p:sp>
      <p:sp>
        <p:nvSpPr>
          <p:cNvPr id="3" name="Marcador de contenido 2"/>
          <p:cNvSpPr>
            <a:spLocks noGrp="1"/>
          </p:cNvSpPr>
          <p:nvPr>
            <p:ph idx="1"/>
          </p:nvPr>
        </p:nvSpPr>
        <p:spPr/>
        <p:txBody>
          <a:bodyPr/>
          <a:lstStyle>
            <a:lvl1pPr indent="0">
              <a:lnSpc>
                <a:spcPct val="120000"/>
              </a:lnSpc>
              <a:spcBef>
                <a:spcPts val="0"/>
              </a:spcBef>
              <a:buFontTx/>
              <a:buNone/>
              <a:defRPr sz="4000">
                <a:solidFill>
                  <a:srgbClr val="F00C15"/>
                </a:solidFill>
                <a:latin typeface="Georgia"/>
                <a:cs typeface="Georgia"/>
              </a:defRPr>
            </a:lvl1pPr>
          </a:lstStyle>
          <a:p>
            <a:pPr lvl="0"/>
            <a:r>
              <a:rPr lang="en-GB" smtClean="0"/>
              <a:t>Click to edit Master text styles</a:t>
            </a:r>
          </a:p>
        </p:txBody>
      </p:sp>
      <p:sp>
        <p:nvSpPr>
          <p:cNvPr id="7"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3642022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4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3785811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14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ln>
            <a:noFill/>
          </a:ln>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57200"/>
            <a:ext cx="2895600" cy="5867400"/>
          </a:xfrm>
          <a:solidFill>
            <a:schemeClr val="bg1"/>
          </a:solidFill>
        </p:spPr>
        <p:txBody>
          <a:bodyPr lIns="108000" tIns="108000" rIns="108000" bIns="108000"/>
          <a:lstStyle>
            <a:lvl1pPr indent="0">
              <a:lnSpc>
                <a:spcPct val="100000"/>
              </a:lnSpc>
              <a:buNone/>
              <a:defRPr sz="2200" b="1">
                <a:solidFill>
                  <a:schemeClr val="tx1">
                    <a:alpha val="85000"/>
                  </a:schemeClr>
                </a:solidFill>
              </a:defRPr>
            </a:lvl1pPr>
            <a:lvl2pPr>
              <a:lnSpc>
                <a:spcPct val="100000"/>
              </a:lnSpc>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25352968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4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9302748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4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8382000" cy="868362"/>
          </a:xfrm>
        </p:spPr>
        <p:txBody>
          <a:bodyPr lIns="0" tIns="0" rIns="0" bIns="0"/>
          <a:lstStyle>
            <a:lvl1pPr>
              <a:defRPr/>
            </a:lvl1pPr>
          </a:lstStyle>
          <a:p>
            <a:r>
              <a:rPr lang="en-GB" dirty="0"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GB" smtClean="0"/>
              <a:t>Click to edit Master text styles</a:t>
            </a:r>
          </a:p>
        </p:txBody>
      </p:sp>
      <p:sp>
        <p:nvSpPr>
          <p:cNvPr id="41" name="Marcador de texto 40"/>
          <p:cNvSpPr>
            <a:spLocks noGrp="1"/>
          </p:cNvSpPr>
          <p:nvPr>
            <p:ph type="body" sz="quarter" idx="18"/>
          </p:nvPr>
        </p:nvSpPr>
        <p:spPr>
          <a:xfrm>
            <a:off x="457201" y="1219200"/>
            <a:ext cx="3352800" cy="1524002"/>
          </a:xfrm>
        </p:spPr>
        <p:txBody>
          <a:bodyPr/>
          <a:lstStyle>
            <a:lvl1pPr marL="0" indent="0">
              <a:lnSpc>
                <a:spcPct val="110000"/>
              </a:lnSpc>
              <a:spcBef>
                <a:spcPts val="0"/>
              </a:spcBef>
              <a:buFontTx/>
              <a:buNone/>
              <a:defRPr sz="1400" baseline="0">
                <a:solidFill>
                  <a:srgbClr val="F00C15"/>
                </a:solidFill>
                <a:latin typeface="Georgia"/>
              </a:defRPr>
            </a:lvl1pPr>
          </a:lstStyle>
          <a:p>
            <a:pPr lvl="0"/>
            <a:r>
              <a:rPr lang="es-ES_tradnl" dirty="0" smtClean="0"/>
              <a:t>Haga clic para modificar el estilo de texto del patrón</a:t>
            </a:r>
          </a:p>
        </p:txBody>
      </p:sp>
      <p:sp>
        <p:nvSpPr>
          <p:cNvPr id="17" name="Marcador de texto 40"/>
          <p:cNvSpPr>
            <a:spLocks noGrp="1"/>
          </p:cNvSpPr>
          <p:nvPr>
            <p:ph type="body" sz="quarter" idx="21"/>
          </p:nvPr>
        </p:nvSpPr>
        <p:spPr>
          <a:xfrm>
            <a:off x="5181600" y="1219199"/>
            <a:ext cx="3537976" cy="1524001"/>
          </a:xfrm>
          <a:noFill/>
          <a:effectLst>
            <a:innerShdw blurRad="63500" dist="25400" dir="13500000">
              <a:srgbClr val="000000">
                <a:alpha val="31000"/>
              </a:srgbClr>
            </a:innerShdw>
          </a:effectLst>
        </p:spPr>
        <p:txBody>
          <a:bodyPr/>
          <a:lstStyle>
            <a:lvl1pPr marL="0" indent="0">
              <a:lnSpc>
                <a:spcPct val="110000"/>
              </a:lnSpc>
              <a:spcBef>
                <a:spcPts val="0"/>
              </a:spcBef>
              <a:buFontTx/>
              <a:buNone/>
              <a:defRPr sz="1600" b="1" baseline="0">
                <a:solidFill>
                  <a:schemeClr val="tx1"/>
                </a:solidFill>
                <a:latin typeface="Arial"/>
                <a:cs typeface="Arial"/>
              </a:defRPr>
            </a:lvl1pPr>
          </a:lstStyle>
          <a:p>
            <a:pPr lvl="0"/>
            <a:r>
              <a:rPr lang="es-ES_tradnl" dirty="0" smtClean="0"/>
              <a:t>Haga clic para modificar el estilo de texto del patrón</a:t>
            </a:r>
          </a:p>
        </p:txBody>
      </p:sp>
      <p:sp>
        <p:nvSpPr>
          <p:cNvPr id="14" name="Marcador de contenido 2"/>
          <p:cNvSpPr>
            <a:spLocks noGrp="1"/>
          </p:cNvSpPr>
          <p:nvPr>
            <p:ph idx="22"/>
          </p:nvPr>
        </p:nvSpPr>
        <p:spPr>
          <a:xfrm>
            <a:off x="6085352"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5" name="Marcador de contenido 2"/>
          <p:cNvSpPr>
            <a:spLocks noGrp="1"/>
          </p:cNvSpPr>
          <p:nvPr>
            <p:ph idx="23"/>
          </p:nvPr>
        </p:nvSpPr>
        <p:spPr>
          <a:xfrm>
            <a:off x="3302001"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18" name="Marcador de contenido 2"/>
          <p:cNvSpPr>
            <a:spLocks noGrp="1"/>
          </p:cNvSpPr>
          <p:nvPr>
            <p:ph idx="27"/>
          </p:nvPr>
        </p:nvSpPr>
        <p:spPr>
          <a:xfrm>
            <a:off x="489976" y="2819400"/>
            <a:ext cx="8229038" cy="762000"/>
          </a:xfrm>
          <a:solidFill>
            <a:srgbClr val="F2F2F2"/>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22" name="Marcador de contenido 2"/>
          <p:cNvSpPr>
            <a:spLocks noGrp="1"/>
          </p:cNvSpPr>
          <p:nvPr>
            <p:ph idx="28"/>
          </p:nvPr>
        </p:nvSpPr>
        <p:spPr>
          <a:xfrm>
            <a:off x="490538"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Tree>
    <p:extLst>
      <p:ext uri="{BB962C8B-B14F-4D97-AF65-F5344CB8AC3E}">
        <p14:creationId xmlns:p14="http://schemas.microsoft.com/office/powerpoint/2010/main" val="36415353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46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3749598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5DC0B6AE-3473-43F0-ABA5-E33ACC358E26}" type="datetimeFigureOut">
              <a:rPr lang="it-IT"/>
              <a:pPr fontAlgn="base">
                <a:spcBef>
                  <a:spcPct val="0"/>
                </a:spcBef>
                <a:spcAft>
                  <a:spcPct val="0"/>
                </a:spcAft>
                <a:defRPr/>
              </a:pPr>
              <a:t>26/11/2016</a:t>
            </a:fld>
            <a:endParaRPr lang="it-IT"/>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endParaRPr lang="it-IT"/>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7F925230-AF2A-494D-9217-A86E7900D52E}" type="slidenum">
              <a:rPr lang="it-IT"/>
              <a:pPr fontAlgn="base">
                <a:spcBef>
                  <a:spcPct val="0"/>
                </a:spcBef>
                <a:spcAft>
                  <a:spcPct val="0"/>
                </a:spcAft>
                <a:defRPr/>
              </a:pPr>
              <a:t>‹N›</a:t>
            </a:fld>
            <a:endParaRPr lang="it-IT"/>
          </a:p>
        </p:txBody>
      </p:sp>
    </p:spTree>
    <p:extLst>
      <p:ext uri="{BB962C8B-B14F-4D97-AF65-F5344CB8AC3E}">
        <p14:creationId xmlns:p14="http://schemas.microsoft.com/office/powerpoint/2010/main" val="8130488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600825" y="6026150"/>
            <a:ext cx="2133600" cy="476250"/>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39ADD70F-28C4-4E2E-A74C-84D9348FA300}" type="slidenum">
              <a:rPr lang="en-US" altLang="es-ES"/>
              <a:pPr fontAlgn="base">
                <a:spcBef>
                  <a:spcPct val="0"/>
                </a:spcBef>
                <a:spcAft>
                  <a:spcPct val="0"/>
                </a:spcAft>
                <a:defRPr/>
              </a:pPr>
              <a:t>‹N›</a:t>
            </a:fld>
            <a:endParaRPr lang="en-US" altLang="es-ES"/>
          </a:p>
        </p:txBody>
      </p:sp>
    </p:spTree>
    <p:extLst>
      <p:ext uri="{BB962C8B-B14F-4D97-AF65-F5344CB8AC3E}">
        <p14:creationId xmlns:p14="http://schemas.microsoft.com/office/powerpoint/2010/main" val="37701679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9_Título y objetos">
    <p:spTree>
      <p:nvGrpSpPr>
        <p:cNvPr id="1" name=""/>
        <p:cNvGrpSpPr/>
        <p:nvPr/>
      </p:nvGrpSpPr>
      <p:grpSpPr>
        <a:xfrm>
          <a:off x="0" y="0"/>
          <a:ext cx="0" cy="0"/>
          <a:chOff x="0" y="0"/>
          <a:chExt cx="0" cy="0"/>
        </a:xfrm>
      </p:grpSpPr>
      <p:sp>
        <p:nvSpPr>
          <p:cNvPr id="5" name="Rectángulo 6"/>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ES_tradnl">
              <a:solidFill>
                <a:prstClr val="white"/>
              </a:solidFill>
            </a:endParaRPr>
          </a:p>
        </p:txBody>
      </p:sp>
      <p:sp>
        <p:nvSpPr>
          <p:cNvPr id="10" name="Marcador de posición de imagen 9"/>
          <p:cNvSpPr>
            <a:spLocks noGrp="1"/>
          </p:cNvSpPr>
          <p:nvPr>
            <p:ph type="pic" sz="quarter" idx="14"/>
          </p:nvPr>
        </p:nvSpPr>
        <p:spPr>
          <a:xfrm>
            <a:off x="0" y="0"/>
            <a:ext cx="9144000" cy="6858000"/>
          </a:xfrm>
          <a:noFill/>
        </p:spPr>
        <p:txBody>
          <a:bodyPr/>
          <a:lstStyle/>
          <a:p>
            <a:pPr lvl="0"/>
            <a:endParaRPr lang="es-ES_tradnl" noProof="0"/>
          </a:p>
        </p:txBody>
      </p:sp>
      <p:sp>
        <p:nvSpPr>
          <p:cNvPr id="8" name="Marcador de texto 7"/>
          <p:cNvSpPr>
            <a:spLocks noGrp="1"/>
          </p:cNvSpPr>
          <p:nvPr>
            <p:ph type="body" sz="quarter" idx="13"/>
          </p:nvPr>
        </p:nvSpPr>
        <p:spPr>
          <a:xfrm>
            <a:off x="457200" y="4876800"/>
            <a:ext cx="8229600" cy="1447800"/>
          </a:xfrm>
          <a:solidFill>
            <a:srgbClr val="F00C15">
              <a:alpha val="85000"/>
            </a:srgbClr>
          </a:solidFill>
        </p:spPr>
        <p:txBody>
          <a:bodyPr lIns="108000" tIns="108000" rIns="108000" bIns="108000"/>
          <a:lstStyle>
            <a:lvl1pPr marL="0" indent="0">
              <a:lnSpc>
                <a:spcPct val="100000"/>
              </a:lnSpc>
              <a:buNone/>
              <a:defRPr sz="22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29787412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4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7040662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27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876800"/>
            <a:ext cx="8229600" cy="1981200"/>
          </a:xfrm>
          <a:solidFill>
            <a:srgbClr val="DD1121">
              <a:alpha val="85000"/>
            </a:srgbClr>
          </a:solidFill>
        </p:spPr>
        <p:txBody>
          <a:bodyPr lIns="108000" tIns="108000" rIns="108000" bIns="108000"/>
          <a:lstStyle>
            <a:lvl1pPr marL="0" indent="0">
              <a:lnSpc>
                <a:spcPct val="100000"/>
              </a:lnSpc>
              <a:buNone/>
              <a:defRPr sz="40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6" name="Marcador de texto 10"/>
          <p:cNvSpPr>
            <a:spLocks noGrp="1"/>
          </p:cNvSpPr>
          <p:nvPr>
            <p:ph type="body" sz="quarter" idx="16"/>
          </p:nvPr>
        </p:nvSpPr>
        <p:spPr>
          <a:xfrm>
            <a:off x="457200" y="0"/>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10487741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28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0"/>
            <a:ext cx="8229600" cy="2514600"/>
          </a:xfrm>
          <a:solidFill>
            <a:srgbClr val="DD1121">
              <a:alpha val="85000"/>
            </a:srgbClr>
          </a:solidFill>
        </p:spPr>
        <p:txBody>
          <a:bodyPr lIns="108000" tIns="432000" rIns="108000" bIns="108000"/>
          <a:lstStyle>
            <a:lvl1pPr marL="0" indent="0">
              <a:lnSpc>
                <a:spcPct val="100000"/>
              </a:lnSpc>
              <a:buNone/>
              <a:defRPr sz="4000" b="1">
                <a:solidFill>
                  <a:srgbClr val="FFFFFF"/>
                </a:solidFill>
              </a:defRPr>
            </a:lvl1pPr>
            <a:lvl2pPr>
              <a:lnSpc>
                <a:spcPct val="100000"/>
              </a:lnSpc>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2464160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8382000" cy="868362"/>
          </a:xfrm>
        </p:spPr>
        <p:txBody>
          <a:bodyPr lIns="0" tIns="0" rIns="0" bIns="0"/>
          <a:lstStyle>
            <a:lvl1pPr>
              <a:defRPr/>
            </a:lvl1pPr>
          </a:lstStyle>
          <a:p>
            <a:r>
              <a:rPr lang="en-GB" dirty="0"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GB" smtClean="0"/>
              <a:t>Click to edit Master text styles</a:t>
            </a:r>
          </a:p>
        </p:txBody>
      </p:sp>
      <p:sp>
        <p:nvSpPr>
          <p:cNvPr id="41" name="Marcador de texto 40"/>
          <p:cNvSpPr>
            <a:spLocks noGrp="1"/>
          </p:cNvSpPr>
          <p:nvPr>
            <p:ph type="body" sz="quarter" idx="18"/>
          </p:nvPr>
        </p:nvSpPr>
        <p:spPr>
          <a:xfrm>
            <a:off x="457201" y="1219200"/>
            <a:ext cx="3352800" cy="1524002"/>
          </a:xfrm>
        </p:spPr>
        <p:txBody>
          <a:bodyPr/>
          <a:lstStyle>
            <a:lvl1pPr marL="0" indent="0">
              <a:lnSpc>
                <a:spcPct val="110000"/>
              </a:lnSpc>
              <a:spcBef>
                <a:spcPts val="0"/>
              </a:spcBef>
              <a:buFontTx/>
              <a:buNone/>
              <a:defRPr sz="1400" baseline="0">
                <a:solidFill>
                  <a:srgbClr val="F00C15"/>
                </a:solidFill>
                <a:latin typeface="Georgia"/>
              </a:defRPr>
            </a:lvl1pPr>
          </a:lstStyle>
          <a:p>
            <a:pPr lvl="0"/>
            <a:r>
              <a:rPr lang="es-ES_tradnl" dirty="0" smtClean="0"/>
              <a:t>Haga clic para modificar el estilo de texto del patrón</a:t>
            </a:r>
          </a:p>
        </p:txBody>
      </p:sp>
      <p:sp>
        <p:nvSpPr>
          <p:cNvPr id="17" name="Marcador de texto 40"/>
          <p:cNvSpPr>
            <a:spLocks noGrp="1"/>
          </p:cNvSpPr>
          <p:nvPr>
            <p:ph type="body" sz="quarter" idx="21"/>
          </p:nvPr>
        </p:nvSpPr>
        <p:spPr>
          <a:xfrm>
            <a:off x="5181600" y="1219199"/>
            <a:ext cx="3537976" cy="1524001"/>
          </a:xfrm>
          <a:noFill/>
          <a:effectLst>
            <a:innerShdw blurRad="63500" dist="25400" dir="13500000">
              <a:srgbClr val="000000">
                <a:alpha val="31000"/>
              </a:srgbClr>
            </a:innerShdw>
          </a:effectLst>
        </p:spPr>
        <p:txBody>
          <a:bodyPr/>
          <a:lstStyle>
            <a:lvl1pPr marL="0" indent="0">
              <a:lnSpc>
                <a:spcPct val="110000"/>
              </a:lnSpc>
              <a:spcBef>
                <a:spcPts val="0"/>
              </a:spcBef>
              <a:buFontTx/>
              <a:buNone/>
              <a:defRPr sz="1600" b="1" baseline="0">
                <a:solidFill>
                  <a:schemeClr val="tx1"/>
                </a:solidFill>
                <a:latin typeface="Arial"/>
                <a:cs typeface="Arial"/>
              </a:defRPr>
            </a:lvl1pPr>
          </a:lstStyle>
          <a:p>
            <a:pPr lvl="0"/>
            <a:r>
              <a:rPr lang="es-ES_tradnl" dirty="0" smtClean="0"/>
              <a:t>Haga clic para modificar el estilo de texto del patrón</a:t>
            </a:r>
          </a:p>
        </p:txBody>
      </p:sp>
      <p:sp>
        <p:nvSpPr>
          <p:cNvPr id="14" name="Marcador de contenido 2"/>
          <p:cNvSpPr>
            <a:spLocks noGrp="1"/>
          </p:cNvSpPr>
          <p:nvPr>
            <p:ph idx="22"/>
          </p:nvPr>
        </p:nvSpPr>
        <p:spPr>
          <a:xfrm>
            <a:off x="6085352"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5" name="Marcador de contenido 2"/>
          <p:cNvSpPr>
            <a:spLocks noGrp="1"/>
          </p:cNvSpPr>
          <p:nvPr>
            <p:ph idx="23"/>
          </p:nvPr>
        </p:nvSpPr>
        <p:spPr>
          <a:xfrm>
            <a:off x="3302001"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18" name="Marcador de contenido 2"/>
          <p:cNvSpPr>
            <a:spLocks noGrp="1"/>
          </p:cNvSpPr>
          <p:nvPr>
            <p:ph idx="27"/>
          </p:nvPr>
        </p:nvSpPr>
        <p:spPr>
          <a:xfrm>
            <a:off x="489976" y="2819400"/>
            <a:ext cx="8229038" cy="762000"/>
          </a:xfrm>
          <a:solidFill>
            <a:srgbClr val="F2F2F2"/>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22" name="Marcador de contenido 2"/>
          <p:cNvSpPr>
            <a:spLocks noGrp="1"/>
          </p:cNvSpPr>
          <p:nvPr>
            <p:ph idx="28"/>
          </p:nvPr>
        </p:nvSpPr>
        <p:spPr>
          <a:xfrm>
            <a:off x="490538"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Tree>
    <p:extLst>
      <p:ext uri="{BB962C8B-B14F-4D97-AF65-F5344CB8AC3E}">
        <p14:creationId xmlns:p14="http://schemas.microsoft.com/office/powerpoint/2010/main" val="33476397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2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chemeClr val="tx1"/>
                </a:solidFill>
              </a:defRPr>
            </a:lvl1pPr>
            <a:lvl2pPr>
              <a:defRPr>
                <a:solidFill>
                  <a:srgbClr val="000000"/>
                </a:solidFill>
              </a:defRPr>
            </a:lvl2pPr>
          </a:lstStyle>
          <a:p>
            <a:pPr lvl="0"/>
            <a:r>
              <a:rPr lang="en-GB" smtClean="0"/>
              <a:t>Click to edit Master text styles</a:t>
            </a:r>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3962400"/>
            <a:ext cx="3962400" cy="2156386"/>
          </a:xfrm>
          <a:solidFill>
            <a:schemeClr val="bg1">
              <a:lumMod val="95000"/>
            </a:schemeClr>
          </a:solidFill>
        </p:spPr>
        <p:txBody>
          <a:bodyPr lIns="72000" tIns="72000" rIns="72000" bIns="72000"/>
          <a:lstStyle>
            <a:lvl2pPr>
              <a:defRPr>
                <a:solidFill>
                  <a:schemeClr val="tx2"/>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0" name="Marcador de contenido 2"/>
          <p:cNvSpPr>
            <a:spLocks noGrp="1"/>
          </p:cNvSpPr>
          <p:nvPr>
            <p:ph idx="21"/>
          </p:nvPr>
        </p:nvSpPr>
        <p:spPr>
          <a:xfrm>
            <a:off x="4757176"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rgbClr val="000000"/>
                </a:solidFill>
              </a:defRPr>
            </a:lvl1pPr>
            <a:lvl2pPr>
              <a:defRPr>
                <a:solidFill>
                  <a:srgbClr val="000000"/>
                </a:solidFill>
              </a:defRPr>
            </a:lvl2pPr>
          </a:lstStyle>
          <a:p>
            <a:pPr lvl="0"/>
            <a:r>
              <a:rPr lang="en-GB" smtClean="0"/>
              <a:t>Click to edit Master text styles</a:t>
            </a:r>
          </a:p>
        </p:txBody>
      </p:sp>
      <p:sp>
        <p:nvSpPr>
          <p:cNvPr id="21" name="Marcador de posición de imagen 8"/>
          <p:cNvSpPr>
            <a:spLocks noGrp="1"/>
          </p:cNvSpPr>
          <p:nvPr>
            <p:ph type="pic" sz="quarter" idx="22"/>
          </p:nvPr>
        </p:nvSpPr>
        <p:spPr>
          <a:xfrm>
            <a:off x="4757176"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2" name="Marcador de contenido 2"/>
          <p:cNvSpPr>
            <a:spLocks noGrp="1"/>
          </p:cNvSpPr>
          <p:nvPr>
            <p:ph idx="23"/>
          </p:nvPr>
        </p:nvSpPr>
        <p:spPr>
          <a:xfrm>
            <a:off x="4757176" y="3962400"/>
            <a:ext cx="3962400" cy="2156386"/>
          </a:xfrm>
          <a:solidFill>
            <a:schemeClr val="bg1">
              <a:lumMod val="95000"/>
            </a:schemeClr>
          </a:solidFill>
        </p:spPr>
        <p:txBody>
          <a:bodyPr lIns="72000" tIns="72000" rIns="72000" bIns="72000"/>
          <a:lstStyle>
            <a:lvl2pPr>
              <a:defRPr>
                <a:solidFill>
                  <a:srgbClr val="F00C15"/>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2495260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2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8" name="Marcador de contenido 2"/>
          <p:cNvSpPr>
            <a:spLocks noGrp="1"/>
          </p:cNvSpPr>
          <p:nvPr>
            <p:ph idx="21"/>
          </p:nvPr>
        </p:nvSpPr>
        <p:spPr>
          <a:xfrm>
            <a:off x="6052576"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4" name="Marcador de contenido 2"/>
          <p:cNvSpPr>
            <a:spLocks noGrp="1"/>
          </p:cNvSpPr>
          <p:nvPr>
            <p:ph idx="24"/>
          </p:nvPr>
        </p:nvSpPr>
        <p:spPr>
          <a:xfrm>
            <a:off x="3249768"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5" name="Marcador de posición de imagen 8"/>
          <p:cNvSpPr>
            <a:spLocks noGrp="1"/>
          </p:cNvSpPr>
          <p:nvPr>
            <p:ph type="pic" sz="quarter" idx="25"/>
          </p:nvPr>
        </p:nvSpPr>
        <p:spPr>
          <a:xfrm>
            <a:off x="3249768"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6" name="Marcador de contenido 2"/>
          <p:cNvSpPr>
            <a:spLocks noGrp="1"/>
          </p:cNvSpPr>
          <p:nvPr>
            <p:ph idx="26"/>
          </p:nvPr>
        </p:nvSpPr>
        <p:spPr>
          <a:xfrm>
            <a:off x="3249768"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29894812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4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5486400" cy="8973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vl2pPr marL="0">
              <a:spcBef>
                <a:spcPts val="0"/>
              </a:spcBef>
              <a:buFontTx/>
              <a:buNone/>
              <a:defRPr>
                <a:solidFill>
                  <a:srgbClr val="DD1121"/>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2209800"/>
            <a:ext cx="5486400" cy="3908986"/>
          </a:xfrm>
          <a:solidFill>
            <a:schemeClr val="bg1">
              <a:lumMod val="95000"/>
            </a:schemeClr>
          </a:solidFill>
        </p:spPr>
        <p:txBody>
          <a:bodyPr rtlCol="0"/>
          <a:lstStyle/>
          <a:p>
            <a:pPr lvl="0"/>
            <a:r>
              <a:rPr lang="en-GB" noProof="0" smtClean="0"/>
              <a:t>Drag picture to placeholder or click icon to add</a:t>
            </a:r>
            <a:endParaRPr lang="es-ES_tradnl" noProof="0" dirty="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8" name="Marcador de contenido 2"/>
          <p:cNvSpPr>
            <a:spLocks noGrp="1"/>
          </p:cNvSpPr>
          <p:nvPr>
            <p:ph idx="21"/>
          </p:nvPr>
        </p:nvSpPr>
        <p:spPr>
          <a:xfrm>
            <a:off x="6052576" y="1312447"/>
            <a:ext cx="2667000" cy="897353"/>
          </a:xfrm>
          <a:solidFill>
            <a:schemeClr val="tx2"/>
          </a:solidFill>
        </p:spPr>
        <p:txBody>
          <a:bodyPr lIns="72000" tIns="72000" bIns="72000" anchor="ctr"/>
          <a:lstStyle>
            <a:lvl1pPr marL="0" indent="0">
              <a:lnSpc>
                <a:spcPct val="100000"/>
              </a:lnSpc>
              <a:spcBef>
                <a:spcPts val="0"/>
              </a:spcBef>
              <a:buFontTx/>
              <a:buNone/>
              <a:defRPr sz="1400" b="1">
                <a:solidFill>
                  <a:schemeClr val="bg1"/>
                </a:solidFill>
              </a:defRPr>
            </a:lvl1pPr>
            <a:lvl2pPr marL="0">
              <a:spcBef>
                <a:spcPts val="0"/>
              </a:spcBef>
              <a:buFontTx/>
              <a:buNone/>
              <a:defRPr>
                <a:solidFill>
                  <a:schemeClr val="bg1"/>
                </a:solidFill>
              </a:defRPr>
            </a:lvl2pPr>
            <a:lvl3pPr marL="0">
              <a:spcBef>
                <a:spcPts val="0"/>
              </a:spcBef>
              <a:buFontTx/>
              <a:buNone/>
              <a:defRPr>
                <a:solidFill>
                  <a:schemeClr val="bg1"/>
                </a:solidFill>
              </a:defRPr>
            </a:lvl3pPr>
            <a:lvl4pPr marL="0">
              <a:spcBef>
                <a:spcPts val="0"/>
              </a:spcBef>
              <a:buFontTx/>
              <a:buNone/>
              <a:defRPr>
                <a:solidFill>
                  <a:schemeClr val="bg1"/>
                </a:solidFill>
              </a:defRPr>
            </a:lvl4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2209800"/>
            <a:ext cx="2667000" cy="12954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3505200"/>
            <a:ext cx="2667000" cy="2613586"/>
          </a:xfrm>
          <a:solidFill>
            <a:schemeClr val="tx2"/>
          </a:solidFill>
        </p:spPr>
        <p:txBody>
          <a:bodyPr lIns="72000" tIns="72000" rIns="72000" bIns="72000"/>
          <a:lstStyle>
            <a:lvl1pPr marL="0">
              <a:spcBef>
                <a:spcPts val="0"/>
              </a:spcBef>
              <a:buFontTx/>
              <a:buNone/>
              <a:defRPr/>
            </a:lvl1pPr>
            <a:lvl2pPr marL="0">
              <a:spcBef>
                <a:spcPts val="0"/>
              </a:spcBef>
              <a:buFontTx/>
              <a:buNone/>
              <a:defRPr>
                <a:solidFill>
                  <a:srgbClr val="000000"/>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40012270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18_Título y objetos">
    <p:spTree>
      <p:nvGrpSpPr>
        <p:cNvPr id="1" name=""/>
        <p:cNvGrpSpPr/>
        <p:nvPr/>
      </p:nvGrpSpPr>
      <p:grpSpPr>
        <a:xfrm>
          <a:off x="0" y="0"/>
          <a:ext cx="0" cy="0"/>
          <a:chOff x="0" y="0"/>
          <a:chExt cx="0" cy="0"/>
        </a:xfrm>
      </p:grpSpPr>
      <p:pic>
        <p:nvPicPr>
          <p:cNvPr id="3" name="Picture 10" descr="background 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91200"/>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descr="GMI_Logo_red_CMY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533400"/>
            <a:ext cx="2100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66800" y="5867400"/>
            <a:ext cx="5470525" cy="423863"/>
          </a:xfrm>
          <a:prstGeom prst="rect">
            <a:avLst/>
          </a:prstGeom>
          <a:noFill/>
          <a:ln w="9525">
            <a:noFill/>
            <a:miter lim="800000"/>
            <a:headEnd/>
            <a:tailEnd/>
          </a:ln>
        </p:spPr>
        <p:txBody>
          <a:bodyPr lIns="0" tIns="0" rIns="0" bIns="0"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eaLnBrk="0" fontAlgn="base" hangingPunct="0">
              <a:spcBef>
                <a:spcPct val="0"/>
              </a:spcBef>
              <a:spcAft>
                <a:spcPct val="0"/>
              </a:spcAft>
              <a:defRPr/>
            </a:pPr>
            <a:r>
              <a:rPr sz="1600" noProof="1" smtClean="0">
                <a:solidFill>
                  <a:prstClr val="white"/>
                </a:solidFill>
                <a:latin typeface="Georgia" charset="0"/>
                <a:cs typeface="Georgia" charset="0"/>
              </a:rPr>
              <a:t>goldmercury.org</a:t>
            </a:r>
          </a:p>
        </p:txBody>
      </p:sp>
      <p:sp>
        <p:nvSpPr>
          <p:cNvPr id="15" name="Rectangle 2"/>
          <p:cNvSpPr>
            <a:spLocks noGrp="1" noChangeArrowheads="1"/>
          </p:cNvSpPr>
          <p:nvPr>
            <p:ph type="ctrTitle"/>
          </p:nvPr>
        </p:nvSpPr>
        <p:spPr>
          <a:xfrm>
            <a:off x="1066800" y="2133600"/>
            <a:ext cx="5470525" cy="1676400"/>
          </a:xfrm>
        </p:spPr>
        <p:txBody>
          <a:bodyPr anchor="b"/>
          <a:lstStyle>
            <a:lvl1pPr>
              <a:defRPr sz="3600">
                <a:solidFill>
                  <a:schemeClr val="bg1"/>
                </a:solidFill>
              </a:defRPr>
            </a:lvl1pPr>
          </a:lstStyle>
          <a:p>
            <a:pPr lvl="0"/>
            <a:r>
              <a:rPr lang="en-GB" noProof="0" smtClean="0"/>
              <a:t>Click to edit Master title style</a:t>
            </a:r>
            <a:endParaRPr lang="en-US" noProof="0" dirty="0" smtClean="0"/>
          </a:p>
        </p:txBody>
      </p:sp>
    </p:spTree>
    <p:extLst>
      <p:ext uri="{BB962C8B-B14F-4D97-AF65-F5344CB8AC3E}">
        <p14:creationId xmlns:p14="http://schemas.microsoft.com/office/powerpoint/2010/main" val="25899122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Diseño personalizado">
    <p:spTree>
      <p:nvGrpSpPr>
        <p:cNvPr id="1" name=""/>
        <p:cNvGrpSpPr/>
        <p:nvPr/>
      </p:nvGrpSpPr>
      <p:grpSpPr>
        <a:xfrm>
          <a:off x="0" y="0"/>
          <a:ext cx="0" cy="0"/>
          <a:chOff x="0" y="0"/>
          <a:chExt cx="0" cy="0"/>
        </a:xfrm>
      </p:grpSpPr>
      <p:sp>
        <p:nvSpPr>
          <p:cNvPr id="19" name="Rectángulo 9"/>
          <p:cNvSpPr>
            <a:spLocks noChangeArrowheads="1"/>
          </p:cNvSpPr>
          <p:nvPr userDrawn="1"/>
        </p:nvSpPr>
        <p:spPr bwMode="auto">
          <a:xfrm>
            <a:off x="2124075" y="3036888"/>
            <a:ext cx="4962525" cy="1706562"/>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0" name="Rectángulo 12"/>
          <p:cNvSpPr>
            <a:spLocks noChangeArrowheads="1"/>
          </p:cNvSpPr>
          <p:nvPr userDrawn="1"/>
        </p:nvSpPr>
        <p:spPr bwMode="auto">
          <a:xfrm>
            <a:off x="430213" y="1228725"/>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1" name="Rectángulo 13"/>
          <p:cNvSpPr>
            <a:spLocks noChangeArrowheads="1"/>
          </p:cNvSpPr>
          <p:nvPr userDrawn="1"/>
        </p:nvSpPr>
        <p:spPr bwMode="auto">
          <a:xfrm>
            <a:off x="63246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2" name="Rectángulo 14"/>
          <p:cNvSpPr>
            <a:spLocks noChangeArrowheads="1"/>
          </p:cNvSpPr>
          <p:nvPr userDrawn="1"/>
        </p:nvSpPr>
        <p:spPr bwMode="auto">
          <a:xfrm>
            <a:off x="33528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3" name="Rectángulo 16"/>
          <p:cNvSpPr>
            <a:spLocks noChangeArrowheads="1"/>
          </p:cNvSpPr>
          <p:nvPr userDrawn="1"/>
        </p:nvSpPr>
        <p:spPr bwMode="auto">
          <a:xfrm>
            <a:off x="430213" y="493395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4" name="Rectángulo 17"/>
          <p:cNvSpPr>
            <a:spLocks noChangeArrowheads="1"/>
          </p:cNvSpPr>
          <p:nvPr userDrawn="1"/>
        </p:nvSpPr>
        <p:spPr bwMode="auto">
          <a:xfrm>
            <a:off x="63246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5" name="Rectángulo 18"/>
          <p:cNvSpPr>
            <a:spLocks noChangeArrowheads="1"/>
          </p:cNvSpPr>
          <p:nvPr userDrawn="1"/>
        </p:nvSpPr>
        <p:spPr bwMode="auto">
          <a:xfrm>
            <a:off x="28194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6" name="Rectángulo 19"/>
          <p:cNvSpPr>
            <a:spLocks noChangeArrowheads="1"/>
          </p:cNvSpPr>
          <p:nvPr userDrawn="1"/>
        </p:nvSpPr>
        <p:spPr bwMode="auto">
          <a:xfrm>
            <a:off x="430213" y="280670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7" name="Rectángulo 20"/>
          <p:cNvSpPr>
            <a:spLocks noChangeArrowheads="1"/>
          </p:cNvSpPr>
          <p:nvPr userDrawn="1"/>
        </p:nvSpPr>
        <p:spPr bwMode="auto">
          <a:xfrm>
            <a:off x="63246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cxnSp>
        <p:nvCxnSpPr>
          <p:cNvPr id="28" name="Conector recto de flecha 21"/>
          <p:cNvCxnSpPr/>
          <p:nvPr userDrawn="1"/>
        </p:nvCxnSpPr>
        <p:spPr>
          <a:xfrm rot="10800000">
            <a:off x="1219200" y="2990850"/>
            <a:ext cx="508000" cy="38576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ector recto de flecha 22"/>
          <p:cNvCxnSpPr/>
          <p:nvPr userDrawn="1"/>
        </p:nvCxnSpPr>
        <p:spPr>
          <a:xfrm rot="10800000" flipV="1">
            <a:off x="1219200" y="4230688"/>
            <a:ext cx="508000" cy="4302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ector recto de flecha 23"/>
          <p:cNvCxnSpPr/>
          <p:nvPr userDrawn="1"/>
        </p:nvCxnSpPr>
        <p:spPr>
          <a:xfrm rot="5400000">
            <a:off x="3540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onector recto de flecha 24"/>
          <p:cNvCxnSpPr/>
          <p:nvPr userDrawn="1"/>
        </p:nvCxnSpPr>
        <p:spPr>
          <a:xfrm rot="5400000">
            <a:off x="77454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onector recto de flecha 25"/>
          <p:cNvCxnSpPr/>
          <p:nvPr userDrawn="1"/>
        </p:nvCxnSpPr>
        <p:spPr>
          <a:xfrm rot="16200000">
            <a:off x="7493000" y="2990850"/>
            <a:ext cx="508000" cy="38735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onector recto de flecha 26"/>
          <p:cNvCxnSpPr/>
          <p:nvPr userDrawn="1"/>
        </p:nvCxnSpPr>
        <p:spPr>
          <a:xfrm rot="5400000" flipV="1">
            <a:off x="7493000" y="4229100"/>
            <a:ext cx="508000" cy="43180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ángulo 27"/>
          <p:cNvSpPr/>
          <p:nvPr userDrawn="1"/>
        </p:nvSpPr>
        <p:spPr bwMode="auto">
          <a:xfrm>
            <a:off x="2816225" y="1219200"/>
            <a:ext cx="53657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39" name="Rectángulo 28"/>
          <p:cNvSpPr>
            <a:spLocks noChangeArrowheads="1"/>
          </p:cNvSpPr>
          <p:nvPr userDrawn="1"/>
        </p:nvSpPr>
        <p:spPr bwMode="auto">
          <a:xfrm>
            <a:off x="430213" y="6511925"/>
            <a:ext cx="2389187"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41" name="Rectángulo 29"/>
          <p:cNvSpPr>
            <a:spLocks noChangeArrowheads="1"/>
          </p:cNvSpPr>
          <p:nvPr userDrawn="1"/>
        </p:nvSpPr>
        <p:spPr bwMode="auto">
          <a:xfrm>
            <a:off x="63246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44" name="Rectángulo 30"/>
          <p:cNvSpPr>
            <a:spLocks noChangeArrowheads="1"/>
          </p:cNvSpPr>
          <p:nvPr userDrawn="1"/>
        </p:nvSpPr>
        <p:spPr bwMode="auto">
          <a:xfrm>
            <a:off x="28194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47" name="Rectángulo 31"/>
          <p:cNvSpPr/>
          <p:nvPr userDrawn="1"/>
        </p:nvSpPr>
        <p:spPr bwMode="auto">
          <a:xfrm>
            <a:off x="5743575" y="1219200"/>
            <a:ext cx="58102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48" name="Rectángulo 32"/>
          <p:cNvSpPr/>
          <p:nvPr userDrawn="1"/>
        </p:nvSpPr>
        <p:spPr bwMode="auto">
          <a:xfrm>
            <a:off x="5210175" y="4924425"/>
            <a:ext cx="1114425" cy="1606550"/>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52" name="Rectángulo 33"/>
          <p:cNvSpPr>
            <a:spLocks noChangeArrowheads="1"/>
          </p:cNvSpPr>
          <p:nvPr userDrawn="1"/>
        </p:nvSpPr>
        <p:spPr bwMode="auto">
          <a:xfrm>
            <a:off x="33528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000" b="1" smtClean="0">
              <a:solidFill>
                <a:srgbClr val="FFFFFF"/>
              </a:solidFill>
              <a:ea typeface="MS PGothic" panose="020B0600070205080204" pitchFamily="34" charset="-128"/>
            </a:endParaRPr>
          </a:p>
        </p:txBody>
      </p:sp>
      <p:sp>
        <p:nvSpPr>
          <p:cNvPr id="2" name="Título 1"/>
          <p:cNvSpPr>
            <a:spLocks noGrp="1"/>
          </p:cNvSpPr>
          <p:nvPr>
            <p:ph type="title"/>
          </p:nvPr>
        </p:nvSpPr>
        <p:spPr bwMode="ltGray">
          <a:xfrm>
            <a:off x="457200" y="268346"/>
            <a:ext cx="7543800" cy="868362"/>
          </a:xfrm>
        </p:spPr>
        <p:txBody>
          <a:bodyPr/>
          <a:lstStyle/>
          <a:p>
            <a:r>
              <a:rPr lang="en-GB" smtClean="0"/>
              <a:t>Click to edit Master title style</a:t>
            </a:r>
            <a:endParaRPr lang="es-ES_tradnl" dirty="0"/>
          </a:p>
        </p:txBody>
      </p:sp>
      <p:sp>
        <p:nvSpPr>
          <p:cNvPr id="3"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4"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6" name="Marcador de posición de imagen 5"/>
          <p:cNvSpPr>
            <a:spLocks noGrp="1"/>
          </p:cNvSpPr>
          <p:nvPr>
            <p:ph type="pic" sz="quarter" idx="19"/>
          </p:nvPr>
        </p:nvSpPr>
        <p:spPr>
          <a:xfrm>
            <a:off x="429591" y="1247033"/>
            <a:ext cx="2389809" cy="1313288"/>
          </a:xfrm>
        </p:spPr>
        <p:txBody>
          <a:bodyPr rtlCol="0"/>
          <a:lstStyle/>
          <a:p>
            <a:pPr lvl="0"/>
            <a:r>
              <a:rPr lang="en-GB" noProof="0" smtClean="0"/>
              <a:t>Drag picture to placeholder or click icon to add</a:t>
            </a:r>
            <a:endParaRPr lang="es-ES_tradnl" noProof="0"/>
          </a:p>
        </p:txBody>
      </p:sp>
      <p:sp>
        <p:nvSpPr>
          <p:cNvPr id="13" name="Marcador de texto 12"/>
          <p:cNvSpPr>
            <a:spLocks noGrp="1"/>
          </p:cNvSpPr>
          <p:nvPr>
            <p:ph type="body" sz="quarter" idx="22"/>
          </p:nvPr>
        </p:nvSpPr>
        <p:spPr>
          <a:xfrm>
            <a:off x="429591"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1" name="Marcador de posición de imagen 5"/>
          <p:cNvSpPr>
            <a:spLocks noGrp="1"/>
          </p:cNvSpPr>
          <p:nvPr>
            <p:ph type="pic" sz="quarter" idx="23"/>
          </p:nvPr>
        </p:nvSpPr>
        <p:spPr>
          <a:xfrm>
            <a:off x="6324600" y="1247033"/>
            <a:ext cx="2389809" cy="1313288"/>
          </a:xfrm>
        </p:spPr>
        <p:txBody>
          <a:bodyPr rtlCol="0"/>
          <a:lstStyle/>
          <a:p>
            <a:pPr lvl="0"/>
            <a:r>
              <a:rPr lang="en-GB" noProof="0" smtClean="0"/>
              <a:t>Drag picture to placeholder or click icon to add</a:t>
            </a:r>
            <a:endParaRPr lang="es-ES_tradnl" noProof="0"/>
          </a:p>
        </p:txBody>
      </p:sp>
      <p:sp>
        <p:nvSpPr>
          <p:cNvPr id="33" name="Marcador de texto 12"/>
          <p:cNvSpPr>
            <a:spLocks noGrp="1"/>
          </p:cNvSpPr>
          <p:nvPr>
            <p:ph type="body" sz="quarter" idx="24"/>
          </p:nvPr>
        </p:nvSpPr>
        <p:spPr>
          <a:xfrm>
            <a:off x="63246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4" name="Marcador de posición de imagen 5"/>
          <p:cNvSpPr>
            <a:spLocks noGrp="1"/>
          </p:cNvSpPr>
          <p:nvPr>
            <p:ph type="pic" sz="quarter" idx="25"/>
          </p:nvPr>
        </p:nvSpPr>
        <p:spPr>
          <a:xfrm>
            <a:off x="3352800" y="1247033"/>
            <a:ext cx="2389809" cy="1313288"/>
          </a:xfrm>
        </p:spPr>
        <p:txBody>
          <a:bodyPr rtlCol="0"/>
          <a:lstStyle/>
          <a:p>
            <a:pPr lvl="0"/>
            <a:r>
              <a:rPr lang="en-GB" noProof="0" smtClean="0"/>
              <a:t>Drag picture to placeholder or click icon to add</a:t>
            </a:r>
            <a:endParaRPr lang="es-ES_tradnl" noProof="0"/>
          </a:p>
        </p:txBody>
      </p:sp>
      <p:sp>
        <p:nvSpPr>
          <p:cNvPr id="36" name="Marcador de texto 12"/>
          <p:cNvSpPr>
            <a:spLocks noGrp="1"/>
          </p:cNvSpPr>
          <p:nvPr>
            <p:ph type="body" sz="quarter" idx="26"/>
          </p:nvPr>
        </p:nvSpPr>
        <p:spPr>
          <a:xfrm>
            <a:off x="33528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0" name="Marcador de posición de imagen 5"/>
          <p:cNvSpPr>
            <a:spLocks noGrp="1"/>
          </p:cNvSpPr>
          <p:nvPr>
            <p:ph type="pic" sz="quarter" idx="27"/>
          </p:nvPr>
        </p:nvSpPr>
        <p:spPr>
          <a:xfrm>
            <a:off x="429591" y="4953000"/>
            <a:ext cx="2389809" cy="1313288"/>
          </a:xfrm>
        </p:spPr>
        <p:txBody>
          <a:bodyPr rtlCol="0"/>
          <a:lstStyle/>
          <a:p>
            <a:pPr lvl="0"/>
            <a:r>
              <a:rPr lang="en-GB" noProof="0" smtClean="0"/>
              <a:t>Drag picture to placeholder or click icon to add</a:t>
            </a:r>
            <a:endParaRPr lang="es-ES_tradnl" noProof="0"/>
          </a:p>
        </p:txBody>
      </p:sp>
      <p:sp>
        <p:nvSpPr>
          <p:cNvPr id="42" name="Marcador de texto 12"/>
          <p:cNvSpPr>
            <a:spLocks noGrp="1"/>
          </p:cNvSpPr>
          <p:nvPr>
            <p:ph type="body" sz="quarter" idx="28"/>
          </p:nvPr>
        </p:nvSpPr>
        <p:spPr>
          <a:xfrm>
            <a:off x="429591" y="6266288"/>
            <a:ext cx="4780209"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3" name="Marcador de posición de imagen 5"/>
          <p:cNvSpPr>
            <a:spLocks noGrp="1"/>
          </p:cNvSpPr>
          <p:nvPr>
            <p:ph type="pic" sz="quarter" idx="29"/>
          </p:nvPr>
        </p:nvSpPr>
        <p:spPr>
          <a:xfrm>
            <a:off x="6324600" y="4953000"/>
            <a:ext cx="2389809" cy="1313288"/>
          </a:xfrm>
        </p:spPr>
        <p:txBody>
          <a:bodyPr rtlCol="0"/>
          <a:lstStyle/>
          <a:p>
            <a:pPr lvl="0"/>
            <a:r>
              <a:rPr lang="en-GB" noProof="0" smtClean="0"/>
              <a:t>Drag picture to placeholder or click icon to add</a:t>
            </a:r>
            <a:endParaRPr lang="es-ES_tradnl" noProof="0"/>
          </a:p>
        </p:txBody>
      </p:sp>
      <p:sp>
        <p:nvSpPr>
          <p:cNvPr id="45" name="Marcador de texto 12"/>
          <p:cNvSpPr>
            <a:spLocks noGrp="1"/>
          </p:cNvSpPr>
          <p:nvPr>
            <p:ph type="body" sz="quarter" idx="30"/>
          </p:nvPr>
        </p:nvSpPr>
        <p:spPr>
          <a:xfrm>
            <a:off x="6324600" y="6266288"/>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6" name="Marcador de posición de imagen 5"/>
          <p:cNvSpPr>
            <a:spLocks noGrp="1"/>
          </p:cNvSpPr>
          <p:nvPr>
            <p:ph type="pic" sz="quarter" idx="31"/>
          </p:nvPr>
        </p:nvSpPr>
        <p:spPr>
          <a:xfrm>
            <a:off x="2819991" y="4953000"/>
            <a:ext cx="2389809" cy="1313288"/>
          </a:xfrm>
        </p:spPr>
        <p:txBody>
          <a:bodyPr rtlCol="0"/>
          <a:lstStyle/>
          <a:p>
            <a:pPr lvl="0"/>
            <a:r>
              <a:rPr lang="en-GB" noProof="0" smtClean="0"/>
              <a:t>Drag picture to placeholder or click icon to add</a:t>
            </a:r>
            <a:endParaRPr lang="es-ES_tradnl" noProof="0"/>
          </a:p>
        </p:txBody>
      </p:sp>
      <p:sp>
        <p:nvSpPr>
          <p:cNvPr id="49" name="Marcador de posición de imagen 5"/>
          <p:cNvSpPr>
            <a:spLocks noGrp="1"/>
          </p:cNvSpPr>
          <p:nvPr>
            <p:ph type="pic" sz="quarter" idx="33"/>
          </p:nvPr>
        </p:nvSpPr>
        <p:spPr>
          <a:xfrm>
            <a:off x="4586959" y="3128848"/>
            <a:ext cx="2414497" cy="1524000"/>
          </a:xfrm>
        </p:spPr>
        <p:txBody>
          <a:bodyPr rtlCol="0"/>
          <a:lstStyle/>
          <a:p>
            <a:pPr lvl="0"/>
            <a:r>
              <a:rPr lang="en-GB" noProof="0" smtClean="0"/>
              <a:t>Drag picture to placeholder or click icon to add</a:t>
            </a:r>
            <a:endParaRPr lang="es-ES_tradnl" noProof="0"/>
          </a:p>
        </p:txBody>
      </p:sp>
      <p:sp>
        <p:nvSpPr>
          <p:cNvPr id="50" name="Marcador de texto 12"/>
          <p:cNvSpPr>
            <a:spLocks noGrp="1"/>
          </p:cNvSpPr>
          <p:nvPr>
            <p:ph type="body" sz="quarter" idx="34"/>
          </p:nvPr>
        </p:nvSpPr>
        <p:spPr>
          <a:xfrm>
            <a:off x="2200856" y="3128848"/>
            <a:ext cx="2386103" cy="246062"/>
          </a:xfrm>
          <a:gradFill flip="none" rotWithShape="1">
            <a:gsLst>
              <a:gs pos="0">
                <a:schemeClr val="bg1">
                  <a:lumMod val="95000"/>
                </a:schemeClr>
              </a:gs>
              <a:gs pos="100000">
                <a:schemeClr val="bg1">
                  <a:lumMod val="95000"/>
                </a:schemeClr>
              </a:gs>
              <a:gs pos="50000">
                <a:schemeClr val="bg1"/>
              </a:gs>
            </a:gsLst>
            <a:lin ang="15960000" scaled="0"/>
            <a:tileRect/>
          </a:gradFill>
        </p:spPr>
        <p:txBody>
          <a:bodyPr lIns="72000" anchor="ctr"/>
          <a:lstStyle>
            <a:lvl1pPr algn="ctr">
              <a:buFontTx/>
              <a:buNone/>
              <a:defRPr sz="1050" b="1">
                <a:solidFill>
                  <a:schemeClr val="tx2"/>
                </a:solidFill>
              </a:defRPr>
            </a:lvl1pPr>
          </a:lstStyle>
          <a:p>
            <a:pPr lvl="0"/>
            <a:r>
              <a:rPr lang="en-GB" smtClean="0"/>
              <a:t>Click to edit Master text styles</a:t>
            </a:r>
          </a:p>
        </p:txBody>
      </p:sp>
      <p:sp>
        <p:nvSpPr>
          <p:cNvPr id="51" name="Marcador de texto 12"/>
          <p:cNvSpPr>
            <a:spLocks noGrp="1"/>
          </p:cNvSpPr>
          <p:nvPr>
            <p:ph type="body" sz="quarter" idx="35"/>
          </p:nvPr>
        </p:nvSpPr>
        <p:spPr>
          <a:xfrm>
            <a:off x="2200856" y="3374910"/>
            <a:ext cx="2386103" cy="1277938"/>
          </a:xfrm>
          <a:gradFill flip="none" rotWithShape="1">
            <a:gsLst>
              <a:gs pos="58000">
                <a:schemeClr val="tx2"/>
              </a:gs>
              <a:gs pos="100000">
                <a:schemeClr val="tx2">
                  <a:lumMod val="75000"/>
                </a:schemeClr>
              </a:gs>
            </a:gsLst>
            <a:path path="circle">
              <a:fillToRect l="100000" t="100000"/>
            </a:path>
            <a:tileRect r="-100000" b="-100000"/>
          </a:gradFill>
        </p:spPr>
        <p:txBody>
          <a:bodyPr lIns="72000" anchor="ctr"/>
          <a:lstStyle>
            <a:lvl1pPr algn="ctr">
              <a:lnSpc>
                <a:spcPct val="100000"/>
              </a:lnSpc>
              <a:buFontTx/>
              <a:buNone/>
              <a:defRPr sz="1800"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486080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4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8415142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15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12" name="Marcador de posición de imagen 11"/>
          <p:cNvSpPr>
            <a:spLocks noGrp="1"/>
          </p:cNvSpPr>
          <p:nvPr>
            <p:ph type="pic" sz="quarter" idx="15"/>
          </p:nvPr>
        </p:nvSpPr>
        <p:spPr>
          <a:xfrm>
            <a:off x="457200" y="1138238"/>
            <a:ext cx="8229600" cy="3738562"/>
          </a:xfrm>
        </p:spPr>
        <p:txBody>
          <a:bodyPr rtlCol="0"/>
          <a:lstStyle/>
          <a:p>
            <a:pPr lvl="0"/>
            <a:r>
              <a:rPr lang="en-GB" noProof="0" smtClean="0"/>
              <a:t>Drag picture to placeholder or click icon to add</a:t>
            </a:r>
            <a:endParaRPr lang="es-ES_tradnl" noProof="0"/>
          </a:p>
        </p:txBody>
      </p:sp>
      <p:sp>
        <p:nvSpPr>
          <p:cNvPr id="13" name="Marcador de texto 7"/>
          <p:cNvSpPr>
            <a:spLocks noGrp="1"/>
          </p:cNvSpPr>
          <p:nvPr>
            <p:ph type="body" sz="quarter" idx="16"/>
          </p:nvPr>
        </p:nvSpPr>
        <p:spPr>
          <a:xfrm>
            <a:off x="457200" y="4944154"/>
            <a:ext cx="8229600" cy="1371600"/>
          </a:xfrm>
          <a:solidFill>
            <a:schemeClr val="bg1"/>
          </a:solidFill>
        </p:spPr>
        <p:txBody>
          <a:bodyPr bIns="108000"/>
          <a:lstStyle>
            <a:lvl1pPr indent="0">
              <a:lnSpc>
                <a:spcPct val="100000"/>
              </a:lnSpc>
              <a:buNone/>
              <a:defRPr sz="2200" b="1">
                <a:solidFill>
                  <a:schemeClr val="tx1">
                    <a:alpha val="85000"/>
                  </a:schemeClr>
                </a:solidFill>
              </a:defRPr>
            </a:lvl1pPr>
            <a:lvl2pPr>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8"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9"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15834433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47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2614153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1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it-IT" smtClean="0"/>
              <a:t>Fare clic per modificare lo stile del titolo</a:t>
            </a:r>
            <a:endParaRPr lang="es-ES_tradnl" dirty="0"/>
          </a:p>
        </p:txBody>
      </p:sp>
      <p:sp>
        <p:nvSpPr>
          <p:cNvPr id="3" name="Marcador de contenido 2"/>
          <p:cNvSpPr>
            <a:spLocks noGrp="1"/>
          </p:cNvSpPr>
          <p:nvPr>
            <p:ph idx="1"/>
          </p:nvPr>
        </p:nvSpPr>
        <p:spPr>
          <a:xfrm>
            <a:off x="457200" y="1312446"/>
            <a:ext cx="3962400" cy="4983163"/>
          </a:xfrm>
          <a:solidFill>
            <a:schemeClr val="bg1">
              <a:lumMod val="95000"/>
            </a:schemeClr>
          </a:solidFill>
        </p:spPr>
        <p:txBody>
          <a:bodyPr lIns="72000" t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0" name="Marcador de texto 9"/>
          <p:cNvSpPr>
            <a:spLocks noGrp="1"/>
          </p:cNvSpPr>
          <p:nvPr>
            <p:ph type="body" sz="quarter" idx="14"/>
          </p:nvPr>
        </p:nvSpPr>
        <p:spPr>
          <a:xfrm>
            <a:off x="457200" y="101262"/>
            <a:ext cx="7315200" cy="228600"/>
          </a:xfrm>
        </p:spPr>
        <p:txBody>
          <a:bodyPr anchor="b"/>
          <a:lstStyle>
            <a:lvl1pPr marL="0" indent="0">
              <a:buFontTx/>
              <a:buNone/>
              <a:defRPr sz="1100" b="1">
                <a:solidFill>
                  <a:schemeClr val="tx1"/>
                </a:solidFill>
              </a:defRPr>
            </a:lvl1pPr>
          </a:lstStyle>
          <a:p>
            <a:pPr lvl="0"/>
            <a:r>
              <a:rPr lang="es-ES_tradnl" dirty="0" smtClean="0"/>
              <a:t>Haga clic para modificar el estilo de texto del patrón</a:t>
            </a:r>
          </a:p>
        </p:txBody>
      </p:sp>
      <p:sp>
        <p:nvSpPr>
          <p:cNvPr id="6" name="Marcador de contenido 2"/>
          <p:cNvSpPr>
            <a:spLocks noGrp="1"/>
          </p:cNvSpPr>
          <p:nvPr>
            <p:ph idx="15"/>
          </p:nvPr>
        </p:nvSpPr>
        <p:spPr>
          <a:xfrm>
            <a:off x="4724400" y="1312446"/>
            <a:ext cx="3962400" cy="4983163"/>
          </a:xfrm>
          <a:solidFill>
            <a:schemeClr val="bg1">
              <a:lumMod val="95000"/>
            </a:schemeClr>
          </a:solidFill>
        </p:spPr>
        <p:txBody>
          <a:bodyPr lIns="72000" tIns="72000" r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9" name="Marcador de posición de imagen 8"/>
          <p:cNvSpPr>
            <a:spLocks noGrp="1"/>
          </p:cNvSpPr>
          <p:nvPr>
            <p:ph type="pic" sz="quarter" idx="16"/>
          </p:nvPr>
        </p:nvSpPr>
        <p:spPr>
          <a:xfrm>
            <a:off x="609600" y="4148892"/>
            <a:ext cx="3657600" cy="1981200"/>
          </a:xfrm>
        </p:spPr>
        <p:txBody>
          <a:bodyPr/>
          <a:lstStyle/>
          <a:p>
            <a:pPr lvl="0"/>
            <a:endParaRPr lang="es-ES_tradnl" noProof="0"/>
          </a:p>
        </p:txBody>
      </p:sp>
      <p:sp>
        <p:nvSpPr>
          <p:cNvPr id="11" name="Marcador de posición de imagen 8"/>
          <p:cNvSpPr>
            <a:spLocks noGrp="1"/>
          </p:cNvSpPr>
          <p:nvPr>
            <p:ph type="pic" sz="quarter" idx="17"/>
          </p:nvPr>
        </p:nvSpPr>
        <p:spPr>
          <a:xfrm>
            <a:off x="4876800" y="4148892"/>
            <a:ext cx="3657600" cy="1981200"/>
          </a:xfrm>
        </p:spPr>
        <p:txBody>
          <a:bodyPr/>
          <a:lstStyle/>
          <a:p>
            <a:pPr lvl="0"/>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5" name="Marcador de texto 9"/>
          <p:cNvSpPr>
            <a:spLocks noGrp="1"/>
          </p:cNvSpPr>
          <p:nvPr>
            <p:ph type="body" sz="quarter" idx="19"/>
          </p:nvPr>
        </p:nvSpPr>
        <p:spPr>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941463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828930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6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7806658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211613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325525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8127391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862755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8895930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766581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353665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170987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152623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7C779-5C51-4564-A0E2-BE4A1F9A53BF}" type="datetimeFigureOut">
              <a:rPr lang="en-US" smtClean="0">
                <a:solidFill>
                  <a:prstClr val="black">
                    <a:tint val="75000"/>
                  </a:prstClr>
                </a:solidFill>
              </a:rPr>
              <a:pPr/>
              <a:t>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C166F6-3DC3-435B-96A6-860F4B36CB1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198534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600825" y="6026150"/>
            <a:ext cx="2133600" cy="476250"/>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0EC1CB9F-E1FD-453F-8E11-9E87A45CCBB9}" type="slidenum">
              <a:rPr lang="en-US" altLang="es-ES"/>
              <a:pPr fontAlgn="base">
                <a:spcBef>
                  <a:spcPct val="0"/>
                </a:spcBef>
                <a:spcAft>
                  <a:spcPct val="0"/>
                </a:spcAft>
                <a:defRPr/>
              </a:pPr>
              <a:t>‹N›</a:t>
            </a:fld>
            <a:endParaRPr lang="en-US" altLang="es-ES"/>
          </a:p>
        </p:txBody>
      </p:sp>
    </p:spTree>
    <p:extLst>
      <p:ext uri="{BB962C8B-B14F-4D97-AF65-F5344CB8AC3E}">
        <p14:creationId xmlns:p14="http://schemas.microsoft.com/office/powerpoint/2010/main" val="36893597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734619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507615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816920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81829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932520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488604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766054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404321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912163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29869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ítulo y objetos">
    <p:spTree>
      <p:nvGrpSpPr>
        <p:cNvPr id="1" name=""/>
        <p:cNvGrpSpPr/>
        <p:nvPr/>
      </p:nvGrpSpPr>
      <p:grpSpPr>
        <a:xfrm>
          <a:off x="0" y="0"/>
          <a:ext cx="0" cy="0"/>
          <a:chOff x="0" y="0"/>
          <a:chExt cx="0" cy="0"/>
        </a:xfrm>
      </p:grpSpPr>
      <p:sp>
        <p:nvSpPr>
          <p:cNvPr id="5" name="Rectángulo 6"/>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ES_tradnl">
              <a:solidFill>
                <a:prstClr val="white"/>
              </a:solidFill>
            </a:endParaRPr>
          </a:p>
        </p:txBody>
      </p:sp>
      <p:sp>
        <p:nvSpPr>
          <p:cNvPr id="10" name="Marcador de posición de imagen 9"/>
          <p:cNvSpPr>
            <a:spLocks noGrp="1"/>
          </p:cNvSpPr>
          <p:nvPr>
            <p:ph type="pic" sz="quarter" idx="14"/>
          </p:nvPr>
        </p:nvSpPr>
        <p:spPr>
          <a:xfrm>
            <a:off x="0" y="0"/>
            <a:ext cx="9144000" cy="6858000"/>
          </a:xfrm>
          <a:noFill/>
        </p:spPr>
        <p:txBody>
          <a:bodyPr/>
          <a:lstStyle/>
          <a:p>
            <a:pPr lvl="0"/>
            <a:endParaRPr lang="es-ES_tradnl" noProof="0"/>
          </a:p>
        </p:txBody>
      </p:sp>
      <p:sp>
        <p:nvSpPr>
          <p:cNvPr id="8" name="Marcador de texto 7"/>
          <p:cNvSpPr>
            <a:spLocks noGrp="1"/>
          </p:cNvSpPr>
          <p:nvPr>
            <p:ph type="body" sz="quarter" idx="13"/>
          </p:nvPr>
        </p:nvSpPr>
        <p:spPr>
          <a:xfrm>
            <a:off x="457200" y="4876800"/>
            <a:ext cx="8229600" cy="1447800"/>
          </a:xfrm>
          <a:solidFill>
            <a:srgbClr val="F00C15">
              <a:alpha val="85000"/>
            </a:srgbClr>
          </a:solidFill>
        </p:spPr>
        <p:txBody>
          <a:bodyPr lIns="108000" tIns="108000" rIns="108000" bIns="108000"/>
          <a:lstStyle>
            <a:lvl1pPr marL="0" indent="0">
              <a:lnSpc>
                <a:spcPct val="100000"/>
              </a:lnSpc>
              <a:buNone/>
              <a:defRPr sz="22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18736662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716016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20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0"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6"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1769085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29_Título y objetos">
    <p:spTree>
      <p:nvGrpSpPr>
        <p:cNvPr id="1" name=""/>
        <p:cNvGrpSpPr/>
        <p:nvPr/>
      </p:nvGrpSpPr>
      <p:grpSpPr>
        <a:xfrm>
          <a:off x="0" y="0"/>
          <a:ext cx="0" cy="0"/>
          <a:chOff x="0" y="0"/>
          <a:chExt cx="0" cy="0"/>
        </a:xfrm>
      </p:grpSpPr>
      <p:sp>
        <p:nvSpPr>
          <p:cNvPr id="10" name="Elipse 9"/>
          <p:cNvSpPr/>
          <p:nvPr userDrawn="1"/>
        </p:nvSpPr>
        <p:spPr bwMode="auto">
          <a:xfrm>
            <a:off x="5257800" y="1312863"/>
            <a:ext cx="3462338" cy="3460750"/>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grpSp>
        <p:nvGrpSpPr>
          <p:cNvPr id="12" name="Agrupar 113"/>
          <p:cNvGrpSpPr>
            <a:grpSpLocks/>
          </p:cNvGrpSpPr>
          <p:nvPr userDrawn="1"/>
        </p:nvGrpSpPr>
        <p:grpSpPr bwMode="auto">
          <a:xfrm>
            <a:off x="8745538" y="1343025"/>
            <a:ext cx="236537" cy="811213"/>
            <a:chOff x="7713134" y="1219200"/>
            <a:chExt cx="286390" cy="983723"/>
          </a:xfrm>
        </p:grpSpPr>
        <p:sp>
          <p:nvSpPr>
            <p:cNvPr id="13" name="Elipse 12"/>
            <p:cNvSpPr/>
            <p:nvPr/>
          </p:nvSpPr>
          <p:spPr bwMode="auto">
            <a:xfrm>
              <a:off x="7713134" y="1916533"/>
              <a:ext cx="286390" cy="286390"/>
            </a:xfrm>
            <a:prstGeom prst="ellipse">
              <a:avLst/>
            </a:prstGeom>
            <a:solidFill>
              <a:srgbClr val="A0D11C"/>
            </a:solidFill>
            <a:ln w="9525">
              <a:noFill/>
              <a:round/>
              <a:headEnd/>
              <a:tailEnd/>
            </a:ln>
            <a:effectLst>
              <a:innerShdw blurRad="63500" dist="12700" dir="13500000">
                <a:srgbClr val="000000">
                  <a:alpha val="50000"/>
                </a:srgbClr>
              </a:innerShdw>
            </a:effectLst>
          </p:spPr>
          <p:txBody>
            <a:bodyPr lIns="0" tIns="0" rIns="0" bIns="0" anchor="ctr">
              <a:prstTxWarp prst="textNoShape">
                <a:avLst/>
              </a:prstTxWarp>
            </a:bodyP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4" name="Elipse 13"/>
            <p:cNvSpPr/>
            <p:nvPr/>
          </p:nvSpPr>
          <p:spPr bwMode="auto">
            <a:xfrm>
              <a:off x="7713134" y="1219200"/>
              <a:ext cx="286390" cy="286390"/>
            </a:xfrm>
            <a:prstGeom prst="ellipse">
              <a:avLst/>
            </a:prstGeom>
            <a:solidFill>
              <a:srgbClr val="F00C15"/>
            </a:solidFill>
            <a:ln w="9525">
              <a:noFill/>
              <a:round/>
              <a:headEnd/>
              <a:tailEnd/>
            </a:ln>
            <a:effectLst>
              <a:innerShdw blurRad="63500" dist="12700" dir="13500000">
                <a:srgbClr val="000000">
                  <a:alpha val="50000"/>
                </a:srgbClr>
              </a:innerShdw>
            </a:effectLst>
          </p:spPr>
          <p:txBody>
            <a:bodyPr lIns="0" tIns="0" rIns="0" bIns="0" anchor="ctr">
              <a:prstTxWarp prst="textNoShape">
                <a:avLst/>
              </a:prstTxWarp>
            </a:bodyP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5" name="Elipse 14"/>
            <p:cNvSpPr/>
            <p:nvPr/>
          </p:nvSpPr>
          <p:spPr bwMode="auto">
            <a:xfrm>
              <a:off x="7713134" y="1575136"/>
              <a:ext cx="286390" cy="286390"/>
            </a:xfrm>
            <a:prstGeom prst="ellipse">
              <a:avLst/>
            </a:prstGeom>
            <a:solidFill>
              <a:srgbClr val="FFE538"/>
            </a:solidFill>
            <a:ln w="9525">
              <a:noFill/>
              <a:round/>
              <a:headEnd/>
              <a:tailEnd/>
            </a:ln>
            <a:effectLst>
              <a:innerShdw blurRad="63500" dist="12700" dir="13500000">
                <a:srgbClr val="000000">
                  <a:alpha val="50000"/>
                </a:srgbClr>
              </a:innerShdw>
            </a:effectLst>
          </p:spPr>
          <p:txBody>
            <a:bodyPr lIns="0" tIns="0" rIns="0" bIns="0" anchor="ctr">
              <a:prstTxWarp prst="textNoShape">
                <a:avLst/>
              </a:prstTxWarp>
            </a:bodyPr>
            <a:lstStyle/>
            <a:p>
              <a:pPr algn="ctr" defTabSz="457200" fontAlgn="base">
                <a:spcBef>
                  <a:spcPct val="0"/>
                </a:spcBef>
                <a:spcAft>
                  <a:spcPct val="0"/>
                </a:spcAft>
                <a:defRPr/>
              </a:pPr>
              <a:r>
                <a:rPr lang="es-ES_tradnl" sz="1500" b="1" noProof="1">
                  <a:solidFill>
                    <a:srgbClr val="000000"/>
                  </a:solidFill>
                  <a:latin typeface="Arial"/>
                  <a:ea typeface="Zapf Dingbats"/>
                  <a:cs typeface="Arial"/>
                </a:rPr>
                <a:t>?</a:t>
              </a:r>
              <a:endParaRPr lang="es-ES_tradnl" sz="1500" b="1" noProof="1">
                <a:solidFill>
                  <a:srgbClr val="000000"/>
                </a:solidFill>
                <a:latin typeface="Arial"/>
                <a:ea typeface="ＭＳ Ｐゴシック" charset="-128"/>
                <a:cs typeface="Arial"/>
              </a:endParaRPr>
            </a:p>
          </p:txBody>
        </p:sp>
      </p:grpSp>
      <p:cxnSp>
        <p:nvCxnSpPr>
          <p:cNvPr id="17" name="Conector recto 14"/>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2" name="Título 1"/>
          <p:cNvSpPr>
            <a:spLocks noGrp="1"/>
          </p:cNvSpPr>
          <p:nvPr>
            <p:ph type="title"/>
          </p:nvPr>
        </p:nvSpPr>
        <p:spPr>
          <a:xfrm>
            <a:off x="457200" y="269609"/>
            <a:ext cx="457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1312446"/>
            <a:ext cx="4539224" cy="4983163"/>
          </a:xfrm>
        </p:spPr>
        <p:txBody>
          <a:bodyPr/>
          <a:lstStyle>
            <a:lvl1pPr marL="108000" indent="-108000">
              <a:lnSpc>
                <a:spcPct val="110000"/>
              </a:lnSpc>
              <a:spcBef>
                <a:spcPts val="600"/>
              </a:spcBef>
              <a:buFont typeface="+mj-lt"/>
              <a:buAutoNum type="arabicPeriod"/>
              <a:defRPr sz="1000" b="1"/>
            </a:lvl1pPr>
            <a:lvl2pPr marL="108000" indent="0">
              <a:lnSpc>
                <a:spcPct val="110000"/>
              </a:lnSpc>
              <a:spcBef>
                <a:spcPts val="300"/>
              </a:spcBef>
              <a:buSzPct val="100000"/>
              <a:buFont typeface="Lucida Grande"/>
              <a:buChar char="&gt;"/>
              <a:defRPr sz="1000">
                <a:solidFill>
                  <a:schemeClr val="tx1"/>
                </a:solidFill>
                <a:latin typeface="Arial"/>
                <a:cs typeface="Arial"/>
              </a:defRPr>
            </a:lvl2pPr>
            <a:lvl3pPr>
              <a:defRPr sz="1600">
                <a:solidFill>
                  <a:schemeClr val="tx2"/>
                </a:solidFill>
                <a:latin typeface="Georgia"/>
                <a:cs typeface="Georgia"/>
              </a:defRPr>
            </a:lvl3pPr>
            <a:lvl4pPr marL="0" indent="0">
              <a:buFontTx/>
              <a:buNone/>
              <a:defRPr sz="1000" b="1">
                <a:solidFill>
                  <a:schemeClr val="accent2"/>
                </a:solidFill>
              </a:defRPr>
            </a:lvl4pPr>
            <a:lvl5pPr>
              <a:defRPr sz="9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6" name="Marcador de texto 21"/>
          <p:cNvSpPr>
            <a:spLocks noGrp="1"/>
          </p:cNvSpPr>
          <p:nvPr>
            <p:ph type="body" sz="quarter" idx="20"/>
          </p:nvPr>
        </p:nvSpPr>
        <p:spPr>
          <a:xfrm>
            <a:off x="0" y="6019800"/>
            <a:ext cx="9144000" cy="609600"/>
          </a:xfrm>
          <a:solidFill>
            <a:srgbClr val="B38F55"/>
          </a:solidFill>
          <a:effectLst>
            <a:innerShdw blurRad="63500" dist="25400" dir="13500000">
              <a:srgbClr val="000000">
                <a:alpha val="50000"/>
              </a:srgbClr>
            </a:innerShdw>
          </a:effectLst>
        </p:spPr>
        <p:txBody>
          <a:bodyPr lIns="324000" tIns="46800" rIns="324000" bIns="46800" anchor="ctr" anchorCtr="0"/>
          <a:lstStyle>
            <a:lvl1pPr marL="0" indent="0" algn="ctr">
              <a:lnSpc>
                <a:spcPct val="100000"/>
              </a:lnSpc>
              <a:spcBef>
                <a:spcPts val="0"/>
              </a:spcBef>
              <a:buFontTx/>
              <a:buNone/>
              <a:defRPr sz="14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1434895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31_Título y objetos">
    <p:spTree>
      <p:nvGrpSpPr>
        <p:cNvPr id="1" name=""/>
        <p:cNvGrpSpPr/>
        <p:nvPr/>
      </p:nvGrpSpPr>
      <p:grpSpPr>
        <a:xfrm>
          <a:off x="0" y="0"/>
          <a:ext cx="0" cy="0"/>
          <a:chOff x="0" y="0"/>
          <a:chExt cx="0" cy="0"/>
        </a:xfrm>
      </p:grpSpPr>
      <p:cxnSp>
        <p:nvCxnSpPr>
          <p:cNvPr id="10"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2"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contenido 2"/>
          <p:cNvSpPr>
            <a:spLocks noGrp="1"/>
          </p:cNvSpPr>
          <p:nvPr>
            <p:ph idx="1"/>
          </p:nvPr>
        </p:nvSpPr>
        <p:spPr>
          <a:xfrm>
            <a:off x="464574" y="2438400"/>
            <a:ext cx="8255001" cy="3886200"/>
          </a:xfrm>
          <a:solidFill>
            <a:schemeClr val="bg1">
              <a:lumMod val="95000"/>
            </a:schemeClr>
          </a:solidFill>
        </p:spPr>
        <p:txBody>
          <a:bodyPr lIns="108000" tIns="46800" rIns="108000" spcCol="180000" anchor="ctr"/>
          <a:lstStyle>
            <a:lvl1pPr marL="0" indent="0">
              <a:lnSpc>
                <a:spcPct val="110000"/>
              </a:lnSpc>
              <a:spcBef>
                <a:spcPts val="600"/>
              </a:spcBef>
              <a:buFontTx/>
              <a:buNone/>
              <a:defRPr sz="1200" b="1">
                <a:solidFill>
                  <a:srgbClr val="FF0000"/>
                </a:solidFill>
              </a:defRPr>
            </a:lvl1pPr>
            <a:lvl2pPr marL="0" indent="0">
              <a:lnSpc>
                <a:spcPct val="120000"/>
              </a:lnSpc>
              <a:spcBef>
                <a:spcPts val="0"/>
              </a:spcBef>
              <a:buSzPct val="100000"/>
              <a:buFontTx/>
              <a:buNone/>
              <a:defRPr sz="21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29704488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36_Título y objetos">
    <p:spTree>
      <p:nvGrpSpPr>
        <p:cNvPr id="1" name=""/>
        <p:cNvGrpSpPr/>
        <p:nvPr/>
      </p:nvGrpSpPr>
      <p:grpSpPr>
        <a:xfrm>
          <a:off x="0" y="0"/>
          <a:ext cx="0" cy="0"/>
          <a:chOff x="0" y="0"/>
          <a:chExt cx="0" cy="0"/>
        </a:xfrm>
      </p:grpSpPr>
      <p:cxnSp>
        <p:nvCxnSpPr>
          <p:cNvPr id="12"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0"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5" name="Marcador de contenido 2"/>
          <p:cNvSpPr>
            <a:spLocks noGrp="1"/>
          </p:cNvSpPr>
          <p:nvPr>
            <p:ph idx="22"/>
          </p:nvPr>
        </p:nvSpPr>
        <p:spPr>
          <a:xfrm>
            <a:off x="457200" y="2362200"/>
            <a:ext cx="8262376" cy="4131846"/>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27372055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32_Título y objetos">
    <p:spTree>
      <p:nvGrpSpPr>
        <p:cNvPr id="1" name=""/>
        <p:cNvGrpSpPr/>
        <p:nvPr/>
      </p:nvGrpSpPr>
      <p:grpSpPr>
        <a:xfrm>
          <a:off x="0" y="0"/>
          <a:ext cx="0" cy="0"/>
          <a:chOff x="0" y="0"/>
          <a:chExt cx="0" cy="0"/>
        </a:xfrm>
      </p:grpSpPr>
      <p:cxnSp>
        <p:nvCxnSpPr>
          <p:cNvPr id="14"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42674"/>
            <a:ext cx="1948424" cy="3781926"/>
          </a:xfrm>
        </p:spPr>
        <p:txBody>
          <a:bodyPr spcCol="180000"/>
          <a:lstStyle>
            <a:lvl1pPr marL="0" indent="0">
              <a:lnSpc>
                <a:spcPct val="110000"/>
              </a:lnSpc>
              <a:spcBef>
                <a:spcPts val="600"/>
              </a:spcBef>
              <a:buFontTx/>
              <a:buNone/>
              <a:defRPr sz="900" b="1">
                <a:solidFill>
                  <a:srgbClr val="FF0000"/>
                </a:solidFill>
              </a:defRPr>
            </a:lvl1pPr>
            <a:lvl2pPr marL="0" indent="0">
              <a:lnSpc>
                <a:spcPct val="120000"/>
              </a:lnSpc>
              <a:spcBef>
                <a:spcPts val="0"/>
              </a:spcBef>
              <a:buSzPct val="100000"/>
              <a:buFontTx/>
              <a:buNone/>
              <a:defRPr sz="12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2" name="Marcador de contenido 2"/>
          <p:cNvSpPr>
            <a:spLocks noGrp="1"/>
          </p:cNvSpPr>
          <p:nvPr>
            <p:ph idx="22"/>
          </p:nvPr>
        </p:nvSpPr>
        <p:spPr>
          <a:xfrm>
            <a:off x="2667000" y="2590800"/>
            <a:ext cx="6052576" cy="3124200"/>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texto 13"/>
          <p:cNvSpPr>
            <a:spLocks noGrp="1"/>
          </p:cNvSpPr>
          <p:nvPr>
            <p:ph type="body" sz="quarter" idx="24"/>
          </p:nvPr>
        </p:nvSpPr>
        <p:spPr>
          <a:xfrm>
            <a:off x="2667287" y="5715000"/>
            <a:ext cx="6051727"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3" name="Marcador de texto 40"/>
          <p:cNvSpPr>
            <a:spLocks noGrp="1"/>
          </p:cNvSpPr>
          <p:nvPr>
            <p:ph type="body" sz="quarter" idx="25"/>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3499384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34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texto 13"/>
          <p:cNvSpPr>
            <a:spLocks noGrp="1"/>
          </p:cNvSpPr>
          <p:nvPr>
            <p:ph type="body" sz="quarter" idx="23"/>
          </p:nvPr>
        </p:nvSpPr>
        <p:spPr>
          <a:xfrm>
            <a:off x="490538"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5" name="Marcador de texto 13"/>
          <p:cNvSpPr>
            <a:spLocks noGrp="1"/>
          </p:cNvSpPr>
          <p:nvPr>
            <p:ph type="body" sz="quarter" idx="24"/>
          </p:nvPr>
        </p:nvSpPr>
        <p:spPr>
          <a:xfrm>
            <a:off x="4713752"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211883786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40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30"/>
          </p:nvPr>
        </p:nvSpPr>
        <p:spPr>
          <a:xfrm>
            <a:off x="489976" y="3581400"/>
            <a:ext cx="8044424" cy="27432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32840725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33_Título y objetos">
    <p:spTree>
      <p:nvGrpSpPr>
        <p:cNvPr id="1" name=""/>
        <p:cNvGrpSpPr/>
        <p:nvPr/>
      </p:nvGrpSpPr>
      <p:grpSpPr>
        <a:xfrm>
          <a:off x="0" y="0"/>
          <a:ext cx="0" cy="0"/>
          <a:chOff x="0" y="0"/>
          <a:chExt cx="0" cy="0"/>
        </a:xfrm>
      </p:grpSpPr>
      <p:cxnSp>
        <p:nvCxnSpPr>
          <p:cNvPr id="13"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819400"/>
            <a:ext cx="1948424" cy="2895600"/>
          </a:xfrm>
        </p:spPr>
        <p:txBody>
          <a:bodyPr spcCol="180000"/>
          <a:lstStyle>
            <a:lvl1pPr marL="0" indent="0">
              <a:lnSpc>
                <a:spcPct val="12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contenido 2"/>
          <p:cNvSpPr>
            <a:spLocks noGrp="1"/>
          </p:cNvSpPr>
          <p:nvPr>
            <p:ph idx="22"/>
          </p:nvPr>
        </p:nvSpPr>
        <p:spPr>
          <a:xfrm>
            <a:off x="5831350" y="2819400"/>
            <a:ext cx="2888225"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contenido 2"/>
          <p:cNvSpPr>
            <a:spLocks noGrp="1"/>
          </p:cNvSpPr>
          <p:nvPr>
            <p:ph idx="23"/>
          </p:nvPr>
        </p:nvSpPr>
        <p:spPr>
          <a:xfrm>
            <a:off x="2743200" y="2819400"/>
            <a:ext cx="2939024"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0" name="Marcador de texto 13"/>
          <p:cNvSpPr>
            <a:spLocks noGrp="1"/>
          </p:cNvSpPr>
          <p:nvPr>
            <p:ph type="body" sz="quarter" idx="25"/>
          </p:nvPr>
        </p:nvSpPr>
        <p:spPr>
          <a:xfrm>
            <a:off x="2743265" y="5715000"/>
            <a:ext cx="2938397"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5831912" y="5715000"/>
            <a:ext cx="2887609"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18"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9" name="Marcador de texto 40"/>
          <p:cNvSpPr>
            <a:spLocks noGrp="1"/>
          </p:cNvSpPr>
          <p:nvPr>
            <p:ph type="body" sz="quarter" idx="27"/>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11066884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35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4077870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657127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37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6324600" y="2438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2" name="Marcador de texto 13"/>
          <p:cNvSpPr>
            <a:spLocks noGrp="1"/>
          </p:cNvSpPr>
          <p:nvPr>
            <p:ph type="body" sz="quarter" idx="30"/>
          </p:nvPr>
        </p:nvSpPr>
        <p:spPr>
          <a:xfrm>
            <a:off x="6324600" y="3776135"/>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7" name="Marcador de texto 13"/>
          <p:cNvSpPr>
            <a:spLocks noGrp="1"/>
          </p:cNvSpPr>
          <p:nvPr>
            <p:ph type="body" sz="quarter" idx="31"/>
          </p:nvPr>
        </p:nvSpPr>
        <p:spPr>
          <a:xfrm>
            <a:off x="6324600" y="5105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32766787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39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2133600" y="5410200"/>
            <a:ext cx="3276600"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7" name="Marcador de texto 13"/>
          <p:cNvSpPr>
            <a:spLocks noGrp="1"/>
          </p:cNvSpPr>
          <p:nvPr>
            <p:ph type="body" sz="quarter" idx="31"/>
          </p:nvPr>
        </p:nvSpPr>
        <p:spPr>
          <a:xfrm>
            <a:off x="5486400" y="5410200"/>
            <a:ext cx="3233176"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36123598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38_Título y objetos">
    <p:spTree>
      <p:nvGrpSpPr>
        <p:cNvPr id="1" name=""/>
        <p:cNvGrpSpPr/>
        <p:nvPr/>
      </p:nvGrpSpPr>
      <p:grpSpPr>
        <a:xfrm>
          <a:off x="0" y="0"/>
          <a:ext cx="0" cy="0"/>
          <a:chOff x="0" y="0"/>
          <a:chExt cx="0" cy="0"/>
        </a:xfrm>
      </p:grpSpPr>
      <p:sp>
        <p:nvSpPr>
          <p:cNvPr id="10" name="Rectángulo 9"/>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texto 40"/>
          <p:cNvSpPr>
            <a:spLocks noGrp="1"/>
          </p:cNvSpPr>
          <p:nvPr>
            <p:ph type="body" sz="quarter" idx="30"/>
          </p:nvPr>
        </p:nvSpPr>
        <p:spPr>
          <a:xfrm>
            <a:off x="2133600" y="2514600"/>
            <a:ext cx="6400800" cy="36576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16516443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6"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a:solidFill>
                <a:srgbClr val="000000"/>
              </a:solidFill>
              <a:ea typeface="ＭＳ Ｐゴシック" pitchFamily="-65" charset="-128"/>
            </a:endParaRPr>
          </a:p>
        </p:txBody>
      </p:sp>
      <p:pic>
        <p:nvPicPr>
          <p:cNvPr id="7" name="Imagen 10"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27432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37225"/>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p:cNvSpPr>
            <a:spLocks noChangeArrowheads="1"/>
          </p:cNvSpPr>
          <p:nvPr/>
        </p:nvSpPr>
        <p:spPr bwMode="auto">
          <a:xfrm>
            <a:off x="6477000" y="0"/>
            <a:ext cx="2057400" cy="1524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 name="CuadroTexto 14"/>
          <p:cNvSpPr txBox="1"/>
          <p:nvPr/>
        </p:nvSpPr>
        <p:spPr>
          <a:xfrm>
            <a:off x="1282700" y="6015038"/>
            <a:ext cx="2527300" cy="538162"/>
          </a:xfrm>
          <a:prstGeom prst="rect">
            <a:avLst/>
          </a:prstGeom>
          <a:noFill/>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fontAlgn="base">
              <a:spcBef>
                <a:spcPct val="0"/>
              </a:spcBef>
              <a:spcAft>
                <a:spcPct val="0"/>
              </a:spcAft>
              <a:defRPr/>
            </a:pPr>
            <a:r>
              <a:rPr lang="en-US" sz="700" smtClean="0">
                <a:solidFill>
                  <a:srgbClr val="000000"/>
                </a:solidFill>
                <a:latin typeface="Arial" charset="0"/>
                <a:cs typeface="Arial" charset="0"/>
              </a:rPr>
              <a:t>The information included in this document is deemed confidential and copyright of Gold Mercury International.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No part of it may be circulated, quoted, or reproduced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for distribution without prior written approval from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Gold Mercury International.</a:t>
            </a:r>
          </a:p>
          <a:p>
            <a:pPr defTabSz="457200" fontAlgn="base">
              <a:spcBef>
                <a:spcPct val="0"/>
              </a:spcBef>
              <a:spcAft>
                <a:spcPct val="0"/>
              </a:spcAft>
              <a:defRPr/>
            </a:pPr>
            <a:endParaRPr lang="es-ES_tradnl" smtClean="0">
              <a:solidFill>
                <a:srgbClr val="000000"/>
              </a:solidFill>
            </a:endParaRPr>
          </a:p>
        </p:txBody>
      </p:sp>
      <p:sp>
        <p:nvSpPr>
          <p:cNvPr id="2" name="Título 1"/>
          <p:cNvSpPr>
            <a:spLocks noGrp="1"/>
          </p:cNvSpPr>
          <p:nvPr>
            <p:ph type="ctrTitle"/>
          </p:nvPr>
        </p:nvSpPr>
        <p:spPr>
          <a:xfrm>
            <a:off x="1303594" y="1891065"/>
            <a:ext cx="7230806" cy="1390651"/>
          </a:xfrm>
        </p:spPr>
        <p:txBody>
          <a:bodyPr lIns="0" tIns="0" rIns="0" bIns="0" anchor="b">
            <a:normAutofit/>
          </a:bodyPr>
          <a:lstStyle>
            <a:lvl1pPr>
              <a:defRPr sz="4000">
                <a:solidFill>
                  <a:schemeClr val="bg1"/>
                </a:solidFill>
              </a:defRPr>
            </a:lvl1pPr>
          </a:lstStyle>
          <a:p>
            <a:r>
              <a:rPr lang="en-GB" smtClean="0"/>
              <a:t>Click to edit Master title style</a:t>
            </a:r>
            <a:endParaRPr lang="es-ES_tradnl" dirty="0"/>
          </a:p>
        </p:txBody>
      </p:sp>
      <p:sp>
        <p:nvSpPr>
          <p:cNvPr id="3" name="Subtítulo 2"/>
          <p:cNvSpPr>
            <a:spLocks noGrp="1"/>
          </p:cNvSpPr>
          <p:nvPr>
            <p:ph type="subTitle" idx="1"/>
          </p:nvPr>
        </p:nvSpPr>
        <p:spPr>
          <a:xfrm>
            <a:off x="1303594" y="3338866"/>
            <a:ext cx="7230806" cy="1905000"/>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s-ES_tradnl" dirty="0"/>
          </a:p>
        </p:txBody>
      </p:sp>
      <p:sp>
        <p:nvSpPr>
          <p:cNvPr id="11" name="Marcador de texto 10"/>
          <p:cNvSpPr>
            <a:spLocks noGrp="1"/>
          </p:cNvSpPr>
          <p:nvPr>
            <p:ph type="body" sz="quarter" idx="11"/>
          </p:nvPr>
        </p:nvSpPr>
        <p:spPr>
          <a:xfrm>
            <a:off x="1303594" y="5486400"/>
            <a:ext cx="2971800" cy="228600"/>
          </a:xfrm>
        </p:spPr>
        <p:txBody>
          <a:bodyPr/>
          <a:lstStyle>
            <a:lvl1pPr marL="0" indent="0">
              <a:spcBef>
                <a:spcPts val="0"/>
              </a:spcBef>
              <a:buFontTx/>
              <a:buNone/>
              <a:defRPr sz="1050">
                <a:solidFill>
                  <a:srgbClr val="000000"/>
                </a:solidFill>
              </a:defRPr>
            </a:lvl1pPr>
          </a:lstStyle>
          <a:p>
            <a:pPr lvl="0"/>
            <a:r>
              <a:rPr lang="en-GB" smtClean="0"/>
              <a:t>Click to edit Master text styles</a:t>
            </a:r>
          </a:p>
        </p:txBody>
      </p:sp>
      <p:sp>
        <p:nvSpPr>
          <p:cNvPr id="12" name="Marcador de texto 10"/>
          <p:cNvSpPr>
            <a:spLocks noGrp="1"/>
          </p:cNvSpPr>
          <p:nvPr>
            <p:ph type="body" sz="quarter" idx="12"/>
          </p:nvPr>
        </p:nvSpPr>
        <p:spPr bwMode="gray">
          <a:xfrm>
            <a:off x="1303594" y="5181600"/>
            <a:ext cx="2971800" cy="228600"/>
          </a:xfrm>
        </p:spPr>
        <p:txBody>
          <a:bodyPr/>
          <a:lstStyle>
            <a:lvl1pPr marL="0" indent="0">
              <a:spcBef>
                <a:spcPts val="0"/>
              </a:spcBef>
              <a:buFontTx/>
              <a:buNone/>
              <a:defRPr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11644294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30_Título y objetos">
    <p:spTree>
      <p:nvGrpSpPr>
        <p:cNvPr id="1" name=""/>
        <p:cNvGrpSpPr/>
        <p:nvPr/>
      </p:nvGrpSpPr>
      <p:grpSpPr>
        <a:xfrm>
          <a:off x="0" y="0"/>
          <a:ext cx="0" cy="0"/>
          <a:chOff x="0" y="0"/>
          <a:chExt cx="0" cy="0"/>
        </a:xfrm>
      </p:grpSpPr>
      <p:sp>
        <p:nvSpPr>
          <p:cNvPr id="71" name="Shape 71"/>
          <p:cNvSpPr>
            <a:spLocks noGrp="1"/>
          </p:cNvSpPr>
          <p:nvPr>
            <p:ph type="title"/>
          </p:nvPr>
        </p:nvSpPr>
        <p:spPr>
          <a:xfrm>
            <a:off x="457203" y="0"/>
            <a:ext cx="7543801" cy="1407581"/>
          </a:xfrm>
          <a:prstGeom prst="rect">
            <a:avLst/>
          </a:prstGeom>
        </p:spPr>
        <p:txBody>
          <a:bodyPr/>
          <a:lstStyle/>
          <a:p>
            <a:pPr lvl="0">
              <a:defRPr sz="1800" b="0">
                <a:solidFill>
                  <a:srgbClr val="000000"/>
                </a:solidFill>
              </a:defRPr>
            </a:pPr>
            <a:r>
              <a:rPr sz="2100" b="1">
                <a:solidFill>
                  <a:srgbClr val="FFFFFF"/>
                </a:solidFill>
              </a:rPr>
              <a:t>Texto del título</a:t>
            </a:r>
          </a:p>
        </p:txBody>
      </p:sp>
      <p:sp>
        <p:nvSpPr>
          <p:cNvPr id="72" name="Shape 72"/>
          <p:cNvSpPr>
            <a:spLocks noGrp="1"/>
          </p:cNvSpPr>
          <p:nvPr>
            <p:ph type="body" idx="1"/>
          </p:nvPr>
        </p:nvSpPr>
        <p:spPr>
          <a:xfrm>
            <a:off x="457201" y="4944159"/>
            <a:ext cx="8229601" cy="1913847"/>
          </a:xfrm>
          <a:prstGeom prst="rect">
            <a:avLst/>
          </a:prstGeom>
          <a:solidFill>
            <a:srgbClr val="FFFFFF"/>
          </a:solidFill>
        </p:spPr>
        <p:txBody>
          <a:bodyPr/>
          <a:lstStyle>
            <a:lvl1pPr>
              <a:lnSpc>
                <a:spcPct val="100000"/>
              </a:lnSpc>
              <a:spcBef>
                <a:spcPts val="0"/>
              </a:spcBef>
              <a:defRPr sz="2100" b="1">
                <a:solidFill>
                  <a:srgbClr val="000000">
                    <a:alpha val="85000"/>
                  </a:srgbClr>
                </a:solidFill>
              </a:defRPr>
            </a:lvl1pPr>
            <a:lvl2pPr marL="0" indent="0">
              <a:lnSpc>
                <a:spcPct val="100000"/>
              </a:lnSpc>
              <a:spcBef>
                <a:spcPts val="0"/>
              </a:spcBef>
              <a:buSzTx/>
              <a:buNone/>
              <a:defRPr sz="2100" b="1">
                <a:solidFill>
                  <a:srgbClr val="000000">
                    <a:alpha val="85000"/>
                  </a:srgbClr>
                </a:solidFill>
              </a:defRPr>
            </a:lvl2pPr>
            <a:lvl3pPr>
              <a:lnSpc>
                <a:spcPct val="100000"/>
              </a:lnSpc>
              <a:spcBef>
                <a:spcPts val="0"/>
              </a:spcBef>
              <a:defRPr sz="2100" b="1">
                <a:solidFill>
                  <a:srgbClr val="000000">
                    <a:alpha val="85000"/>
                  </a:srgbClr>
                </a:solidFill>
              </a:defRPr>
            </a:lvl3pPr>
            <a:lvl4pPr marL="188953" indent="-188953">
              <a:lnSpc>
                <a:spcPct val="100000"/>
              </a:lnSpc>
              <a:spcBef>
                <a:spcPts val="0"/>
              </a:spcBef>
              <a:defRPr sz="2100" b="1">
                <a:solidFill>
                  <a:srgbClr val="000000">
                    <a:alpha val="85000"/>
                  </a:srgbClr>
                </a:solidFill>
              </a:defRPr>
            </a:lvl4pPr>
            <a:lvl5pPr>
              <a:lnSpc>
                <a:spcPct val="100000"/>
              </a:lnSpc>
              <a:spcBef>
                <a:spcPts val="0"/>
              </a:spcBef>
              <a:defRPr sz="2100" b="1">
                <a:solidFill>
                  <a:srgbClr val="000000">
                    <a:alpha val="85000"/>
                  </a:srgbClr>
                </a:solidFill>
              </a:defRPr>
            </a:lvl5pPr>
          </a:lstStyle>
          <a:p>
            <a:pPr lvl="0">
              <a:defRPr sz="1800" b="0">
                <a:solidFill>
                  <a:srgbClr val="000000"/>
                </a:solidFill>
              </a:defRPr>
            </a:pPr>
            <a:r>
              <a:rPr sz="2100" b="1">
                <a:solidFill>
                  <a:srgbClr val="000000">
                    <a:alpha val="85000"/>
                  </a:srgbClr>
                </a:solidFill>
              </a:rPr>
              <a:t>Nivel de texto 1</a:t>
            </a:r>
          </a:p>
          <a:p>
            <a:pPr lvl="1">
              <a:defRPr sz="1800" b="0">
                <a:solidFill>
                  <a:srgbClr val="000000"/>
                </a:solidFill>
              </a:defRPr>
            </a:pPr>
            <a:r>
              <a:rPr sz="2100" b="1">
                <a:solidFill>
                  <a:srgbClr val="000000">
                    <a:alpha val="85000"/>
                  </a:srgbClr>
                </a:solidFill>
              </a:rPr>
              <a:t>Nivel de texto 2</a:t>
            </a:r>
          </a:p>
          <a:p>
            <a:pPr lvl="2">
              <a:defRPr sz="1800" b="0">
                <a:solidFill>
                  <a:srgbClr val="000000"/>
                </a:solidFill>
              </a:defRPr>
            </a:pPr>
            <a:r>
              <a:rPr sz="2100" b="1">
                <a:solidFill>
                  <a:srgbClr val="000000">
                    <a:alpha val="85000"/>
                  </a:srgbClr>
                </a:solidFill>
              </a:rPr>
              <a:t>Nivel de texto 3</a:t>
            </a:r>
          </a:p>
          <a:p>
            <a:pPr lvl="3">
              <a:defRPr sz="1800" b="0">
                <a:solidFill>
                  <a:srgbClr val="000000"/>
                </a:solidFill>
              </a:defRPr>
            </a:pPr>
            <a:r>
              <a:rPr sz="2100" b="1">
                <a:solidFill>
                  <a:srgbClr val="000000">
                    <a:alpha val="85000"/>
                  </a:srgbClr>
                </a:solidFill>
              </a:rPr>
              <a:t>Nivel de texto 4</a:t>
            </a:r>
          </a:p>
          <a:p>
            <a:pPr lvl="4">
              <a:defRPr sz="1800" b="0">
                <a:solidFill>
                  <a:srgbClr val="000000"/>
                </a:solidFill>
              </a:defRPr>
            </a:pPr>
            <a:r>
              <a:rPr sz="2100" b="1">
                <a:solidFill>
                  <a:srgbClr val="000000">
                    <a:alpha val="85000"/>
                  </a:srgbClr>
                </a:solidFill>
              </a:rPr>
              <a:t>Nivel de texto 5</a:t>
            </a:r>
          </a:p>
        </p:txBody>
      </p:sp>
    </p:spTree>
    <p:extLst>
      <p:ext uri="{BB962C8B-B14F-4D97-AF65-F5344CB8AC3E}">
        <p14:creationId xmlns:p14="http://schemas.microsoft.com/office/powerpoint/2010/main" val="423405800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3850" y="238539"/>
            <a:ext cx="8497092" cy="616455"/>
          </a:xfrm>
        </p:spPr>
        <p:txBody>
          <a:bodyPr anchor="ctr" anchorCtr="0">
            <a:noAutofit/>
          </a:bodyPr>
          <a:lstStyle>
            <a:lvl1pPr>
              <a:lnSpc>
                <a:spcPct val="100000"/>
              </a:lnSpc>
              <a:defRPr sz="2600" b="0"/>
            </a:lvl1pPr>
          </a:lstStyle>
          <a:p>
            <a:r>
              <a:rPr lang="de-DE" dirty="0" smtClean="0"/>
              <a:t>TITELMASTERFORMAT DURCH KLICKEN BEARBEITEN</a:t>
            </a:r>
            <a:endParaRPr lang="de-DE" dirty="0"/>
          </a:p>
        </p:txBody>
      </p:sp>
      <p:sp>
        <p:nvSpPr>
          <p:cNvPr id="9" name="Textplatzhalter 7"/>
          <p:cNvSpPr>
            <a:spLocks noGrp="1"/>
          </p:cNvSpPr>
          <p:nvPr>
            <p:ph type="body" sz="quarter" idx="13"/>
          </p:nvPr>
        </p:nvSpPr>
        <p:spPr>
          <a:xfrm>
            <a:off x="323850" y="854994"/>
            <a:ext cx="8496300" cy="336244"/>
          </a:xfrm>
        </p:spPr>
        <p:txBody>
          <a:bodyPr vert="horz" lIns="0" tIns="0" rIns="0" bIns="0" rtlCol="0" anchor="t" anchorCtr="0">
            <a:noAutofit/>
          </a:bodyPr>
          <a:lstStyle>
            <a:lvl1pPr marL="176213" indent="-176213">
              <a:buNone/>
              <a:defRPr lang="de-DE" sz="2000" dirty="0" smtClean="0">
                <a:solidFill>
                  <a:schemeClr val="bg1">
                    <a:lumMod val="50000"/>
                  </a:schemeClr>
                </a:solidFill>
                <a:latin typeface="Calibri Light" panose="020F0302020204030204" pitchFamily="34" charset="0"/>
              </a:defRPr>
            </a:lvl1pPr>
          </a:lstStyle>
          <a:p>
            <a:pPr marL="0" lvl="0" indent="0"/>
            <a:r>
              <a:rPr lang="de-DE" dirty="0" smtClean="0"/>
              <a:t>Textmasterformate durch Klicken bearbeiten</a:t>
            </a:r>
          </a:p>
        </p:txBody>
      </p:sp>
    </p:spTree>
    <p:extLst>
      <p:ext uri="{BB962C8B-B14F-4D97-AF65-F5344CB8AC3E}">
        <p14:creationId xmlns:p14="http://schemas.microsoft.com/office/powerpoint/2010/main" val="24816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4"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a:solidFill>
                <a:srgbClr val="000000"/>
              </a:solidFill>
              <a:ea typeface="ＭＳ Ｐゴシック" pitchFamily="-65" charset="-128"/>
            </a:endParaRPr>
          </a:p>
        </p:txBody>
      </p:sp>
      <p:cxnSp>
        <p:nvCxnSpPr>
          <p:cNvPr id="5" name="Conector recto 9"/>
          <p:cNvCxnSpPr>
            <a:cxnSpLocks noChangeShapeType="1"/>
          </p:cNvCxnSpPr>
          <p:nvPr/>
        </p:nvCxnSpPr>
        <p:spPr bwMode="gray">
          <a:xfrm rot="5400000">
            <a:off x="375444" y="4339431"/>
            <a:ext cx="4725988" cy="95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pic>
        <p:nvPicPr>
          <p:cNvPr id="7" name="Imagen 12" descr="GMI_Logo_red_CMY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104775"/>
            <a:ext cx="85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3"/>
          <p:cNvSpPr>
            <a:spLocks noChangeArrowheads="1"/>
          </p:cNvSpPr>
          <p:nvPr/>
        </p:nvSpPr>
        <p:spPr bwMode="auto">
          <a:xfrm>
            <a:off x="8305800" y="381000"/>
            <a:ext cx="838200" cy="2413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457200" fontAlgn="base">
              <a:spcBef>
                <a:spcPct val="0"/>
              </a:spcBef>
              <a:spcAft>
                <a:spcPct val="0"/>
              </a:spcAft>
            </a:pPr>
            <a:endParaRPr lang="en-US" sz="1200">
              <a:solidFill>
                <a:prstClr val="white"/>
              </a:solidFill>
              <a:latin typeface="Arial" pitchFamily="-65" charset="0"/>
              <a:ea typeface="ＭＳ Ｐゴシック" pitchFamily="-65" charset="-128"/>
              <a:cs typeface="Arial" charset="0"/>
            </a:endParaRPr>
          </a:p>
        </p:txBody>
      </p:sp>
      <p:sp>
        <p:nvSpPr>
          <p:cNvPr id="8" name="Content Placeholder 2"/>
          <p:cNvSpPr>
            <a:spLocks noGrp="1"/>
          </p:cNvSpPr>
          <p:nvPr>
            <p:ph idx="1"/>
          </p:nvPr>
        </p:nvSpPr>
        <p:spPr bwMode="gray">
          <a:xfrm>
            <a:off x="76200" y="1066800"/>
            <a:ext cx="2514600" cy="2819400"/>
          </a:xfrm>
        </p:spPr>
        <p:txBody>
          <a:bodyPr/>
          <a:lstStyle>
            <a:lvl1pPr marL="0" indent="0" algn="r">
              <a:buFontTx/>
              <a:buNone/>
              <a:defRPr sz="12000" b="0">
                <a:solidFill>
                  <a:srgbClr val="FFFFFF"/>
                </a:solidFill>
                <a:latin typeface="Arial"/>
                <a:cs typeface="Arial"/>
              </a:defRPr>
            </a:lvl1pPr>
          </a:lstStyle>
          <a:p>
            <a:pPr lvl="0"/>
            <a:r>
              <a:rPr lang="en-GB" smtClean="0"/>
              <a:t>Click to edit Master text styles</a:t>
            </a:r>
          </a:p>
        </p:txBody>
      </p:sp>
      <p:sp>
        <p:nvSpPr>
          <p:cNvPr id="6" name="Marcador de contenido 2"/>
          <p:cNvSpPr>
            <a:spLocks noGrp="1"/>
          </p:cNvSpPr>
          <p:nvPr>
            <p:ph idx="15"/>
          </p:nvPr>
        </p:nvSpPr>
        <p:spPr bwMode="gray">
          <a:xfrm>
            <a:off x="2895600" y="1981198"/>
            <a:ext cx="6096000" cy="4725989"/>
          </a:xfrm>
        </p:spPr>
        <p:txBody>
          <a:bodyPr/>
          <a:lstStyle>
            <a:lvl1pPr marL="0" indent="0">
              <a:lnSpc>
                <a:spcPct val="100000"/>
              </a:lnSpc>
              <a:spcBef>
                <a:spcPts val="1000"/>
              </a:spcBef>
              <a:buFontTx/>
              <a:buNone/>
              <a:defRPr sz="2200">
                <a:solidFill>
                  <a:srgbClr val="F39295"/>
                </a:solidFill>
              </a:defRPr>
            </a:lvl1pPr>
            <a:lvl2pPr marL="432000">
              <a:lnSpc>
                <a:spcPct val="120000"/>
              </a:lnSpc>
              <a:defRPr sz="1600">
                <a:solidFill>
                  <a:srgbClr val="F39295"/>
                </a:solidFill>
                <a:latin typeface="Arial"/>
                <a:cs typeface="Arial"/>
              </a:defRPr>
            </a:lvl2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33736025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a:xfrm>
            <a:off x="8460432" y="6453336"/>
            <a:ext cx="477416" cy="288032"/>
          </a:xfrm>
          <a:prstGeom prst="rect">
            <a:avLst/>
          </a:prstGeom>
        </p:spPr>
        <p:txBody>
          <a:bodyPr/>
          <a:lstStyle>
            <a:lvl1pPr>
              <a:defRPr/>
            </a:lvl1pPr>
          </a:lstStyle>
          <a:p>
            <a:pPr defTabSz="457200" fontAlgn="base">
              <a:spcBef>
                <a:spcPct val="0"/>
              </a:spcBef>
              <a:spcAft>
                <a:spcPct val="0"/>
              </a:spcAft>
            </a:pPr>
            <a:fld id="{07A78A54-90EE-6F4F-B6FC-9A620B22A87A}" type="slidenum">
              <a:rPr lang="en-US">
                <a:solidFill>
                  <a:srgbClr val="000000"/>
                </a:solidFill>
                <a:latin typeface="Arial" pitchFamily="-65" charset="0"/>
                <a:ea typeface="ＭＳ Ｐゴシック" pitchFamily="-65" charset="-128"/>
              </a:rPr>
              <a:pPr defTabSz="457200" fontAlgn="base">
                <a:spcBef>
                  <a:spcPct val="0"/>
                </a:spcBef>
                <a:spcAft>
                  <a:spcPct val="0"/>
                </a:spcAft>
              </a:pPr>
              <a:t>‹N›</a:t>
            </a:fld>
            <a:endParaRPr lang="en-US">
              <a:solidFill>
                <a:srgbClr val="000000"/>
              </a:solidFill>
              <a:latin typeface="Arial" pitchFamily="-65" charset="0"/>
              <a:ea typeface="ＭＳ Ｐゴシック" pitchFamily="-65" charset="-128"/>
            </a:endParaRPr>
          </a:p>
        </p:txBody>
      </p:sp>
    </p:spTree>
    <p:extLst>
      <p:ext uri="{BB962C8B-B14F-4D97-AF65-F5344CB8AC3E}">
        <p14:creationId xmlns:p14="http://schemas.microsoft.com/office/powerpoint/2010/main" val="2753716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a:xfrm>
            <a:off x="8069263" y="333375"/>
            <a:ext cx="711200" cy="457200"/>
          </a:xfrm>
          <a:prstGeom prst="rect">
            <a:avLst/>
          </a:prstGeom>
        </p:spPr>
        <p:txBody>
          <a:bodyPr/>
          <a:lstStyle>
            <a:lvl1pPr>
              <a:defRPr/>
            </a:lvl1pPr>
          </a:lstStyle>
          <a:p>
            <a:pPr defTabSz="457200" fontAlgn="base">
              <a:spcBef>
                <a:spcPct val="0"/>
              </a:spcBef>
              <a:spcAft>
                <a:spcPct val="0"/>
              </a:spcAft>
              <a:defRPr/>
            </a:pPr>
            <a:fld id="{2CF131FA-C176-4599-ABF2-B0048CE8865D}" type="slidenum">
              <a:rPr lang="en-US">
                <a:solidFill>
                  <a:srgbClr val="000000"/>
                </a:solidFill>
                <a:latin typeface="Arial" pitchFamily="-65" charset="0"/>
                <a:ea typeface="ＭＳ Ｐゴシック" pitchFamily="-65" charset="-128"/>
              </a:rPr>
              <a:pPr defTabSz="457200" fontAlgn="base">
                <a:spcBef>
                  <a:spcPct val="0"/>
                </a:spcBef>
                <a:spcAft>
                  <a:spcPct val="0"/>
                </a:spcAft>
                <a:defRPr/>
              </a:pPr>
              <a:t>‹N›</a:t>
            </a:fld>
            <a:endParaRPr lang="en-US">
              <a:solidFill>
                <a:srgbClr val="000000"/>
              </a:solidFill>
              <a:latin typeface="Arial" pitchFamily="-65" charset="0"/>
              <a:ea typeface="ＭＳ Ｐゴシック" pitchFamily="-65" charset="-128"/>
            </a:endParaRPr>
          </a:p>
        </p:txBody>
      </p:sp>
    </p:spTree>
    <p:extLst>
      <p:ext uri="{BB962C8B-B14F-4D97-AF65-F5344CB8AC3E}">
        <p14:creationId xmlns:p14="http://schemas.microsoft.com/office/powerpoint/2010/main" val="3433990200"/>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23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6"/>
            <a:ext cx="5410200" cy="4983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7" name="Marcador de contenido 2"/>
          <p:cNvSpPr>
            <a:spLocks noGrp="1"/>
          </p:cNvSpPr>
          <p:nvPr>
            <p:ph idx="15"/>
          </p:nvPr>
        </p:nvSpPr>
        <p:spPr>
          <a:xfrm>
            <a:off x="6096000" y="1312446"/>
            <a:ext cx="2590800" cy="4983163"/>
          </a:xfrm>
          <a:solidFill>
            <a:schemeClr val="bg1">
              <a:lumMod val="95000"/>
            </a:schemeClr>
          </a:solidFill>
        </p:spPr>
        <p:txBody>
          <a:bodyPr lIns="72000" tIns="72000" bIns="72000"/>
          <a:lstStyle>
            <a:lvl1pPr>
              <a:defRPr>
                <a:solidFill>
                  <a:schemeClr val="tx1"/>
                </a:solidFill>
              </a:defRPr>
            </a:lvl1pPr>
            <a:lvl2pPr>
              <a:defRPr b="1">
                <a:solidFill>
                  <a:srgbClr val="000000"/>
                </a:solidFill>
                <a:latin typeface="Arial"/>
                <a:cs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2819915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7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876800"/>
            <a:ext cx="8229600" cy="1981200"/>
          </a:xfrm>
          <a:solidFill>
            <a:srgbClr val="DD1121">
              <a:alpha val="85000"/>
            </a:srgbClr>
          </a:solidFill>
        </p:spPr>
        <p:txBody>
          <a:bodyPr lIns="108000" tIns="108000" rIns="108000" bIns="108000"/>
          <a:lstStyle>
            <a:lvl1pPr marL="0" indent="0">
              <a:lnSpc>
                <a:spcPct val="100000"/>
              </a:lnSpc>
              <a:buNone/>
              <a:defRPr sz="40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6" name="Marcador de texto 10"/>
          <p:cNvSpPr>
            <a:spLocks noGrp="1"/>
          </p:cNvSpPr>
          <p:nvPr>
            <p:ph type="body" sz="quarter" idx="16"/>
          </p:nvPr>
        </p:nvSpPr>
        <p:spPr>
          <a:xfrm>
            <a:off x="457200" y="0"/>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38432288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4_Título y objetos">
    <p:spTree>
      <p:nvGrpSpPr>
        <p:cNvPr id="1" name=""/>
        <p:cNvGrpSpPr/>
        <p:nvPr/>
      </p:nvGrpSpPr>
      <p:grpSpPr>
        <a:xfrm>
          <a:off x="0" y="0"/>
          <a:ext cx="0" cy="0"/>
          <a:chOff x="0" y="0"/>
          <a:chExt cx="0" cy="0"/>
        </a:xfrm>
      </p:grpSpPr>
      <p:sp>
        <p:nvSpPr>
          <p:cNvPr id="4" name="Rectángulo 9"/>
          <p:cNvSpPr/>
          <p:nvPr userDrawn="1"/>
        </p:nvSpPr>
        <p:spPr bwMode="auto">
          <a:xfrm>
            <a:off x="0" y="0"/>
            <a:ext cx="9144000" cy="6858000"/>
          </a:xfrm>
          <a:prstGeom prst="rect">
            <a:avLst/>
          </a:prstGeom>
          <a:solidFill>
            <a:srgbClr val="DD1121"/>
          </a:solidFill>
          <a:ln w="9525" cap="flat" cmpd="sng" algn="ctr">
            <a:noFill/>
            <a:prstDash val="solid"/>
            <a:round/>
            <a:headEnd type="none" w="med" len="med"/>
            <a:tailEnd type="none" w="med" len="med"/>
          </a:ln>
          <a:effectLst/>
          <a:extLst/>
        </p:spPr>
        <p:txBody>
          <a:bodyPr/>
          <a:lstStyle/>
          <a:p>
            <a:pPr defTabSz="457200" fontAlgn="base">
              <a:spcBef>
                <a:spcPct val="0"/>
              </a:spcBef>
              <a:spcAft>
                <a:spcPct val="0"/>
              </a:spcAft>
            </a:pPr>
            <a:endParaRPr lang="en-US">
              <a:solidFill>
                <a:srgbClr val="000000"/>
              </a:solidFill>
              <a:latin typeface="Arial" pitchFamily="-65" charset="0"/>
              <a:ea typeface="ＭＳ Ｐゴシック" pitchFamily="-65" charset="-128"/>
            </a:endParaRPr>
          </a:p>
        </p:txBody>
      </p:sp>
      <p:sp>
        <p:nvSpPr>
          <p:cNvPr id="14" name="Marcador de contenido 2"/>
          <p:cNvSpPr>
            <a:spLocks noGrp="1"/>
          </p:cNvSpPr>
          <p:nvPr>
            <p:ph idx="17"/>
          </p:nvPr>
        </p:nvSpPr>
        <p:spPr bwMode="white">
          <a:xfrm>
            <a:off x="457200" y="1295400"/>
            <a:ext cx="7907474" cy="4983163"/>
          </a:xfrm>
        </p:spPr>
        <p:txBody>
          <a:bodyPr/>
          <a:lstStyle>
            <a:lvl1pPr indent="0">
              <a:lnSpc>
                <a:spcPct val="120000"/>
              </a:lnSpc>
              <a:spcBef>
                <a:spcPts val="0"/>
              </a:spcBef>
              <a:buFontTx/>
              <a:buNone/>
              <a:defRPr sz="4000">
                <a:solidFill>
                  <a:srgbClr val="FFFFFF"/>
                </a:solidFill>
                <a:latin typeface="Georgia"/>
                <a:cs typeface="Georgia"/>
              </a:defRPr>
            </a:lvl1pPr>
          </a:lstStyle>
          <a:p>
            <a:pPr lvl="0"/>
            <a:r>
              <a:rPr lang="en-GB" smtClean="0"/>
              <a:t>Click to edit Master text styles</a:t>
            </a:r>
          </a:p>
        </p:txBody>
      </p:sp>
      <p:sp>
        <p:nvSpPr>
          <p:cNvPr id="5" name="Marcador de texto 10"/>
          <p:cNvSpPr>
            <a:spLocks noGrp="1"/>
          </p:cNvSpPr>
          <p:nvPr>
            <p:ph type="body" sz="quarter" idx="16"/>
          </p:nvPr>
        </p:nvSpPr>
        <p:spPr>
          <a:xfrm>
            <a:off x="465394" y="6494046"/>
            <a:ext cx="8229600" cy="310540"/>
          </a:xfrm>
        </p:spPr>
        <p:txBody>
          <a:bodyPr anchor="b"/>
          <a:lstStyle>
            <a:lvl1pPr marL="0" indent="0">
              <a:lnSpc>
                <a:spcPct val="100000"/>
              </a:lnSpc>
              <a:buFontTx/>
              <a:buNone/>
              <a:defRPr sz="9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4777939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
        <p:nvSpPr>
          <p:cNvPr id="4" name="Rectángulo 9"/>
          <p:cNvSpPr/>
          <p:nvPr userDrawn="1"/>
        </p:nvSpPr>
        <p:spPr bwMode="gray">
          <a:xfrm>
            <a:off x="0" y="0"/>
            <a:ext cx="9144000" cy="6858000"/>
          </a:xfrm>
          <a:prstGeom prst="rect">
            <a:avLst/>
          </a:prstGeom>
          <a:solidFill>
            <a:schemeClr val="bg1"/>
          </a:solidFill>
          <a:ln w="9525" cap="flat" cmpd="sng" algn="ctr">
            <a:noFill/>
            <a:prstDash val="solid"/>
            <a:round/>
            <a:headEnd type="none" w="med" len="med"/>
            <a:tailEnd type="none" w="med" len="med"/>
          </a:ln>
          <a:effectLst/>
          <a:extLst/>
        </p:spPr>
        <p:txBody>
          <a:bodyPr/>
          <a:lstStyle/>
          <a:p>
            <a:pPr defTabSz="457200" fontAlgn="base">
              <a:spcBef>
                <a:spcPct val="0"/>
              </a:spcBef>
              <a:spcAft>
                <a:spcPct val="0"/>
              </a:spcAft>
            </a:pPr>
            <a:endParaRPr lang="en-US">
              <a:solidFill>
                <a:srgbClr val="000000"/>
              </a:solidFill>
              <a:latin typeface="Arial" pitchFamily="-65" charset="0"/>
              <a:ea typeface="ＭＳ Ｐゴシック" pitchFamily="-65" charset="-128"/>
            </a:endParaRPr>
          </a:p>
        </p:txBody>
      </p:sp>
      <p:sp>
        <p:nvSpPr>
          <p:cNvPr id="3" name="Marcador de contenido 2"/>
          <p:cNvSpPr>
            <a:spLocks noGrp="1"/>
          </p:cNvSpPr>
          <p:nvPr>
            <p:ph idx="1"/>
          </p:nvPr>
        </p:nvSpPr>
        <p:spPr/>
        <p:txBody>
          <a:bodyPr/>
          <a:lstStyle>
            <a:lvl1pPr indent="0">
              <a:lnSpc>
                <a:spcPct val="120000"/>
              </a:lnSpc>
              <a:spcBef>
                <a:spcPts val="0"/>
              </a:spcBef>
              <a:buFontTx/>
              <a:buNone/>
              <a:defRPr sz="4000">
                <a:solidFill>
                  <a:srgbClr val="F00C15"/>
                </a:solidFill>
                <a:latin typeface="Georgia"/>
                <a:cs typeface="Georgia"/>
              </a:defRPr>
            </a:lvl1pPr>
          </a:lstStyle>
          <a:p>
            <a:pPr lvl="0"/>
            <a:r>
              <a:rPr lang="en-GB" smtClean="0"/>
              <a:t>Click to edit Master text styles</a:t>
            </a:r>
          </a:p>
        </p:txBody>
      </p:sp>
      <p:sp>
        <p:nvSpPr>
          <p:cNvPr id="7"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2019774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14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ln>
            <a:noFill/>
          </a:ln>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57200"/>
            <a:ext cx="2895600" cy="5867400"/>
          </a:xfrm>
          <a:solidFill>
            <a:schemeClr val="bg1"/>
          </a:solidFill>
        </p:spPr>
        <p:txBody>
          <a:bodyPr lIns="108000" tIns="108000" rIns="108000" bIns="108000"/>
          <a:lstStyle>
            <a:lvl1pPr indent="0">
              <a:lnSpc>
                <a:spcPct val="100000"/>
              </a:lnSpc>
              <a:buNone/>
              <a:defRPr sz="2200" b="1">
                <a:solidFill>
                  <a:schemeClr val="tx1">
                    <a:alpha val="85000"/>
                  </a:schemeClr>
                </a:solidFill>
              </a:defRPr>
            </a:lvl1pPr>
            <a:lvl2pPr>
              <a:lnSpc>
                <a:spcPct val="100000"/>
              </a:lnSpc>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30058375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4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1661491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4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8382000" cy="868362"/>
          </a:xfrm>
        </p:spPr>
        <p:txBody>
          <a:bodyPr lIns="0" tIns="0" rIns="0" bIns="0"/>
          <a:lstStyle>
            <a:lvl1pPr>
              <a:defRPr/>
            </a:lvl1pPr>
          </a:lstStyle>
          <a:p>
            <a:r>
              <a:rPr lang="en-GB" dirty="0"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GB" smtClean="0"/>
              <a:t>Click to edit Master text styles</a:t>
            </a:r>
          </a:p>
        </p:txBody>
      </p:sp>
      <p:sp>
        <p:nvSpPr>
          <p:cNvPr id="41" name="Marcador de texto 40"/>
          <p:cNvSpPr>
            <a:spLocks noGrp="1"/>
          </p:cNvSpPr>
          <p:nvPr>
            <p:ph type="body" sz="quarter" idx="18"/>
          </p:nvPr>
        </p:nvSpPr>
        <p:spPr>
          <a:xfrm>
            <a:off x="457201" y="1219200"/>
            <a:ext cx="3352800" cy="1524002"/>
          </a:xfrm>
        </p:spPr>
        <p:txBody>
          <a:bodyPr/>
          <a:lstStyle>
            <a:lvl1pPr marL="0" indent="0">
              <a:lnSpc>
                <a:spcPct val="110000"/>
              </a:lnSpc>
              <a:spcBef>
                <a:spcPts val="0"/>
              </a:spcBef>
              <a:buFontTx/>
              <a:buNone/>
              <a:defRPr sz="1400" baseline="0">
                <a:solidFill>
                  <a:srgbClr val="F00C15"/>
                </a:solidFill>
                <a:latin typeface="Georgia"/>
              </a:defRPr>
            </a:lvl1pPr>
          </a:lstStyle>
          <a:p>
            <a:pPr lvl="0"/>
            <a:r>
              <a:rPr lang="es-ES_tradnl" dirty="0" smtClean="0"/>
              <a:t>Haga clic para modificar el estilo de texto del patrón</a:t>
            </a:r>
          </a:p>
        </p:txBody>
      </p:sp>
      <p:sp>
        <p:nvSpPr>
          <p:cNvPr id="17" name="Marcador de texto 40"/>
          <p:cNvSpPr>
            <a:spLocks noGrp="1"/>
          </p:cNvSpPr>
          <p:nvPr>
            <p:ph type="body" sz="quarter" idx="21"/>
          </p:nvPr>
        </p:nvSpPr>
        <p:spPr>
          <a:xfrm>
            <a:off x="5181600" y="1219199"/>
            <a:ext cx="3537976" cy="1524001"/>
          </a:xfrm>
          <a:noFill/>
          <a:effectLst>
            <a:innerShdw blurRad="63500" dist="25400" dir="13500000">
              <a:srgbClr val="000000">
                <a:alpha val="31000"/>
              </a:srgbClr>
            </a:innerShdw>
          </a:effectLst>
        </p:spPr>
        <p:txBody>
          <a:bodyPr/>
          <a:lstStyle>
            <a:lvl1pPr marL="0" indent="0">
              <a:lnSpc>
                <a:spcPct val="110000"/>
              </a:lnSpc>
              <a:spcBef>
                <a:spcPts val="0"/>
              </a:spcBef>
              <a:buFontTx/>
              <a:buNone/>
              <a:defRPr sz="1600" b="1" baseline="0">
                <a:solidFill>
                  <a:schemeClr val="tx1"/>
                </a:solidFill>
                <a:latin typeface="Arial"/>
                <a:cs typeface="Arial"/>
              </a:defRPr>
            </a:lvl1pPr>
          </a:lstStyle>
          <a:p>
            <a:pPr lvl="0"/>
            <a:r>
              <a:rPr lang="es-ES_tradnl" dirty="0" smtClean="0"/>
              <a:t>Haga clic para modificar el estilo de texto del patrón</a:t>
            </a:r>
          </a:p>
        </p:txBody>
      </p:sp>
      <p:sp>
        <p:nvSpPr>
          <p:cNvPr id="14" name="Marcador de contenido 2"/>
          <p:cNvSpPr>
            <a:spLocks noGrp="1"/>
          </p:cNvSpPr>
          <p:nvPr>
            <p:ph idx="22"/>
          </p:nvPr>
        </p:nvSpPr>
        <p:spPr>
          <a:xfrm>
            <a:off x="6085352"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5" name="Marcador de contenido 2"/>
          <p:cNvSpPr>
            <a:spLocks noGrp="1"/>
          </p:cNvSpPr>
          <p:nvPr>
            <p:ph idx="23"/>
          </p:nvPr>
        </p:nvSpPr>
        <p:spPr>
          <a:xfrm>
            <a:off x="3302001"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18" name="Marcador de contenido 2"/>
          <p:cNvSpPr>
            <a:spLocks noGrp="1"/>
          </p:cNvSpPr>
          <p:nvPr>
            <p:ph idx="27"/>
          </p:nvPr>
        </p:nvSpPr>
        <p:spPr>
          <a:xfrm>
            <a:off x="489976" y="2819400"/>
            <a:ext cx="8229038" cy="762000"/>
          </a:xfrm>
          <a:solidFill>
            <a:srgbClr val="F2F2F2"/>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22" name="Marcador de contenido 2"/>
          <p:cNvSpPr>
            <a:spLocks noGrp="1"/>
          </p:cNvSpPr>
          <p:nvPr>
            <p:ph idx="28"/>
          </p:nvPr>
        </p:nvSpPr>
        <p:spPr>
          <a:xfrm>
            <a:off x="490538"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Tree>
    <p:extLst>
      <p:ext uri="{BB962C8B-B14F-4D97-AF65-F5344CB8AC3E}">
        <p14:creationId xmlns:p14="http://schemas.microsoft.com/office/powerpoint/2010/main" val="33719575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46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7363310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49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59043905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A68B4F8F-E391-4008-BFCF-76875CF2D9CB}" type="datetimeFigureOut">
              <a:rPr lang="it-IT">
                <a:solidFill>
                  <a:srgbClr val="000000"/>
                </a:solidFill>
                <a:latin typeface="Arial" pitchFamily="-65" charset="0"/>
                <a:ea typeface="ＭＳ Ｐゴシック" pitchFamily="-65" charset="-128"/>
              </a:rPr>
              <a:pPr defTabSz="457200" fontAlgn="base">
                <a:spcBef>
                  <a:spcPct val="0"/>
                </a:spcBef>
                <a:spcAft>
                  <a:spcPct val="0"/>
                </a:spcAft>
              </a:pPr>
              <a:t>26/11/2016</a:t>
            </a:fld>
            <a:endParaRPr lang="it-IT">
              <a:solidFill>
                <a:srgbClr val="000000"/>
              </a:solidFill>
              <a:latin typeface="Arial" pitchFamily="-65" charset="0"/>
              <a:ea typeface="ＭＳ Ｐゴシック" pitchFamily="-65"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it-IT">
              <a:solidFill>
                <a:srgbClr val="000000"/>
              </a:solidFill>
              <a:latin typeface="Arial" pitchFamily="-65" charset="0"/>
              <a:ea typeface="ＭＳ Ｐゴシック" pitchFamily="-65"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29AEB14E-A501-4D2E-8E87-F93282A6D06A}" type="slidenum">
              <a:rPr lang="it-IT">
                <a:solidFill>
                  <a:srgbClr val="000000"/>
                </a:solidFill>
                <a:latin typeface="Arial" pitchFamily="-65" charset="0"/>
                <a:ea typeface="ＭＳ Ｐゴシック" pitchFamily="-65" charset="-128"/>
              </a:rPr>
              <a:pPr defTabSz="457200" fontAlgn="base">
                <a:spcBef>
                  <a:spcPct val="0"/>
                </a:spcBef>
                <a:spcAft>
                  <a:spcPct val="0"/>
                </a:spcAft>
              </a:pPr>
              <a:t>‹N›</a:t>
            </a:fld>
            <a:endParaRPr lang="it-IT">
              <a:solidFill>
                <a:srgbClr val="000000"/>
              </a:solidFill>
              <a:latin typeface="Arial" pitchFamily="-65" charset="0"/>
              <a:ea typeface="ＭＳ Ｐゴシック" pitchFamily="-65" charset="-128"/>
            </a:endParaRPr>
          </a:p>
        </p:txBody>
      </p:sp>
    </p:spTree>
    <p:extLst>
      <p:ext uri="{BB962C8B-B14F-4D97-AF65-F5344CB8AC3E}">
        <p14:creationId xmlns:p14="http://schemas.microsoft.com/office/powerpoint/2010/main" val="35281860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600825" y="6026150"/>
            <a:ext cx="2133600" cy="476250"/>
          </a:xfrm>
          <a:prstGeom prst="rect">
            <a:avLst/>
          </a:prstGeom>
        </p:spPr>
        <p:txBody>
          <a:bodyPr/>
          <a:lstStyle>
            <a:lvl1pPr>
              <a:defRPr/>
            </a:lvl1pPr>
          </a:lstStyle>
          <a:p>
            <a:pPr defTabSz="457200" fontAlgn="base">
              <a:spcBef>
                <a:spcPct val="0"/>
              </a:spcBef>
              <a:spcAft>
                <a:spcPct val="0"/>
              </a:spcAft>
            </a:pPr>
            <a:fld id="{C421F2B2-5DC3-44BE-9E5F-D24690842D60}" type="slidenum">
              <a:rPr lang="en-US" altLang="es-ES">
                <a:solidFill>
                  <a:srgbClr val="000000"/>
                </a:solidFill>
                <a:latin typeface="Arial" pitchFamily="-65" charset="0"/>
                <a:ea typeface="ＭＳ Ｐゴシック" pitchFamily="-65" charset="-128"/>
              </a:rPr>
              <a:pPr defTabSz="457200" fontAlgn="base">
                <a:spcBef>
                  <a:spcPct val="0"/>
                </a:spcBef>
                <a:spcAft>
                  <a:spcPct val="0"/>
                </a:spcAft>
              </a:pPr>
              <a:t>‹N›</a:t>
            </a:fld>
            <a:endParaRPr lang="en-US" altLang="es-ES">
              <a:solidFill>
                <a:srgbClr val="000000"/>
              </a:solidFill>
              <a:latin typeface="Arial" pitchFamily="-65" charset="0"/>
              <a:ea typeface="ＭＳ Ｐゴシック" pitchFamily="-65" charset="-128"/>
            </a:endParaRPr>
          </a:p>
        </p:txBody>
      </p:sp>
    </p:spTree>
    <p:extLst>
      <p:ext uri="{BB962C8B-B14F-4D97-AF65-F5344CB8AC3E}">
        <p14:creationId xmlns:p14="http://schemas.microsoft.com/office/powerpoint/2010/main" val="1764945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9_Título y objetos">
    <p:spTree>
      <p:nvGrpSpPr>
        <p:cNvPr id="1" name=""/>
        <p:cNvGrpSpPr/>
        <p:nvPr/>
      </p:nvGrpSpPr>
      <p:grpSpPr>
        <a:xfrm>
          <a:off x="0" y="0"/>
          <a:ext cx="0" cy="0"/>
          <a:chOff x="0" y="0"/>
          <a:chExt cx="0" cy="0"/>
        </a:xfrm>
      </p:grpSpPr>
      <p:sp>
        <p:nvSpPr>
          <p:cNvPr id="7" name="Rectángulo 6"/>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_tradnl">
              <a:solidFill>
                <a:prstClr val="white"/>
              </a:solidFill>
            </a:endParaRPr>
          </a:p>
        </p:txBody>
      </p:sp>
      <p:sp>
        <p:nvSpPr>
          <p:cNvPr id="10" name="Marcador de posición de imagen 9"/>
          <p:cNvSpPr>
            <a:spLocks noGrp="1"/>
          </p:cNvSpPr>
          <p:nvPr>
            <p:ph type="pic" sz="quarter" idx="14"/>
          </p:nvPr>
        </p:nvSpPr>
        <p:spPr>
          <a:xfrm>
            <a:off x="0" y="0"/>
            <a:ext cx="9144000" cy="6858000"/>
          </a:xfrm>
          <a:noFill/>
        </p:spPr>
        <p:txBody>
          <a:bodyPr/>
          <a:lstStyle/>
          <a:p>
            <a:endParaRPr lang="es-ES_tradnl"/>
          </a:p>
        </p:txBody>
      </p:sp>
      <p:sp>
        <p:nvSpPr>
          <p:cNvPr id="8" name="Marcador de texto 7"/>
          <p:cNvSpPr>
            <a:spLocks noGrp="1"/>
          </p:cNvSpPr>
          <p:nvPr>
            <p:ph type="body" sz="quarter" idx="13"/>
          </p:nvPr>
        </p:nvSpPr>
        <p:spPr>
          <a:xfrm>
            <a:off x="457200" y="4876800"/>
            <a:ext cx="8229600" cy="1447800"/>
          </a:xfrm>
          <a:solidFill>
            <a:srgbClr val="F00C15">
              <a:alpha val="85000"/>
            </a:srgbClr>
          </a:solidFill>
        </p:spPr>
        <p:txBody>
          <a:bodyPr lIns="108000" tIns="108000" rIns="108000" bIns="108000"/>
          <a:lstStyle>
            <a:lvl1pPr marL="0" indent="0">
              <a:lnSpc>
                <a:spcPct val="100000"/>
              </a:lnSpc>
              <a:buNone/>
              <a:defRPr sz="22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exto 10"/>
          <p:cNvSpPr>
            <a:spLocks noGrp="1"/>
          </p:cNvSpPr>
          <p:nvPr>
            <p:ph type="body" sz="quarter" idx="16"/>
          </p:nvPr>
        </p:nvSpPr>
        <p:spPr>
          <a:xfrm>
            <a:off x="457200" y="6494046"/>
            <a:ext cx="8229600" cy="310540"/>
          </a:xfrm>
        </p:spPr>
        <p:txBody>
          <a:bodyPr anchor="b" anchorCtr="0"/>
          <a:lstStyle>
            <a:lvl1pPr marL="0" indent="0">
              <a:lnSpc>
                <a:spcPct val="100000"/>
              </a:lnSpc>
              <a:buFontTx/>
              <a:buNone/>
              <a:defRPr sz="900"/>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3501013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8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0"/>
            <a:ext cx="8229600" cy="2514600"/>
          </a:xfrm>
          <a:solidFill>
            <a:srgbClr val="DD1121">
              <a:alpha val="85000"/>
            </a:srgbClr>
          </a:solidFill>
        </p:spPr>
        <p:txBody>
          <a:bodyPr lIns="108000" tIns="432000" rIns="108000" bIns="108000"/>
          <a:lstStyle>
            <a:lvl1pPr marL="0" indent="0">
              <a:lnSpc>
                <a:spcPct val="100000"/>
              </a:lnSpc>
              <a:buNone/>
              <a:defRPr sz="4000" b="1">
                <a:solidFill>
                  <a:srgbClr val="FFFFFF"/>
                </a:solidFill>
              </a:defRPr>
            </a:lvl1pPr>
            <a:lvl2pPr>
              <a:lnSpc>
                <a:spcPct val="100000"/>
              </a:lnSpc>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8873165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4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3375401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27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876800"/>
            <a:ext cx="8229600" cy="1981200"/>
          </a:xfrm>
          <a:solidFill>
            <a:srgbClr val="DD1121">
              <a:alpha val="85000"/>
            </a:srgbClr>
          </a:solidFill>
        </p:spPr>
        <p:txBody>
          <a:bodyPr lIns="108000" tIns="108000" rIns="108000" bIns="108000"/>
          <a:lstStyle>
            <a:lvl1pPr marL="0" indent="0">
              <a:lnSpc>
                <a:spcPct val="100000"/>
              </a:lnSpc>
              <a:buNone/>
              <a:defRPr sz="40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6" name="Marcador de texto 10"/>
          <p:cNvSpPr>
            <a:spLocks noGrp="1"/>
          </p:cNvSpPr>
          <p:nvPr>
            <p:ph type="body" sz="quarter" idx="16"/>
          </p:nvPr>
        </p:nvSpPr>
        <p:spPr>
          <a:xfrm>
            <a:off x="457200" y="0"/>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38491802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28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0"/>
            <a:ext cx="8229600" cy="2514600"/>
          </a:xfrm>
          <a:solidFill>
            <a:srgbClr val="DD1121">
              <a:alpha val="85000"/>
            </a:srgbClr>
          </a:solidFill>
        </p:spPr>
        <p:txBody>
          <a:bodyPr lIns="108000" tIns="432000" rIns="108000" bIns="108000"/>
          <a:lstStyle>
            <a:lvl1pPr marL="0" indent="0">
              <a:lnSpc>
                <a:spcPct val="100000"/>
              </a:lnSpc>
              <a:buNone/>
              <a:defRPr sz="4000" b="1">
                <a:solidFill>
                  <a:srgbClr val="FFFFFF"/>
                </a:solidFill>
              </a:defRPr>
            </a:lvl1pPr>
            <a:lvl2pPr>
              <a:lnSpc>
                <a:spcPct val="100000"/>
              </a:lnSpc>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32896943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2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chemeClr val="tx1"/>
                </a:solidFill>
              </a:defRPr>
            </a:lvl1pPr>
            <a:lvl2pPr>
              <a:defRPr>
                <a:solidFill>
                  <a:srgbClr val="000000"/>
                </a:solidFill>
              </a:defRPr>
            </a:lvl2pPr>
          </a:lstStyle>
          <a:p>
            <a:pPr lvl="0"/>
            <a:r>
              <a:rPr lang="en-GB" smtClean="0"/>
              <a:t>Click to edit Master text styles</a:t>
            </a:r>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3962400"/>
            <a:ext cx="3962400" cy="2156386"/>
          </a:xfrm>
          <a:solidFill>
            <a:schemeClr val="bg1">
              <a:lumMod val="95000"/>
            </a:schemeClr>
          </a:solidFill>
        </p:spPr>
        <p:txBody>
          <a:bodyPr lIns="72000" tIns="72000" rIns="72000" bIns="72000"/>
          <a:lstStyle>
            <a:lvl2pPr>
              <a:defRPr>
                <a:solidFill>
                  <a:schemeClr val="tx2"/>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0" name="Marcador de contenido 2"/>
          <p:cNvSpPr>
            <a:spLocks noGrp="1"/>
          </p:cNvSpPr>
          <p:nvPr>
            <p:ph idx="21"/>
          </p:nvPr>
        </p:nvSpPr>
        <p:spPr>
          <a:xfrm>
            <a:off x="4757176"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rgbClr val="000000"/>
                </a:solidFill>
              </a:defRPr>
            </a:lvl1pPr>
            <a:lvl2pPr>
              <a:defRPr>
                <a:solidFill>
                  <a:srgbClr val="000000"/>
                </a:solidFill>
              </a:defRPr>
            </a:lvl2pPr>
          </a:lstStyle>
          <a:p>
            <a:pPr lvl="0"/>
            <a:r>
              <a:rPr lang="en-GB" smtClean="0"/>
              <a:t>Click to edit Master text styles</a:t>
            </a:r>
          </a:p>
        </p:txBody>
      </p:sp>
      <p:sp>
        <p:nvSpPr>
          <p:cNvPr id="21" name="Marcador de posición de imagen 8"/>
          <p:cNvSpPr>
            <a:spLocks noGrp="1"/>
          </p:cNvSpPr>
          <p:nvPr>
            <p:ph type="pic" sz="quarter" idx="22"/>
          </p:nvPr>
        </p:nvSpPr>
        <p:spPr>
          <a:xfrm>
            <a:off x="4757176"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2" name="Marcador de contenido 2"/>
          <p:cNvSpPr>
            <a:spLocks noGrp="1"/>
          </p:cNvSpPr>
          <p:nvPr>
            <p:ph idx="23"/>
          </p:nvPr>
        </p:nvSpPr>
        <p:spPr>
          <a:xfrm>
            <a:off x="4757176" y="3962400"/>
            <a:ext cx="3962400" cy="2156386"/>
          </a:xfrm>
          <a:solidFill>
            <a:schemeClr val="bg1">
              <a:lumMod val="95000"/>
            </a:schemeClr>
          </a:solidFill>
        </p:spPr>
        <p:txBody>
          <a:bodyPr lIns="72000" tIns="72000" rIns="72000" bIns="72000"/>
          <a:lstStyle>
            <a:lvl2pPr>
              <a:defRPr>
                <a:solidFill>
                  <a:srgbClr val="F00C15"/>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10445826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2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8" name="Marcador de contenido 2"/>
          <p:cNvSpPr>
            <a:spLocks noGrp="1"/>
          </p:cNvSpPr>
          <p:nvPr>
            <p:ph idx="21"/>
          </p:nvPr>
        </p:nvSpPr>
        <p:spPr>
          <a:xfrm>
            <a:off x="6052576"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4" name="Marcador de contenido 2"/>
          <p:cNvSpPr>
            <a:spLocks noGrp="1"/>
          </p:cNvSpPr>
          <p:nvPr>
            <p:ph idx="24"/>
          </p:nvPr>
        </p:nvSpPr>
        <p:spPr>
          <a:xfrm>
            <a:off x="3249768"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5" name="Marcador de posición de imagen 8"/>
          <p:cNvSpPr>
            <a:spLocks noGrp="1"/>
          </p:cNvSpPr>
          <p:nvPr>
            <p:ph type="pic" sz="quarter" idx="25"/>
          </p:nvPr>
        </p:nvSpPr>
        <p:spPr>
          <a:xfrm>
            <a:off x="3249768"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6" name="Marcador de contenido 2"/>
          <p:cNvSpPr>
            <a:spLocks noGrp="1"/>
          </p:cNvSpPr>
          <p:nvPr>
            <p:ph idx="26"/>
          </p:nvPr>
        </p:nvSpPr>
        <p:spPr>
          <a:xfrm>
            <a:off x="3249768"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8799917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4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5486400" cy="8973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vl2pPr marL="0">
              <a:spcBef>
                <a:spcPts val="0"/>
              </a:spcBef>
              <a:buFontTx/>
              <a:buNone/>
              <a:defRPr>
                <a:solidFill>
                  <a:srgbClr val="DD1121"/>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2209800"/>
            <a:ext cx="5486400" cy="3908986"/>
          </a:xfrm>
          <a:solidFill>
            <a:schemeClr val="bg1">
              <a:lumMod val="95000"/>
            </a:schemeClr>
          </a:solidFill>
        </p:spPr>
        <p:txBody>
          <a:bodyPr rtlCol="0"/>
          <a:lstStyle/>
          <a:p>
            <a:pPr lvl="0"/>
            <a:r>
              <a:rPr lang="en-GB" noProof="0" smtClean="0"/>
              <a:t>Drag picture to placeholder or click icon to add</a:t>
            </a:r>
            <a:endParaRPr lang="es-ES_tradnl" noProof="0" dirty="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8" name="Marcador de contenido 2"/>
          <p:cNvSpPr>
            <a:spLocks noGrp="1"/>
          </p:cNvSpPr>
          <p:nvPr>
            <p:ph idx="21"/>
          </p:nvPr>
        </p:nvSpPr>
        <p:spPr>
          <a:xfrm>
            <a:off x="6052576" y="1312447"/>
            <a:ext cx="2667000" cy="897353"/>
          </a:xfrm>
          <a:solidFill>
            <a:schemeClr val="tx2"/>
          </a:solidFill>
        </p:spPr>
        <p:txBody>
          <a:bodyPr lIns="72000" tIns="72000" bIns="72000" anchor="ctr"/>
          <a:lstStyle>
            <a:lvl1pPr marL="0" indent="0">
              <a:lnSpc>
                <a:spcPct val="100000"/>
              </a:lnSpc>
              <a:spcBef>
                <a:spcPts val="0"/>
              </a:spcBef>
              <a:buFontTx/>
              <a:buNone/>
              <a:defRPr sz="1400" b="1">
                <a:solidFill>
                  <a:schemeClr val="bg1"/>
                </a:solidFill>
              </a:defRPr>
            </a:lvl1pPr>
            <a:lvl2pPr marL="0">
              <a:spcBef>
                <a:spcPts val="0"/>
              </a:spcBef>
              <a:buFontTx/>
              <a:buNone/>
              <a:defRPr>
                <a:solidFill>
                  <a:schemeClr val="bg1"/>
                </a:solidFill>
              </a:defRPr>
            </a:lvl2pPr>
            <a:lvl3pPr marL="0">
              <a:spcBef>
                <a:spcPts val="0"/>
              </a:spcBef>
              <a:buFontTx/>
              <a:buNone/>
              <a:defRPr>
                <a:solidFill>
                  <a:schemeClr val="bg1"/>
                </a:solidFill>
              </a:defRPr>
            </a:lvl3pPr>
            <a:lvl4pPr marL="0">
              <a:spcBef>
                <a:spcPts val="0"/>
              </a:spcBef>
              <a:buFontTx/>
              <a:buNone/>
              <a:defRPr>
                <a:solidFill>
                  <a:schemeClr val="bg1"/>
                </a:solidFill>
              </a:defRPr>
            </a:lvl4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2209800"/>
            <a:ext cx="2667000" cy="12954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3505200"/>
            <a:ext cx="2667000" cy="2613586"/>
          </a:xfrm>
          <a:solidFill>
            <a:schemeClr val="tx2"/>
          </a:solidFill>
        </p:spPr>
        <p:txBody>
          <a:bodyPr lIns="72000" tIns="72000" rIns="72000" bIns="72000"/>
          <a:lstStyle>
            <a:lvl1pPr marL="0">
              <a:spcBef>
                <a:spcPts val="0"/>
              </a:spcBef>
              <a:buFontTx/>
              <a:buNone/>
              <a:defRPr/>
            </a:lvl1pPr>
            <a:lvl2pPr marL="0">
              <a:spcBef>
                <a:spcPts val="0"/>
              </a:spcBef>
              <a:buFontTx/>
              <a:buNone/>
              <a:defRPr>
                <a:solidFill>
                  <a:srgbClr val="000000"/>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42676793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18_Título y objetos">
    <p:spTree>
      <p:nvGrpSpPr>
        <p:cNvPr id="1" name=""/>
        <p:cNvGrpSpPr/>
        <p:nvPr/>
      </p:nvGrpSpPr>
      <p:grpSpPr>
        <a:xfrm>
          <a:off x="0" y="0"/>
          <a:ext cx="0" cy="0"/>
          <a:chOff x="0" y="0"/>
          <a:chExt cx="0" cy="0"/>
        </a:xfrm>
      </p:grpSpPr>
      <p:pic>
        <p:nvPicPr>
          <p:cNvPr id="3" name="Picture 10" descr="background 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91200"/>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descr="GMI_Logo_red_CMY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533400"/>
            <a:ext cx="2100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66800" y="5867400"/>
            <a:ext cx="5470525" cy="423863"/>
          </a:xfrm>
          <a:prstGeom prst="rect">
            <a:avLst/>
          </a:prstGeom>
          <a:noFill/>
          <a:ln w="9525">
            <a:noFill/>
            <a:miter lim="800000"/>
            <a:headEnd/>
            <a:tailEnd/>
          </a:ln>
        </p:spPr>
        <p:txBody>
          <a:bodyPr lIns="0" tIns="0" rIns="0" bIns="0"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eaLnBrk="0" fontAlgn="base" hangingPunct="0">
              <a:spcBef>
                <a:spcPct val="0"/>
              </a:spcBef>
              <a:spcAft>
                <a:spcPct val="0"/>
              </a:spcAft>
              <a:defRPr/>
            </a:pPr>
            <a:r>
              <a:rPr sz="1600" noProof="1" smtClean="0">
                <a:solidFill>
                  <a:prstClr val="white"/>
                </a:solidFill>
                <a:latin typeface="Georgia" charset="0"/>
                <a:cs typeface="Georgia" charset="0"/>
              </a:rPr>
              <a:t>goldmercury.org</a:t>
            </a:r>
          </a:p>
        </p:txBody>
      </p:sp>
      <p:sp>
        <p:nvSpPr>
          <p:cNvPr id="15" name="Rectangle 2"/>
          <p:cNvSpPr>
            <a:spLocks noGrp="1" noChangeArrowheads="1"/>
          </p:cNvSpPr>
          <p:nvPr>
            <p:ph type="ctrTitle"/>
          </p:nvPr>
        </p:nvSpPr>
        <p:spPr>
          <a:xfrm>
            <a:off x="1066800" y="2133600"/>
            <a:ext cx="5470525" cy="1676400"/>
          </a:xfrm>
        </p:spPr>
        <p:txBody>
          <a:bodyPr anchor="b"/>
          <a:lstStyle>
            <a:lvl1pPr>
              <a:defRPr sz="3600">
                <a:solidFill>
                  <a:schemeClr val="bg1"/>
                </a:solidFill>
              </a:defRPr>
            </a:lvl1pPr>
          </a:lstStyle>
          <a:p>
            <a:pPr lvl="0"/>
            <a:r>
              <a:rPr lang="en-GB" noProof="0" smtClean="0"/>
              <a:t>Click to edit Master title style</a:t>
            </a:r>
            <a:endParaRPr lang="en-US" noProof="0" dirty="0" smtClean="0"/>
          </a:p>
        </p:txBody>
      </p:sp>
    </p:spTree>
    <p:extLst>
      <p:ext uri="{BB962C8B-B14F-4D97-AF65-F5344CB8AC3E}">
        <p14:creationId xmlns:p14="http://schemas.microsoft.com/office/powerpoint/2010/main" val="27258934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Diseño personalizado">
    <p:spTree>
      <p:nvGrpSpPr>
        <p:cNvPr id="1" name=""/>
        <p:cNvGrpSpPr/>
        <p:nvPr/>
      </p:nvGrpSpPr>
      <p:grpSpPr>
        <a:xfrm>
          <a:off x="0" y="0"/>
          <a:ext cx="0" cy="0"/>
          <a:chOff x="0" y="0"/>
          <a:chExt cx="0" cy="0"/>
        </a:xfrm>
      </p:grpSpPr>
      <p:sp>
        <p:nvSpPr>
          <p:cNvPr id="19" name="Rectángulo 9"/>
          <p:cNvSpPr/>
          <p:nvPr userDrawn="1"/>
        </p:nvSpPr>
        <p:spPr bwMode="auto">
          <a:xfrm>
            <a:off x="2124075" y="3036888"/>
            <a:ext cx="4962525" cy="1706562"/>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0" name="Rectángulo 12"/>
          <p:cNvSpPr/>
          <p:nvPr userDrawn="1"/>
        </p:nvSpPr>
        <p:spPr bwMode="auto">
          <a:xfrm>
            <a:off x="430213" y="1228725"/>
            <a:ext cx="2389187"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1" name="Rectángulo 13"/>
          <p:cNvSpPr/>
          <p:nvPr userDrawn="1"/>
        </p:nvSpPr>
        <p:spPr bwMode="auto">
          <a:xfrm>
            <a:off x="6324600" y="1228725"/>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2" name="Rectángulo 14"/>
          <p:cNvSpPr/>
          <p:nvPr userDrawn="1"/>
        </p:nvSpPr>
        <p:spPr bwMode="auto">
          <a:xfrm>
            <a:off x="3352800" y="1228725"/>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3" name="Rectángulo 16"/>
          <p:cNvSpPr/>
          <p:nvPr userDrawn="1"/>
        </p:nvSpPr>
        <p:spPr bwMode="auto">
          <a:xfrm>
            <a:off x="430213" y="4933950"/>
            <a:ext cx="2389187"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4" name="Rectángulo 17"/>
          <p:cNvSpPr/>
          <p:nvPr userDrawn="1"/>
        </p:nvSpPr>
        <p:spPr bwMode="auto">
          <a:xfrm>
            <a:off x="6324600" y="493395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5" name="Rectángulo 18"/>
          <p:cNvSpPr/>
          <p:nvPr userDrawn="1"/>
        </p:nvSpPr>
        <p:spPr bwMode="auto">
          <a:xfrm>
            <a:off x="2819400" y="493395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6" name="Rectángulo 19"/>
          <p:cNvSpPr/>
          <p:nvPr userDrawn="1"/>
        </p:nvSpPr>
        <p:spPr bwMode="auto">
          <a:xfrm>
            <a:off x="430213" y="2806700"/>
            <a:ext cx="2389187"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7" name="Rectángulo 20"/>
          <p:cNvSpPr/>
          <p:nvPr userDrawn="1"/>
        </p:nvSpPr>
        <p:spPr bwMode="auto">
          <a:xfrm>
            <a:off x="6324600" y="280670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cxnSp>
        <p:nvCxnSpPr>
          <p:cNvPr id="28" name="Conector recto de flecha 21"/>
          <p:cNvCxnSpPr/>
          <p:nvPr userDrawn="1"/>
        </p:nvCxnSpPr>
        <p:spPr>
          <a:xfrm rot="10800000">
            <a:off x="1219200" y="2990850"/>
            <a:ext cx="508000" cy="38576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ector recto de flecha 22"/>
          <p:cNvCxnSpPr/>
          <p:nvPr userDrawn="1"/>
        </p:nvCxnSpPr>
        <p:spPr>
          <a:xfrm rot="10800000" flipV="1">
            <a:off x="1219200" y="4230688"/>
            <a:ext cx="508000" cy="4302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ector recto de flecha 23"/>
          <p:cNvCxnSpPr/>
          <p:nvPr userDrawn="1"/>
        </p:nvCxnSpPr>
        <p:spPr>
          <a:xfrm rot="5400000">
            <a:off x="3540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onector recto de flecha 24"/>
          <p:cNvCxnSpPr/>
          <p:nvPr userDrawn="1"/>
        </p:nvCxnSpPr>
        <p:spPr>
          <a:xfrm rot="5400000">
            <a:off x="77454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onector recto de flecha 25"/>
          <p:cNvCxnSpPr/>
          <p:nvPr userDrawn="1"/>
        </p:nvCxnSpPr>
        <p:spPr>
          <a:xfrm rot="16200000">
            <a:off x="7493000" y="2990850"/>
            <a:ext cx="508000" cy="38735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onector recto de flecha 26"/>
          <p:cNvCxnSpPr/>
          <p:nvPr userDrawn="1"/>
        </p:nvCxnSpPr>
        <p:spPr>
          <a:xfrm rot="5400000" flipV="1">
            <a:off x="7493000" y="4229100"/>
            <a:ext cx="508000" cy="43180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ángulo 27"/>
          <p:cNvSpPr/>
          <p:nvPr userDrawn="1"/>
        </p:nvSpPr>
        <p:spPr bwMode="auto">
          <a:xfrm>
            <a:off x="2816225" y="1219200"/>
            <a:ext cx="53657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39" name="Rectángulo 28"/>
          <p:cNvSpPr/>
          <p:nvPr userDrawn="1"/>
        </p:nvSpPr>
        <p:spPr bwMode="auto">
          <a:xfrm>
            <a:off x="430213" y="6511925"/>
            <a:ext cx="2389187" cy="19050"/>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1" name="Rectángulo 29"/>
          <p:cNvSpPr/>
          <p:nvPr userDrawn="1"/>
        </p:nvSpPr>
        <p:spPr bwMode="auto">
          <a:xfrm>
            <a:off x="6324600" y="6511925"/>
            <a:ext cx="2390775" cy="19050"/>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4" name="Rectángulo 30"/>
          <p:cNvSpPr/>
          <p:nvPr userDrawn="1"/>
        </p:nvSpPr>
        <p:spPr bwMode="auto">
          <a:xfrm>
            <a:off x="2819400" y="6511925"/>
            <a:ext cx="2390775" cy="19050"/>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7" name="Rectángulo 31"/>
          <p:cNvSpPr/>
          <p:nvPr userDrawn="1"/>
        </p:nvSpPr>
        <p:spPr bwMode="auto">
          <a:xfrm>
            <a:off x="5743575" y="1219200"/>
            <a:ext cx="58102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48" name="Rectángulo 32"/>
          <p:cNvSpPr/>
          <p:nvPr userDrawn="1"/>
        </p:nvSpPr>
        <p:spPr bwMode="auto">
          <a:xfrm>
            <a:off x="5210175" y="4924425"/>
            <a:ext cx="1114425" cy="1606550"/>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52" name="Rectángulo 33"/>
          <p:cNvSpPr/>
          <p:nvPr userDrawn="1"/>
        </p:nvSpPr>
        <p:spPr bwMode="auto">
          <a:xfrm>
            <a:off x="3352800" y="2806700"/>
            <a:ext cx="2390775" cy="17463"/>
          </a:xfrm>
          <a:prstGeom prst="rect">
            <a:avLst/>
          </a:prstGeom>
          <a:solidFill>
            <a:schemeClr val="tx2"/>
          </a:soli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pPr>
            <a:endParaRPr lang="en-US" sz="1000" b="1">
              <a:solidFill>
                <a:prstClr val="white"/>
              </a:solidFill>
              <a:latin typeface="Arial" pitchFamily="-65" charset="0"/>
              <a:ea typeface="ＭＳ Ｐゴシック" pitchFamily="-65" charset="-128"/>
              <a:cs typeface="Arial" charset="0"/>
            </a:endParaRPr>
          </a:p>
        </p:txBody>
      </p:sp>
      <p:sp>
        <p:nvSpPr>
          <p:cNvPr id="2" name="Título 1"/>
          <p:cNvSpPr>
            <a:spLocks noGrp="1"/>
          </p:cNvSpPr>
          <p:nvPr>
            <p:ph type="title"/>
          </p:nvPr>
        </p:nvSpPr>
        <p:spPr bwMode="ltGray">
          <a:xfrm>
            <a:off x="457200" y="268346"/>
            <a:ext cx="7543800" cy="868362"/>
          </a:xfrm>
        </p:spPr>
        <p:txBody>
          <a:bodyPr/>
          <a:lstStyle/>
          <a:p>
            <a:r>
              <a:rPr lang="en-GB" smtClean="0"/>
              <a:t>Click to edit Master title style</a:t>
            </a:r>
            <a:endParaRPr lang="es-ES_tradnl" dirty="0"/>
          </a:p>
        </p:txBody>
      </p:sp>
      <p:sp>
        <p:nvSpPr>
          <p:cNvPr id="3"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4"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6" name="Marcador de posición de imagen 5"/>
          <p:cNvSpPr>
            <a:spLocks noGrp="1"/>
          </p:cNvSpPr>
          <p:nvPr>
            <p:ph type="pic" sz="quarter" idx="19"/>
          </p:nvPr>
        </p:nvSpPr>
        <p:spPr>
          <a:xfrm>
            <a:off x="429591" y="1247033"/>
            <a:ext cx="2389809" cy="1313288"/>
          </a:xfrm>
        </p:spPr>
        <p:txBody>
          <a:bodyPr rtlCol="0"/>
          <a:lstStyle/>
          <a:p>
            <a:pPr lvl="0"/>
            <a:r>
              <a:rPr lang="en-GB" noProof="0" smtClean="0"/>
              <a:t>Drag picture to placeholder or click icon to add</a:t>
            </a:r>
            <a:endParaRPr lang="es-ES_tradnl" noProof="0"/>
          </a:p>
        </p:txBody>
      </p:sp>
      <p:sp>
        <p:nvSpPr>
          <p:cNvPr id="13" name="Marcador de texto 12"/>
          <p:cNvSpPr>
            <a:spLocks noGrp="1"/>
          </p:cNvSpPr>
          <p:nvPr>
            <p:ph type="body" sz="quarter" idx="22"/>
          </p:nvPr>
        </p:nvSpPr>
        <p:spPr>
          <a:xfrm>
            <a:off x="429591"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1" name="Marcador de posición de imagen 5"/>
          <p:cNvSpPr>
            <a:spLocks noGrp="1"/>
          </p:cNvSpPr>
          <p:nvPr>
            <p:ph type="pic" sz="quarter" idx="23"/>
          </p:nvPr>
        </p:nvSpPr>
        <p:spPr>
          <a:xfrm>
            <a:off x="6324600" y="1247033"/>
            <a:ext cx="2389809" cy="1313288"/>
          </a:xfrm>
        </p:spPr>
        <p:txBody>
          <a:bodyPr rtlCol="0"/>
          <a:lstStyle/>
          <a:p>
            <a:pPr lvl="0"/>
            <a:r>
              <a:rPr lang="en-GB" noProof="0" smtClean="0"/>
              <a:t>Drag picture to placeholder or click icon to add</a:t>
            </a:r>
            <a:endParaRPr lang="es-ES_tradnl" noProof="0"/>
          </a:p>
        </p:txBody>
      </p:sp>
      <p:sp>
        <p:nvSpPr>
          <p:cNvPr id="33" name="Marcador de texto 12"/>
          <p:cNvSpPr>
            <a:spLocks noGrp="1"/>
          </p:cNvSpPr>
          <p:nvPr>
            <p:ph type="body" sz="quarter" idx="24"/>
          </p:nvPr>
        </p:nvSpPr>
        <p:spPr>
          <a:xfrm>
            <a:off x="63246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4" name="Marcador de posición de imagen 5"/>
          <p:cNvSpPr>
            <a:spLocks noGrp="1"/>
          </p:cNvSpPr>
          <p:nvPr>
            <p:ph type="pic" sz="quarter" idx="25"/>
          </p:nvPr>
        </p:nvSpPr>
        <p:spPr>
          <a:xfrm>
            <a:off x="3352800" y="1247033"/>
            <a:ext cx="2389809" cy="1313288"/>
          </a:xfrm>
        </p:spPr>
        <p:txBody>
          <a:bodyPr rtlCol="0"/>
          <a:lstStyle/>
          <a:p>
            <a:pPr lvl="0"/>
            <a:r>
              <a:rPr lang="en-GB" noProof="0" smtClean="0"/>
              <a:t>Drag picture to placeholder or click icon to add</a:t>
            </a:r>
            <a:endParaRPr lang="es-ES_tradnl" noProof="0"/>
          </a:p>
        </p:txBody>
      </p:sp>
      <p:sp>
        <p:nvSpPr>
          <p:cNvPr id="36" name="Marcador de texto 12"/>
          <p:cNvSpPr>
            <a:spLocks noGrp="1"/>
          </p:cNvSpPr>
          <p:nvPr>
            <p:ph type="body" sz="quarter" idx="26"/>
          </p:nvPr>
        </p:nvSpPr>
        <p:spPr>
          <a:xfrm>
            <a:off x="33528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0" name="Marcador de posición de imagen 5"/>
          <p:cNvSpPr>
            <a:spLocks noGrp="1"/>
          </p:cNvSpPr>
          <p:nvPr>
            <p:ph type="pic" sz="quarter" idx="27"/>
          </p:nvPr>
        </p:nvSpPr>
        <p:spPr>
          <a:xfrm>
            <a:off x="429591" y="4953000"/>
            <a:ext cx="2389809" cy="1313288"/>
          </a:xfrm>
        </p:spPr>
        <p:txBody>
          <a:bodyPr rtlCol="0"/>
          <a:lstStyle/>
          <a:p>
            <a:pPr lvl="0"/>
            <a:r>
              <a:rPr lang="en-GB" noProof="0" smtClean="0"/>
              <a:t>Drag picture to placeholder or click icon to add</a:t>
            </a:r>
            <a:endParaRPr lang="es-ES_tradnl" noProof="0"/>
          </a:p>
        </p:txBody>
      </p:sp>
      <p:sp>
        <p:nvSpPr>
          <p:cNvPr id="42" name="Marcador de texto 12"/>
          <p:cNvSpPr>
            <a:spLocks noGrp="1"/>
          </p:cNvSpPr>
          <p:nvPr>
            <p:ph type="body" sz="quarter" idx="28"/>
          </p:nvPr>
        </p:nvSpPr>
        <p:spPr>
          <a:xfrm>
            <a:off x="429591" y="6266288"/>
            <a:ext cx="4780209"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3" name="Marcador de posición de imagen 5"/>
          <p:cNvSpPr>
            <a:spLocks noGrp="1"/>
          </p:cNvSpPr>
          <p:nvPr>
            <p:ph type="pic" sz="quarter" idx="29"/>
          </p:nvPr>
        </p:nvSpPr>
        <p:spPr>
          <a:xfrm>
            <a:off x="6324600" y="4953000"/>
            <a:ext cx="2389809" cy="1313288"/>
          </a:xfrm>
        </p:spPr>
        <p:txBody>
          <a:bodyPr rtlCol="0"/>
          <a:lstStyle/>
          <a:p>
            <a:pPr lvl="0"/>
            <a:r>
              <a:rPr lang="en-GB" noProof="0" smtClean="0"/>
              <a:t>Drag picture to placeholder or click icon to add</a:t>
            </a:r>
            <a:endParaRPr lang="es-ES_tradnl" noProof="0"/>
          </a:p>
        </p:txBody>
      </p:sp>
      <p:sp>
        <p:nvSpPr>
          <p:cNvPr id="45" name="Marcador de texto 12"/>
          <p:cNvSpPr>
            <a:spLocks noGrp="1"/>
          </p:cNvSpPr>
          <p:nvPr>
            <p:ph type="body" sz="quarter" idx="30"/>
          </p:nvPr>
        </p:nvSpPr>
        <p:spPr>
          <a:xfrm>
            <a:off x="6324600" y="6266288"/>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6" name="Marcador de posición de imagen 5"/>
          <p:cNvSpPr>
            <a:spLocks noGrp="1"/>
          </p:cNvSpPr>
          <p:nvPr>
            <p:ph type="pic" sz="quarter" idx="31"/>
          </p:nvPr>
        </p:nvSpPr>
        <p:spPr>
          <a:xfrm>
            <a:off x="2819991" y="4953000"/>
            <a:ext cx="2389809" cy="1313288"/>
          </a:xfrm>
        </p:spPr>
        <p:txBody>
          <a:bodyPr rtlCol="0"/>
          <a:lstStyle/>
          <a:p>
            <a:pPr lvl="0"/>
            <a:r>
              <a:rPr lang="en-GB" noProof="0" smtClean="0"/>
              <a:t>Drag picture to placeholder or click icon to add</a:t>
            </a:r>
            <a:endParaRPr lang="es-ES_tradnl" noProof="0"/>
          </a:p>
        </p:txBody>
      </p:sp>
      <p:sp>
        <p:nvSpPr>
          <p:cNvPr id="49" name="Marcador de posición de imagen 5"/>
          <p:cNvSpPr>
            <a:spLocks noGrp="1"/>
          </p:cNvSpPr>
          <p:nvPr>
            <p:ph type="pic" sz="quarter" idx="33"/>
          </p:nvPr>
        </p:nvSpPr>
        <p:spPr>
          <a:xfrm>
            <a:off x="4586959" y="3128848"/>
            <a:ext cx="2414497" cy="1524000"/>
          </a:xfrm>
        </p:spPr>
        <p:txBody>
          <a:bodyPr rtlCol="0"/>
          <a:lstStyle/>
          <a:p>
            <a:pPr lvl="0"/>
            <a:r>
              <a:rPr lang="en-GB" noProof="0" smtClean="0"/>
              <a:t>Drag picture to placeholder or click icon to add</a:t>
            </a:r>
            <a:endParaRPr lang="es-ES_tradnl" noProof="0"/>
          </a:p>
        </p:txBody>
      </p:sp>
      <p:sp>
        <p:nvSpPr>
          <p:cNvPr id="50" name="Marcador de texto 12"/>
          <p:cNvSpPr>
            <a:spLocks noGrp="1"/>
          </p:cNvSpPr>
          <p:nvPr>
            <p:ph type="body" sz="quarter" idx="34"/>
          </p:nvPr>
        </p:nvSpPr>
        <p:spPr>
          <a:xfrm>
            <a:off x="2200856" y="3128848"/>
            <a:ext cx="2386103" cy="246062"/>
          </a:xfrm>
          <a:gradFill flip="none" rotWithShape="1">
            <a:gsLst>
              <a:gs pos="0">
                <a:schemeClr val="bg1">
                  <a:lumMod val="95000"/>
                </a:schemeClr>
              </a:gs>
              <a:gs pos="100000">
                <a:schemeClr val="bg1">
                  <a:lumMod val="95000"/>
                </a:schemeClr>
              </a:gs>
              <a:gs pos="50000">
                <a:schemeClr val="bg1"/>
              </a:gs>
            </a:gsLst>
            <a:lin ang="15960000" scaled="0"/>
            <a:tileRect/>
          </a:gradFill>
        </p:spPr>
        <p:txBody>
          <a:bodyPr lIns="72000" anchor="ctr"/>
          <a:lstStyle>
            <a:lvl1pPr algn="ctr">
              <a:buFontTx/>
              <a:buNone/>
              <a:defRPr sz="1050" b="1">
                <a:solidFill>
                  <a:schemeClr val="tx2"/>
                </a:solidFill>
              </a:defRPr>
            </a:lvl1pPr>
          </a:lstStyle>
          <a:p>
            <a:pPr lvl="0"/>
            <a:r>
              <a:rPr lang="en-GB" smtClean="0"/>
              <a:t>Click to edit Master text styles</a:t>
            </a:r>
          </a:p>
        </p:txBody>
      </p:sp>
      <p:sp>
        <p:nvSpPr>
          <p:cNvPr id="51" name="Marcador de texto 12"/>
          <p:cNvSpPr>
            <a:spLocks noGrp="1"/>
          </p:cNvSpPr>
          <p:nvPr>
            <p:ph type="body" sz="quarter" idx="35"/>
          </p:nvPr>
        </p:nvSpPr>
        <p:spPr>
          <a:xfrm>
            <a:off x="2200856" y="3374910"/>
            <a:ext cx="2386103" cy="1277938"/>
          </a:xfrm>
          <a:gradFill flip="none" rotWithShape="1">
            <a:gsLst>
              <a:gs pos="58000">
                <a:schemeClr val="tx2"/>
              </a:gs>
              <a:gs pos="100000">
                <a:schemeClr val="tx2">
                  <a:lumMod val="75000"/>
                </a:schemeClr>
              </a:gs>
            </a:gsLst>
            <a:path path="circle">
              <a:fillToRect l="100000" t="100000"/>
            </a:path>
            <a:tileRect r="-100000" b="-100000"/>
          </a:gradFill>
        </p:spPr>
        <p:txBody>
          <a:bodyPr lIns="72000" anchor="ctr"/>
          <a:lstStyle>
            <a:lvl1pPr algn="ctr">
              <a:lnSpc>
                <a:spcPct val="100000"/>
              </a:lnSpc>
              <a:buFontTx/>
              <a:buNone/>
              <a:defRPr sz="1800"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8239811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4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2037143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15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12" name="Marcador de posición de imagen 11"/>
          <p:cNvSpPr>
            <a:spLocks noGrp="1"/>
          </p:cNvSpPr>
          <p:nvPr>
            <p:ph type="pic" sz="quarter" idx="15"/>
          </p:nvPr>
        </p:nvSpPr>
        <p:spPr>
          <a:xfrm>
            <a:off x="457200" y="1138238"/>
            <a:ext cx="8229600" cy="3738562"/>
          </a:xfrm>
        </p:spPr>
        <p:txBody>
          <a:bodyPr rtlCol="0"/>
          <a:lstStyle/>
          <a:p>
            <a:pPr lvl="0"/>
            <a:r>
              <a:rPr lang="en-GB" noProof="0" smtClean="0"/>
              <a:t>Drag picture to placeholder or click icon to add</a:t>
            </a:r>
            <a:endParaRPr lang="es-ES_tradnl" noProof="0"/>
          </a:p>
        </p:txBody>
      </p:sp>
      <p:sp>
        <p:nvSpPr>
          <p:cNvPr id="13" name="Marcador de texto 7"/>
          <p:cNvSpPr>
            <a:spLocks noGrp="1"/>
          </p:cNvSpPr>
          <p:nvPr>
            <p:ph type="body" sz="quarter" idx="16"/>
          </p:nvPr>
        </p:nvSpPr>
        <p:spPr>
          <a:xfrm>
            <a:off x="457200" y="4944154"/>
            <a:ext cx="8229600" cy="1371600"/>
          </a:xfrm>
          <a:solidFill>
            <a:schemeClr val="bg1"/>
          </a:solidFill>
        </p:spPr>
        <p:txBody>
          <a:bodyPr bIns="108000"/>
          <a:lstStyle>
            <a:lvl1pPr indent="0">
              <a:lnSpc>
                <a:spcPct val="100000"/>
              </a:lnSpc>
              <a:buNone/>
              <a:defRPr sz="2200" b="1">
                <a:solidFill>
                  <a:schemeClr val="tx1">
                    <a:alpha val="85000"/>
                  </a:schemeClr>
                </a:solidFill>
              </a:defRPr>
            </a:lvl1pPr>
            <a:lvl2pPr>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8"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9"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278969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chemeClr val="tx1"/>
                </a:solidFill>
              </a:defRPr>
            </a:lvl1pPr>
            <a:lvl2pPr>
              <a:defRPr>
                <a:solidFill>
                  <a:srgbClr val="000000"/>
                </a:solidFill>
              </a:defRPr>
            </a:lvl2pPr>
          </a:lstStyle>
          <a:p>
            <a:pPr lvl="0"/>
            <a:r>
              <a:rPr lang="en-GB" smtClean="0"/>
              <a:t>Click to edit Master text styles</a:t>
            </a:r>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3962400"/>
            <a:ext cx="3962400" cy="2156386"/>
          </a:xfrm>
          <a:solidFill>
            <a:schemeClr val="bg1">
              <a:lumMod val="95000"/>
            </a:schemeClr>
          </a:solidFill>
        </p:spPr>
        <p:txBody>
          <a:bodyPr lIns="72000" tIns="72000" rIns="72000" bIns="72000"/>
          <a:lstStyle>
            <a:lvl2pPr>
              <a:defRPr>
                <a:solidFill>
                  <a:schemeClr val="tx2"/>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0" name="Marcador de contenido 2"/>
          <p:cNvSpPr>
            <a:spLocks noGrp="1"/>
          </p:cNvSpPr>
          <p:nvPr>
            <p:ph idx="21"/>
          </p:nvPr>
        </p:nvSpPr>
        <p:spPr>
          <a:xfrm>
            <a:off x="4757176"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rgbClr val="000000"/>
                </a:solidFill>
              </a:defRPr>
            </a:lvl1pPr>
            <a:lvl2pPr>
              <a:defRPr>
                <a:solidFill>
                  <a:srgbClr val="000000"/>
                </a:solidFill>
              </a:defRPr>
            </a:lvl2pPr>
          </a:lstStyle>
          <a:p>
            <a:pPr lvl="0"/>
            <a:r>
              <a:rPr lang="en-GB" smtClean="0"/>
              <a:t>Click to edit Master text styles</a:t>
            </a:r>
          </a:p>
        </p:txBody>
      </p:sp>
      <p:sp>
        <p:nvSpPr>
          <p:cNvPr id="21" name="Marcador de posición de imagen 8"/>
          <p:cNvSpPr>
            <a:spLocks noGrp="1"/>
          </p:cNvSpPr>
          <p:nvPr>
            <p:ph type="pic" sz="quarter" idx="22"/>
          </p:nvPr>
        </p:nvSpPr>
        <p:spPr>
          <a:xfrm>
            <a:off x="4757176"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2" name="Marcador de contenido 2"/>
          <p:cNvSpPr>
            <a:spLocks noGrp="1"/>
          </p:cNvSpPr>
          <p:nvPr>
            <p:ph idx="23"/>
          </p:nvPr>
        </p:nvSpPr>
        <p:spPr>
          <a:xfrm>
            <a:off x="4757176" y="3962400"/>
            <a:ext cx="3962400" cy="2156386"/>
          </a:xfrm>
          <a:solidFill>
            <a:schemeClr val="bg1">
              <a:lumMod val="95000"/>
            </a:schemeClr>
          </a:solidFill>
        </p:spPr>
        <p:txBody>
          <a:bodyPr lIns="72000" tIns="72000" rIns="72000" bIns="72000"/>
          <a:lstStyle>
            <a:lvl2pPr>
              <a:defRPr>
                <a:solidFill>
                  <a:srgbClr val="F00C15"/>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4372435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47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38721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11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69609"/>
            <a:ext cx="7543800" cy="868362"/>
          </a:xfrm>
        </p:spPr>
        <p:txBody>
          <a:bodyPr lIns="0" tIns="0" rIns="0" bIns="0"/>
          <a:lstStyle>
            <a:lvl1pPr>
              <a:defRPr/>
            </a:lvl1pPr>
          </a:lstStyle>
          <a:p>
            <a:r>
              <a:rPr lang="es-ES_tradnl" dirty="0" smtClean="0"/>
              <a:t>Clic para editar titulo</a:t>
            </a:r>
            <a:endParaRPr lang="es-ES_tradnl" dirty="0"/>
          </a:p>
        </p:txBody>
      </p:sp>
      <p:sp>
        <p:nvSpPr>
          <p:cNvPr id="3" name="Marcador de contenido 2"/>
          <p:cNvSpPr>
            <a:spLocks noGrp="1"/>
          </p:cNvSpPr>
          <p:nvPr>
            <p:ph idx="1"/>
          </p:nvPr>
        </p:nvSpPr>
        <p:spPr>
          <a:xfrm>
            <a:off x="457200" y="1312446"/>
            <a:ext cx="3962400" cy="4983163"/>
          </a:xfrm>
          <a:solidFill>
            <a:schemeClr val="bg1">
              <a:lumMod val="95000"/>
            </a:schemeClr>
          </a:solidFill>
        </p:spPr>
        <p:txBody>
          <a:bodyPr lIns="72000" t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0" name="Marcador de texto 9"/>
          <p:cNvSpPr>
            <a:spLocks noGrp="1"/>
          </p:cNvSpPr>
          <p:nvPr>
            <p:ph type="body" sz="quarter" idx="14"/>
          </p:nvPr>
        </p:nvSpPr>
        <p:spPr>
          <a:xfrm>
            <a:off x="457200" y="101262"/>
            <a:ext cx="7315200" cy="228600"/>
          </a:xfrm>
        </p:spPr>
        <p:txBody>
          <a:bodyPr anchor="b" anchorCtr="0"/>
          <a:lstStyle>
            <a:lvl1pPr marL="0" indent="0">
              <a:buFontTx/>
              <a:buNone/>
              <a:defRPr sz="1100" b="1">
                <a:solidFill>
                  <a:schemeClr val="tx1"/>
                </a:solidFill>
              </a:defRPr>
            </a:lvl1pPr>
          </a:lstStyle>
          <a:p>
            <a:pPr lvl="0"/>
            <a:r>
              <a:rPr lang="es-ES_tradnl" dirty="0" smtClean="0"/>
              <a:t>Haga clic para modificar el estilo de texto del patrón</a:t>
            </a:r>
          </a:p>
        </p:txBody>
      </p:sp>
      <p:sp>
        <p:nvSpPr>
          <p:cNvPr id="6" name="Marcador de contenido 2"/>
          <p:cNvSpPr>
            <a:spLocks noGrp="1"/>
          </p:cNvSpPr>
          <p:nvPr>
            <p:ph idx="15"/>
          </p:nvPr>
        </p:nvSpPr>
        <p:spPr>
          <a:xfrm>
            <a:off x="4724400" y="1312446"/>
            <a:ext cx="3962400" cy="4983163"/>
          </a:xfrm>
          <a:solidFill>
            <a:schemeClr val="bg1">
              <a:lumMod val="95000"/>
            </a:schemeClr>
          </a:solidFill>
        </p:spPr>
        <p:txBody>
          <a:bodyPr lIns="72000" tIns="72000" r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9" name="Marcador de posición de imagen 8"/>
          <p:cNvSpPr>
            <a:spLocks noGrp="1"/>
          </p:cNvSpPr>
          <p:nvPr>
            <p:ph type="pic" sz="quarter" idx="16"/>
          </p:nvPr>
        </p:nvSpPr>
        <p:spPr>
          <a:xfrm>
            <a:off x="609600" y="4148892"/>
            <a:ext cx="3657600" cy="1981200"/>
          </a:xfrm>
        </p:spPr>
        <p:txBody>
          <a:bodyPr/>
          <a:lstStyle/>
          <a:p>
            <a:endParaRPr lang="es-ES_tradnl"/>
          </a:p>
        </p:txBody>
      </p:sp>
      <p:sp>
        <p:nvSpPr>
          <p:cNvPr id="11" name="Marcador de posición de imagen 8"/>
          <p:cNvSpPr>
            <a:spLocks noGrp="1"/>
          </p:cNvSpPr>
          <p:nvPr>
            <p:ph type="pic" sz="quarter" idx="17"/>
          </p:nvPr>
        </p:nvSpPr>
        <p:spPr>
          <a:xfrm>
            <a:off x="4876800" y="4148892"/>
            <a:ext cx="3657600" cy="1981200"/>
          </a:xfrm>
        </p:spPr>
        <p:txBody>
          <a:bodyPr/>
          <a:lstStyle/>
          <a:p>
            <a:endParaRPr lang="es-ES_tradnl"/>
          </a:p>
        </p:txBody>
      </p:sp>
      <p:sp>
        <p:nvSpPr>
          <p:cNvPr id="14" name="Marcador de texto 10"/>
          <p:cNvSpPr>
            <a:spLocks noGrp="1"/>
          </p:cNvSpPr>
          <p:nvPr>
            <p:ph type="body" sz="quarter" idx="18"/>
          </p:nvPr>
        </p:nvSpPr>
        <p:spPr>
          <a:xfrm>
            <a:off x="489976" y="6494046"/>
            <a:ext cx="8229600" cy="310540"/>
          </a:xfrm>
        </p:spPr>
        <p:txBody>
          <a:bodyPr anchor="b" anchorCtr="0"/>
          <a:lstStyle>
            <a:lvl1pPr marL="0" indent="0">
              <a:lnSpc>
                <a:spcPct val="100000"/>
              </a:lnSpc>
              <a:buFontTx/>
              <a:buNone/>
              <a:defRPr sz="900"/>
            </a:lvl1pPr>
          </a:lstStyle>
          <a:p>
            <a:pPr lvl="0"/>
            <a:r>
              <a:rPr lang="es-ES_tradnl" dirty="0" smtClean="0"/>
              <a:t>Haga clic para modificar el estilo de texto del patrón</a:t>
            </a:r>
          </a:p>
        </p:txBody>
      </p:sp>
      <p:sp>
        <p:nvSpPr>
          <p:cNvPr id="15" name="Marcador de texto 9"/>
          <p:cNvSpPr>
            <a:spLocks noGrp="1"/>
          </p:cNvSpPr>
          <p:nvPr>
            <p:ph type="body" sz="quarter" idx="19"/>
          </p:nvPr>
        </p:nvSpPr>
        <p:spPr>
          <a:xfrm>
            <a:off x="48591" y="101262"/>
            <a:ext cx="381000" cy="228600"/>
          </a:xfrm>
        </p:spPr>
        <p:txBody>
          <a:bodyPr anchor="b" anchorCtr="0"/>
          <a:lstStyle>
            <a:lvl1pPr indent="0" algn="r">
              <a:buFontTx/>
              <a:buNone/>
              <a:defRPr sz="1100" b="1">
                <a:solidFill>
                  <a:schemeClr val="tx1"/>
                </a:solidFill>
              </a:defRPr>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26360546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20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0"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6"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4723974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29_Título y objetos">
    <p:spTree>
      <p:nvGrpSpPr>
        <p:cNvPr id="1" name=""/>
        <p:cNvGrpSpPr/>
        <p:nvPr/>
      </p:nvGrpSpPr>
      <p:grpSpPr>
        <a:xfrm>
          <a:off x="0" y="0"/>
          <a:ext cx="0" cy="0"/>
          <a:chOff x="0" y="0"/>
          <a:chExt cx="0" cy="0"/>
        </a:xfrm>
      </p:grpSpPr>
      <p:sp>
        <p:nvSpPr>
          <p:cNvPr id="10" name="Elipse 9"/>
          <p:cNvSpPr/>
          <p:nvPr userDrawn="1"/>
        </p:nvSpPr>
        <p:spPr bwMode="auto">
          <a:xfrm>
            <a:off x="5257800" y="1312863"/>
            <a:ext cx="3462338" cy="3460750"/>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grpSp>
        <p:nvGrpSpPr>
          <p:cNvPr id="12" name="Agrupar 113"/>
          <p:cNvGrpSpPr>
            <a:grpSpLocks/>
          </p:cNvGrpSpPr>
          <p:nvPr userDrawn="1"/>
        </p:nvGrpSpPr>
        <p:grpSpPr bwMode="auto">
          <a:xfrm>
            <a:off x="8745538" y="1343025"/>
            <a:ext cx="236537" cy="811213"/>
            <a:chOff x="7713134" y="1219200"/>
            <a:chExt cx="286390" cy="983723"/>
          </a:xfrm>
        </p:grpSpPr>
        <p:sp>
          <p:nvSpPr>
            <p:cNvPr id="13" name="Elipse 12"/>
            <p:cNvSpPr/>
            <p:nvPr/>
          </p:nvSpPr>
          <p:spPr bwMode="auto">
            <a:xfrm>
              <a:off x="7713134" y="1916533"/>
              <a:ext cx="286390" cy="286390"/>
            </a:xfrm>
            <a:prstGeom prst="ellipse">
              <a:avLst/>
            </a:prstGeom>
            <a:solidFill>
              <a:srgbClr val="A0D11C"/>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4" name="Elipse 13"/>
            <p:cNvSpPr/>
            <p:nvPr/>
          </p:nvSpPr>
          <p:spPr bwMode="auto">
            <a:xfrm>
              <a:off x="7713134" y="1219200"/>
              <a:ext cx="286390" cy="286390"/>
            </a:xfrm>
            <a:prstGeom prst="ellipse">
              <a:avLst/>
            </a:prstGeom>
            <a:solidFill>
              <a:srgbClr val="F00C15"/>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5" name="Elipse 14"/>
            <p:cNvSpPr/>
            <p:nvPr/>
          </p:nvSpPr>
          <p:spPr bwMode="auto">
            <a:xfrm>
              <a:off x="7713134" y="1575136"/>
              <a:ext cx="286390" cy="286390"/>
            </a:xfrm>
            <a:prstGeom prst="ellipse">
              <a:avLst/>
            </a:prstGeom>
            <a:solidFill>
              <a:srgbClr val="FFE538"/>
            </a:solidFill>
            <a:ln w="9525">
              <a:noFill/>
              <a:round/>
              <a:headEnd/>
              <a:tailEnd/>
            </a:ln>
            <a:effectLst>
              <a:innerShdw blurRad="63500" dist="12700" dir="13500000">
                <a:srgbClr val="000000">
                  <a:alpha val="50000"/>
                </a:srgbClr>
              </a:innerShdw>
            </a:effectLst>
          </p:spPr>
          <p:txBody>
            <a:bodyPr lIns="0" tIns="0" rIns="0" bIns="0" anchor="ctr"/>
            <a:lstStyle/>
            <a:p>
              <a:pPr algn="ctr" defTabSz="457200" fontAlgn="base">
                <a:spcBef>
                  <a:spcPct val="0"/>
                </a:spcBef>
                <a:spcAft>
                  <a:spcPct val="0"/>
                </a:spcAft>
                <a:defRPr/>
              </a:pPr>
              <a:r>
                <a:rPr lang="es-ES_tradnl" sz="1500" b="1" noProof="1">
                  <a:solidFill>
                    <a:srgbClr val="000000"/>
                  </a:solidFill>
                  <a:latin typeface="Arial"/>
                  <a:ea typeface="Zapf Dingbats"/>
                  <a:cs typeface="Arial"/>
                </a:rPr>
                <a:t>?</a:t>
              </a:r>
              <a:endParaRPr lang="es-ES_tradnl" sz="1500" b="1" noProof="1">
                <a:solidFill>
                  <a:srgbClr val="000000"/>
                </a:solidFill>
                <a:latin typeface="Arial"/>
                <a:ea typeface="ＭＳ Ｐゴシック" charset="-128"/>
                <a:cs typeface="Arial"/>
              </a:endParaRPr>
            </a:p>
          </p:txBody>
        </p:sp>
      </p:grpSp>
      <p:cxnSp>
        <p:nvCxnSpPr>
          <p:cNvPr id="17" name="Conector recto 14"/>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2" name="Título 1"/>
          <p:cNvSpPr>
            <a:spLocks noGrp="1"/>
          </p:cNvSpPr>
          <p:nvPr>
            <p:ph type="title"/>
          </p:nvPr>
        </p:nvSpPr>
        <p:spPr>
          <a:xfrm>
            <a:off x="457200" y="269609"/>
            <a:ext cx="457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1312446"/>
            <a:ext cx="4539224" cy="4983163"/>
          </a:xfrm>
        </p:spPr>
        <p:txBody>
          <a:bodyPr/>
          <a:lstStyle>
            <a:lvl1pPr marL="108000" indent="-108000">
              <a:lnSpc>
                <a:spcPct val="110000"/>
              </a:lnSpc>
              <a:spcBef>
                <a:spcPts val="600"/>
              </a:spcBef>
              <a:buFont typeface="+mj-lt"/>
              <a:buAutoNum type="arabicPeriod"/>
              <a:defRPr sz="1000" b="1"/>
            </a:lvl1pPr>
            <a:lvl2pPr marL="108000" indent="0">
              <a:lnSpc>
                <a:spcPct val="110000"/>
              </a:lnSpc>
              <a:spcBef>
                <a:spcPts val="300"/>
              </a:spcBef>
              <a:buSzPct val="100000"/>
              <a:buFont typeface="Lucida Grande"/>
              <a:buChar char="&gt;"/>
              <a:defRPr sz="1000">
                <a:solidFill>
                  <a:schemeClr val="tx1"/>
                </a:solidFill>
                <a:latin typeface="Arial"/>
                <a:cs typeface="Arial"/>
              </a:defRPr>
            </a:lvl2pPr>
            <a:lvl3pPr>
              <a:defRPr sz="1600">
                <a:solidFill>
                  <a:schemeClr val="tx2"/>
                </a:solidFill>
                <a:latin typeface="Georgia"/>
                <a:cs typeface="Georgia"/>
              </a:defRPr>
            </a:lvl3pPr>
            <a:lvl4pPr marL="0" indent="0">
              <a:buFontTx/>
              <a:buNone/>
              <a:defRPr sz="1000" b="1">
                <a:solidFill>
                  <a:schemeClr val="accent2"/>
                </a:solidFill>
              </a:defRPr>
            </a:lvl4pPr>
            <a:lvl5pPr>
              <a:defRPr sz="9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6" name="Marcador de texto 21"/>
          <p:cNvSpPr>
            <a:spLocks noGrp="1"/>
          </p:cNvSpPr>
          <p:nvPr>
            <p:ph type="body" sz="quarter" idx="20"/>
          </p:nvPr>
        </p:nvSpPr>
        <p:spPr>
          <a:xfrm>
            <a:off x="0" y="6019800"/>
            <a:ext cx="9144000" cy="609600"/>
          </a:xfrm>
          <a:solidFill>
            <a:srgbClr val="B38F55"/>
          </a:solidFill>
          <a:effectLst>
            <a:innerShdw blurRad="63500" dist="25400" dir="13500000">
              <a:srgbClr val="000000">
                <a:alpha val="50000"/>
              </a:srgbClr>
            </a:innerShdw>
          </a:effectLst>
        </p:spPr>
        <p:txBody>
          <a:bodyPr lIns="324000" tIns="46800" rIns="324000" bIns="46800" anchor="ctr"/>
          <a:lstStyle>
            <a:lvl1pPr marL="0" indent="0" algn="ctr">
              <a:lnSpc>
                <a:spcPct val="100000"/>
              </a:lnSpc>
              <a:spcBef>
                <a:spcPts val="0"/>
              </a:spcBef>
              <a:buFontTx/>
              <a:buNone/>
              <a:defRPr sz="14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0454939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31_Título y objetos">
    <p:spTree>
      <p:nvGrpSpPr>
        <p:cNvPr id="1" name=""/>
        <p:cNvGrpSpPr/>
        <p:nvPr/>
      </p:nvGrpSpPr>
      <p:grpSpPr>
        <a:xfrm>
          <a:off x="0" y="0"/>
          <a:ext cx="0" cy="0"/>
          <a:chOff x="0" y="0"/>
          <a:chExt cx="0" cy="0"/>
        </a:xfrm>
      </p:grpSpPr>
      <p:cxnSp>
        <p:nvCxnSpPr>
          <p:cNvPr id="10"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2"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contenido 2"/>
          <p:cNvSpPr>
            <a:spLocks noGrp="1"/>
          </p:cNvSpPr>
          <p:nvPr>
            <p:ph idx="1"/>
          </p:nvPr>
        </p:nvSpPr>
        <p:spPr>
          <a:xfrm>
            <a:off x="464574" y="2438400"/>
            <a:ext cx="8255001" cy="3886200"/>
          </a:xfrm>
          <a:solidFill>
            <a:schemeClr val="bg1">
              <a:lumMod val="95000"/>
            </a:schemeClr>
          </a:solidFill>
        </p:spPr>
        <p:txBody>
          <a:bodyPr lIns="108000" tIns="46800" rIns="108000" spcCol="180000" anchor="ctr"/>
          <a:lstStyle>
            <a:lvl1pPr marL="0" indent="0">
              <a:lnSpc>
                <a:spcPct val="110000"/>
              </a:lnSpc>
              <a:spcBef>
                <a:spcPts val="600"/>
              </a:spcBef>
              <a:buFontTx/>
              <a:buNone/>
              <a:defRPr sz="1200" b="1">
                <a:solidFill>
                  <a:srgbClr val="FF0000"/>
                </a:solidFill>
              </a:defRPr>
            </a:lvl1pPr>
            <a:lvl2pPr marL="0" indent="0">
              <a:lnSpc>
                <a:spcPct val="120000"/>
              </a:lnSpc>
              <a:spcBef>
                <a:spcPts val="0"/>
              </a:spcBef>
              <a:buSzPct val="100000"/>
              <a:buFontTx/>
              <a:buNone/>
              <a:defRPr sz="21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8186735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36_Título y objetos">
    <p:spTree>
      <p:nvGrpSpPr>
        <p:cNvPr id="1" name=""/>
        <p:cNvGrpSpPr/>
        <p:nvPr/>
      </p:nvGrpSpPr>
      <p:grpSpPr>
        <a:xfrm>
          <a:off x="0" y="0"/>
          <a:ext cx="0" cy="0"/>
          <a:chOff x="0" y="0"/>
          <a:chExt cx="0" cy="0"/>
        </a:xfrm>
      </p:grpSpPr>
      <p:cxnSp>
        <p:nvCxnSpPr>
          <p:cNvPr id="12"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0"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5" name="Marcador de contenido 2"/>
          <p:cNvSpPr>
            <a:spLocks noGrp="1"/>
          </p:cNvSpPr>
          <p:nvPr>
            <p:ph idx="22"/>
          </p:nvPr>
        </p:nvSpPr>
        <p:spPr>
          <a:xfrm>
            <a:off x="457200" y="2362200"/>
            <a:ext cx="8262376" cy="4131846"/>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10672508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32_Título y objetos">
    <p:spTree>
      <p:nvGrpSpPr>
        <p:cNvPr id="1" name=""/>
        <p:cNvGrpSpPr/>
        <p:nvPr/>
      </p:nvGrpSpPr>
      <p:grpSpPr>
        <a:xfrm>
          <a:off x="0" y="0"/>
          <a:ext cx="0" cy="0"/>
          <a:chOff x="0" y="0"/>
          <a:chExt cx="0" cy="0"/>
        </a:xfrm>
      </p:grpSpPr>
      <p:cxnSp>
        <p:nvCxnSpPr>
          <p:cNvPr id="14"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42674"/>
            <a:ext cx="1948424" cy="3781926"/>
          </a:xfrm>
        </p:spPr>
        <p:txBody>
          <a:bodyPr spcCol="180000"/>
          <a:lstStyle>
            <a:lvl1pPr marL="0" indent="0">
              <a:lnSpc>
                <a:spcPct val="110000"/>
              </a:lnSpc>
              <a:spcBef>
                <a:spcPts val="600"/>
              </a:spcBef>
              <a:buFontTx/>
              <a:buNone/>
              <a:defRPr sz="900" b="1">
                <a:solidFill>
                  <a:srgbClr val="FF0000"/>
                </a:solidFill>
              </a:defRPr>
            </a:lvl1pPr>
            <a:lvl2pPr marL="0" indent="0">
              <a:lnSpc>
                <a:spcPct val="120000"/>
              </a:lnSpc>
              <a:spcBef>
                <a:spcPts val="0"/>
              </a:spcBef>
              <a:buSzPct val="100000"/>
              <a:buFontTx/>
              <a:buNone/>
              <a:defRPr sz="12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2" name="Marcador de contenido 2"/>
          <p:cNvSpPr>
            <a:spLocks noGrp="1"/>
          </p:cNvSpPr>
          <p:nvPr>
            <p:ph idx="22"/>
          </p:nvPr>
        </p:nvSpPr>
        <p:spPr>
          <a:xfrm>
            <a:off x="2667000" y="2590800"/>
            <a:ext cx="6052576" cy="3124200"/>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texto 13"/>
          <p:cNvSpPr>
            <a:spLocks noGrp="1"/>
          </p:cNvSpPr>
          <p:nvPr>
            <p:ph type="body" sz="quarter" idx="24"/>
          </p:nvPr>
        </p:nvSpPr>
        <p:spPr>
          <a:xfrm>
            <a:off x="2667287" y="5715000"/>
            <a:ext cx="6051727"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3" name="Marcador de texto 40"/>
          <p:cNvSpPr>
            <a:spLocks noGrp="1"/>
          </p:cNvSpPr>
          <p:nvPr>
            <p:ph type="body" sz="quarter" idx="25"/>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16366894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34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texto 13"/>
          <p:cNvSpPr>
            <a:spLocks noGrp="1"/>
          </p:cNvSpPr>
          <p:nvPr>
            <p:ph type="body" sz="quarter" idx="23"/>
          </p:nvPr>
        </p:nvSpPr>
        <p:spPr>
          <a:xfrm>
            <a:off x="490538"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5" name="Marcador de texto 13"/>
          <p:cNvSpPr>
            <a:spLocks noGrp="1"/>
          </p:cNvSpPr>
          <p:nvPr>
            <p:ph type="body" sz="quarter" idx="24"/>
          </p:nvPr>
        </p:nvSpPr>
        <p:spPr>
          <a:xfrm>
            <a:off x="4713752"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14840323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40_Título y objetos">
    <p:spTree>
      <p:nvGrpSpPr>
        <p:cNvPr id="1" name=""/>
        <p:cNvGrpSpPr/>
        <p:nvPr/>
      </p:nvGrpSpPr>
      <p:grpSpPr>
        <a:xfrm>
          <a:off x="0" y="0"/>
          <a:ext cx="0" cy="0"/>
          <a:chOff x="0" y="0"/>
          <a:chExt cx="0" cy="0"/>
        </a:xfrm>
      </p:grpSpPr>
      <p:sp>
        <p:nvSpPr>
          <p:cNvPr id="10"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30"/>
          </p:nvPr>
        </p:nvSpPr>
        <p:spPr>
          <a:xfrm>
            <a:off x="489976" y="3581400"/>
            <a:ext cx="8044424" cy="27432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19992363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33_Título y objetos">
    <p:spTree>
      <p:nvGrpSpPr>
        <p:cNvPr id="1" name=""/>
        <p:cNvGrpSpPr/>
        <p:nvPr/>
      </p:nvGrpSpPr>
      <p:grpSpPr>
        <a:xfrm>
          <a:off x="0" y="0"/>
          <a:ext cx="0" cy="0"/>
          <a:chOff x="0" y="0"/>
          <a:chExt cx="0" cy="0"/>
        </a:xfrm>
      </p:grpSpPr>
      <p:cxnSp>
        <p:nvCxnSpPr>
          <p:cNvPr id="13"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819400"/>
            <a:ext cx="1948424" cy="2895600"/>
          </a:xfrm>
        </p:spPr>
        <p:txBody>
          <a:bodyPr spcCol="180000"/>
          <a:lstStyle>
            <a:lvl1pPr marL="0" indent="0">
              <a:lnSpc>
                <a:spcPct val="12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contenido 2"/>
          <p:cNvSpPr>
            <a:spLocks noGrp="1"/>
          </p:cNvSpPr>
          <p:nvPr>
            <p:ph idx="22"/>
          </p:nvPr>
        </p:nvSpPr>
        <p:spPr>
          <a:xfrm>
            <a:off x="5831350" y="2819400"/>
            <a:ext cx="2888225"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contenido 2"/>
          <p:cNvSpPr>
            <a:spLocks noGrp="1"/>
          </p:cNvSpPr>
          <p:nvPr>
            <p:ph idx="23"/>
          </p:nvPr>
        </p:nvSpPr>
        <p:spPr>
          <a:xfrm>
            <a:off x="2743200" y="2819400"/>
            <a:ext cx="2939024"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0" name="Marcador de texto 13"/>
          <p:cNvSpPr>
            <a:spLocks noGrp="1"/>
          </p:cNvSpPr>
          <p:nvPr>
            <p:ph type="body" sz="quarter" idx="25"/>
          </p:nvPr>
        </p:nvSpPr>
        <p:spPr>
          <a:xfrm>
            <a:off x="2743265" y="5715000"/>
            <a:ext cx="2938397"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5831912" y="5715000"/>
            <a:ext cx="2887609"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18"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9" name="Marcador de texto 40"/>
          <p:cNvSpPr>
            <a:spLocks noGrp="1"/>
          </p:cNvSpPr>
          <p:nvPr>
            <p:ph type="body" sz="quarter" idx="27"/>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208800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1_Título y objetos">
    <p:spTree>
      <p:nvGrpSpPr>
        <p:cNvPr id="1" name=""/>
        <p:cNvGrpSpPr/>
        <p:nvPr/>
      </p:nvGrpSpPr>
      <p:grpSpPr>
        <a:xfrm>
          <a:off x="0" y="0"/>
          <a:ext cx="0" cy="0"/>
          <a:chOff x="0" y="0"/>
          <a:chExt cx="0" cy="0"/>
        </a:xfrm>
      </p:grpSpPr>
      <p:cxnSp>
        <p:nvCxnSpPr>
          <p:cNvPr id="10"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2"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contenido 2"/>
          <p:cNvSpPr>
            <a:spLocks noGrp="1"/>
          </p:cNvSpPr>
          <p:nvPr>
            <p:ph idx="1"/>
          </p:nvPr>
        </p:nvSpPr>
        <p:spPr>
          <a:xfrm>
            <a:off x="464574" y="2438400"/>
            <a:ext cx="8255001" cy="3886200"/>
          </a:xfrm>
          <a:solidFill>
            <a:schemeClr val="bg1">
              <a:lumMod val="95000"/>
            </a:schemeClr>
          </a:solidFill>
        </p:spPr>
        <p:txBody>
          <a:bodyPr lIns="108000" tIns="46800" rIns="108000" spcCol="180000" anchor="ctr"/>
          <a:lstStyle>
            <a:lvl1pPr marL="0" indent="0">
              <a:lnSpc>
                <a:spcPct val="110000"/>
              </a:lnSpc>
              <a:spcBef>
                <a:spcPts val="600"/>
              </a:spcBef>
              <a:buFontTx/>
              <a:buNone/>
              <a:defRPr sz="1200" b="1">
                <a:solidFill>
                  <a:srgbClr val="FF0000"/>
                </a:solidFill>
              </a:defRPr>
            </a:lvl1pPr>
            <a:lvl2pPr marL="0" indent="0">
              <a:lnSpc>
                <a:spcPct val="120000"/>
              </a:lnSpc>
              <a:spcBef>
                <a:spcPts val="0"/>
              </a:spcBef>
              <a:buSzPct val="100000"/>
              <a:buFontTx/>
              <a:buNone/>
              <a:defRPr sz="21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4221908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8" name="Marcador de contenido 2"/>
          <p:cNvSpPr>
            <a:spLocks noGrp="1"/>
          </p:cNvSpPr>
          <p:nvPr>
            <p:ph idx="21"/>
          </p:nvPr>
        </p:nvSpPr>
        <p:spPr>
          <a:xfrm>
            <a:off x="6052576"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4" name="Marcador de contenido 2"/>
          <p:cNvSpPr>
            <a:spLocks noGrp="1"/>
          </p:cNvSpPr>
          <p:nvPr>
            <p:ph idx="24"/>
          </p:nvPr>
        </p:nvSpPr>
        <p:spPr>
          <a:xfrm>
            <a:off x="3249768"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5" name="Marcador de posición de imagen 8"/>
          <p:cNvSpPr>
            <a:spLocks noGrp="1"/>
          </p:cNvSpPr>
          <p:nvPr>
            <p:ph type="pic" sz="quarter" idx="25"/>
          </p:nvPr>
        </p:nvSpPr>
        <p:spPr>
          <a:xfrm>
            <a:off x="3249768"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6" name="Marcador de contenido 2"/>
          <p:cNvSpPr>
            <a:spLocks noGrp="1"/>
          </p:cNvSpPr>
          <p:nvPr>
            <p:ph idx="26"/>
          </p:nvPr>
        </p:nvSpPr>
        <p:spPr>
          <a:xfrm>
            <a:off x="3249768"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31983924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35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390770073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37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6324600" y="2438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2" name="Marcador de texto 13"/>
          <p:cNvSpPr>
            <a:spLocks noGrp="1"/>
          </p:cNvSpPr>
          <p:nvPr>
            <p:ph type="body" sz="quarter" idx="30"/>
          </p:nvPr>
        </p:nvSpPr>
        <p:spPr>
          <a:xfrm>
            <a:off x="6324600" y="3776135"/>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7" name="Marcador de texto 13"/>
          <p:cNvSpPr>
            <a:spLocks noGrp="1"/>
          </p:cNvSpPr>
          <p:nvPr>
            <p:ph type="body" sz="quarter" idx="31"/>
          </p:nvPr>
        </p:nvSpPr>
        <p:spPr>
          <a:xfrm>
            <a:off x="6324600" y="5105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23256499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39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2133600" y="5410200"/>
            <a:ext cx="3276600"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7" name="Marcador de texto 13"/>
          <p:cNvSpPr>
            <a:spLocks noGrp="1"/>
          </p:cNvSpPr>
          <p:nvPr>
            <p:ph type="body" sz="quarter" idx="31"/>
          </p:nvPr>
        </p:nvSpPr>
        <p:spPr>
          <a:xfrm>
            <a:off x="5486400" y="5410200"/>
            <a:ext cx="3233176"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26690328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38_Título y objetos">
    <p:spTree>
      <p:nvGrpSpPr>
        <p:cNvPr id="1" name=""/>
        <p:cNvGrpSpPr/>
        <p:nvPr/>
      </p:nvGrpSpPr>
      <p:grpSpPr>
        <a:xfrm>
          <a:off x="0" y="0"/>
          <a:ext cx="0" cy="0"/>
          <a:chOff x="0" y="0"/>
          <a:chExt cx="0" cy="0"/>
        </a:xfrm>
      </p:grpSpPr>
      <p:sp>
        <p:nvSpPr>
          <p:cNvPr id="10" name="Rectángulo 9"/>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texto 40"/>
          <p:cNvSpPr>
            <a:spLocks noGrp="1"/>
          </p:cNvSpPr>
          <p:nvPr>
            <p:ph type="body" sz="quarter" idx="30"/>
          </p:nvPr>
        </p:nvSpPr>
        <p:spPr>
          <a:xfrm>
            <a:off x="2133600" y="2514600"/>
            <a:ext cx="6400800" cy="36576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15274493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6"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latin typeface="Calibri" panose="020F0502020204030204" pitchFamily="34" charset="0"/>
              <a:ea typeface="ＭＳ Ｐゴシック" panose="020B0600070205080204" pitchFamily="34" charset="-128"/>
            </a:endParaRPr>
          </a:p>
        </p:txBody>
      </p:sp>
      <p:pic>
        <p:nvPicPr>
          <p:cNvPr id="7" name="Imagen 10"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27432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37225"/>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p:cNvSpPr>
            <a:spLocks noChangeArrowheads="1"/>
          </p:cNvSpPr>
          <p:nvPr/>
        </p:nvSpPr>
        <p:spPr bwMode="auto">
          <a:xfrm>
            <a:off x="6477000" y="0"/>
            <a:ext cx="2057400" cy="1524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latin typeface="Calibri" panose="020F0502020204030204" pitchFamily="34" charset="0"/>
              <a:ea typeface="ＭＳ Ｐゴシック" panose="020B0600070205080204" pitchFamily="34" charset="-128"/>
            </a:endParaRPr>
          </a:p>
        </p:txBody>
      </p:sp>
      <p:sp>
        <p:nvSpPr>
          <p:cNvPr id="10" name="CuadroTexto 14"/>
          <p:cNvSpPr txBox="1"/>
          <p:nvPr/>
        </p:nvSpPr>
        <p:spPr>
          <a:xfrm>
            <a:off x="1282700" y="6015038"/>
            <a:ext cx="2527300" cy="538162"/>
          </a:xfrm>
          <a:prstGeom prst="rect">
            <a:avLst/>
          </a:prstGeom>
          <a:noFill/>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fontAlgn="base">
              <a:spcBef>
                <a:spcPct val="0"/>
              </a:spcBef>
              <a:spcAft>
                <a:spcPct val="0"/>
              </a:spcAft>
              <a:defRPr/>
            </a:pPr>
            <a:r>
              <a:rPr lang="en-US" sz="700" smtClean="0">
                <a:solidFill>
                  <a:srgbClr val="000000"/>
                </a:solidFill>
                <a:latin typeface="Arial" charset="0"/>
                <a:cs typeface="Arial" charset="0"/>
              </a:rPr>
              <a:t>The information included in this document is deemed confidential and copyright of Gold Mercury International.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No part of it may be circulated, quoted, or reproduced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for distribution without prior written approval from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Gold Mercury International.</a:t>
            </a:r>
          </a:p>
          <a:p>
            <a:pPr defTabSz="457200" fontAlgn="base">
              <a:spcBef>
                <a:spcPct val="0"/>
              </a:spcBef>
              <a:spcAft>
                <a:spcPct val="0"/>
              </a:spcAft>
              <a:defRPr/>
            </a:pPr>
            <a:endParaRPr lang="es-ES_tradnl" smtClean="0">
              <a:solidFill>
                <a:srgbClr val="000000"/>
              </a:solidFill>
            </a:endParaRPr>
          </a:p>
        </p:txBody>
      </p:sp>
      <p:sp>
        <p:nvSpPr>
          <p:cNvPr id="2" name="Título 1"/>
          <p:cNvSpPr>
            <a:spLocks noGrp="1"/>
          </p:cNvSpPr>
          <p:nvPr>
            <p:ph type="ctrTitle"/>
          </p:nvPr>
        </p:nvSpPr>
        <p:spPr>
          <a:xfrm>
            <a:off x="1303594" y="1891065"/>
            <a:ext cx="7230806" cy="1390651"/>
          </a:xfrm>
        </p:spPr>
        <p:txBody>
          <a:bodyPr lIns="0" tIns="0" rIns="0" bIns="0" anchor="b">
            <a:normAutofit/>
          </a:bodyPr>
          <a:lstStyle>
            <a:lvl1pPr>
              <a:defRPr sz="4000">
                <a:solidFill>
                  <a:schemeClr val="bg1"/>
                </a:solidFill>
              </a:defRPr>
            </a:lvl1pPr>
          </a:lstStyle>
          <a:p>
            <a:r>
              <a:rPr lang="en-GB" smtClean="0"/>
              <a:t>Click to edit Master title style</a:t>
            </a:r>
            <a:endParaRPr lang="es-ES_tradnl" dirty="0"/>
          </a:p>
        </p:txBody>
      </p:sp>
      <p:sp>
        <p:nvSpPr>
          <p:cNvPr id="3" name="Subtítulo 2"/>
          <p:cNvSpPr>
            <a:spLocks noGrp="1"/>
          </p:cNvSpPr>
          <p:nvPr>
            <p:ph type="subTitle" idx="1"/>
          </p:nvPr>
        </p:nvSpPr>
        <p:spPr>
          <a:xfrm>
            <a:off x="1303594" y="3338866"/>
            <a:ext cx="7230806" cy="1905000"/>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s-ES_tradnl" dirty="0"/>
          </a:p>
        </p:txBody>
      </p:sp>
      <p:sp>
        <p:nvSpPr>
          <p:cNvPr id="11" name="Marcador de texto 10"/>
          <p:cNvSpPr>
            <a:spLocks noGrp="1"/>
          </p:cNvSpPr>
          <p:nvPr>
            <p:ph type="body" sz="quarter" idx="11"/>
          </p:nvPr>
        </p:nvSpPr>
        <p:spPr>
          <a:xfrm>
            <a:off x="1303594" y="5486400"/>
            <a:ext cx="2971800" cy="228600"/>
          </a:xfrm>
        </p:spPr>
        <p:txBody>
          <a:bodyPr/>
          <a:lstStyle>
            <a:lvl1pPr marL="0" indent="0">
              <a:spcBef>
                <a:spcPts val="0"/>
              </a:spcBef>
              <a:buFontTx/>
              <a:buNone/>
              <a:defRPr sz="1050">
                <a:solidFill>
                  <a:srgbClr val="000000"/>
                </a:solidFill>
              </a:defRPr>
            </a:lvl1pPr>
          </a:lstStyle>
          <a:p>
            <a:pPr lvl="0"/>
            <a:r>
              <a:rPr lang="en-GB" smtClean="0"/>
              <a:t>Click to edit Master text styles</a:t>
            </a:r>
          </a:p>
        </p:txBody>
      </p:sp>
      <p:sp>
        <p:nvSpPr>
          <p:cNvPr id="12" name="Marcador de texto 10"/>
          <p:cNvSpPr>
            <a:spLocks noGrp="1"/>
          </p:cNvSpPr>
          <p:nvPr>
            <p:ph type="body" sz="quarter" idx="12"/>
          </p:nvPr>
        </p:nvSpPr>
        <p:spPr bwMode="gray">
          <a:xfrm>
            <a:off x="1303594" y="5181600"/>
            <a:ext cx="2971800" cy="228600"/>
          </a:xfrm>
        </p:spPr>
        <p:txBody>
          <a:bodyPr/>
          <a:lstStyle>
            <a:lvl1pPr marL="0" indent="0">
              <a:spcBef>
                <a:spcPts val="0"/>
              </a:spcBef>
              <a:buFontTx/>
              <a:buNone/>
              <a:defRPr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63282892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30_Título y objetos">
    <p:spTree>
      <p:nvGrpSpPr>
        <p:cNvPr id="1" name=""/>
        <p:cNvGrpSpPr/>
        <p:nvPr/>
      </p:nvGrpSpPr>
      <p:grpSpPr>
        <a:xfrm>
          <a:off x="0" y="0"/>
          <a:ext cx="0" cy="0"/>
          <a:chOff x="0" y="0"/>
          <a:chExt cx="0" cy="0"/>
        </a:xfrm>
      </p:grpSpPr>
      <p:sp>
        <p:nvSpPr>
          <p:cNvPr id="71" name="Shape 71"/>
          <p:cNvSpPr>
            <a:spLocks noGrp="1"/>
          </p:cNvSpPr>
          <p:nvPr>
            <p:ph type="title"/>
          </p:nvPr>
        </p:nvSpPr>
        <p:spPr>
          <a:xfrm>
            <a:off x="457203" y="0"/>
            <a:ext cx="7543801" cy="1407581"/>
          </a:xfrm>
          <a:prstGeom prst="rect">
            <a:avLst/>
          </a:prstGeom>
        </p:spPr>
        <p:txBody>
          <a:bodyPr/>
          <a:lstStyle/>
          <a:p>
            <a:pPr lvl="0"/>
            <a:r>
              <a:rPr/>
              <a:t>Texto del título</a:t>
            </a:r>
          </a:p>
        </p:txBody>
      </p:sp>
      <p:sp>
        <p:nvSpPr>
          <p:cNvPr id="72" name="Shape 72"/>
          <p:cNvSpPr>
            <a:spLocks noGrp="1"/>
          </p:cNvSpPr>
          <p:nvPr>
            <p:ph type="body" idx="1"/>
          </p:nvPr>
        </p:nvSpPr>
        <p:spPr>
          <a:xfrm>
            <a:off x="457201" y="4944159"/>
            <a:ext cx="8229601" cy="1913847"/>
          </a:xfrm>
          <a:prstGeom prst="rect">
            <a:avLst/>
          </a:prstGeom>
          <a:solidFill>
            <a:srgbClr val="FFFFFF"/>
          </a:solidFill>
        </p:spPr>
        <p:txBody>
          <a:bodyPr/>
          <a:lstStyle>
            <a:lvl1pPr>
              <a:lnSpc>
                <a:spcPct val="100000"/>
              </a:lnSpc>
              <a:spcBef>
                <a:spcPts val="0"/>
              </a:spcBef>
              <a:defRPr sz="2100" b="1">
                <a:solidFill>
                  <a:srgbClr val="000000">
                    <a:alpha val="85000"/>
                  </a:srgbClr>
                </a:solidFill>
              </a:defRPr>
            </a:lvl1pPr>
            <a:lvl2pPr marL="0" indent="0">
              <a:lnSpc>
                <a:spcPct val="100000"/>
              </a:lnSpc>
              <a:spcBef>
                <a:spcPts val="0"/>
              </a:spcBef>
              <a:buSzTx/>
              <a:buNone/>
              <a:defRPr sz="2100" b="1">
                <a:solidFill>
                  <a:srgbClr val="000000">
                    <a:alpha val="85000"/>
                  </a:srgbClr>
                </a:solidFill>
              </a:defRPr>
            </a:lvl2pPr>
            <a:lvl3pPr>
              <a:lnSpc>
                <a:spcPct val="100000"/>
              </a:lnSpc>
              <a:spcBef>
                <a:spcPts val="0"/>
              </a:spcBef>
              <a:defRPr sz="2100" b="1">
                <a:solidFill>
                  <a:srgbClr val="000000">
                    <a:alpha val="85000"/>
                  </a:srgbClr>
                </a:solidFill>
              </a:defRPr>
            </a:lvl3pPr>
            <a:lvl4pPr marL="188953" indent="-188953">
              <a:lnSpc>
                <a:spcPct val="100000"/>
              </a:lnSpc>
              <a:spcBef>
                <a:spcPts val="0"/>
              </a:spcBef>
              <a:defRPr sz="2100" b="1">
                <a:solidFill>
                  <a:srgbClr val="000000">
                    <a:alpha val="85000"/>
                  </a:srgbClr>
                </a:solidFill>
              </a:defRPr>
            </a:lvl4pPr>
            <a:lvl5pPr>
              <a:lnSpc>
                <a:spcPct val="100000"/>
              </a:lnSpc>
              <a:spcBef>
                <a:spcPts val="0"/>
              </a:spcBef>
              <a:defRPr sz="2100" b="1">
                <a:solidFill>
                  <a:srgbClr val="000000">
                    <a:alpha val="85000"/>
                  </a:srgbClr>
                </a:solidFill>
              </a:defRPr>
            </a:lvl5pPr>
          </a:lstStyle>
          <a:p>
            <a:pPr lvl="0"/>
            <a:r>
              <a:rPr/>
              <a:t>Nivel de texto 1</a:t>
            </a:r>
          </a:p>
          <a:p>
            <a:pPr lvl="1"/>
            <a:r>
              <a:rPr/>
              <a:t>Nivel de texto 2</a:t>
            </a:r>
          </a:p>
          <a:p>
            <a:pPr lvl="2"/>
            <a:r>
              <a:rPr/>
              <a:t>Nivel de texto 3</a:t>
            </a:r>
          </a:p>
          <a:p>
            <a:pPr lvl="3"/>
            <a:r>
              <a:rPr/>
              <a:t>Nivel de texto 4</a:t>
            </a:r>
          </a:p>
          <a:p>
            <a:pPr lvl="4"/>
            <a:r>
              <a:rPr/>
              <a:t>Nivel de texto 5</a:t>
            </a:r>
          </a:p>
        </p:txBody>
      </p:sp>
    </p:spTree>
    <p:extLst>
      <p:ext uri="{BB962C8B-B14F-4D97-AF65-F5344CB8AC3E}">
        <p14:creationId xmlns:p14="http://schemas.microsoft.com/office/powerpoint/2010/main" val="1837857847"/>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sz="2600" b="0"/>
            </a:lvl1pPr>
          </a:lstStyle>
          <a:p>
            <a:r>
              <a:rPr lang="it-IT" smtClean="0"/>
              <a:t>Fare clic per modificare lo stile del titolo</a:t>
            </a:r>
            <a:endParaRPr lang="de-DE" dirty="0"/>
          </a:p>
        </p:txBody>
      </p:sp>
      <p:sp>
        <p:nvSpPr>
          <p:cNvPr id="9" name="Textplatzhalter 7"/>
          <p:cNvSpPr>
            <a:spLocks noGrp="1"/>
          </p:cNvSpPr>
          <p:nvPr>
            <p:ph type="body" sz="quarter" idx="13"/>
          </p:nvPr>
        </p:nvSpPr>
        <p:spPr>
          <a:xfrm>
            <a:off x="323850" y="854994"/>
            <a:ext cx="8496300" cy="336244"/>
          </a:xfrm>
        </p:spPr>
        <p:txBody>
          <a:bodyPr rtlCol="0">
            <a:noAutofit/>
          </a:bodyPr>
          <a:lstStyle>
            <a:lvl1pPr marL="176213" indent="-176213">
              <a:buNone/>
              <a:defRPr lang="de-DE" sz="2000" dirty="0" smtClean="0">
                <a:solidFill>
                  <a:schemeClr val="bg1">
                    <a:lumMod val="50000"/>
                  </a:schemeClr>
                </a:solidFill>
                <a:latin typeface="Calibri Light" panose="020F0302020204030204" pitchFamily="34" charset="0"/>
              </a:defRPr>
            </a:lvl1pPr>
          </a:lstStyle>
          <a:p>
            <a:pPr lvl="0"/>
            <a:r>
              <a:rPr lang="de-DE" dirty="0" smtClean="0"/>
              <a:t>Textmasterformate durch Klicken bearbeiten</a:t>
            </a:r>
          </a:p>
        </p:txBody>
      </p:sp>
    </p:spTree>
    <p:extLst>
      <p:ext uri="{BB962C8B-B14F-4D97-AF65-F5344CB8AC3E}">
        <p14:creationId xmlns:p14="http://schemas.microsoft.com/office/powerpoint/2010/main" val="1607148714"/>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4"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latin typeface="Calibri" panose="020F0502020204030204" pitchFamily="34" charset="0"/>
              <a:ea typeface="ＭＳ Ｐゴシック" panose="020B0600070205080204" pitchFamily="34" charset="-128"/>
            </a:endParaRPr>
          </a:p>
        </p:txBody>
      </p:sp>
      <p:cxnSp>
        <p:nvCxnSpPr>
          <p:cNvPr id="5" name="Conector recto 9"/>
          <p:cNvCxnSpPr>
            <a:cxnSpLocks noChangeShapeType="1"/>
          </p:cNvCxnSpPr>
          <p:nvPr/>
        </p:nvCxnSpPr>
        <p:spPr bwMode="gray">
          <a:xfrm rot="5400000">
            <a:off x="375444" y="4339431"/>
            <a:ext cx="4725988" cy="95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pic>
        <p:nvPicPr>
          <p:cNvPr id="7" name="Imagen 12"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04775"/>
            <a:ext cx="854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13"/>
          <p:cNvSpPr>
            <a:spLocks noChangeArrowheads="1"/>
          </p:cNvSpPr>
          <p:nvPr/>
        </p:nvSpPr>
        <p:spPr bwMode="auto">
          <a:xfrm>
            <a:off x="8305800" y="381000"/>
            <a:ext cx="838200" cy="2413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200" smtClean="0">
              <a:solidFill>
                <a:srgbClr val="FFFFFF"/>
              </a:solidFill>
              <a:ea typeface="ＭＳ Ｐゴシック" panose="020B0600070205080204" pitchFamily="34" charset="-128"/>
            </a:endParaRPr>
          </a:p>
        </p:txBody>
      </p:sp>
      <p:sp>
        <p:nvSpPr>
          <p:cNvPr id="8" name="Content Placeholder 2"/>
          <p:cNvSpPr>
            <a:spLocks noGrp="1"/>
          </p:cNvSpPr>
          <p:nvPr>
            <p:ph idx="1"/>
          </p:nvPr>
        </p:nvSpPr>
        <p:spPr bwMode="gray">
          <a:xfrm>
            <a:off x="76200" y="1066800"/>
            <a:ext cx="2514600" cy="2819400"/>
          </a:xfrm>
        </p:spPr>
        <p:txBody>
          <a:bodyPr/>
          <a:lstStyle>
            <a:lvl1pPr marL="0" indent="0" algn="r">
              <a:buFontTx/>
              <a:buNone/>
              <a:defRPr sz="12000" b="0">
                <a:solidFill>
                  <a:srgbClr val="FFFFFF"/>
                </a:solidFill>
                <a:latin typeface="Arial"/>
                <a:cs typeface="Arial"/>
              </a:defRPr>
            </a:lvl1pPr>
          </a:lstStyle>
          <a:p>
            <a:pPr lvl="0"/>
            <a:r>
              <a:rPr lang="en-GB" smtClean="0"/>
              <a:t>Click to edit Master text styles</a:t>
            </a:r>
          </a:p>
        </p:txBody>
      </p:sp>
      <p:sp>
        <p:nvSpPr>
          <p:cNvPr id="6" name="Marcador de contenido 2"/>
          <p:cNvSpPr>
            <a:spLocks noGrp="1"/>
          </p:cNvSpPr>
          <p:nvPr>
            <p:ph idx="15"/>
          </p:nvPr>
        </p:nvSpPr>
        <p:spPr bwMode="gray">
          <a:xfrm>
            <a:off x="2895600" y="1981198"/>
            <a:ext cx="6096000" cy="4725989"/>
          </a:xfrm>
        </p:spPr>
        <p:txBody>
          <a:bodyPr/>
          <a:lstStyle>
            <a:lvl1pPr marL="0" indent="0">
              <a:lnSpc>
                <a:spcPct val="100000"/>
              </a:lnSpc>
              <a:spcBef>
                <a:spcPts val="1000"/>
              </a:spcBef>
              <a:buFontTx/>
              <a:buNone/>
              <a:defRPr sz="2200">
                <a:solidFill>
                  <a:srgbClr val="F39295"/>
                </a:solidFill>
              </a:defRPr>
            </a:lvl1pPr>
            <a:lvl2pPr marL="432000">
              <a:lnSpc>
                <a:spcPct val="120000"/>
              </a:lnSpc>
              <a:defRPr sz="1600">
                <a:solidFill>
                  <a:srgbClr val="F39295"/>
                </a:solidFill>
                <a:latin typeface="Arial"/>
                <a:cs typeface="Arial"/>
              </a:defRPr>
            </a:lvl2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9097648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a:xfrm>
            <a:off x="8459788" y="6453188"/>
            <a:ext cx="477837" cy="2889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8D2912E7-B930-4507-AF29-F66532BF52EE}"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363098535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a:xfrm>
            <a:off x="8069263" y="333375"/>
            <a:ext cx="711200" cy="457200"/>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99B50E2E-5DC1-46D1-BADE-4BACED99C0CA}"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198081958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5486400" cy="8973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vl2pPr marL="0">
              <a:spcBef>
                <a:spcPts val="0"/>
              </a:spcBef>
              <a:buFontTx/>
              <a:buNone/>
              <a:defRPr>
                <a:solidFill>
                  <a:srgbClr val="DD1121"/>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2209800"/>
            <a:ext cx="5486400" cy="3908986"/>
          </a:xfrm>
          <a:solidFill>
            <a:schemeClr val="bg1">
              <a:lumMod val="95000"/>
            </a:schemeClr>
          </a:solidFill>
        </p:spPr>
        <p:txBody>
          <a:bodyPr rtlCol="0"/>
          <a:lstStyle/>
          <a:p>
            <a:pPr lvl="0"/>
            <a:r>
              <a:rPr lang="en-GB" noProof="0" smtClean="0"/>
              <a:t>Drag picture to placeholder or click icon to add</a:t>
            </a:r>
            <a:endParaRPr lang="es-ES_tradnl" noProof="0" dirty="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8" name="Marcador de contenido 2"/>
          <p:cNvSpPr>
            <a:spLocks noGrp="1"/>
          </p:cNvSpPr>
          <p:nvPr>
            <p:ph idx="21"/>
          </p:nvPr>
        </p:nvSpPr>
        <p:spPr>
          <a:xfrm>
            <a:off x="6052576" y="1312447"/>
            <a:ext cx="2667000" cy="897353"/>
          </a:xfrm>
          <a:solidFill>
            <a:schemeClr val="tx2"/>
          </a:solidFill>
        </p:spPr>
        <p:txBody>
          <a:bodyPr lIns="72000" tIns="72000" bIns="72000" anchor="ctr"/>
          <a:lstStyle>
            <a:lvl1pPr marL="0" indent="0">
              <a:lnSpc>
                <a:spcPct val="100000"/>
              </a:lnSpc>
              <a:spcBef>
                <a:spcPts val="0"/>
              </a:spcBef>
              <a:buFontTx/>
              <a:buNone/>
              <a:defRPr sz="1400" b="1">
                <a:solidFill>
                  <a:schemeClr val="bg1"/>
                </a:solidFill>
              </a:defRPr>
            </a:lvl1pPr>
            <a:lvl2pPr marL="0">
              <a:spcBef>
                <a:spcPts val="0"/>
              </a:spcBef>
              <a:buFontTx/>
              <a:buNone/>
              <a:defRPr>
                <a:solidFill>
                  <a:schemeClr val="bg1"/>
                </a:solidFill>
              </a:defRPr>
            </a:lvl2pPr>
            <a:lvl3pPr marL="0">
              <a:spcBef>
                <a:spcPts val="0"/>
              </a:spcBef>
              <a:buFontTx/>
              <a:buNone/>
              <a:defRPr>
                <a:solidFill>
                  <a:schemeClr val="bg1"/>
                </a:solidFill>
              </a:defRPr>
            </a:lvl3pPr>
            <a:lvl4pPr marL="0">
              <a:spcBef>
                <a:spcPts val="0"/>
              </a:spcBef>
              <a:buFontTx/>
              <a:buNone/>
              <a:defRPr>
                <a:solidFill>
                  <a:schemeClr val="bg1"/>
                </a:solidFill>
              </a:defRPr>
            </a:lvl4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2209800"/>
            <a:ext cx="2667000" cy="12954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3505200"/>
            <a:ext cx="2667000" cy="2613586"/>
          </a:xfrm>
          <a:solidFill>
            <a:schemeClr val="tx2"/>
          </a:solidFill>
        </p:spPr>
        <p:txBody>
          <a:bodyPr lIns="72000" tIns="72000" rIns="72000" bIns="72000"/>
          <a:lstStyle>
            <a:lvl1pPr marL="0">
              <a:spcBef>
                <a:spcPts val="0"/>
              </a:spcBef>
              <a:buFontTx/>
              <a:buNone/>
              <a:defRPr/>
            </a:lvl1pPr>
            <a:lvl2pPr marL="0">
              <a:spcBef>
                <a:spcPts val="0"/>
              </a:spcBef>
              <a:buFontTx/>
              <a:buNone/>
              <a:defRPr>
                <a:solidFill>
                  <a:srgbClr val="000000"/>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2539004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userDrawn="1">
  <p:cSld name="23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6"/>
            <a:ext cx="5410200" cy="4983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7" name="Marcador de contenido 2"/>
          <p:cNvSpPr>
            <a:spLocks noGrp="1"/>
          </p:cNvSpPr>
          <p:nvPr>
            <p:ph idx="15"/>
          </p:nvPr>
        </p:nvSpPr>
        <p:spPr>
          <a:xfrm>
            <a:off x="6096000" y="1312446"/>
            <a:ext cx="2590800" cy="4983163"/>
          </a:xfrm>
          <a:solidFill>
            <a:schemeClr val="bg1">
              <a:lumMod val="95000"/>
            </a:schemeClr>
          </a:solidFill>
        </p:spPr>
        <p:txBody>
          <a:bodyPr lIns="72000" tIns="72000" bIns="72000"/>
          <a:lstStyle>
            <a:lvl1pPr>
              <a:defRPr>
                <a:solidFill>
                  <a:schemeClr val="tx1"/>
                </a:solidFill>
              </a:defRPr>
            </a:lvl1pPr>
            <a:lvl2pPr>
              <a:defRPr b="1">
                <a:solidFill>
                  <a:srgbClr val="000000"/>
                </a:solidFill>
                <a:latin typeface="Arial"/>
                <a:cs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14541710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userDrawn="1">
  <p:cSld name="4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auto">
          <a:xfrm>
            <a:off x="0" y="0"/>
            <a:ext cx="9144000" cy="6858000"/>
          </a:xfrm>
          <a:prstGeom prst="rect">
            <a:avLst/>
          </a:prstGeom>
          <a:solidFill>
            <a:srgbClr val="DD112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ea typeface="ＭＳ Ｐゴシック" panose="020B0600070205080204" pitchFamily="34" charset="-128"/>
            </a:endParaRPr>
          </a:p>
        </p:txBody>
      </p:sp>
      <p:sp>
        <p:nvSpPr>
          <p:cNvPr id="14" name="Marcador de contenido 2"/>
          <p:cNvSpPr>
            <a:spLocks noGrp="1"/>
          </p:cNvSpPr>
          <p:nvPr>
            <p:ph idx="17"/>
          </p:nvPr>
        </p:nvSpPr>
        <p:spPr bwMode="white">
          <a:xfrm>
            <a:off x="457200" y="1295400"/>
            <a:ext cx="7907474" cy="4983163"/>
          </a:xfrm>
        </p:spPr>
        <p:txBody>
          <a:bodyPr/>
          <a:lstStyle>
            <a:lvl1pPr indent="0">
              <a:lnSpc>
                <a:spcPct val="120000"/>
              </a:lnSpc>
              <a:spcBef>
                <a:spcPts val="0"/>
              </a:spcBef>
              <a:buFontTx/>
              <a:buNone/>
              <a:defRPr sz="4000">
                <a:solidFill>
                  <a:srgbClr val="FFFFFF"/>
                </a:solidFill>
                <a:latin typeface="Georgia"/>
                <a:cs typeface="Georgia"/>
              </a:defRPr>
            </a:lvl1pPr>
          </a:lstStyle>
          <a:p>
            <a:pPr lvl="0"/>
            <a:r>
              <a:rPr lang="en-GB" smtClean="0"/>
              <a:t>Click to edit Master text styles</a:t>
            </a:r>
          </a:p>
        </p:txBody>
      </p:sp>
      <p:sp>
        <p:nvSpPr>
          <p:cNvPr id="5" name="Marcador de texto 10"/>
          <p:cNvSpPr>
            <a:spLocks noGrp="1"/>
          </p:cNvSpPr>
          <p:nvPr>
            <p:ph type="body" sz="quarter" idx="16"/>
          </p:nvPr>
        </p:nvSpPr>
        <p:spPr>
          <a:xfrm>
            <a:off x="465394" y="6494046"/>
            <a:ext cx="8229600" cy="310540"/>
          </a:xfrm>
        </p:spPr>
        <p:txBody>
          <a:bodyPr anchor="b"/>
          <a:lstStyle>
            <a:lvl1pPr marL="0" indent="0">
              <a:lnSpc>
                <a:spcPct val="100000"/>
              </a:lnSpc>
              <a:buFontTx/>
              <a:buNone/>
              <a:defRPr sz="9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23434512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
        <p:nvSpPr>
          <p:cNvPr id="4" name="Rectángulo 9"/>
          <p:cNvSpPr>
            <a:spLocks noChangeArrowheads="1"/>
          </p:cNvSpPr>
          <p:nvPr userDrawn="1"/>
        </p:nvSpPr>
        <p:spPr bwMode="gray">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it-IT" smtClean="0">
              <a:solidFill>
                <a:srgbClr val="000000"/>
              </a:solidFill>
              <a:ea typeface="ＭＳ Ｐゴシック" panose="020B0600070205080204" pitchFamily="34" charset="-128"/>
            </a:endParaRPr>
          </a:p>
        </p:txBody>
      </p:sp>
      <p:sp>
        <p:nvSpPr>
          <p:cNvPr id="3" name="Marcador de contenido 2"/>
          <p:cNvSpPr>
            <a:spLocks noGrp="1"/>
          </p:cNvSpPr>
          <p:nvPr>
            <p:ph idx="1"/>
          </p:nvPr>
        </p:nvSpPr>
        <p:spPr/>
        <p:txBody>
          <a:bodyPr/>
          <a:lstStyle>
            <a:lvl1pPr indent="0">
              <a:lnSpc>
                <a:spcPct val="120000"/>
              </a:lnSpc>
              <a:spcBef>
                <a:spcPts val="0"/>
              </a:spcBef>
              <a:buFontTx/>
              <a:buNone/>
              <a:defRPr sz="4000">
                <a:solidFill>
                  <a:srgbClr val="F00C15"/>
                </a:solidFill>
                <a:latin typeface="Georgia"/>
                <a:cs typeface="Georgia"/>
              </a:defRPr>
            </a:lvl1pPr>
          </a:lstStyle>
          <a:p>
            <a:pPr lvl="0"/>
            <a:r>
              <a:rPr lang="en-GB" smtClean="0"/>
              <a:t>Click to edit Master text styles</a:t>
            </a:r>
          </a:p>
        </p:txBody>
      </p:sp>
      <p:sp>
        <p:nvSpPr>
          <p:cNvPr id="7"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26980733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14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ln>
            <a:noFill/>
          </a:ln>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57200"/>
            <a:ext cx="2895600" cy="5867400"/>
          </a:xfrm>
          <a:solidFill>
            <a:schemeClr val="bg1"/>
          </a:solidFill>
        </p:spPr>
        <p:txBody>
          <a:bodyPr lIns="108000" tIns="108000" rIns="108000" bIns="108000"/>
          <a:lstStyle>
            <a:lvl1pPr indent="0">
              <a:lnSpc>
                <a:spcPct val="100000"/>
              </a:lnSpc>
              <a:buNone/>
              <a:defRPr sz="2200" b="1">
                <a:solidFill>
                  <a:schemeClr val="tx1">
                    <a:alpha val="85000"/>
                  </a:schemeClr>
                </a:solidFill>
              </a:defRPr>
            </a:lvl1pPr>
            <a:lvl2pPr>
              <a:lnSpc>
                <a:spcPct val="100000"/>
              </a:lnSpc>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2376468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4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7673143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4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8382000" cy="868362"/>
          </a:xfrm>
        </p:spPr>
        <p:txBody>
          <a:bodyPr lIns="0" tIns="0" rIns="0" bIns="0"/>
          <a:lstStyle>
            <a:lvl1pPr>
              <a:defRPr/>
            </a:lvl1pPr>
          </a:lstStyle>
          <a:p>
            <a:r>
              <a:rPr lang="en-GB" dirty="0"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GB" smtClean="0"/>
              <a:t>Click to edit Master text styles</a:t>
            </a:r>
          </a:p>
        </p:txBody>
      </p:sp>
      <p:sp>
        <p:nvSpPr>
          <p:cNvPr id="41" name="Marcador de texto 40"/>
          <p:cNvSpPr>
            <a:spLocks noGrp="1"/>
          </p:cNvSpPr>
          <p:nvPr>
            <p:ph type="body" sz="quarter" idx="18"/>
          </p:nvPr>
        </p:nvSpPr>
        <p:spPr>
          <a:xfrm>
            <a:off x="457201" y="1219200"/>
            <a:ext cx="3352800" cy="1524002"/>
          </a:xfrm>
        </p:spPr>
        <p:txBody>
          <a:bodyPr/>
          <a:lstStyle>
            <a:lvl1pPr marL="0" indent="0">
              <a:lnSpc>
                <a:spcPct val="110000"/>
              </a:lnSpc>
              <a:spcBef>
                <a:spcPts val="0"/>
              </a:spcBef>
              <a:buFontTx/>
              <a:buNone/>
              <a:defRPr sz="1400" baseline="0">
                <a:solidFill>
                  <a:srgbClr val="F00C15"/>
                </a:solidFill>
                <a:latin typeface="Georgia"/>
              </a:defRPr>
            </a:lvl1pPr>
          </a:lstStyle>
          <a:p>
            <a:pPr lvl="0"/>
            <a:r>
              <a:rPr lang="es-ES_tradnl" dirty="0" smtClean="0"/>
              <a:t>Haga clic para modificar el estilo de texto del patrón</a:t>
            </a:r>
          </a:p>
        </p:txBody>
      </p:sp>
      <p:sp>
        <p:nvSpPr>
          <p:cNvPr id="17" name="Marcador de texto 40"/>
          <p:cNvSpPr>
            <a:spLocks noGrp="1"/>
          </p:cNvSpPr>
          <p:nvPr>
            <p:ph type="body" sz="quarter" idx="21"/>
          </p:nvPr>
        </p:nvSpPr>
        <p:spPr>
          <a:xfrm>
            <a:off x="5181600" y="1219199"/>
            <a:ext cx="3537976" cy="1524001"/>
          </a:xfrm>
          <a:noFill/>
          <a:effectLst>
            <a:innerShdw blurRad="63500" dist="25400" dir="13500000">
              <a:srgbClr val="000000">
                <a:alpha val="31000"/>
              </a:srgbClr>
            </a:innerShdw>
          </a:effectLst>
        </p:spPr>
        <p:txBody>
          <a:bodyPr/>
          <a:lstStyle>
            <a:lvl1pPr marL="0" indent="0">
              <a:lnSpc>
                <a:spcPct val="110000"/>
              </a:lnSpc>
              <a:spcBef>
                <a:spcPts val="0"/>
              </a:spcBef>
              <a:buFontTx/>
              <a:buNone/>
              <a:defRPr sz="1600" b="1" baseline="0">
                <a:solidFill>
                  <a:schemeClr val="tx1"/>
                </a:solidFill>
                <a:latin typeface="Arial"/>
                <a:cs typeface="Arial"/>
              </a:defRPr>
            </a:lvl1pPr>
          </a:lstStyle>
          <a:p>
            <a:pPr lvl="0"/>
            <a:r>
              <a:rPr lang="es-ES_tradnl" dirty="0" smtClean="0"/>
              <a:t>Haga clic para modificar el estilo de texto del patrón</a:t>
            </a:r>
          </a:p>
        </p:txBody>
      </p:sp>
      <p:sp>
        <p:nvSpPr>
          <p:cNvPr id="14" name="Marcador de contenido 2"/>
          <p:cNvSpPr>
            <a:spLocks noGrp="1"/>
          </p:cNvSpPr>
          <p:nvPr>
            <p:ph idx="22"/>
          </p:nvPr>
        </p:nvSpPr>
        <p:spPr>
          <a:xfrm>
            <a:off x="6085352"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5" name="Marcador de contenido 2"/>
          <p:cNvSpPr>
            <a:spLocks noGrp="1"/>
          </p:cNvSpPr>
          <p:nvPr>
            <p:ph idx="23"/>
          </p:nvPr>
        </p:nvSpPr>
        <p:spPr>
          <a:xfrm>
            <a:off x="3302001"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s-ES_tradnl" dirty="0" smtClean="0"/>
              <a:t>Haga clic para modificar el estilo de texto del patrón</a:t>
            </a:r>
          </a:p>
        </p:txBody>
      </p:sp>
      <p:sp>
        <p:nvSpPr>
          <p:cNvPr id="18" name="Marcador de contenido 2"/>
          <p:cNvSpPr>
            <a:spLocks noGrp="1"/>
          </p:cNvSpPr>
          <p:nvPr>
            <p:ph idx="27"/>
          </p:nvPr>
        </p:nvSpPr>
        <p:spPr>
          <a:xfrm>
            <a:off x="489976" y="2819400"/>
            <a:ext cx="8229038" cy="762000"/>
          </a:xfrm>
          <a:solidFill>
            <a:srgbClr val="F2F2F2"/>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
        <p:nvSpPr>
          <p:cNvPr id="22" name="Marcador de contenido 2"/>
          <p:cNvSpPr>
            <a:spLocks noGrp="1"/>
          </p:cNvSpPr>
          <p:nvPr>
            <p:ph idx="28"/>
          </p:nvPr>
        </p:nvSpPr>
        <p:spPr>
          <a:xfrm>
            <a:off x="490538" y="3733800"/>
            <a:ext cx="2634224" cy="19812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s-ES_tradnl" dirty="0"/>
          </a:p>
        </p:txBody>
      </p:sp>
    </p:spTree>
    <p:extLst>
      <p:ext uri="{BB962C8B-B14F-4D97-AF65-F5344CB8AC3E}">
        <p14:creationId xmlns:p14="http://schemas.microsoft.com/office/powerpoint/2010/main" val="27986329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46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6321746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49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3230398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0E354543-9EA6-4287-84B0-E0E8DDACBA81}" type="datetimeFigureOut">
              <a:rPr lang="it-IT"/>
              <a:pPr fontAlgn="base">
                <a:spcBef>
                  <a:spcPct val="0"/>
                </a:spcBef>
                <a:spcAft>
                  <a:spcPct val="0"/>
                </a:spcAft>
                <a:defRPr/>
              </a:pPr>
              <a:t>26/11/2016</a:t>
            </a:fld>
            <a:endParaRPr lang="it-IT"/>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endParaRPr lang="it-IT"/>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36731A1C-7169-489E-B462-85A9AEAC3008}" type="slidenum">
              <a:rPr lang="it-IT"/>
              <a:pPr fontAlgn="base">
                <a:spcBef>
                  <a:spcPct val="0"/>
                </a:spcBef>
                <a:spcAft>
                  <a:spcPct val="0"/>
                </a:spcAft>
                <a:defRPr/>
              </a:pPr>
              <a:t>‹N›</a:t>
            </a:fld>
            <a:endParaRPr lang="it-IT"/>
          </a:p>
        </p:txBody>
      </p:sp>
    </p:spTree>
    <p:extLst>
      <p:ext uri="{BB962C8B-B14F-4D97-AF65-F5344CB8AC3E}">
        <p14:creationId xmlns:p14="http://schemas.microsoft.com/office/powerpoint/2010/main" val="37549679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600825" y="6026150"/>
            <a:ext cx="2133600" cy="476250"/>
          </a:xfrm>
          <a:prstGeom prst="rect">
            <a:avLst/>
          </a:prstGeom>
        </p:spPr>
        <p:txBody>
          <a:bodyPr/>
          <a:lstStyle>
            <a:lvl1pPr defTabSz="457200" eaLnBrk="1" hangingPunct="1">
              <a:defRPr>
                <a:solidFill>
                  <a:srgbClr val="000000"/>
                </a:solidFill>
                <a:latin typeface="Arial" pitchFamily="-65" charset="0"/>
                <a:ea typeface="ＭＳ Ｐゴシック" pitchFamily="-65" charset="-128"/>
                <a:cs typeface="+mn-cs"/>
              </a:defRPr>
            </a:lvl1pPr>
          </a:lstStyle>
          <a:p>
            <a:pPr fontAlgn="base">
              <a:spcBef>
                <a:spcPct val="0"/>
              </a:spcBef>
              <a:spcAft>
                <a:spcPct val="0"/>
              </a:spcAft>
              <a:defRPr/>
            </a:pPr>
            <a:fld id="{3156ABA6-C6B8-4AA9-80D3-CE53AA4EAE1C}" type="slidenum">
              <a:rPr lang="en-US" altLang="es-ES"/>
              <a:pPr fontAlgn="base">
                <a:spcBef>
                  <a:spcPct val="0"/>
                </a:spcBef>
                <a:spcAft>
                  <a:spcPct val="0"/>
                </a:spcAft>
                <a:defRPr/>
              </a:pPr>
              <a:t>‹N›</a:t>
            </a:fld>
            <a:endParaRPr lang="en-US" altLang="es-ES"/>
          </a:p>
        </p:txBody>
      </p:sp>
    </p:spTree>
    <p:extLst>
      <p:ext uri="{BB962C8B-B14F-4D97-AF65-F5344CB8AC3E}">
        <p14:creationId xmlns:p14="http://schemas.microsoft.com/office/powerpoint/2010/main" val="2853741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8_Título y objetos">
    <p:spTree>
      <p:nvGrpSpPr>
        <p:cNvPr id="1" name=""/>
        <p:cNvGrpSpPr/>
        <p:nvPr/>
      </p:nvGrpSpPr>
      <p:grpSpPr>
        <a:xfrm>
          <a:off x="0" y="0"/>
          <a:ext cx="0" cy="0"/>
          <a:chOff x="0" y="0"/>
          <a:chExt cx="0" cy="0"/>
        </a:xfrm>
      </p:grpSpPr>
      <p:pic>
        <p:nvPicPr>
          <p:cNvPr id="3" name="Picture 10" descr="background 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91200"/>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descr="GMI_Logo_red_CMY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533400"/>
            <a:ext cx="2100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66800" y="5867400"/>
            <a:ext cx="5470525" cy="423863"/>
          </a:xfrm>
          <a:prstGeom prst="rect">
            <a:avLst/>
          </a:prstGeom>
          <a:noFill/>
          <a:ln w="9525">
            <a:noFill/>
            <a:miter lim="800000"/>
            <a:headEnd/>
            <a:tailEnd/>
          </a:ln>
        </p:spPr>
        <p:txBody>
          <a:bodyPr lIns="0" tIns="0" rIns="0" bIns="0"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eaLnBrk="0" fontAlgn="base" hangingPunct="0">
              <a:spcBef>
                <a:spcPct val="0"/>
              </a:spcBef>
              <a:spcAft>
                <a:spcPct val="0"/>
              </a:spcAft>
              <a:defRPr/>
            </a:pPr>
            <a:r>
              <a:rPr sz="1600" noProof="1" smtClean="0">
                <a:solidFill>
                  <a:prstClr val="white"/>
                </a:solidFill>
                <a:latin typeface="Georgia" charset="0"/>
                <a:cs typeface="Georgia" charset="0"/>
              </a:rPr>
              <a:t>goldmercury.org</a:t>
            </a:r>
          </a:p>
        </p:txBody>
      </p:sp>
      <p:sp>
        <p:nvSpPr>
          <p:cNvPr id="15" name="Rectangle 2"/>
          <p:cNvSpPr>
            <a:spLocks noGrp="1" noChangeArrowheads="1"/>
          </p:cNvSpPr>
          <p:nvPr>
            <p:ph type="ctrTitle"/>
          </p:nvPr>
        </p:nvSpPr>
        <p:spPr>
          <a:xfrm>
            <a:off x="1066800" y="2133600"/>
            <a:ext cx="5470525" cy="1676400"/>
          </a:xfrm>
        </p:spPr>
        <p:txBody>
          <a:bodyPr anchor="b"/>
          <a:lstStyle>
            <a:lvl1pPr>
              <a:defRPr sz="3600">
                <a:solidFill>
                  <a:schemeClr val="bg1"/>
                </a:solidFill>
              </a:defRPr>
            </a:lvl1pPr>
          </a:lstStyle>
          <a:p>
            <a:pPr lvl="0"/>
            <a:r>
              <a:rPr lang="en-GB" noProof="0" smtClean="0"/>
              <a:t>Click to edit Master title style</a:t>
            </a:r>
            <a:endParaRPr lang="en-US" noProof="0" dirty="0" smtClean="0"/>
          </a:p>
        </p:txBody>
      </p:sp>
    </p:spTree>
    <p:extLst>
      <p:ext uri="{BB962C8B-B14F-4D97-AF65-F5344CB8AC3E}">
        <p14:creationId xmlns:p14="http://schemas.microsoft.com/office/powerpoint/2010/main" val="54331884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9_Título y objetos">
    <p:spTree>
      <p:nvGrpSpPr>
        <p:cNvPr id="1" name=""/>
        <p:cNvGrpSpPr/>
        <p:nvPr/>
      </p:nvGrpSpPr>
      <p:grpSpPr>
        <a:xfrm>
          <a:off x="0" y="0"/>
          <a:ext cx="0" cy="0"/>
          <a:chOff x="0" y="0"/>
          <a:chExt cx="0" cy="0"/>
        </a:xfrm>
      </p:grpSpPr>
      <p:sp>
        <p:nvSpPr>
          <p:cNvPr id="5" name="Rectángulo 6"/>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ES_tradnl">
              <a:solidFill>
                <a:prstClr val="white"/>
              </a:solidFill>
            </a:endParaRPr>
          </a:p>
        </p:txBody>
      </p:sp>
      <p:sp>
        <p:nvSpPr>
          <p:cNvPr id="10" name="Marcador de posición de imagen 9"/>
          <p:cNvSpPr>
            <a:spLocks noGrp="1"/>
          </p:cNvSpPr>
          <p:nvPr>
            <p:ph type="pic" sz="quarter" idx="14"/>
          </p:nvPr>
        </p:nvSpPr>
        <p:spPr>
          <a:xfrm>
            <a:off x="0" y="0"/>
            <a:ext cx="9144000" cy="6858000"/>
          </a:xfrm>
          <a:noFill/>
        </p:spPr>
        <p:txBody>
          <a:bodyPr/>
          <a:lstStyle/>
          <a:p>
            <a:pPr lvl="0"/>
            <a:endParaRPr lang="es-ES_tradnl" noProof="0"/>
          </a:p>
        </p:txBody>
      </p:sp>
      <p:sp>
        <p:nvSpPr>
          <p:cNvPr id="8" name="Marcador de texto 7"/>
          <p:cNvSpPr>
            <a:spLocks noGrp="1"/>
          </p:cNvSpPr>
          <p:nvPr>
            <p:ph type="body" sz="quarter" idx="13"/>
          </p:nvPr>
        </p:nvSpPr>
        <p:spPr>
          <a:xfrm>
            <a:off x="457200" y="4876800"/>
            <a:ext cx="8229600" cy="1447800"/>
          </a:xfrm>
          <a:solidFill>
            <a:srgbClr val="F00C15">
              <a:alpha val="85000"/>
            </a:srgbClr>
          </a:solidFill>
        </p:spPr>
        <p:txBody>
          <a:bodyPr lIns="108000" tIns="108000" rIns="108000" bIns="108000"/>
          <a:lstStyle>
            <a:lvl1pPr marL="0" indent="0">
              <a:lnSpc>
                <a:spcPct val="100000"/>
              </a:lnSpc>
              <a:buNone/>
              <a:defRPr sz="22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3655996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4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26120763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27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4876800"/>
            <a:ext cx="8229600" cy="1981200"/>
          </a:xfrm>
          <a:solidFill>
            <a:srgbClr val="DD1121">
              <a:alpha val="85000"/>
            </a:srgbClr>
          </a:solidFill>
        </p:spPr>
        <p:txBody>
          <a:bodyPr lIns="108000" tIns="108000" rIns="108000" bIns="108000"/>
          <a:lstStyle>
            <a:lvl1pPr marL="0" indent="0">
              <a:lnSpc>
                <a:spcPct val="100000"/>
              </a:lnSpc>
              <a:buNone/>
              <a:defRPr sz="4000" b="1">
                <a:solidFill>
                  <a:srgbClr val="FFFFFF"/>
                </a:solidFill>
              </a:defRPr>
            </a:lvl1pPr>
            <a:lvl2pPr>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6" name="Marcador de texto 10"/>
          <p:cNvSpPr>
            <a:spLocks noGrp="1"/>
          </p:cNvSpPr>
          <p:nvPr>
            <p:ph type="body" sz="quarter" idx="16"/>
          </p:nvPr>
        </p:nvSpPr>
        <p:spPr>
          <a:xfrm>
            <a:off x="457200" y="0"/>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28266491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userDrawn="1">
  <p:cSld name="28_Título y objetos">
    <p:spTree>
      <p:nvGrpSpPr>
        <p:cNvPr id="1" name=""/>
        <p:cNvGrpSpPr/>
        <p:nvPr/>
      </p:nvGrpSpPr>
      <p:grpSpPr>
        <a:xfrm>
          <a:off x="0" y="0"/>
          <a:ext cx="0" cy="0"/>
          <a:chOff x="0" y="0"/>
          <a:chExt cx="0" cy="0"/>
        </a:xfrm>
      </p:grpSpPr>
      <p:sp>
        <p:nvSpPr>
          <p:cNvPr id="5" name="Rectángulo 9"/>
          <p:cNvSpPr/>
          <p:nvPr userDrawn="1"/>
        </p:nvSpPr>
        <p:spPr>
          <a:xfrm>
            <a:off x="0" y="0"/>
            <a:ext cx="9144000" cy="68580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Marcador de posición de imagen 9"/>
          <p:cNvSpPr>
            <a:spLocks noGrp="1"/>
          </p:cNvSpPr>
          <p:nvPr>
            <p:ph type="pic" sz="quarter" idx="14"/>
          </p:nvPr>
        </p:nvSpPr>
        <p:spPr>
          <a:xfrm>
            <a:off x="0" y="0"/>
            <a:ext cx="9144000" cy="6858000"/>
          </a:xfrm>
          <a:noFill/>
        </p:spPr>
        <p:txBody>
          <a:bodyPr rtlCol="0"/>
          <a:lstStyle/>
          <a:p>
            <a:pPr lvl="0"/>
            <a:r>
              <a:rPr lang="en-GB" noProof="0" smtClean="0"/>
              <a:t>Drag picture to placeholder or click icon to add</a:t>
            </a:r>
            <a:endParaRPr lang="es-ES_tradnl" noProof="0"/>
          </a:p>
        </p:txBody>
      </p:sp>
      <p:sp>
        <p:nvSpPr>
          <p:cNvPr id="8" name="Marcador de texto 7"/>
          <p:cNvSpPr>
            <a:spLocks noGrp="1"/>
          </p:cNvSpPr>
          <p:nvPr>
            <p:ph type="body" sz="quarter" idx="13"/>
          </p:nvPr>
        </p:nvSpPr>
        <p:spPr>
          <a:xfrm>
            <a:off x="457200" y="0"/>
            <a:ext cx="8229600" cy="2514600"/>
          </a:xfrm>
          <a:solidFill>
            <a:srgbClr val="DD1121">
              <a:alpha val="85000"/>
            </a:srgbClr>
          </a:solidFill>
        </p:spPr>
        <p:txBody>
          <a:bodyPr lIns="108000" tIns="432000" rIns="108000" bIns="108000"/>
          <a:lstStyle>
            <a:lvl1pPr marL="0" indent="0">
              <a:lnSpc>
                <a:spcPct val="100000"/>
              </a:lnSpc>
              <a:buNone/>
              <a:defRPr sz="4000" b="1">
                <a:solidFill>
                  <a:srgbClr val="FFFFFF"/>
                </a:solidFill>
              </a:defRPr>
            </a:lvl1pPr>
            <a:lvl2pPr>
              <a:lnSpc>
                <a:spcPct val="100000"/>
              </a:lnSpc>
              <a:defRPr>
                <a:solidFill>
                  <a:schemeClr val="tx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9" name="Marcador de texto 10"/>
          <p:cNvSpPr>
            <a:spLocks noGrp="1"/>
          </p:cNvSpPr>
          <p:nvPr>
            <p:ph type="body" sz="quarter" idx="16"/>
          </p:nvPr>
        </p:nvSpPr>
        <p:spPr>
          <a:xfrm>
            <a:off x="457200"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Tree>
    <p:extLst>
      <p:ext uri="{BB962C8B-B14F-4D97-AF65-F5344CB8AC3E}">
        <p14:creationId xmlns:p14="http://schemas.microsoft.com/office/powerpoint/2010/main" val="10097218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24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chemeClr val="tx1"/>
                </a:solidFill>
              </a:defRPr>
            </a:lvl1pPr>
            <a:lvl2pPr>
              <a:defRPr>
                <a:solidFill>
                  <a:srgbClr val="000000"/>
                </a:solidFill>
              </a:defRPr>
            </a:lvl2pPr>
          </a:lstStyle>
          <a:p>
            <a:pPr lvl="0"/>
            <a:r>
              <a:rPr lang="en-GB" smtClean="0"/>
              <a:t>Click to edit Master text styles</a:t>
            </a:r>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3962400"/>
            <a:ext cx="3962400" cy="2156386"/>
          </a:xfrm>
          <a:solidFill>
            <a:schemeClr val="bg1">
              <a:lumMod val="95000"/>
            </a:schemeClr>
          </a:solidFill>
        </p:spPr>
        <p:txBody>
          <a:bodyPr lIns="72000" tIns="72000" rIns="72000" bIns="72000"/>
          <a:lstStyle>
            <a:lvl2pPr>
              <a:defRPr>
                <a:solidFill>
                  <a:schemeClr val="tx2"/>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0" name="Marcador de contenido 2"/>
          <p:cNvSpPr>
            <a:spLocks noGrp="1"/>
          </p:cNvSpPr>
          <p:nvPr>
            <p:ph idx="21"/>
          </p:nvPr>
        </p:nvSpPr>
        <p:spPr>
          <a:xfrm>
            <a:off x="4757176" y="1312447"/>
            <a:ext cx="3962400" cy="216000"/>
          </a:xfrm>
          <a:solidFill>
            <a:schemeClr val="bg1">
              <a:lumMod val="65000"/>
            </a:schemeClr>
          </a:solidFill>
        </p:spPr>
        <p:txBody>
          <a:bodyPr lIns="72000" tIns="72000" bIns="72000" anchor="ctr"/>
          <a:lstStyle>
            <a:lvl1pPr indent="0">
              <a:lnSpc>
                <a:spcPct val="100000"/>
              </a:lnSpc>
              <a:spcBef>
                <a:spcPts val="0"/>
              </a:spcBef>
              <a:buFontTx/>
              <a:buNone/>
              <a:defRPr sz="1050" b="1">
                <a:solidFill>
                  <a:srgbClr val="000000"/>
                </a:solidFill>
              </a:defRPr>
            </a:lvl1pPr>
            <a:lvl2pPr>
              <a:defRPr>
                <a:solidFill>
                  <a:srgbClr val="000000"/>
                </a:solidFill>
              </a:defRPr>
            </a:lvl2pPr>
          </a:lstStyle>
          <a:p>
            <a:pPr lvl="0"/>
            <a:r>
              <a:rPr lang="en-GB" smtClean="0"/>
              <a:t>Click to edit Master text styles</a:t>
            </a:r>
          </a:p>
        </p:txBody>
      </p:sp>
      <p:sp>
        <p:nvSpPr>
          <p:cNvPr id="21" name="Marcador de posición de imagen 8"/>
          <p:cNvSpPr>
            <a:spLocks noGrp="1"/>
          </p:cNvSpPr>
          <p:nvPr>
            <p:ph type="pic" sz="quarter" idx="22"/>
          </p:nvPr>
        </p:nvSpPr>
        <p:spPr>
          <a:xfrm>
            <a:off x="4757176" y="1528447"/>
            <a:ext cx="3962400" cy="2433953"/>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2" name="Marcador de contenido 2"/>
          <p:cNvSpPr>
            <a:spLocks noGrp="1"/>
          </p:cNvSpPr>
          <p:nvPr>
            <p:ph idx="23"/>
          </p:nvPr>
        </p:nvSpPr>
        <p:spPr>
          <a:xfrm>
            <a:off x="4757176" y="3962400"/>
            <a:ext cx="3962400" cy="2156386"/>
          </a:xfrm>
          <a:solidFill>
            <a:schemeClr val="bg1">
              <a:lumMod val="95000"/>
            </a:schemeClr>
          </a:solidFill>
        </p:spPr>
        <p:txBody>
          <a:bodyPr lIns="72000" tIns="72000" rIns="72000" bIns="72000"/>
          <a:lstStyle>
            <a:lvl2pPr>
              <a:defRPr>
                <a:solidFill>
                  <a:srgbClr val="F00C15"/>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30816731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2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3" name="Marcador de contenido 2"/>
          <p:cNvSpPr>
            <a:spLocks noGrp="1"/>
          </p:cNvSpPr>
          <p:nvPr>
            <p:ph idx="20"/>
          </p:nvPr>
        </p:nvSpPr>
        <p:spPr>
          <a:xfrm>
            <a:off x="457200"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8" name="Marcador de contenido 2"/>
          <p:cNvSpPr>
            <a:spLocks noGrp="1"/>
          </p:cNvSpPr>
          <p:nvPr>
            <p:ph idx="21"/>
          </p:nvPr>
        </p:nvSpPr>
        <p:spPr>
          <a:xfrm>
            <a:off x="6052576"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4" name="Marcador de contenido 2"/>
          <p:cNvSpPr>
            <a:spLocks noGrp="1"/>
          </p:cNvSpPr>
          <p:nvPr>
            <p:ph idx="24"/>
          </p:nvPr>
        </p:nvSpPr>
        <p:spPr>
          <a:xfrm>
            <a:off x="3249768" y="1312447"/>
            <a:ext cx="2667000" cy="4401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25" name="Marcador de posición de imagen 8"/>
          <p:cNvSpPr>
            <a:spLocks noGrp="1"/>
          </p:cNvSpPr>
          <p:nvPr>
            <p:ph type="pic" sz="quarter" idx="25"/>
          </p:nvPr>
        </p:nvSpPr>
        <p:spPr>
          <a:xfrm>
            <a:off x="3249768" y="1752600"/>
            <a:ext cx="2667000" cy="22860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6" name="Marcador de contenido 2"/>
          <p:cNvSpPr>
            <a:spLocks noGrp="1"/>
          </p:cNvSpPr>
          <p:nvPr>
            <p:ph idx="26"/>
          </p:nvPr>
        </p:nvSpPr>
        <p:spPr>
          <a:xfrm>
            <a:off x="3249768" y="4038600"/>
            <a:ext cx="2667000" cy="2080186"/>
          </a:xfrm>
          <a:solidFill>
            <a:schemeClr val="bg1">
              <a:lumMod val="95000"/>
            </a:schemeClr>
          </a:solidFill>
        </p:spPr>
        <p:txBody>
          <a:bodyPr lIns="72000" tIns="72000" rIns="72000" bIns="72000"/>
          <a:lstStyle>
            <a:lvl2pPr>
              <a:defRPr>
                <a:solidFill>
                  <a:srgbClr val="000000"/>
                </a:solidFill>
              </a:defRPr>
            </a:lvl2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29180449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4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3" name="Marcador de contenido 2"/>
          <p:cNvSpPr>
            <a:spLocks noGrp="1"/>
          </p:cNvSpPr>
          <p:nvPr>
            <p:ph idx="1"/>
          </p:nvPr>
        </p:nvSpPr>
        <p:spPr>
          <a:xfrm>
            <a:off x="457200" y="1312447"/>
            <a:ext cx="5486400" cy="897353"/>
          </a:xfrm>
          <a:solidFill>
            <a:schemeClr val="bg1">
              <a:lumMod val="95000"/>
            </a:schemeClr>
          </a:solidFill>
        </p:spPr>
        <p:txBody>
          <a:bodyPr lIns="72000" tIns="72000" bIns="72000" anchor="ctr"/>
          <a:lstStyle>
            <a:lvl1pPr indent="0">
              <a:lnSpc>
                <a:spcPct val="100000"/>
              </a:lnSpc>
              <a:spcBef>
                <a:spcPts val="0"/>
              </a:spcBef>
              <a:buFontTx/>
              <a:buNone/>
              <a:defRPr sz="1400" b="1">
                <a:solidFill>
                  <a:schemeClr val="tx2"/>
                </a:solidFill>
              </a:defRPr>
            </a:lvl1pPr>
            <a:lvl2pPr marL="0">
              <a:spcBef>
                <a:spcPts val="0"/>
              </a:spcBef>
              <a:buFontTx/>
              <a:buNone/>
              <a:defRPr>
                <a:solidFill>
                  <a:srgbClr val="DD1121"/>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0" name="Marcador de texto 9"/>
          <p:cNvSpPr>
            <a:spLocks noGrp="1"/>
          </p:cNvSpPr>
          <p:nvPr>
            <p:ph type="body" sz="quarter" idx="14"/>
          </p:nvPr>
        </p:nvSpPr>
        <p:spPr bwMode="ltGray">
          <a:xfrm>
            <a:off x="457200" y="101262"/>
            <a:ext cx="7315200" cy="228600"/>
          </a:xfrm>
        </p:spPr>
        <p:txBody>
          <a:bodyPr anchor="b"/>
          <a:lstStyle>
            <a:lvl1pPr marL="0" indent="0">
              <a:buFontTx/>
              <a:buNone/>
              <a:defRPr sz="1100" b="1">
                <a:solidFill>
                  <a:schemeClr val="tx1"/>
                </a:solidFill>
              </a:defRPr>
            </a:lvl1pPr>
          </a:lstStyle>
          <a:p>
            <a:pPr lvl="0"/>
            <a:r>
              <a:rPr lang="en-GB" smtClean="0"/>
              <a:t>Click to edit Master text styles</a:t>
            </a:r>
          </a:p>
        </p:txBody>
      </p:sp>
      <p:sp>
        <p:nvSpPr>
          <p:cNvPr id="9" name="Marcador de posición de imagen 8"/>
          <p:cNvSpPr>
            <a:spLocks noGrp="1"/>
          </p:cNvSpPr>
          <p:nvPr>
            <p:ph type="pic" sz="quarter" idx="16"/>
          </p:nvPr>
        </p:nvSpPr>
        <p:spPr>
          <a:xfrm>
            <a:off x="457200" y="2209800"/>
            <a:ext cx="5486400" cy="3908986"/>
          </a:xfrm>
          <a:solidFill>
            <a:schemeClr val="bg1">
              <a:lumMod val="95000"/>
            </a:schemeClr>
          </a:solidFill>
        </p:spPr>
        <p:txBody>
          <a:bodyPr rtlCol="0"/>
          <a:lstStyle/>
          <a:p>
            <a:pPr lvl="0"/>
            <a:r>
              <a:rPr lang="en-GB" noProof="0" smtClean="0"/>
              <a:t>Drag picture to placeholder or click icon to add</a:t>
            </a:r>
            <a:endParaRPr lang="es-ES_tradnl" noProof="0" dirty="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15" name="Marcador de texto 9"/>
          <p:cNvSpPr>
            <a:spLocks noGrp="1"/>
          </p:cNvSpPr>
          <p:nvPr>
            <p:ph type="body" sz="quarter" idx="19"/>
          </p:nvPr>
        </p:nvSpPr>
        <p:spPr bwMode="ltGray">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18" name="Marcador de contenido 2"/>
          <p:cNvSpPr>
            <a:spLocks noGrp="1"/>
          </p:cNvSpPr>
          <p:nvPr>
            <p:ph idx="21"/>
          </p:nvPr>
        </p:nvSpPr>
        <p:spPr>
          <a:xfrm>
            <a:off x="6052576" y="1312447"/>
            <a:ext cx="2667000" cy="897353"/>
          </a:xfrm>
          <a:solidFill>
            <a:schemeClr val="tx2"/>
          </a:solidFill>
        </p:spPr>
        <p:txBody>
          <a:bodyPr lIns="72000" tIns="72000" bIns="72000" anchor="ctr"/>
          <a:lstStyle>
            <a:lvl1pPr marL="0" indent="0">
              <a:lnSpc>
                <a:spcPct val="100000"/>
              </a:lnSpc>
              <a:spcBef>
                <a:spcPts val="0"/>
              </a:spcBef>
              <a:buFontTx/>
              <a:buNone/>
              <a:defRPr sz="1400" b="1">
                <a:solidFill>
                  <a:schemeClr val="bg1"/>
                </a:solidFill>
              </a:defRPr>
            </a:lvl1pPr>
            <a:lvl2pPr marL="0">
              <a:spcBef>
                <a:spcPts val="0"/>
              </a:spcBef>
              <a:buFontTx/>
              <a:buNone/>
              <a:defRPr>
                <a:solidFill>
                  <a:schemeClr val="bg1"/>
                </a:solidFill>
              </a:defRPr>
            </a:lvl2pPr>
            <a:lvl3pPr marL="0">
              <a:spcBef>
                <a:spcPts val="0"/>
              </a:spcBef>
              <a:buFontTx/>
              <a:buNone/>
              <a:defRPr>
                <a:solidFill>
                  <a:schemeClr val="bg1"/>
                </a:solidFill>
              </a:defRPr>
            </a:lvl3pPr>
            <a:lvl4pPr marL="0">
              <a:spcBef>
                <a:spcPts val="0"/>
              </a:spcBef>
              <a:buFontTx/>
              <a:buNone/>
              <a:defRPr>
                <a:solidFill>
                  <a:schemeClr val="bg1"/>
                </a:solidFill>
              </a:defRPr>
            </a:lvl4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19" name="Marcador de posición de imagen 8"/>
          <p:cNvSpPr>
            <a:spLocks noGrp="1"/>
          </p:cNvSpPr>
          <p:nvPr>
            <p:ph type="pic" sz="quarter" idx="22"/>
          </p:nvPr>
        </p:nvSpPr>
        <p:spPr>
          <a:xfrm>
            <a:off x="6052576" y="2209800"/>
            <a:ext cx="2667000" cy="1295400"/>
          </a:xfrm>
          <a:solidFill>
            <a:schemeClr val="bg1">
              <a:lumMod val="95000"/>
            </a:schemeClr>
          </a:solidFill>
        </p:spPr>
        <p:txBody>
          <a:bodyPr rtlCol="0"/>
          <a:lstStyle/>
          <a:p>
            <a:pPr lvl="0"/>
            <a:r>
              <a:rPr lang="en-GB" noProof="0" smtClean="0"/>
              <a:t>Drag picture to placeholder or click icon to add</a:t>
            </a:r>
            <a:endParaRPr lang="es-ES_tradnl" noProof="0"/>
          </a:p>
        </p:txBody>
      </p:sp>
      <p:sp>
        <p:nvSpPr>
          <p:cNvPr id="23" name="Marcador de contenido 2"/>
          <p:cNvSpPr>
            <a:spLocks noGrp="1"/>
          </p:cNvSpPr>
          <p:nvPr>
            <p:ph idx="23"/>
          </p:nvPr>
        </p:nvSpPr>
        <p:spPr>
          <a:xfrm>
            <a:off x="6052576" y="3505200"/>
            <a:ext cx="2667000" cy="2613586"/>
          </a:xfrm>
          <a:solidFill>
            <a:schemeClr val="tx2"/>
          </a:solidFill>
        </p:spPr>
        <p:txBody>
          <a:bodyPr lIns="72000" tIns="72000" rIns="72000" bIns="72000"/>
          <a:lstStyle>
            <a:lvl1pPr marL="0">
              <a:spcBef>
                <a:spcPts val="0"/>
              </a:spcBef>
              <a:buFontTx/>
              <a:buNone/>
              <a:defRPr/>
            </a:lvl1pPr>
            <a:lvl2pPr marL="0">
              <a:spcBef>
                <a:spcPts val="0"/>
              </a:spcBef>
              <a:buFontTx/>
              <a:buNone/>
              <a:defRPr>
                <a:solidFill>
                  <a:srgbClr val="000000"/>
                </a:solidFill>
              </a:defRPr>
            </a:lvl2pPr>
            <a:lvl3pPr marL="0">
              <a:spcBef>
                <a:spcPts val="0"/>
              </a:spcBef>
              <a:buFontTx/>
              <a:buNone/>
              <a:defRPr/>
            </a:lvl3pPr>
            <a:lvl4pPr marL="0">
              <a:spcBef>
                <a:spcPts val="0"/>
              </a:spcBef>
              <a:buFontTx/>
              <a:buNone/>
              <a:defRPr/>
            </a:lvl4pPr>
            <a:lvl5pPr marL="0">
              <a:spcBef>
                <a:spcPts val="0"/>
              </a:spcBef>
              <a:buFontTx/>
              <a:buNone/>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Tree>
    <p:extLst>
      <p:ext uri="{BB962C8B-B14F-4D97-AF65-F5344CB8AC3E}">
        <p14:creationId xmlns:p14="http://schemas.microsoft.com/office/powerpoint/2010/main" val="8337060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18_Título y objetos">
    <p:spTree>
      <p:nvGrpSpPr>
        <p:cNvPr id="1" name=""/>
        <p:cNvGrpSpPr/>
        <p:nvPr/>
      </p:nvGrpSpPr>
      <p:grpSpPr>
        <a:xfrm>
          <a:off x="0" y="0"/>
          <a:ext cx="0" cy="0"/>
          <a:chOff x="0" y="0"/>
          <a:chExt cx="0" cy="0"/>
        </a:xfrm>
      </p:grpSpPr>
      <p:pic>
        <p:nvPicPr>
          <p:cNvPr id="3" name="Picture 10" descr="background 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91200"/>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descr="GMI_Logo_red_CMY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533400"/>
            <a:ext cx="2100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66800" y="5867400"/>
            <a:ext cx="5470525" cy="423863"/>
          </a:xfrm>
          <a:prstGeom prst="rect">
            <a:avLst/>
          </a:prstGeom>
          <a:noFill/>
          <a:ln w="9525">
            <a:noFill/>
            <a:miter lim="800000"/>
            <a:headEnd/>
            <a:tailEnd/>
          </a:ln>
        </p:spPr>
        <p:txBody>
          <a:bodyPr lIns="0" tIns="0" rIns="0" bIns="0" anchor="b"/>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eaLnBrk="0" fontAlgn="base" hangingPunct="0">
              <a:spcBef>
                <a:spcPct val="0"/>
              </a:spcBef>
              <a:spcAft>
                <a:spcPct val="0"/>
              </a:spcAft>
              <a:defRPr/>
            </a:pPr>
            <a:r>
              <a:rPr sz="1600" noProof="1" smtClean="0">
                <a:solidFill>
                  <a:prstClr val="white"/>
                </a:solidFill>
                <a:latin typeface="Georgia" charset="0"/>
                <a:cs typeface="Georgia" charset="0"/>
              </a:rPr>
              <a:t>goldmercury.org</a:t>
            </a:r>
          </a:p>
        </p:txBody>
      </p:sp>
      <p:sp>
        <p:nvSpPr>
          <p:cNvPr id="15" name="Rectangle 2"/>
          <p:cNvSpPr>
            <a:spLocks noGrp="1" noChangeArrowheads="1"/>
          </p:cNvSpPr>
          <p:nvPr>
            <p:ph type="ctrTitle"/>
          </p:nvPr>
        </p:nvSpPr>
        <p:spPr>
          <a:xfrm>
            <a:off x="1066800" y="2133600"/>
            <a:ext cx="5470525" cy="1676400"/>
          </a:xfrm>
        </p:spPr>
        <p:txBody>
          <a:bodyPr anchor="b"/>
          <a:lstStyle>
            <a:lvl1pPr>
              <a:defRPr sz="3600">
                <a:solidFill>
                  <a:schemeClr val="bg1"/>
                </a:solidFill>
              </a:defRPr>
            </a:lvl1pPr>
          </a:lstStyle>
          <a:p>
            <a:pPr lvl="0"/>
            <a:r>
              <a:rPr lang="en-GB" noProof="0" smtClean="0"/>
              <a:t>Click to edit Master title style</a:t>
            </a:r>
            <a:endParaRPr lang="en-US" noProof="0" dirty="0" smtClean="0"/>
          </a:p>
        </p:txBody>
      </p:sp>
    </p:spTree>
    <p:extLst>
      <p:ext uri="{BB962C8B-B14F-4D97-AF65-F5344CB8AC3E}">
        <p14:creationId xmlns:p14="http://schemas.microsoft.com/office/powerpoint/2010/main" val="20710227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userDrawn="1">
  <p:cSld name="Diseño personalizado">
    <p:spTree>
      <p:nvGrpSpPr>
        <p:cNvPr id="1" name=""/>
        <p:cNvGrpSpPr/>
        <p:nvPr/>
      </p:nvGrpSpPr>
      <p:grpSpPr>
        <a:xfrm>
          <a:off x="0" y="0"/>
          <a:ext cx="0" cy="0"/>
          <a:chOff x="0" y="0"/>
          <a:chExt cx="0" cy="0"/>
        </a:xfrm>
      </p:grpSpPr>
      <p:sp>
        <p:nvSpPr>
          <p:cNvPr id="19" name="Rectángulo 9"/>
          <p:cNvSpPr>
            <a:spLocks noChangeArrowheads="1"/>
          </p:cNvSpPr>
          <p:nvPr userDrawn="1"/>
        </p:nvSpPr>
        <p:spPr bwMode="auto">
          <a:xfrm>
            <a:off x="2124075" y="3036888"/>
            <a:ext cx="4962525" cy="1706562"/>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0" name="Rectángulo 12"/>
          <p:cNvSpPr>
            <a:spLocks noChangeArrowheads="1"/>
          </p:cNvSpPr>
          <p:nvPr userDrawn="1"/>
        </p:nvSpPr>
        <p:spPr bwMode="auto">
          <a:xfrm>
            <a:off x="430213" y="1228725"/>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1" name="Rectángulo 13"/>
          <p:cNvSpPr>
            <a:spLocks noChangeArrowheads="1"/>
          </p:cNvSpPr>
          <p:nvPr userDrawn="1"/>
        </p:nvSpPr>
        <p:spPr bwMode="auto">
          <a:xfrm>
            <a:off x="63246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2" name="Rectángulo 14"/>
          <p:cNvSpPr>
            <a:spLocks noChangeArrowheads="1"/>
          </p:cNvSpPr>
          <p:nvPr userDrawn="1"/>
        </p:nvSpPr>
        <p:spPr bwMode="auto">
          <a:xfrm>
            <a:off x="33528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3" name="Rectángulo 16"/>
          <p:cNvSpPr>
            <a:spLocks noChangeArrowheads="1"/>
          </p:cNvSpPr>
          <p:nvPr userDrawn="1"/>
        </p:nvSpPr>
        <p:spPr bwMode="auto">
          <a:xfrm>
            <a:off x="430213" y="493395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4" name="Rectángulo 17"/>
          <p:cNvSpPr>
            <a:spLocks noChangeArrowheads="1"/>
          </p:cNvSpPr>
          <p:nvPr userDrawn="1"/>
        </p:nvSpPr>
        <p:spPr bwMode="auto">
          <a:xfrm>
            <a:off x="63246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5" name="Rectángulo 18"/>
          <p:cNvSpPr>
            <a:spLocks noChangeArrowheads="1"/>
          </p:cNvSpPr>
          <p:nvPr userDrawn="1"/>
        </p:nvSpPr>
        <p:spPr bwMode="auto">
          <a:xfrm>
            <a:off x="28194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6" name="Rectángulo 19"/>
          <p:cNvSpPr>
            <a:spLocks noChangeArrowheads="1"/>
          </p:cNvSpPr>
          <p:nvPr userDrawn="1"/>
        </p:nvSpPr>
        <p:spPr bwMode="auto">
          <a:xfrm>
            <a:off x="430213" y="280670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7" name="Rectángulo 20"/>
          <p:cNvSpPr>
            <a:spLocks noChangeArrowheads="1"/>
          </p:cNvSpPr>
          <p:nvPr userDrawn="1"/>
        </p:nvSpPr>
        <p:spPr bwMode="auto">
          <a:xfrm>
            <a:off x="63246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cxnSp>
        <p:nvCxnSpPr>
          <p:cNvPr id="28" name="Conector recto de flecha 21"/>
          <p:cNvCxnSpPr/>
          <p:nvPr userDrawn="1"/>
        </p:nvCxnSpPr>
        <p:spPr>
          <a:xfrm rot="10800000">
            <a:off x="1219200" y="2990850"/>
            <a:ext cx="508000" cy="38576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ector recto de flecha 22"/>
          <p:cNvCxnSpPr/>
          <p:nvPr userDrawn="1"/>
        </p:nvCxnSpPr>
        <p:spPr>
          <a:xfrm rot="10800000" flipV="1">
            <a:off x="1219200" y="4230688"/>
            <a:ext cx="508000" cy="4302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ector recto de flecha 23"/>
          <p:cNvCxnSpPr/>
          <p:nvPr userDrawn="1"/>
        </p:nvCxnSpPr>
        <p:spPr>
          <a:xfrm rot="5400000">
            <a:off x="3540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onector recto de flecha 24"/>
          <p:cNvCxnSpPr/>
          <p:nvPr userDrawn="1"/>
        </p:nvCxnSpPr>
        <p:spPr>
          <a:xfrm rot="5400000">
            <a:off x="77454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onector recto de flecha 25"/>
          <p:cNvCxnSpPr/>
          <p:nvPr userDrawn="1"/>
        </p:nvCxnSpPr>
        <p:spPr>
          <a:xfrm rot="16200000">
            <a:off x="7493000" y="2990850"/>
            <a:ext cx="508000" cy="38735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onector recto de flecha 26"/>
          <p:cNvCxnSpPr/>
          <p:nvPr userDrawn="1"/>
        </p:nvCxnSpPr>
        <p:spPr>
          <a:xfrm rot="5400000" flipV="1">
            <a:off x="7493000" y="4229100"/>
            <a:ext cx="508000" cy="43180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ángulo 27"/>
          <p:cNvSpPr/>
          <p:nvPr userDrawn="1"/>
        </p:nvSpPr>
        <p:spPr bwMode="auto">
          <a:xfrm>
            <a:off x="2816225" y="1219200"/>
            <a:ext cx="53657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39" name="Rectángulo 28"/>
          <p:cNvSpPr>
            <a:spLocks noChangeArrowheads="1"/>
          </p:cNvSpPr>
          <p:nvPr userDrawn="1"/>
        </p:nvSpPr>
        <p:spPr bwMode="auto">
          <a:xfrm>
            <a:off x="430213" y="6511925"/>
            <a:ext cx="2389187"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41" name="Rectángulo 29"/>
          <p:cNvSpPr>
            <a:spLocks noChangeArrowheads="1"/>
          </p:cNvSpPr>
          <p:nvPr userDrawn="1"/>
        </p:nvSpPr>
        <p:spPr bwMode="auto">
          <a:xfrm>
            <a:off x="63246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44" name="Rectángulo 30"/>
          <p:cNvSpPr>
            <a:spLocks noChangeArrowheads="1"/>
          </p:cNvSpPr>
          <p:nvPr userDrawn="1"/>
        </p:nvSpPr>
        <p:spPr bwMode="auto">
          <a:xfrm>
            <a:off x="28194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47" name="Rectángulo 31"/>
          <p:cNvSpPr/>
          <p:nvPr userDrawn="1"/>
        </p:nvSpPr>
        <p:spPr bwMode="auto">
          <a:xfrm>
            <a:off x="5743575" y="1219200"/>
            <a:ext cx="58102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48" name="Rectángulo 32"/>
          <p:cNvSpPr/>
          <p:nvPr userDrawn="1"/>
        </p:nvSpPr>
        <p:spPr bwMode="auto">
          <a:xfrm>
            <a:off x="5210175" y="4924425"/>
            <a:ext cx="1114425" cy="1606550"/>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52" name="Rectángulo 33"/>
          <p:cNvSpPr>
            <a:spLocks noChangeArrowheads="1"/>
          </p:cNvSpPr>
          <p:nvPr userDrawn="1"/>
        </p:nvSpPr>
        <p:spPr bwMode="auto">
          <a:xfrm>
            <a:off x="33528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 name="Título 1"/>
          <p:cNvSpPr>
            <a:spLocks noGrp="1"/>
          </p:cNvSpPr>
          <p:nvPr>
            <p:ph type="title"/>
          </p:nvPr>
        </p:nvSpPr>
        <p:spPr bwMode="ltGray">
          <a:xfrm>
            <a:off x="457200" y="268346"/>
            <a:ext cx="7543800" cy="868362"/>
          </a:xfrm>
        </p:spPr>
        <p:txBody>
          <a:bodyPr/>
          <a:lstStyle/>
          <a:p>
            <a:r>
              <a:rPr lang="en-GB" smtClean="0"/>
              <a:t>Click to edit Master title style</a:t>
            </a:r>
            <a:endParaRPr lang="es-ES_tradnl" dirty="0"/>
          </a:p>
        </p:txBody>
      </p:sp>
      <p:sp>
        <p:nvSpPr>
          <p:cNvPr id="3"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4"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6" name="Marcador de posición de imagen 5"/>
          <p:cNvSpPr>
            <a:spLocks noGrp="1"/>
          </p:cNvSpPr>
          <p:nvPr>
            <p:ph type="pic" sz="quarter" idx="19"/>
          </p:nvPr>
        </p:nvSpPr>
        <p:spPr>
          <a:xfrm>
            <a:off x="429591" y="1247033"/>
            <a:ext cx="2389809" cy="1313288"/>
          </a:xfrm>
        </p:spPr>
        <p:txBody>
          <a:bodyPr rtlCol="0"/>
          <a:lstStyle/>
          <a:p>
            <a:pPr lvl="0"/>
            <a:r>
              <a:rPr lang="en-GB" noProof="0" smtClean="0"/>
              <a:t>Drag picture to placeholder or click icon to add</a:t>
            </a:r>
            <a:endParaRPr lang="es-ES_tradnl" noProof="0"/>
          </a:p>
        </p:txBody>
      </p:sp>
      <p:sp>
        <p:nvSpPr>
          <p:cNvPr id="13" name="Marcador de texto 12"/>
          <p:cNvSpPr>
            <a:spLocks noGrp="1"/>
          </p:cNvSpPr>
          <p:nvPr>
            <p:ph type="body" sz="quarter" idx="22"/>
          </p:nvPr>
        </p:nvSpPr>
        <p:spPr>
          <a:xfrm>
            <a:off x="429591"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1" name="Marcador de posición de imagen 5"/>
          <p:cNvSpPr>
            <a:spLocks noGrp="1"/>
          </p:cNvSpPr>
          <p:nvPr>
            <p:ph type="pic" sz="quarter" idx="23"/>
          </p:nvPr>
        </p:nvSpPr>
        <p:spPr>
          <a:xfrm>
            <a:off x="6324600" y="1247033"/>
            <a:ext cx="2389809" cy="1313288"/>
          </a:xfrm>
        </p:spPr>
        <p:txBody>
          <a:bodyPr rtlCol="0"/>
          <a:lstStyle/>
          <a:p>
            <a:pPr lvl="0"/>
            <a:r>
              <a:rPr lang="en-GB" noProof="0" smtClean="0"/>
              <a:t>Drag picture to placeholder or click icon to add</a:t>
            </a:r>
            <a:endParaRPr lang="es-ES_tradnl" noProof="0"/>
          </a:p>
        </p:txBody>
      </p:sp>
      <p:sp>
        <p:nvSpPr>
          <p:cNvPr id="33" name="Marcador de texto 12"/>
          <p:cNvSpPr>
            <a:spLocks noGrp="1"/>
          </p:cNvSpPr>
          <p:nvPr>
            <p:ph type="body" sz="quarter" idx="24"/>
          </p:nvPr>
        </p:nvSpPr>
        <p:spPr>
          <a:xfrm>
            <a:off x="63246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4" name="Marcador de posición de imagen 5"/>
          <p:cNvSpPr>
            <a:spLocks noGrp="1"/>
          </p:cNvSpPr>
          <p:nvPr>
            <p:ph type="pic" sz="quarter" idx="25"/>
          </p:nvPr>
        </p:nvSpPr>
        <p:spPr>
          <a:xfrm>
            <a:off x="3352800" y="1247033"/>
            <a:ext cx="2389809" cy="1313288"/>
          </a:xfrm>
        </p:spPr>
        <p:txBody>
          <a:bodyPr rtlCol="0"/>
          <a:lstStyle/>
          <a:p>
            <a:pPr lvl="0"/>
            <a:r>
              <a:rPr lang="en-GB" noProof="0" smtClean="0"/>
              <a:t>Drag picture to placeholder or click icon to add</a:t>
            </a:r>
            <a:endParaRPr lang="es-ES_tradnl" noProof="0"/>
          </a:p>
        </p:txBody>
      </p:sp>
      <p:sp>
        <p:nvSpPr>
          <p:cNvPr id="36" name="Marcador de texto 12"/>
          <p:cNvSpPr>
            <a:spLocks noGrp="1"/>
          </p:cNvSpPr>
          <p:nvPr>
            <p:ph type="body" sz="quarter" idx="26"/>
          </p:nvPr>
        </p:nvSpPr>
        <p:spPr>
          <a:xfrm>
            <a:off x="33528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0" name="Marcador de posición de imagen 5"/>
          <p:cNvSpPr>
            <a:spLocks noGrp="1"/>
          </p:cNvSpPr>
          <p:nvPr>
            <p:ph type="pic" sz="quarter" idx="27"/>
          </p:nvPr>
        </p:nvSpPr>
        <p:spPr>
          <a:xfrm>
            <a:off x="429591" y="4953000"/>
            <a:ext cx="2389809" cy="1313288"/>
          </a:xfrm>
        </p:spPr>
        <p:txBody>
          <a:bodyPr rtlCol="0"/>
          <a:lstStyle/>
          <a:p>
            <a:pPr lvl="0"/>
            <a:r>
              <a:rPr lang="en-GB" noProof="0" smtClean="0"/>
              <a:t>Drag picture to placeholder or click icon to add</a:t>
            </a:r>
            <a:endParaRPr lang="es-ES_tradnl" noProof="0"/>
          </a:p>
        </p:txBody>
      </p:sp>
      <p:sp>
        <p:nvSpPr>
          <p:cNvPr id="42" name="Marcador de texto 12"/>
          <p:cNvSpPr>
            <a:spLocks noGrp="1"/>
          </p:cNvSpPr>
          <p:nvPr>
            <p:ph type="body" sz="quarter" idx="28"/>
          </p:nvPr>
        </p:nvSpPr>
        <p:spPr>
          <a:xfrm>
            <a:off x="429591" y="6266288"/>
            <a:ext cx="4780209"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3" name="Marcador de posición de imagen 5"/>
          <p:cNvSpPr>
            <a:spLocks noGrp="1"/>
          </p:cNvSpPr>
          <p:nvPr>
            <p:ph type="pic" sz="quarter" idx="29"/>
          </p:nvPr>
        </p:nvSpPr>
        <p:spPr>
          <a:xfrm>
            <a:off x="6324600" y="4953000"/>
            <a:ext cx="2389809" cy="1313288"/>
          </a:xfrm>
        </p:spPr>
        <p:txBody>
          <a:bodyPr rtlCol="0"/>
          <a:lstStyle/>
          <a:p>
            <a:pPr lvl="0"/>
            <a:r>
              <a:rPr lang="en-GB" noProof="0" smtClean="0"/>
              <a:t>Drag picture to placeholder or click icon to add</a:t>
            </a:r>
            <a:endParaRPr lang="es-ES_tradnl" noProof="0"/>
          </a:p>
        </p:txBody>
      </p:sp>
      <p:sp>
        <p:nvSpPr>
          <p:cNvPr id="45" name="Marcador de texto 12"/>
          <p:cNvSpPr>
            <a:spLocks noGrp="1"/>
          </p:cNvSpPr>
          <p:nvPr>
            <p:ph type="body" sz="quarter" idx="30"/>
          </p:nvPr>
        </p:nvSpPr>
        <p:spPr>
          <a:xfrm>
            <a:off x="6324600" y="6266288"/>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6" name="Marcador de posición de imagen 5"/>
          <p:cNvSpPr>
            <a:spLocks noGrp="1"/>
          </p:cNvSpPr>
          <p:nvPr>
            <p:ph type="pic" sz="quarter" idx="31"/>
          </p:nvPr>
        </p:nvSpPr>
        <p:spPr>
          <a:xfrm>
            <a:off x="2819991" y="4953000"/>
            <a:ext cx="2389809" cy="1313288"/>
          </a:xfrm>
        </p:spPr>
        <p:txBody>
          <a:bodyPr rtlCol="0"/>
          <a:lstStyle/>
          <a:p>
            <a:pPr lvl="0"/>
            <a:r>
              <a:rPr lang="en-GB" noProof="0" smtClean="0"/>
              <a:t>Drag picture to placeholder or click icon to add</a:t>
            </a:r>
            <a:endParaRPr lang="es-ES_tradnl" noProof="0"/>
          </a:p>
        </p:txBody>
      </p:sp>
      <p:sp>
        <p:nvSpPr>
          <p:cNvPr id="49" name="Marcador de posición de imagen 5"/>
          <p:cNvSpPr>
            <a:spLocks noGrp="1"/>
          </p:cNvSpPr>
          <p:nvPr>
            <p:ph type="pic" sz="quarter" idx="33"/>
          </p:nvPr>
        </p:nvSpPr>
        <p:spPr>
          <a:xfrm>
            <a:off x="4586959" y="3128848"/>
            <a:ext cx="2414497" cy="1524000"/>
          </a:xfrm>
        </p:spPr>
        <p:txBody>
          <a:bodyPr rtlCol="0"/>
          <a:lstStyle/>
          <a:p>
            <a:pPr lvl="0"/>
            <a:r>
              <a:rPr lang="en-GB" noProof="0" smtClean="0"/>
              <a:t>Drag picture to placeholder or click icon to add</a:t>
            </a:r>
            <a:endParaRPr lang="es-ES_tradnl" noProof="0"/>
          </a:p>
        </p:txBody>
      </p:sp>
      <p:sp>
        <p:nvSpPr>
          <p:cNvPr id="50" name="Marcador de texto 12"/>
          <p:cNvSpPr>
            <a:spLocks noGrp="1"/>
          </p:cNvSpPr>
          <p:nvPr>
            <p:ph type="body" sz="quarter" idx="34"/>
          </p:nvPr>
        </p:nvSpPr>
        <p:spPr>
          <a:xfrm>
            <a:off x="2200856" y="3128848"/>
            <a:ext cx="2386103" cy="246062"/>
          </a:xfrm>
          <a:gradFill flip="none" rotWithShape="1">
            <a:gsLst>
              <a:gs pos="0">
                <a:schemeClr val="bg1">
                  <a:lumMod val="95000"/>
                </a:schemeClr>
              </a:gs>
              <a:gs pos="100000">
                <a:schemeClr val="bg1">
                  <a:lumMod val="95000"/>
                </a:schemeClr>
              </a:gs>
              <a:gs pos="50000">
                <a:schemeClr val="bg1"/>
              </a:gs>
            </a:gsLst>
            <a:lin ang="15960000" scaled="0"/>
            <a:tileRect/>
          </a:gradFill>
        </p:spPr>
        <p:txBody>
          <a:bodyPr lIns="72000" anchor="ctr"/>
          <a:lstStyle>
            <a:lvl1pPr algn="ctr">
              <a:buFontTx/>
              <a:buNone/>
              <a:defRPr sz="1050" b="1">
                <a:solidFill>
                  <a:schemeClr val="tx2"/>
                </a:solidFill>
              </a:defRPr>
            </a:lvl1pPr>
          </a:lstStyle>
          <a:p>
            <a:pPr lvl="0"/>
            <a:r>
              <a:rPr lang="en-GB" smtClean="0"/>
              <a:t>Click to edit Master text styles</a:t>
            </a:r>
          </a:p>
        </p:txBody>
      </p:sp>
      <p:sp>
        <p:nvSpPr>
          <p:cNvPr id="51" name="Marcador de texto 12"/>
          <p:cNvSpPr>
            <a:spLocks noGrp="1"/>
          </p:cNvSpPr>
          <p:nvPr>
            <p:ph type="body" sz="quarter" idx="35"/>
          </p:nvPr>
        </p:nvSpPr>
        <p:spPr>
          <a:xfrm>
            <a:off x="2200856" y="3374910"/>
            <a:ext cx="2386103" cy="1277938"/>
          </a:xfrm>
          <a:gradFill flip="none" rotWithShape="1">
            <a:gsLst>
              <a:gs pos="58000">
                <a:schemeClr val="tx2"/>
              </a:gs>
              <a:gs pos="100000">
                <a:schemeClr val="tx2">
                  <a:lumMod val="75000"/>
                </a:schemeClr>
              </a:gs>
            </a:gsLst>
            <a:path path="circle">
              <a:fillToRect l="100000" t="100000"/>
            </a:path>
            <a:tileRect r="-100000" b="-100000"/>
          </a:gradFill>
        </p:spPr>
        <p:txBody>
          <a:bodyPr lIns="72000" anchor="ctr"/>
          <a:lstStyle>
            <a:lvl1pPr algn="ctr">
              <a:lnSpc>
                <a:spcPct val="100000"/>
              </a:lnSpc>
              <a:buFontTx/>
              <a:buNone/>
              <a:defRPr sz="1800"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7247350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4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618028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Diseño personalizado">
    <p:spTree>
      <p:nvGrpSpPr>
        <p:cNvPr id="1" name=""/>
        <p:cNvGrpSpPr/>
        <p:nvPr/>
      </p:nvGrpSpPr>
      <p:grpSpPr>
        <a:xfrm>
          <a:off x="0" y="0"/>
          <a:ext cx="0" cy="0"/>
          <a:chOff x="0" y="0"/>
          <a:chExt cx="0" cy="0"/>
        </a:xfrm>
      </p:grpSpPr>
      <p:sp>
        <p:nvSpPr>
          <p:cNvPr id="19" name="Rectángulo 9"/>
          <p:cNvSpPr>
            <a:spLocks noChangeArrowheads="1"/>
          </p:cNvSpPr>
          <p:nvPr userDrawn="1"/>
        </p:nvSpPr>
        <p:spPr bwMode="auto">
          <a:xfrm>
            <a:off x="2124075" y="3036888"/>
            <a:ext cx="4962525" cy="1706562"/>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0" name="Rectángulo 12"/>
          <p:cNvSpPr>
            <a:spLocks noChangeArrowheads="1"/>
          </p:cNvSpPr>
          <p:nvPr userDrawn="1"/>
        </p:nvSpPr>
        <p:spPr bwMode="auto">
          <a:xfrm>
            <a:off x="430213" y="1228725"/>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1" name="Rectángulo 13"/>
          <p:cNvSpPr>
            <a:spLocks noChangeArrowheads="1"/>
          </p:cNvSpPr>
          <p:nvPr userDrawn="1"/>
        </p:nvSpPr>
        <p:spPr bwMode="auto">
          <a:xfrm>
            <a:off x="63246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2" name="Rectángulo 14"/>
          <p:cNvSpPr>
            <a:spLocks noChangeArrowheads="1"/>
          </p:cNvSpPr>
          <p:nvPr userDrawn="1"/>
        </p:nvSpPr>
        <p:spPr bwMode="auto">
          <a:xfrm>
            <a:off x="3352800" y="1228725"/>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3" name="Rectángulo 16"/>
          <p:cNvSpPr>
            <a:spLocks noChangeArrowheads="1"/>
          </p:cNvSpPr>
          <p:nvPr userDrawn="1"/>
        </p:nvSpPr>
        <p:spPr bwMode="auto">
          <a:xfrm>
            <a:off x="430213" y="493395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4" name="Rectángulo 17"/>
          <p:cNvSpPr>
            <a:spLocks noChangeArrowheads="1"/>
          </p:cNvSpPr>
          <p:nvPr userDrawn="1"/>
        </p:nvSpPr>
        <p:spPr bwMode="auto">
          <a:xfrm>
            <a:off x="63246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5" name="Rectángulo 18"/>
          <p:cNvSpPr>
            <a:spLocks noChangeArrowheads="1"/>
          </p:cNvSpPr>
          <p:nvPr userDrawn="1"/>
        </p:nvSpPr>
        <p:spPr bwMode="auto">
          <a:xfrm>
            <a:off x="2819400" y="493395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6" name="Rectángulo 19"/>
          <p:cNvSpPr>
            <a:spLocks noChangeArrowheads="1"/>
          </p:cNvSpPr>
          <p:nvPr userDrawn="1"/>
        </p:nvSpPr>
        <p:spPr bwMode="auto">
          <a:xfrm>
            <a:off x="430213" y="2806700"/>
            <a:ext cx="2389187"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7" name="Rectángulo 20"/>
          <p:cNvSpPr>
            <a:spLocks noChangeArrowheads="1"/>
          </p:cNvSpPr>
          <p:nvPr userDrawn="1"/>
        </p:nvSpPr>
        <p:spPr bwMode="auto">
          <a:xfrm>
            <a:off x="63246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cxnSp>
        <p:nvCxnSpPr>
          <p:cNvPr id="28" name="Conector recto de flecha 21"/>
          <p:cNvCxnSpPr/>
          <p:nvPr userDrawn="1"/>
        </p:nvCxnSpPr>
        <p:spPr>
          <a:xfrm rot="10800000">
            <a:off x="1219200" y="2990850"/>
            <a:ext cx="508000" cy="38576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ector recto de flecha 22"/>
          <p:cNvCxnSpPr/>
          <p:nvPr userDrawn="1"/>
        </p:nvCxnSpPr>
        <p:spPr>
          <a:xfrm rot="10800000" flipV="1">
            <a:off x="1219200" y="4230688"/>
            <a:ext cx="508000" cy="43021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ector recto de flecha 23"/>
          <p:cNvCxnSpPr/>
          <p:nvPr userDrawn="1"/>
        </p:nvCxnSpPr>
        <p:spPr>
          <a:xfrm rot="5400000">
            <a:off x="3540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onector recto de flecha 24"/>
          <p:cNvCxnSpPr/>
          <p:nvPr userDrawn="1"/>
        </p:nvCxnSpPr>
        <p:spPr>
          <a:xfrm rot="5400000">
            <a:off x="7745413" y="3825875"/>
            <a:ext cx="1122362" cy="158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onector recto de flecha 25"/>
          <p:cNvCxnSpPr/>
          <p:nvPr userDrawn="1"/>
        </p:nvCxnSpPr>
        <p:spPr>
          <a:xfrm rot="16200000">
            <a:off x="7493000" y="2990850"/>
            <a:ext cx="508000" cy="38735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onector recto de flecha 26"/>
          <p:cNvCxnSpPr/>
          <p:nvPr userDrawn="1"/>
        </p:nvCxnSpPr>
        <p:spPr>
          <a:xfrm rot="5400000" flipV="1">
            <a:off x="7493000" y="4229100"/>
            <a:ext cx="508000" cy="43180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ángulo 27"/>
          <p:cNvSpPr/>
          <p:nvPr userDrawn="1"/>
        </p:nvSpPr>
        <p:spPr bwMode="auto">
          <a:xfrm>
            <a:off x="2816225" y="1219200"/>
            <a:ext cx="53657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39" name="Rectángulo 28"/>
          <p:cNvSpPr>
            <a:spLocks noChangeArrowheads="1"/>
          </p:cNvSpPr>
          <p:nvPr userDrawn="1"/>
        </p:nvSpPr>
        <p:spPr bwMode="auto">
          <a:xfrm>
            <a:off x="430213" y="6511925"/>
            <a:ext cx="2389187"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41" name="Rectángulo 29"/>
          <p:cNvSpPr>
            <a:spLocks noChangeArrowheads="1"/>
          </p:cNvSpPr>
          <p:nvPr userDrawn="1"/>
        </p:nvSpPr>
        <p:spPr bwMode="auto">
          <a:xfrm>
            <a:off x="63246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44" name="Rectángulo 30"/>
          <p:cNvSpPr>
            <a:spLocks noChangeArrowheads="1"/>
          </p:cNvSpPr>
          <p:nvPr userDrawn="1"/>
        </p:nvSpPr>
        <p:spPr bwMode="auto">
          <a:xfrm>
            <a:off x="2819400" y="6511925"/>
            <a:ext cx="2390775" cy="19050"/>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47" name="Rectángulo 31"/>
          <p:cNvSpPr/>
          <p:nvPr userDrawn="1"/>
        </p:nvSpPr>
        <p:spPr bwMode="auto">
          <a:xfrm>
            <a:off x="5743575" y="1219200"/>
            <a:ext cx="581025" cy="1604963"/>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48" name="Rectángulo 32"/>
          <p:cNvSpPr/>
          <p:nvPr userDrawn="1"/>
        </p:nvSpPr>
        <p:spPr bwMode="auto">
          <a:xfrm>
            <a:off x="5210175" y="4924425"/>
            <a:ext cx="1114425" cy="1606550"/>
          </a:xfrm>
          <a:prstGeom prst="rect">
            <a:avLst/>
          </a:prstGeom>
          <a:gradFill flip="none" rotWithShape="1">
            <a:gsLst>
              <a:gs pos="0">
                <a:schemeClr val="bg1">
                  <a:lumMod val="95000"/>
                </a:schemeClr>
              </a:gs>
              <a:gs pos="100000">
                <a:schemeClr val="bg1">
                  <a:lumMod val="95000"/>
                </a:schemeClr>
              </a:gs>
              <a:gs pos="50000">
                <a:schemeClr val="bg1"/>
              </a:gs>
            </a:gsLst>
            <a:lin ang="0" scaled="1"/>
            <a:tileRect/>
          </a:gradFill>
          <a:ln w="34925" cap="flat" cmpd="sng" algn="ctr">
            <a:noFill/>
            <a:prstDash val="solid"/>
            <a:round/>
            <a:headEnd type="none" w="med" len="med"/>
            <a:tailEnd type="none" w="med" len="med"/>
          </a:ln>
        </p:spPr>
        <p:txBody>
          <a:bodyPr lIns="0" tIns="0" rIns="0" bIns="0" anchor="ctr"/>
          <a:lstStyle/>
          <a:p>
            <a:pPr algn="ctr" defTabSz="457200" fontAlgn="base">
              <a:spcBef>
                <a:spcPct val="0"/>
              </a:spcBef>
              <a:spcAft>
                <a:spcPct val="0"/>
              </a:spcAft>
              <a:defRPr/>
            </a:pPr>
            <a:endParaRPr lang="en-US" sz="1000" b="1">
              <a:solidFill>
                <a:prstClr val="white"/>
              </a:solidFill>
              <a:latin typeface="Arial" pitchFamily="-65" charset="0"/>
              <a:ea typeface="ＭＳ Ｐゴシック" pitchFamily="-65" charset="-128"/>
              <a:cs typeface="Arial" charset="0"/>
            </a:endParaRPr>
          </a:p>
        </p:txBody>
      </p:sp>
      <p:sp>
        <p:nvSpPr>
          <p:cNvPr id="52" name="Rectángulo 33"/>
          <p:cNvSpPr>
            <a:spLocks noChangeArrowheads="1"/>
          </p:cNvSpPr>
          <p:nvPr userDrawn="1"/>
        </p:nvSpPr>
        <p:spPr bwMode="auto">
          <a:xfrm>
            <a:off x="3352800" y="2806700"/>
            <a:ext cx="2390775" cy="17463"/>
          </a:xfrm>
          <a:prstGeom prst="rect">
            <a:avLst/>
          </a:prstGeom>
          <a:solidFill>
            <a:schemeClr val="tx2"/>
          </a:solidFill>
          <a:ln>
            <a:noFill/>
          </a:ln>
          <a:extLst>
            <a:ext uri="{91240B29-F687-4F45-9708-019B960494DF}">
              <a14:hiddenLine xmlns:a14="http://schemas.microsoft.com/office/drawing/2010/main" w="34925" algn="ctr">
                <a:solidFill>
                  <a:srgbClr val="000000"/>
                </a:solidFill>
                <a:round/>
                <a:headEnd/>
                <a:tailEnd/>
              </a14:hiddenLine>
            </a:ext>
          </a:extLst>
        </p:spPr>
        <p:txBody>
          <a:bodyPr lIns="0" tIns="0" rIns="0" bIns="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000" b="1" smtClean="0">
              <a:solidFill>
                <a:srgbClr val="FFFFFF"/>
              </a:solidFill>
              <a:ea typeface="ＭＳ Ｐゴシック" panose="020B0600070205080204" pitchFamily="34" charset="-128"/>
            </a:endParaRPr>
          </a:p>
        </p:txBody>
      </p:sp>
      <p:sp>
        <p:nvSpPr>
          <p:cNvPr id="2" name="Título 1"/>
          <p:cNvSpPr>
            <a:spLocks noGrp="1"/>
          </p:cNvSpPr>
          <p:nvPr>
            <p:ph type="title"/>
          </p:nvPr>
        </p:nvSpPr>
        <p:spPr bwMode="ltGray">
          <a:xfrm>
            <a:off x="457200" y="268346"/>
            <a:ext cx="7543800" cy="868362"/>
          </a:xfrm>
        </p:spPr>
        <p:txBody>
          <a:bodyPr/>
          <a:lstStyle/>
          <a:p>
            <a:r>
              <a:rPr lang="en-GB" smtClean="0"/>
              <a:t>Click to edit Master title style</a:t>
            </a:r>
            <a:endParaRPr lang="es-ES_tradnl" dirty="0"/>
          </a:p>
        </p:txBody>
      </p:sp>
      <p:sp>
        <p:nvSpPr>
          <p:cNvPr id="3"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4"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
        <p:nvSpPr>
          <p:cNvPr id="6" name="Marcador de posición de imagen 5"/>
          <p:cNvSpPr>
            <a:spLocks noGrp="1"/>
          </p:cNvSpPr>
          <p:nvPr>
            <p:ph type="pic" sz="quarter" idx="19"/>
          </p:nvPr>
        </p:nvSpPr>
        <p:spPr>
          <a:xfrm>
            <a:off x="429591" y="1247033"/>
            <a:ext cx="2389809" cy="1313288"/>
          </a:xfrm>
        </p:spPr>
        <p:txBody>
          <a:bodyPr rtlCol="0"/>
          <a:lstStyle/>
          <a:p>
            <a:pPr lvl="0"/>
            <a:r>
              <a:rPr lang="en-GB" noProof="0" smtClean="0"/>
              <a:t>Drag picture to placeholder or click icon to add</a:t>
            </a:r>
            <a:endParaRPr lang="es-ES_tradnl" noProof="0"/>
          </a:p>
        </p:txBody>
      </p:sp>
      <p:sp>
        <p:nvSpPr>
          <p:cNvPr id="13" name="Marcador de texto 12"/>
          <p:cNvSpPr>
            <a:spLocks noGrp="1"/>
          </p:cNvSpPr>
          <p:nvPr>
            <p:ph type="body" sz="quarter" idx="22"/>
          </p:nvPr>
        </p:nvSpPr>
        <p:spPr>
          <a:xfrm>
            <a:off x="429591"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1" name="Marcador de posición de imagen 5"/>
          <p:cNvSpPr>
            <a:spLocks noGrp="1"/>
          </p:cNvSpPr>
          <p:nvPr>
            <p:ph type="pic" sz="quarter" idx="23"/>
          </p:nvPr>
        </p:nvSpPr>
        <p:spPr>
          <a:xfrm>
            <a:off x="6324600" y="1247033"/>
            <a:ext cx="2389809" cy="1313288"/>
          </a:xfrm>
        </p:spPr>
        <p:txBody>
          <a:bodyPr rtlCol="0"/>
          <a:lstStyle/>
          <a:p>
            <a:pPr lvl="0"/>
            <a:r>
              <a:rPr lang="en-GB" noProof="0" smtClean="0"/>
              <a:t>Drag picture to placeholder or click icon to add</a:t>
            </a:r>
            <a:endParaRPr lang="es-ES_tradnl" noProof="0"/>
          </a:p>
        </p:txBody>
      </p:sp>
      <p:sp>
        <p:nvSpPr>
          <p:cNvPr id="33" name="Marcador de texto 12"/>
          <p:cNvSpPr>
            <a:spLocks noGrp="1"/>
          </p:cNvSpPr>
          <p:nvPr>
            <p:ph type="body" sz="quarter" idx="24"/>
          </p:nvPr>
        </p:nvSpPr>
        <p:spPr>
          <a:xfrm>
            <a:off x="63246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34" name="Marcador de posición de imagen 5"/>
          <p:cNvSpPr>
            <a:spLocks noGrp="1"/>
          </p:cNvSpPr>
          <p:nvPr>
            <p:ph type="pic" sz="quarter" idx="25"/>
          </p:nvPr>
        </p:nvSpPr>
        <p:spPr>
          <a:xfrm>
            <a:off x="3352800" y="1247033"/>
            <a:ext cx="2389809" cy="1313288"/>
          </a:xfrm>
        </p:spPr>
        <p:txBody>
          <a:bodyPr rtlCol="0"/>
          <a:lstStyle/>
          <a:p>
            <a:pPr lvl="0"/>
            <a:r>
              <a:rPr lang="en-GB" noProof="0" smtClean="0"/>
              <a:t>Drag picture to placeholder or click icon to add</a:t>
            </a:r>
            <a:endParaRPr lang="es-ES_tradnl" noProof="0"/>
          </a:p>
        </p:txBody>
      </p:sp>
      <p:sp>
        <p:nvSpPr>
          <p:cNvPr id="36" name="Marcador de texto 12"/>
          <p:cNvSpPr>
            <a:spLocks noGrp="1"/>
          </p:cNvSpPr>
          <p:nvPr>
            <p:ph type="body" sz="quarter" idx="26"/>
          </p:nvPr>
        </p:nvSpPr>
        <p:spPr>
          <a:xfrm>
            <a:off x="3352800" y="2560321"/>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0" name="Marcador de posición de imagen 5"/>
          <p:cNvSpPr>
            <a:spLocks noGrp="1"/>
          </p:cNvSpPr>
          <p:nvPr>
            <p:ph type="pic" sz="quarter" idx="27"/>
          </p:nvPr>
        </p:nvSpPr>
        <p:spPr>
          <a:xfrm>
            <a:off x="429591" y="4953000"/>
            <a:ext cx="2389809" cy="1313288"/>
          </a:xfrm>
        </p:spPr>
        <p:txBody>
          <a:bodyPr rtlCol="0"/>
          <a:lstStyle/>
          <a:p>
            <a:pPr lvl="0"/>
            <a:r>
              <a:rPr lang="en-GB" noProof="0" smtClean="0"/>
              <a:t>Drag picture to placeholder or click icon to add</a:t>
            </a:r>
            <a:endParaRPr lang="es-ES_tradnl" noProof="0"/>
          </a:p>
        </p:txBody>
      </p:sp>
      <p:sp>
        <p:nvSpPr>
          <p:cNvPr id="42" name="Marcador de texto 12"/>
          <p:cNvSpPr>
            <a:spLocks noGrp="1"/>
          </p:cNvSpPr>
          <p:nvPr>
            <p:ph type="body" sz="quarter" idx="28"/>
          </p:nvPr>
        </p:nvSpPr>
        <p:spPr>
          <a:xfrm>
            <a:off x="429591" y="6266288"/>
            <a:ext cx="4780209"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3" name="Marcador de posición de imagen 5"/>
          <p:cNvSpPr>
            <a:spLocks noGrp="1"/>
          </p:cNvSpPr>
          <p:nvPr>
            <p:ph type="pic" sz="quarter" idx="29"/>
          </p:nvPr>
        </p:nvSpPr>
        <p:spPr>
          <a:xfrm>
            <a:off x="6324600" y="4953000"/>
            <a:ext cx="2389809" cy="1313288"/>
          </a:xfrm>
        </p:spPr>
        <p:txBody>
          <a:bodyPr rtlCol="0"/>
          <a:lstStyle/>
          <a:p>
            <a:pPr lvl="0"/>
            <a:r>
              <a:rPr lang="en-GB" noProof="0" smtClean="0"/>
              <a:t>Drag picture to placeholder or click icon to add</a:t>
            </a:r>
            <a:endParaRPr lang="es-ES_tradnl" noProof="0"/>
          </a:p>
        </p:txBody>
      </p:sp>
      <p:sp>
        <p:nvSpPr>
          <p:cNvPr id="45" name="Marcador de texto 12"/>
          <p:cNvSpPr>
            <a:spLocks noGrp="1"/>
          </p:cNvSpPr>
          <p:nvPr>
            <p:ph type="body" sz="quarter" idx="30"/>
          </p:nvPr>
        </p:nvSpPr>
        <p:spPr>
          <a:xfrm>
            <a:off x="6324600" y="6266288"/>
            <a:ext cx="2386103" cy="246062"/>
          </a:xfrm>
          <a:solidFill>
            <a:schemeClr val="bg1">
              <a:lumMod val="95000"/>
            </a:schemeClr>
          </a:solidFill>
        </p:spPr>
        <p:txBody>
          <a:bodyPr lIns="72000" bIns="18000" anchor="b"/>
          <a:lstStyle>
            <a:lvl1pPr>
              <a:buFontTx/>
              <a:buNone/>
              <a:defRPr sz="1050" b="1">
                <a:solidFill>
                  <a:srgbClr val="DD1121"/>
                </a:solidFill>
              </a:defRPr>
            </a:lvl1pPr>
          </a:lstStyle>
          <a:p>
            <a:pPr lvl="0"/>
            <a:r>
              <a:rPr lang="en-GB" smtClean="0"/>
              <a:t>Click to edit Master text styles</a:t>
            </a:r>
          </a:p>
        </p:txBody>
      </p:sp>
      <p:sp>
        <p:nvSpPr>
          <p:cNvPr id="46" name="Marcador de posición de imagen 5"/>
          <p:cNvSpPr>
            <a:spLocks noGrp="1"/>
          </p:cNvSpPr>
          <p:nvPr>
            <p:ph type="pic" sz="quarter" idx="31"/>
          </p:nvPr>
        </p:nvSpPr>
        <p:spPr>
          <a:xfrm>
            <a:off x="2819991" y="4953000"/>
            <a:ext cx="2389809" cy="1313288"/>
          </a:xfrm>
        </p:spPr>
        <p:txBody>
          <a:bodyPr rtlCol="0"/>
          <a:lstStyle/>
          <a:p>
            <a:pPr lvl="0"/>
            <a:r>
              <a:rPr lang="en-GB" noProof="0" smtClean="0"/>
              <a:t>Drag picture to placeholder or click icon to add</a:t>
            </a:r>
            <a:endParaRPr lang="es-ES_tradnl" noProof="0"/>
          </a:p>
        </p:txBody>
      </p:sp>
      <p:sp>
        <p:nvSpPr>
          <p:cNvPr id="49" name="Marcador de posición de imagen 5"/>
          <p:cNvSpPr>
            <a:spLocks noGrp="1"/>
          </p:cNvSpPr>
          <p:nvPr>
            <p:ph type="pic" sz="quarter" idx="33"/>
          </p:nvPr>
        </p:nvSpPr>
        <p:spPr>
          <a:xfrm>
            <a:off x="4586959" y="3128848"/>
            <a:ext cx="2414497" cy="1524000"/>
          </a:xfrm>
        </p:spPr>
        <p:txBody>
          <a:bodyPr rtlCol="0"/>
          <a:lstStyle/>
          <a:p>
            <a:pPr lvl="0"/>
            <a:r>
              <a:rPr lang="en-GB" noProof="0" smtClean="0"/>
              <a:t>Drag picture to placeholder or click icon to add</a:t>
            </a:r>
            <a:endParaRPr lang="es-ES_tradnl" noProof="0"/>
          </a:p>
        </p:txBody>
      </p:sp>
      <p:sp>
        <p:nvSpPr>
          <p:cNvPr id="50" name="Marcador de texto 12"/>
          <p:cNvSpPr>
            <a:spLocks noGrp="1"/>
          </p:cNvSpPr>
          <p:nvPr>
            <p:ph type="body" sz="quarter" idx="34"/>
          </p:nvPr>
        </p:nvSpPr>
        <p:spPr>
          <a:xfrm>
            <a:off x="2200856" y="3128848"/>
            <a:ext cx="2386103" cy="246062"/>
          </a:xfrm>
          <a:gradFill flip="none" rotWithShape="1">
            <a:gsLst>
              <a:gs pos="0">
                <a:schemeClr val="bg1">
                  <a:lumMod val="95000"/>
                </a:schemeClr>
              </a:gs>
              <a:gs pos="100000">
                <a:schemeClr val="bg1">
                  <a:lumMod val="95000"/>
                </a:schemeClr>
              </a:gs>
              <a:gs pos="50000">
                <a:schemeClr val="bg1"/>
              </a:gs>
            </a:gsLst>
            <a:lin ang="15960000" scaled="0"/>
            <a:tileRect/>
          </a:gradFill>
        </p:spPr>
        <p:txBody>
          <a:bodyPr lIns="72000" anchor="ctr"/>
          <a:lstStyle>
            <a:lvl1pPr algn="ctr">
              <a:buFontTx/>
              <a:buNone/>
              <a:defRPr sz="1050" b="1">
                <a:solidFill>
                  <a:schemeClr val="tx2"/>
                </a:solidFill>
              </a:defRPr>
            </a:lvl1pPr>
          </a:lstStyle>
          <a:p>
            <a:pPr lvl="0"/>
            <a:r>
              <a:rPr lang="en-GB" smtClean="0"/>
              <a:t>Click to edit Master text styles</a:t>
            </a:r>
          </a:p>
        </p:txBody>
      </p:sp>
      <p:sp>
        <p:nvSpPr>
          <p:cNvPr id="51" name="Marcador de texto 12"/>
          <p:cNvSpPr>
            <a:spLocks noGrp="1"/>
          </p:cNvSpPr>
          <p:nvPr>
            <p:ph type="body" sz="quarter" idx="35"/>
          </p:nvPr>
        </p:nvSpPr>
        <p:spPr>
          <a:xfrm>
            <a:off x="2200856" y="3374910"/>
            <a:ext cx="2386103" cy="1277938"/>
          </a:xfrm>
          <a:gradFill flip="none" rotWithShape="1">
            <a:gsLst>
              <a:gs pos="58000">
                <a:schemeClr val="tx2"/>
              </a:gs>
              <a:gs pos="100000">
                <a:schemeClr val="tx2">
                  <a:lumMod val="75000"/>
                </a:schemeClr>
              </a:gs>
            </a:gsLst>
            <a:path path="circle">
              <a:fillToRect l="100000" t="100000"/>
            </a:path>
            <a:tileRect r="-100000" b="-100000"/>
          </a:gradFill>
        </p:spPr>
        <p:txBody>
          <a:bodyPr lIns="72000" anchor="ctr"/>
          <a:lstStyle>
            <a:lvl1pPr algn="ctr">
              <a:lnSpc>
                <a:spcPct val="100000"/>
              </a:lnSpc>
              <a:buFontTx/>
              <a:buNone/>
              <a:defRPr sz="1800"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16132209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userDrawn="1">
  <p:cSld name="15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12" name="Marcador de posición de imagen 11"/>
          <p:cNvSpPr>
            <a:spLocks noGrp="1"/>
          </p:cNvSpPr>
          <p:nvPr>
            <p:ph type="pic" sz="quarter" idx="15"/>
          </p:nvPr>
        </p:nvSpPr>
        <p:spPr>
          <a:xfrm>
            <a:off x="457200" y="1138238"/>
            <a:ext cx="8229600" cy="3738562"/>
          </a:xfrm>
        </p:spPr>
        <p:txBody>
          <a:bodyPr rtlCol="0"/>
          <a:lstStyle/>
          <a:p>
            <a:pPr lvl="0"/>
            <a:r>
              <a:rPr lang="en-GB" noProof="0" smtClean="0"/>
              <a:t>Drag picture to placeholder or click icon to add</a:t>
            </a:r>
            <a:endParaRPr lang="es-ES_tradnl" noProof="0"/>
          </a:p>
        </p:txBody>
      </p:sp>
      <p:sp>
        <p:nvSpPr>
          <p:cNvPr id="13" name="Marcador de texto 7"/>
          <p:cNvSpPr>
            <a:spLocks noGrp="1"/>
          </p:cNvSpPr>
          <p:nvPr>
            <p:ph type="body" sz="quarter" idx="16"/>
          </p:nvPr>
        </p:nvSpPr>
        <p:spPr>
          <a:xfrm>
            <a:off x="457200" y="4944154"/>
            <a:ext cx="8229600" cy="1371600"/>
          </a:xfrm>
          <a:solidFill>
            <a:schemeClr val="bg1"/>
          </a:solidFill>
        </p:spPr>
        <p:txBody>
          <a:bodyPr bIns="108000"/>
          <a:lstStyle>
            <a:lvl1pPr indent="0">
              <a:lnSpc>
                <a:spcPct val="100000"/>
              </a:lnSpc>
              <a:buNone/>
              <a:defRPr sz="2200" b="1">
                <a:solidFill>
                  <a:schemeClr val="tx1">
                    <a:alpha val="85000"/>
                  </a:schemeClr>
                </a:solidFill>
              </a:defRPr>
            </a:lvl1pPr>
            <a:lvl2pPr>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8"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9"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48085723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userDrawn="1">
  <p:cSld name="47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18819806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userDrawn="1">
  <p:cSld name="1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it-IT" smtClean="0"/>
              <a:t>Fare clic per modificare lo stile del titolo</a:t>
            </a:r>
            <a:endParaRPr lang="es-ES_tradnl" dirty="0"/>
          </a:p>
        </p:txBody>
      </p:sp>
      <p:sp>
        <p:nvSpPr>
          <p:cNvPr id="3" name="Marcador de contenido 2"/>
          <p:cNvSpPr>
            <a:spLocks noGrp="1"/>
          </p:cNvSpPr>
          <p:nvPr>
            <p:ph idx="1"/>
          </p:nvPr>
        </p:nvSpPr>
        <p:spPr>
          <a:xfrm>
            <a:off x="457200" y="1312446"/>
            <a:ext cx="3962400" cy="4983163"/>
          </a:xfrm>
          <a:solidFill>
            <a:schemeClr val="bg1">
              <a:lumMod val="95000"/>
            </a:schemeClr>
          </a:solidFill>
        </p:spPr>
        <p:txBody>
          <a:bodyPr lIns="72000" t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0" name="Marcador de texto 9"/>
          <p:cNvSpPr>
            <a:spLocks noGrp="1"/>
          </p:cNvSpPr>
          <p:nvPr>
            <p:ph type="body" sz="quarter" idx="14"/>
          </p:nvPr>
        </p:nvSpPr>
        <p:spPr>
          <a:xfrm>
            <a:off x="457200" y="101262"/>
            <a:ext cx="7315200" cy="228600"/>
          </a:xfrm>
        </p:spPr>
        <p:txBody>
          <a:bodyPr anchor="b"/>
          <a:lstStyle>
            <a:lvl1pPr marL="0" indent="0">
              <a:buFontTx/>
              <a:buNone/>
              <a:defRPr sz="1100" b="1">
                <a:solidFill>
                  <a:schemeClr val="tx1"/>
                </a:solidFill>
              </a:defRPr>
            </a:lvl1pPr>
          </a:lstStyle>
          <a:p>
            <a:pPr lvl="0"/>
            <a:r>
              <a:rPr lang="es-ES_tradnl" dirty="0" smtClean="0"/>
              <a:t>Haga clic para modificar el estilo de texto del patrón</a:t>
            </a:r>
          </a:p>
        </p:txBody>
      </p:sp>
      <p:sp>
        <p:nvSpPr>
          <p:cNvPr id="6" name="Marcador de contenido 2"/>
          <p:cNvSpPr>
            <a:spLocks noGrp="1"/>
          </p:cNvSpPr>
          <p:nvPr>
            <p:ph idx="15"/>
          </p:nvPr>
        </p:nvSpPr>
        <p:spPr>
          <a:xfrm>
            <a:off x="4724400" y="1312446"/>
            <a:ext cx="3962400" cy="4983163"/>
          </a:xfrm>
          <a:solidFill>
            <a:schemeClr val="bg1">
              <a:lumMod val="95000"/>
            </a:schemeClr>
          </a:solidFill>
        </p:spPr>
        <p:txBody>
          <a:bodyPr lIns="72000" tIns="72000" r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9" name="Marcador de posición de imagen 8"/>
          <p:cNvSpPr>
            <a:spLocks noGrp="1"/>
          </p:cNvSpPr>
          <p:nvPr>
            <p:ph type="pic" sz="quarter" idx="16"/>
          </p:nvPr>
        </p:nvSpPr>
        <p:spPr>
          <a:xfrm>
            <a:off x="609600" y="4148892"/>
            <a:ext cx="3657600" cy="1981200"/>
          </a:xfrm>
        </p:spPr>
        <p:txBody>
          <a:bodyPr/>
          <a:lstStyle/>
          <a:p>
            <a:pPr lvl="0"/>
            <a:endParaRPr lang="es-ES_tradnl" noProof="0"/>
          </a:p>
        </p:txBody>
      </p:sp>
      <p:sp>
        <p:nvSpPr>
          <p:cNvPr id="11" name="Marcador de posición de imagen 8"/>
          <p:cNvSpPr>
            <a:spLocks noGrp="1"/>
          </p:cNvSpPr>
          <p:nvPr>
            <p:ph type="pic" sz="quarter" idx="17"/>
          </p:nvPr>
        </p:nvSpPr>
        <p:spPr>
          <a:xfrm>
            <a:off x="4876800" y="4148892"/>
            <a:ext cx="3657600" cy="1981200"/>
          </a:xfrm>
        </p:spPr>
        <p:txBody>
          <a:bodyPr/>
          <a:lstStyle/>
          <a:p>
            <a:pPr lvl="0"/>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5" name="Marcador de texto 9"/>
          <p:cNvSpPr>
            <a:spLocks noGrp="1"/>
          </p:cNvSpPr>
          <p:nvPr>
            <p:ph type="body" sz="quarter" idx="19"/>
          </p:nvPr>
        </p:nvSpPr>
        <p:spPr>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34582792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0155FD4-3077-45A6-A2CC-EFCFABB4C0DC}"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D3EC7260-0378-4836-8E23-EBD7B475412B}" type="slidenum">
              <a:rPr lang="it-IT" altLang="it-IT"/>
              <a:pPr>
                <a:defRPr/>
              </a:pPr>
              <a:t>‹N›</a:t>
            </a:fld>
            <a:endParaRPr lang="it-IT" altLang="it-IT"/>
          </a:p>
        </p:txBody>
      </p:sp>
    </p:spTree>
    <p:extLst>
      <p:ext uri="{BB962C8B-B14F-4D97-AF65-F5344CB8AC3E}">
        <p14:creationId xmlns:p14="http://schemas.microsoft.com/office/powerpoint/2010/main" val="29821333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3DEF133-6AA5-49C2-9A55-4A5DEC44887D}"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112FD515-B0F9-4A91-868F-2208536D477C}" type="slidenum">
              <a:rPr lang="it-IT" altLang="it-IT"/>
              <a:pPr>
                <a:defRPr/>
              </a:pPr>
              <a:t>‹N›</a:t>
            </a:fld>
            <a:endParaRPr lang="it-IT" altLang="it-IT"/>
          </a:p>
        </p:txBody>
      </p:sp>
    </p:spTree>
    <p:extLst>
      <p:ext uri="{BB962C8B-B14F-4D97-AF65-F5344CB8AC3E}">
        <p14:creationId xmlns:p14="http://schemas.microsoft.com/office/powerpoint/2010/main" val="35835397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A0DF662-7E99-4197-8B48-68B78F577BDF}"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1D3B924B-F074-42F6-BC90-F57E3EF1CBF9}" type="slidenum">
              <a:rPr lang="it-IT" altLang="it-IT"/>
              <a:pPr>
                <a:defRPr/>
              </a:pPr>
              <a:t>‹N›</a:t>
            </a:fld>
            <a:endParaRPr lang="it-IT" altLang="it-IT"/>
          </a:p>
        </p:txBody>
      </p:sp>
    </p:spTree>
    <p:extLst>
      <p:ext uri="{BB962C8B-B14F-4D97-AF65-F5344CB8AC3E}">
        <p14:creationId xmlns:p14="http://schemas.microsoft.com/office/powerpoint/2010/main" val="347931812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D2C72F8-8687-4F4A-A648-BC4ABB5AFA43}"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Arial" panose="020B0604020202020204" pitchFamily="34" charset="0"/>
              </a:defRPr>
            </a:lvl1pPr>
          </a:lstStyle>
          <a:p>
            <a:pPr>
              <a:defRPr/>
            </a:pPr>
            <a:fld id="{FD100D6E-5C47-4AA8-85FD-97AB6DF7F082}" type="slidenum">
              <a:rPr lang="it-IT" altLang="it-IT"/>
              <a:pPr>
                <a:defRPr/>
              </a:pPr>
              <a:t>‹N›</a:t>
            </a:fld>
            <a:endParaRPr lang="it-IT" altLang="it-IT"/>
          </a:p>
        </p:txBody>
      </p:sp>
    </p:spTree>
    <p:extLst>
      <p:ext uri="{BB962C8B-B14F-4D97-AF65-F5344CB8AC3E}">
        <p14:creationId xmlns:p14="http://schemas.microsoft.com/office/powerpoint/2010/main" val="1997804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2E2D2D7-29CC-42F8-82DE-CB08441201FE}" type="datetimeFigureOut">
              <a:rPr lang="it-IT"/>
              <a:pPr>
                <a:defRPr/>
              </a:pPr>
              <a:t>26/11/2016</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Arial" panose="020B0604020202020204" pitchFamily="34" charset="0"/>
              </a:defRPr>
            </a:lvl1pPr>
          </a:lstStyle>
          <a:p>
            <a:pPr>
              <a:defRPr/>
            </a:pPr>
            <a:fld id="{1CA751E8-6A1E-4E28-9507-C33E85D31F28}" type="slidenum">
              <a:rPr lang="it-IT" altLang="it-IT"/>
              <a:pPr>
                <a:defRPr/>
              </a:pPr>
              <a:t>‹N›</a:t>
            </a:fld>
            <a:endParaRPr lang="it-IT" altLang="it-IT"/>
          </a:p>
        </p:txBody>
      </p:sp>
    </p:spTree>
    <p:extLst>
      <p:ext uri="{BB962C8B-B14F-4D97-AF65-F5344CB8AC3E}">
        <p14:creationId xmlns:p14="http://schemas.microsoft.com/office/powerpoint/2010/main" val="37833450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1181E5A-CE3F-4C18-9ECA-81C2F5A77D41}" type="datetimeFigureOut">
              <a:rPr lang="it-IT"/>
              <a:pPr>
                <a:defRPr/>
              </a:pPr>
              <a:t>26/11/2016</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atin typeface="Arial" panose="020B0604020202020204" pitchFamily="34" charset="0"/>
              </a:defRPr>
            </a:lvl1pPr>
          </a:lstStyle>
          <a:p>
            <a:pPr>
              <a:defRPr/>
            </a:pPr>
            <a:fld id="{B081DA32-104F-4218-B339-7A94CF3AF410}" type="slidenum">
              <a:rPr lang="it-IT" altLang="it-IT"/>
              <a:pPr>
                <a:defRPr/>
              </a:pPr>
              <a:t>‹N›</a:t>
            </a:fld>
            <a:endParaRPr lang="it-IT" altLang="it-IT"/>
          </a:p>
        </p:txBody>
      </p:sp>
    </p:spTree>
    <p:extLst>
      <p:ext uri="{BB962C8B-B14F-4D97-AF65-F5344CB8AC3E}">
        <p14:creationId xmlns:p14="http://schemas.microsoft.com/office/powerpoint/2010/main" val="33284488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6CBF03D-1C95-4658-B6CF-9D660082FD48}" type="datetimeFigureOut">
              <a:rPr lang="it-IT"/>
              <a:pPr>
                <a:defRPr/>
              </a:pPr>
              <a:t>26/11/2016</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atin typeface="Arial" panose="020B0604020202020204" pitchFamily="34" charset="0"/>
              </a:defRPr>
            </a:lvl1pPr>
          </a:lstStyle>
          <a:p>
            <a:pPr>
              <a:defRPr/>
            </a:pPr>
            <a:fld id="{A7714A08-57D1-4E7F-8927-5FA4F849D851}" type="slidenum">
              <a:rPr lang="it-IT" altLang="it-IT"/>
              <a:pPr>
                <a:defRPr/>
              </a:pPr>
              <a:t>‹N›</a:t>
            </a:fld>
            <a:endParaRPr lang="it-IT" altLang="it-IT"/>
          </a:p>
        </p:txBody>
      </p:sp>
    </p:spTree>
    <p:extLst>
      <p:ext uri="{BB962C8B-B14F-4D97-AF65-F5344CB8AC3E}">
        <p14:creationId xmlns:p14="http://schemas.microsoft.com/office/powerpoint/2010/main" val="2336929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45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9994311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BB67869-E6FA-408E-B26B-8890647F5B4D}"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Arial" panose="020B0604020202020204" pitchFamily="34" charset="0"/>
              </a:defRPr>
            </a:lvl1pPr>
          </a:lstStyle>
          <a:p>
            <a:pPr>
              <a:defRPr/>
            </a:pPr>
            <a:fld id="{76D7C9EE-71F2-4673-B9C6-01472684A948}" type="slidenum">
              <a:rPr lang="it-IT" altLang="it-IT"/>
              <a:pPr>
                <a:defRPr/>
              </a:pPr>
              <a:t>‹N›</a:t>
            </a:fld>
            <a:endParaRPr lang="it-IT" altLang="it-IT"/>
          </a:p>
        </p:txBody>
      </p:sp>
    </p:spTree>
    <p:extLst>
      <p:ext uri="{BB962C8B-B14F-4D97-AF65-F5344CB8AC3E}">
        <p14:creationId xmlns:p14="http://schemas.microsoft.com/office/powerpoint/2010/main" val="996277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81087FD-D8B6-471B-A8FC-B2B1B7E348B5}"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Arial" panose="020B0604020202020204" pitchFamily="34" charset="0"/>
              </a:defRPr>
            </a:lvl1pPr>
          </a:lstStyle>
          <a:p>
            <a:pPr>
              <a:defRPr/>
            </a:pPr>
            <a:fld id="{44CFABAA-1B8B-45C8-ABF5-22E3897B4551}" type="slidenum">
              <a:rPr lang="it-IT" altLang="it-IT"/>
              <a:pPr>
                <a:defRPr/>
              </a:pPr>
              <a:t>‹N›</a:t>
            </a:fld>
            <a:endParaRPr lang="it-IT" altLang="it-IT"/>
          </a:p>
        </p:txBody>
      </p:sp>
    </p:spTree>
    <p:extLst>
      <p:ext uri="{BB962C8B-B14F-4D97-AF65-F5344CB8AC3E}">
        <p14:creationId xmlns:p14="http://schemas.microsoft.com/office/powerpoint/2010/main" val="26971549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F1F2C0A-0B4E-4B1C-A7FF-CF5B4BE73A68}"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860A088E-C788-43E2-9212-9401CD848CB0}" type="slidenum">
              <a:rPr lang="it-IT" altLang="it-IT"/>
              <a:pPr>
                <a:defRPr/>
              </a:pPr>
              <a:t>‹N›</a:t>
            </a:fld>
            <a:endParaRPr lang="it-IT" altLang="it-IT"/>
          </a:p>
        </p:txBody>
      </p:sp>
    </p:spTree>
    <p:extLst>
      <p:ext uri="{BB962C8B-B14F-4D97-AF65-F5344CB8AC3E}">
        <p14:creationId xmlns:p14="http://schemas.microsoft.com/office/powerpoint/2010/main" val="167091469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AF49284-5E02-418E-80AA-5D0417C19F25}"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BB4EED67-F94A-47A7-8478-224740756C8B}" type="slidenum">
              <a:rPr lang="it-IT" altLang="it-IT"/>
              <a:pPr>
                <a:defRPr/>
              </a:pPr>
              <a:t>‹N›</a:t>
            </a:fld>
            <a:endParaRPr lang="it-IT" altLang="it-IT"/>
          </a:p>
        </p:txBody>
      </p:sp>
    </p:spTree>
    <p:extLst>
      <p:ext uri="{BB962C8B-B14F-4D97-AF65-F5344CB8AC3E}">
        <p14:creationId xmlns:p14="http://schemas.microsoft.com/office/powerpoint/2010/main" val="193080106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304800" y="609600"/>
            <a:ext cx="8534400" cy="1524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304800" y="2362200"/>
            <a:ext cx="4161367" cy="3581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01634" y="2362200"/>
            <a:ext cx="4161366" cy="3581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5800" y="6172200"/>
            <a:ext cx="1905000" cy="533400"/>
          </a:xfrm>
        </p:spPr>
        <p:txBody>
          <a:bodyPr/>
          <a:lstStyle>
            <a:lvl1pPr fontAlgn="base">
              <a:spcBef>
                <a:spcPct val="0"/>
              </a:spcBef>
              <a:spcAft>
                <a:spcPct val="0"/>
              </a:spcAft>
              <a:defRPr>
                <a:latin typeface="Arial" pitchFamily="34" charset="0"/>
              </a:defRPr>
            </a:lvl1pPr>
          </a:lstStyle>
          <a:p>
            <a:pPr>
              <a:defRPr/>
            </a:pPr>
            <a:fld id="{0D4102AF-5ECF-4E65-B51E-7EDD003EB0CC}" type="datetime1">
              <a:rPr lang="it-IT" altLang="en-US"/>
              <a:pPr>
                <a:defRPr/>
              </a:pPr>
              <a:t>26/11/2016</a:t>
            </a:fld>
            <a:endParaRPr lang="it-IT" altLang="en-US"/>
          </a:p>
        </p:txBody>
      </p:sp>
      <p:sp>
        <p:nvSpPr>
          <p:cNvPr id="6" name="Segnaposto piè di pagina 5"/>
          <p:cNvSpPr>
            <a:spLocks noGrp="1"/>
          </p:cNvSpPr>
          <p:nvPr>
            <p:ph type="ftr" sz="quarter" idx="11"/>
          </p:nvPr>
        </p:nvSpPr>
        <p:spPr>
          <a:xfrm>
            <a:off x="3124200" y="6172200"/>
            <a:ext cx="2895600" cy="533400"/>
          </a:xfrm>
        </p:spPr>
        <p:txBody>
          <a:bodyPr/>
          <a:lstStyle>
            <a:lvl1pPr fontAlgn="base">
              <a:spcBef>
                <a:spcPct val="0"/>
              </a:spcBef>
              <a:spcAft>
                <a:spcPct val="0"/>
              </a:spcAft>
              <a:defRPr>
                <a:latin typeface="Arial" pitchFamily="34" charset="0"/>
              </a:defRPr>
            </a:lvl1pPr>
          </a:lstStyle>
          <a:p>
            <a:pPr>
              <a:defRPr/>
            </a:pPr>
            <a:endParaRPr lang="it-IT" altLang="en-US"/>
          </a:p>
        </p:txBody>
      </p:sp>
      <p:sp>
        <p:nvSpPr>
          <p:cNvPr id="7" name="Segnaposto numero diapositiva 6"/>
          <p:cNvSpPr>
            <a:spLocks noGrp="1"/>
          </p:cNvSpPr>
          <p:nvPr>
            <p:ph type="sldNum" sz="quarter" idx="12"/>
          </p:nvPr>
        </p:nvSpPr>
        <p:spPr>
          <a:xfrm>
            <a:off x="6477000" y="6172200"/>
            <a:ext cx="2286000" cy="533400"/>
          </a:xfrm>
        </p:spPr>
        <p:txBody>
          <a:bodyPr/>
          <a:lstStyle>
            <a:lvl1pPr>
              <a:defRPr>
                <a:latin typeface="Arial" panose="020B0604020202020204" pitchFamily="34" charset="0"/>
              </a:defRPr>
            </a:lvl1pPr>
          </a:lstStyle>
          <a:p>
            <a:pPr>
              <a:defRPr/>
            </a:pPr>
            <a:fld id="{F5DB45FF-8A9A-44B8-A6BB-D9AF56C6B03B}" type="slidenum">
              <a:rPr lang="it-IT" altLang="en-US"/>
              <a:pPr>
                <a:defRPr/>
              </a:pPr>
              <a:t>‹N›</a:t>
            </a:fld>
            <a:endParaRPr lang="it-IT" altLang="en-US"/>
          </a:p>
        </p:txBody>
      </p:sp>
    </p:spTree>
    <p:extLst>
      <p:ext uri="{BB962C8B-B14F-4D97-AF65-F5344CB8AC3E}">
        <p14:creationId xmlns:p14="http://schemas.microsoft.com/office/powerpoint/2010/main" val="226776156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01625" y="228600"/>
            <a:ext cx="8540750" cy="5870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ー 2"/>
          <p:cNvSpPr>
            <a:spLocks noGrp="1"/>
          </p:cNvSpPr>
          <p:nvPr>
            <p:ph type="dt" sz="half" idx="10"/>
          </p:nvPr>
        </p:nvSpPr>
        <p:spPr>
          <a:xfrm>
            <a:off x="304800" y="6245225"/>
            <a:ext cx="2286000" cy="476250"/>
          </a:xfrm>
        </p:spPr>
        <p:txBody>
          <a:bodyPr/>
          <a:lstStyle>
            <a:lvl1pPr fontAlgn="base">
              <a:spcBef>
                <a:spcPct val="0"/>
              </a:spcBef>
              <a:spcAft>
                <a:spcPct val="0"/>
              </a:spcAft>
              <a:defRPr>
                <a:latin typeface="Arial" pitchFamily="34" charset="0"/>
              </a:defRPr>
            </a:lvl1pPr>
          </a:lstStyle>
          <a:p>
            <a:pPr>
              <a:defRPr/>
            </a:pPr>
            <a:endParaRPr lang="en-US" altLang="ja-JP"/>
          </a:p>
        </p:txBody>
      </p:sp>
      <p:sp>
        <p:nvSpPr>
          <p:cNvPr id="4" name="フッター プレースホルダー 3"/>
          <p:cNvSpPr>
            <a:spLocks noGrp="1"/>
          </p:cNvSpPr>
          <p:nvPr>
            <p:ph type="ftr" sz="quarter" idx="11"/>
          </p:nvPr>
        </p:nvSpPr>
        <p:spPr>
          <a:xfrm>
            <a:off x="3124200" y="6245225"/>
            <a:ext cx="2895600" cy="476250"/>
          </a:xfrm>
        </p:spPr>
        <p:txBody>
          <a:bodyPr/>
          <a:lstStyle>
            <a:lvl1pPr fontAlgn="base">
              <a:spcBef>
                <a:spcPct val="0"/>
              </a:spcBef>
              <a:spcAft>
                <a:spcPct val="0"/>
              </a:spcAft>
              <a:defRPr>
                <a:latin typeface="Arial" pitchFamily="34" charset="0"/>
              </a:defRPr>
            </a:lvl1pPr>
          </a:lstStyle>
          <a:p>
            <a:pPr>
              <a:defRPr/>
            </a:pPr>
            <a:endParaRPr lang="en-US" altLang="ja-JP"/>
          </a:p>
        </p:txBody>
      </p:sp>
      <p:sp>
        <p:nvSpPr>
          <p:cNvPr id="5" name="スライド番号プレースホルダー 4"/>
          <p:cNvSpPr>
            <a:spLocks noGrp="1"/>
          </p:cNvSpPr>
          <p:nvPr>
            <p:ph type="sldNum" sz="quarter" idx="12"/>
          </p:nvPr>
        </p:nvSpPr>
        <p:spPr>
          <a:xfrm>
            <a:off x="6553200" y="6245225"/>
            <a:ext cx="2286000" cy="476250"/>
          </a:xfrm>
        </p:spPr>
        <p:txBody>
          <a:bodyPr/>
          <a:lstStyle>
            <a:lvl1pPr>
              <a:defRPr>
                <a:latin typeface="Arial" panose="020B0604020202020204" pitchFamily="34" charset="0"/>
              </a:defRPr>
            </a:lvl1pPr>
          </a:lstStyle>
          <a:p>
            <a:pPr>
              <a:defRPr/>
            </a:pPr>
            <a:fld id="{A4A6AB5C-C04E-413A-A7DC-FA6BEF8DB6EC}" type="slidenum">
              <a:rPr lang="ja-JP" altLang="en-US"/>
              <a:pPr>
                <a:defRPr/>
              </a:pPr>
              <a:t>‹N›</a:t>
            </a:fld>
            <a:endParaRPr lang="en-US" altLang="ja-JP"/>
          </a:p>
        </p:txBody>
      </p:sp>
    </p:spTree>
    <p:extLst>
      <p:ext uri="{BB962C8B-B14F-4D97-AF65-F5344CB8AC3E}">
        <p14:creationId xmlns:p14="http://schemas.microsoft.com/office/powerpoint/2010/main" val="9647390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083128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756038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976342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97890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5_Título y objetos">
    <p:spTree>
      <p:nvGrpSpPr>
        <p:cNvPr id="1" name=""/>
        <p:cNvGrpSpPr/>
        <p:nvPr/>
      </p:nvGrpSpPr>
      <p:grpSpPr>
        <a:xfrm>
          <a:off x="0" y="0"/>
          <a:ext cx="0" cy="0"/>
          <a:chOff x="0" y="0"/>
          <a:chExt cx="0" cy="0"/>
        </a:xfrm>
      </p:grpSpPr>
      <p:sp>
        <p:nvSpPr>
          <p:cNvPr id="2" name="Título 1"/>
          <p:cNvSpPr>
            <a:spLocks noGrp="1"/>
          </p:cNvSpPr>
          <p:nvPr>
            <p:ph type="title"/>
          </p:nvPr>
        </p:nvSpPr>
        <p:spPr bwMode="gray">
          <a:xfrm>
            <a:off x="457200" y="269609"/>
            <a:ext cx="7543800" cy="868362"/>
          </a:xfrm>
        </p:spPr>
        <p:txBody>
          <a:bodyPr lIns="0" tIns="0" rIns="0" bIns="0"/>
          <a:lstStyle>
            <a:lvl1pPr>
              <a:defRPr/>
            </a:lvl1pPr>
          </a:lstStyle>
          <a:p>
            <a:r>
              <a:rPr lang="en-GB" smtClean="0"/>
              <a:t>Click to edit Master title style</a:t>
            </a:r>
            <a:endParaRPr lang="es-ES_tradnl" dirty="0"/>
          </a:p>
        </p:txBody>
      </p:sp>
      <p:sp>
        <p:nvSpPr>
          <p:cNvPr id="10" name="Marcador de texto 9"/>
          <p:cNvSpPr>
            <a:spLocks noGrp="1"/>
          </p:cNvSpPr>
          <p:nvPr>
            <p:ph type="body" sz="quarter" idx="14"/>
          </p:nvPr>
        </p:nvSpPr>
        <p:spPr>
          <a:xfrm>
            <a:off x="457200" y="101262"/>
            <a:ext cx="7315200" cy="228600"/>
          </a:xfrm>
        </p:spPr>
        <p:txBody>
          <a:bodyPr anchor="b"/>
          <a:lstStyle>
            <a:lvl1pPr indent="0">
              <a:buFontTx/>
              <a:buNone/>
              <a:defRPr sz="1100" b="1">
                <a:solidFill>
                  <a:schemeClr val="tx1"/>
                </a:solidFill>
              </a:defRPr>
            </a:lvl1pPr>
          </a:lstStyle>
          <a:p>
            <a:pPr lvl="0"/>
            <a:r>
              <a:rPr lang="en-GB" smtClean="0"/>
              <a:t>Click to edit Master text styles</a:t>
            </a:r>
          </a:p>
        </p:txBody>
      </p:sp>
      <p:sp>
        <p:nvSpPr>
          <p:cNvPr id="12" name="Marcador de posición de imagen 11"/>
          <p:cNvSpPr>
            <a:spLocks noGrp="1"/>
          </p:cNvSpPr>
          <p:nvPr>
            <p:ph type="pic" sz="quarter" idx="15"/>
          </p:nvPr>
        </p:nvSpPr>
        <p:spPr>
          <a:xfrm>
            <a:off x="457200" y="1138238"/>
            <a:ext cx="8229600" cy="3738562"/>
          </a:xfrm>
        </p:spPr>
        <p:txBody>
          <a:bodyPr rtlCol="0"/>
          <a:lstStyle/>
          <a:p>
            <a:pPr lvl="0"/>
            <a:r>
              <a:rPr lang="en-GB" noProof="0" smtClean="0"/>
              <a:t>Drag picture to placeholder or click icon to add</a:t>
            </a:r>
            <a:endParaRPr lang="es-ES_tradnl" noProof="0"/>
          </a:p>
        </p:txBody>
      </p:sp>
      <p:sp>
        <p:nvSpPr>
          <p:cNvPr id="13" name="Marcador de texto 7"/>
          <p:cNvSpPr>
            <a:spLocks noGrp="1"/>
          </p:cNvSpPr>
          <p:nvPr>
            <p:ph type="body" sz="quarter" idx="16"/>
          </p:nvPr>
        </p:nvSpPr>
        <p:spPr>
          <a:xfrm>
            <a:off x="457200" y="4944154"/>
            <a:ext cx="8229600" cy="1371600"/>
          </a:xfrm>
          <a:solidFill>
            <a:schemeClr val="bg1"/>
          </a:solidFill>
        </p:spPr>
        <p:txBody>
          <a:bodyPr bIns="108000"/>
          <a:lstStyle>
            <a:lvl1pPr indent="0">
              <a:lnSpc>
                <a:spcPct val="100000"/>
              </a:lnSpc>
              <a:buNone/>
              <a:defRPr sz="2200" b="1">
                <a:solidFill>
                  <a:schemeClr val="tx1">
                    <a:alpha val="85000"/>
                  </a:schemeClr>
                </a:solidFill>
              </a:defRPr>
            </a:lvl1pPr>
            <a:lvl2pPr>
              <a:defRPr>
                <a:solidFill>
                  <a:srgbClr val="EE2027">
                    <a:alpha val="85000"/>
                  </a:srgbClr>
                </a:solidFill>
              </a:defRPr>
            </a:lvl2pPr>
            <a:lvl3pPr>
              <a:buNone/>
              <a:defRPr>
                <a:solidFill>
                  <a:schemeClr val="tx1">
                    <a:alpha val="85000"/>
                  </a:schemeClr>
                </a:solidFill>
              </a:defRPr>
            </a:lvl3pPr>
            <a:lvl4pPr>
              <a:defRPr>
                <a:solidFill>
                  <a:schemeClr val="tx1">
                    <a:alpha val="85000"/>
                  </a:schemeClr>
                </a:solidFill>
              </a:defRPr>
            </a:lvl4pPr>
            <a:lvl5pPr>
              <a:defRPr>
                <a:solidFill>
                  <a:schemeClr val="tx1">
                    <a:alpha val="85000"/>
                  </a:schemeClr>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s-ES_tradnl" dirty="0"/>
          </a:p>
        </p:txBody>
      </p:sp>
      <p:sp>
        <p:nvSpPr>
          <p:cNvPr id="8"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n-GB" smtClean="0"/>
              <a:t>Click to edit Master text styles</a:t>
            </a:r>
          </a:p>
        </p:txBody>
      </p:sp>
      <p:sp>
        <p:nvSpPr>
          <p:cNvPr id="9" name="Marcador de texto 9"/>
          <p:cNvSpPr>
            <a:spLocks noGrp="1"/>
          </p:cNvSpPr>
          <p:nvPr>
            <p:ph type="body" sz="quarter" idx="18"/>
          </p:nvPr>
        </p:nvSpPr>
        <p:spPr>
          <a:xfrm>
            <a:off x="48591" y="101262"/>
            <a:ext cx="381000" cy="228600"/>
          </a:xfrm>
        </p:spPr>
        <p:txBody>
          <a:bodyPr anchor="b"/>
          <a:lstStyle>
            <a:lvl1pPr indent="0" algn="r">
              <a:buFontTx/>
              <a:buNone/>
              <a:defRPr sz="1100" b="1">
                <a:solidFill>
                  <a:schemeClr val="tx1"/>
                </a:solidFill>
              </a:defRPr>
            </a:lvl1pPr>
          </a:lstStyle>
          <a:p>
            <a:pPr lvl="0"/>
            <a:r>
              <a:rPr lang="en-GB" smtClean="0"/>
              <a:t>Click to edit Master text styles</a:t>
            </a:r>
          </a:p>
        </p:txBody>
      </p:sp>
    </p:spTree>
    <p:extLst>
      <p:ext uri="{BB962C8B-B14F-4D97-AF65-F5344CB8AC3E}">
        <p14:creationId xmlns:p14="http://schemas.microsoft.com/office/powerpoint/2010/main" val="390265767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4767105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679101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4371255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5658567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224136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51935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4791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47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s-ES_tradnl" smtClean="0"/>
              <a:t>Clic para editar título</a:t>
            </a:r>
            <a:endParaRPr lang="es-ES_tradnl" dirty="0"/>
          </a:p>
        </p:txBody>
      </p:sp>
      <p:sp>
        <p:nvSpPr>
          <p:cNvPr id="3" name="Marcador de contenido 2"/>
          <p:cNvSpPr>
            <a:spLocks noGrp="1"/>
          </p:cNvSpPr>
          <p:nvPr>
            <p:ph idx="1"/>
          </p:nvPr>
        </p:nvSpPr>
        <p:spPr>
          <a:xfrm>
            <a:off x="4572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contenido 2"/>
          <p:cNvSpPr>
            <a:spLocks noGrp="1"/>
          </p:cNvSpPr>
          <p:nvPr>
            <p:ph idx="15"/>
          </p:nvPr>
        </p:nvSpPr>
        <p:spPr>
          <a:xfrm>
            <a:off x="6096000" y="1312446"/>
            <a:ext cx="2590800" cy="4983163"/>
          </a:xfrm>
          <a:solidFill>
            <a:schemeClr val="tx2"/>
          </a:solidFill>
        </p:spPr>
        <p:txBody>
          <a:bodyPr lIns="108000" tIns="108000" rIns="108000" bIns="10800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9" name="Marcador de contenido 2"/>
          <p:cNvSpPr>
            <a:spLocks noGrp="1"/>
          </p:cNvSpPr>
          <p:nvPr>
            <p:ph idx="16"/>
          </p:nvPr>
        </p:nvSpPr>
        <p:spPr>
          <a:xfrm>
            <a:off x="3276600" y="1312446"/>
            <a:ext cx="2590800" cy="49831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1" name="Marcador de texto 10"/>
          <p:cNvSpPr>
            <a:spLocks noGrp="1"/>
          </p:cNvSpPr>
          <p:nvPr>
            <p:ph type="body" sz="quarter" idx="17"/>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2" name="Marcador de texto 9"/>
          <p:cNvSpPr>
            <a:spLocks noGrp="1"/>
          </p:cNvSpPr>
          <p:nvPr>
            <p:ph type="body" sz="quarter" idx="18"/>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
        <p:nvSpPr>
          <p:cNvPr id="13"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s-ES_tradnl" dirty="0" smtClean="0"/>
              <a:t>Haga clic para modificar el estilo de texto del patrón</a:t>
            </a:r>
          </a:p>
        </p:txBody>
      </p:sp>
      <p:sp>
        <p:nvSpPr>
          <p:cNvPr id="15" name="Marcador de posición de imagen 14"/>
          <p:cNvSpPr>
            <a:spLocks noGrp="1"/>
          </p:cNvSpPr>
          <p:nvPr>
            <p:ph type="pic" sz="quarter" idx="19"/>
          </p:nvPr>
        </p:nvSpPr>
        <p:spPr>
          <a:xfrm>
            <a:off x="6096000" y="4962201"/>
            <a:ext cx="2590800" cy="1333407"/>
          </a:xfrm>
        </p:spPr>
        <p:txBody>
          <a:bodyPr rtlCol="0">
            <a:noAutofit/>
          </a:bodyPr>
          <a:lstStyle/>
          <a:p>
            <a:pPr lvl="0"/>
            <a:endParaRPr lang="es-ES_tradnl" noProof="0"/>
          </a:p>
        </p:txBody>
      </p:sp>
    </p:spTree>
    <p:extLst>
      <p:ext uri="{BB962C8B-B14F-4D97-AF65-F5344CB8AC3E}">
        <p14:creationId xmlns:p14="http://schemas.microsoft.com/office/powerpoint/2010/main" val="305994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it-IT" smtClean="0"/>
              <a:t>Fare clic per modificare lo stile del titolo</a:t>
            </a:r>
            <a:endParaRPr lang="es-ES_tradnl" dirty="0"/>
          </a:p>
        </p:txBody>
      </p:sp>
      <p:sp>
        <p:nvSpPr>
          <p:cNvPr id="3" name="Marcador de contenido 2"/>
          <p:cNvSpPr>
            <a:spLocks noGrp="1"/>
          </p:cNvSpPr>
          <p:nvPr>
            <p:ph idx="1"/>
          </p:nvPr>
        </p:nvSpPr>
        <p:spPr>
          <a:xfrm>
            <a:off x="457200" y="1312446"/>
            <a:ext cx="3962400" cy="4983163"/>
          </a:xfrm>
          <a:solidFill>
            <a:schemeClr val="bg1">
              <a:lumMod val="95000"/>
            </a:schemeClr>
          </a:solidFill>
        </p:spPr>
        <p:txBody>
          <a:bodyPr lIns="72000" t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10" name="Marcador de texto 9"/>
          <p:cNvSpPr>
            <a:spLocks noGrp="1"/>
          </p:cNvSpPr>
          <p:nvPr>
            <p:ph type="body" sz="quarter" idx="14"/>
          </p:nvPr>
        </p:nvSpPr>
        <p:spPr>
          <a:xfrm>
            <a:off x="457200" y="101262"/>
            <a:ext cx="7315200" cy="228600"/>
          </a:xfrm>
        </p:spPr>
        <p:txBody>
          <a:bodyPr anchor="b"/>
          <a:lstStyle>
            <a:lvl1pPr marL="0" indent="0">
              <a:buFontTx/>
              <a:buNone/>
              <a:defRPr sz="1100" b="1">
                <a:solidFill>
                  <a:schemeClr val="tx1"/>
                </a:solidFill>
              </a:defRPr>
            </a:lvl1pPr>
          </a:lstStyle>
          <a:p>
            <a:pPr lvl="0"/>
            <a:r>
              <a:rPr lang="es-ES_tradnl" dirty="0" smtClean="0"/>
              <a:t>Haga clic para modificar el estilo de texto del patrón</a:t>
            </a:r>
          </a:p>
        </p:txBody>
      </p:sp>
      <p:sp>
        <p:nvSpPr>
          <p:cNvPr id="6" name="Marcador de contenido 2"/>
          <p:cNvSpPr>
            <a:spLocks noGrp="1"/>
          </p:cNvSpPr>
          <p:nvPr>
            <p:ph idx="15"/>
          </p:nvPr>
        </p:nvSpPr>
        <p:spPr>
          <a:xfrm>
            <a:off x="4724400" y="1312446"/>
            <a:ext cx="3962400" cy="4983163"/>
          </a:xfrm>
          <a:solidFill>
            <a:schemeClr val="bg1">
              <a:lumMod val="95000"/>
            </a:schemeClr>
          </a:solidFill>
        </p:spPr>
        <p:txBody>
          <a:bodyPr lIns="72000" tIns="72000" rIns="72000" bIns="7200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9" name="Marcador de posición de imagen 8"/>
          <p:cNvSpPr>
            <a:spLocks noGrp="1"/>
          </p:cNvSpPr>
          <p:nvPr>
            <p:ph type="pic" sz="quarter" idx="16"/>
          </p:nvPr>
        </p:nvSpPr>
        <p:spPr>
          <a:xfrm>
            <a:off x="609600" y="4148892"/>
            <a:ext cx="3657600" cy="1981200"/>
          </a:xfrm>
        </p:spPr>
        <p:txBody>
          <a:bodyPr/>
          <a:lstStyle/>
          <a:p>
            <a:pPr lvl="0"/>
            <a:endParaRPr lang="es-ES_tradnl" noProof="0"/>
          </a:p>
        </p:txBody>
      </p:sp>
      <p:sp>
        <p:nvSpPr>
          <p:cNvPr id="11" name="Marcador de posición de imagen 8"/>
          <p:cNvSpPr>
            <a:spLocks noGrp="1"/>
          </p:cNvSpPr>
          <p:nvPr>
            <p:ph type="pic" sz="quarter" idx="17"/>
          </p:nvPr>
        </p:nvSpPr>
        <p:spPr>
          <a:xfrm>
            <a:off x="4876800" y="4148892"/>
            <a:ext cx="3657600" cy="1981200"/>
          </a:xfrm>
        </p:spPr>
        <p:txBody>
          <a:bodyPr/>
          <a:lstStyle/>
          <a:p>
            <a:pPr lvl="0"/>
            <a:endParaRPr lang="es-ES_tradnl" noProof="0"/>
          </a:p>
        </p:txBody>
      </p:sp>
      <p:sp>
        <p:nvSpPr>
          <p:cNvPr id="14" name="Marcador de texto 10"/>
          <p:cNvSpPr>
            <a:spLocks noGrp="1"/>
          </p:cNvSpPr>
          <p:nvPr>
            <p:ph type="body" sz="quarter" idx="18"/>
          </p:nvPr>
        </p:nvSpPr>
        <p:spPr>
          <a:xfrm>
            <a:off x="489976" y="6494046"/>
            <a:ext cx="8229600" cy="310540"/>
          </a:xfrm>
        </p:spPr>
        <p:txBody>
          <a:bodyPr anchor="b"/>
          <a:lstStyle>
            <a:lvl1pPr marL="0" indent="0">
              <a:lnSpc>
                <a:spcPct val="100000"/>
              </a:lnSpc>
              <a:buFontTx/>
              <a:buNone/>
              <a:defRPr sz="900"/>
            </a:lvl1pPr>
          </a:lstStyle>
          <a:p>
            <a:pPr lvl="0"/>
            <a:r>
              <a:rPr lang="es-ES_tradnl" dirty="0" smtClean="0"/>
              <a:t>Haga clic para modificar el estilo de texto del patrón</a:t>
            </a:r>
          </a:p>
        </p:txBody>
      </p:sp>
      <p:sp>
        <p:nvSpPr>
          <p:cNvPr id="15" name="Marcador de texto 9"/>
          <p:cNvSpPr>
            <a:spLocks noGrp="1"/>
          </p:cNvSpPr>
          <p:nvPr>
            <p:ph type="body" sz="quarter" idx="19"/>
          </p:nvPr>
        </p:nvSpPr>
        <p:spPr>
          <a:xfrm>
            <a:off x="48591" y="101262"/>
            <a:ext cx="381000" cy="228600"/>
          </a:xfrm>
        </p:spPr>
        <p:txBody>
          <a:bodyPr anchor="b"/>
          <a:lstStyle>
            <a:lvl1pPr indent="0" algn="r">
              <a:buFontTx/>
              <a:buNone/>
              <a:defRPr sz="1100" b="1">
                <a:solidFill>
                  <a:schemeClr val="tx1"/>
                </a:solidFill>
              </a:defRPr>
            </a:lvl1pPr>
          </a:lstStyle>
          <a:p>
            <a:pPr lvl="0"/>
            <a:r>
              <a:rPr lang="es-ES_tradnl" dirty="0" smtClean="0"/>
              <a:t>Haga clic para modificar el estilo de texto del patrón</a:t>
            </a:r>
          </a:p>
        </p:txBody>
      </p:sp>
    </p:spTree>
    <p:extLst>
      <p:ext uri="{BB962C8B-B14F-4D97-AF65-F5344CB8AC3E}">
        <p14:creationId xmlns:p14="http://schemas.microsoft.com/office/powerpoint/2010/main" val="2698674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85E03CC-506F-48D5-8DD1-BF969038CC35}"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7E65596-2A6E-42F6-B5B5-BCDC1C2577F0}" type="slidenum">
              <a:rPr lang="it-IT" altLang="it-IT"/>
              <a:pPr>
                <a:defRPr/>
              </a:pPr>
              <a:t>‹N›</a:t>
            </a:fld>
            <a:endParaRPr lang="it-IT" altLang="it-IT"/>
          </a:p>
        </p:txBody>
      </p:sp>
    </p:spTree>
    <p:extLst>
      <p:ext uri="{BB962C8B-B14F-4D97-AF65-F5344CB8AC3E}">
        <p14:creationId xmlns:p14="http://schemas.microsoft.com/office/powerpoint/2010/main" val="476695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AB28F99-8C1E-4B94-9472-240A236CC0D8}"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D21960A-D7FB-480E-9215-D7611D81D6FC}" type="slidenum">
              <a:rPr lang="it-IT" altLang="it-IT"/>
              <a:pPr>
                <a:defRPr/>
              </a:pPr>
              <a:t>‹N›</a:t>
            </a:fld>
            <a:endParaRPr lang="it-IT" altLang="it-IT"/>
          </a:p>
        </p:txBody>
      </p:sp>
    </p:spTree>
    <p:extLst>
      <p:ext uri="{BB962C8B-B14F-4D97-AF65-F5344CB8AC3E}">
        <p14:creationId xmlns:p14="http://schemas.microsoft.com/office/powerpoint/2010/main" val="421648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6_Título y objetos">
    <p:spTree>
      <p:nvGrpSpPr>
        <p:cNvPr id="1" name=""/>
        <p:cNvGrpSpPr/>
        <p:nvPr/>
      </p:nvGrpSpPr>
      <p:grpSpPr>
        <a:xfrm>
          <a:off x="0" y="0"/>
          <a:ext cx="0" cy="0"/>
          <a:chOff x="0" y="0"/>
          <a:chExt cx="0" cy="0"/>
        </a:xfrm>
      </p:grpSpPr>
      <p:cxnSp>
        <p:nvCxnSpPr>
          <p:cNvPr id="12"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0"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5" name="Marcador de contenido 2"/>
          <p:cNvSpPr>
            <a:spLocks noGrp="1"/>
          </p:cNvSpPr>
          <p:nvPr>
            <p:ph idx="22"/>
          </p:nvPr>
        </p:nvSpPr>
        <p:spPr>
          <a:xfrm>
            <a:off x="457200" y="2362200"/>
            <a:ext cx="8262376" cy="4131846"/>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1319776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C6E09FE-F56A-4345-BBD3-4DB29493B13E}"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86E4968-4E33-4718-8EA7-36D25A5CF930}" type="slidenum">
              <a:rPr lang="it-IT" altLang="it-IT"/>
              <a:pPr>
                <a:defRPr/>
              </a:pPr>
              <a:t>‹N›</a:t>
            </a:fld>
            <a:endParaRPr lang="it-IT" altLang="it-IT"/>
          </a:p>
        </p:txBody>
      </p:sp>
    </p:spTree>
    <p:extLst>
      <p:ext uri="{BB962C8B-B14F-4D97-AF65-F5344CB8AC3E}">
        <p14:creationId xmlns:p14="http://schemas.microsoft.com/office/powerpoint/2010/main" val="3793628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95CC58D-F504-4D06-9A35-0CC1218FB0C7}"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A334B4B-3A7C-4BCC-B057-C2DA386E2C4E}" type="slidenum">
              <a:rPr lang="it-IT" altLang="it-IT"/>
              <a:pPr>
                <a:defRPr/>
              </a:pPr>
              <a:t>‹N›</a:t>
            </a:fld>
            <a:endParaRPr lang="it-IT" altLang="it-IT"/>
          </a:p>
        </p:txBody>
      </p:sp>
    </p:spTree>
    <p:extLst>
      <p:ext uri="{BB962C8B-B14F-4D97-AF65-F5344CB8AC3E}">
        <p14:creationId xmlns:p14="http://schemas.microsoft.com/office/powerpoint/2010/main" val="1331598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EE9F37D-8580-418D-B05D-D0FB891E59CA}" type="datetimeFigureOut">
              <a:rPr lang="it-IT">
                <a:solidFill>
                  <a:prstClr val="black">
                    <a:tint val="75000"/>
                  </a:prstClr>
                </a:solidFill>
              </a:rPr>
              <a:pPr>
                <a:defRPr/>
              </a:pPr>
              <a:t>26/11/2016</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8E16B1AF-A7D1-440A-ACE2-53B9E32D28A9}" type="slidenum">
              <a:rPr lang="it-IT" altLang="it-IT"/>
              <a:pPr>
                <a:defRPr/>
              </a:pPr>
              <a:t>‹N›</a:t>
            </a:fld>
            <a:endParaRPr lang="it-IT" altLang="it-IT"/>
          </a:p>
        </p:txBody>
      </p:sp>
    </p:spTree>
    <p:extLst>
      <p:ext uri="{BB962C8B-B14F-4D97-AF65-F5344CB8AC3E}">
        <p14:creationId xmlns:p14="http://schemas.microsoft.com/office/powerpoint/2010/main" val="4238859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8DB16BA-4E28-416E-B624-7D64B6A52376}" type="datetimeFigureOut">
              <a:rPr lang="it-IT">
                <a:solidFill>
                  <a:prstClr val="black">
                    <a:tint val="75000"/>
                  </a:prstClr>
                </a:solidFill>
              </a:rPr>
              <a:pPr>
                <a:defRPr/>
              </a:pPr>
              <a:t>26/11/2016</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BC0417D-BB81-4F16-B777-B5B00CED8458}" type="slidenum">
              <a:rPr lang="it-IT" altLang="it-IT"/>
              <a:pPr>
                <a:defRPr/>
              </a:pPr>
              <a:t>‹N›</a:t>
            </a:fld>
            <a:endParaRPr lang="it-IT" altLang="it-IT"/>
          </a:p>
        </p:txBody>
      </p:sp>
    </p:spTree>
    <p:extLst>
      <p:ext uri="{BB962C8B-B14F-4D97-AF65-F5344CB8AC3E}">
        <p14:creationId xmlns:p14="http://schemas.microsoft.com/office/powerpoint/2010/main" val="134397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5441CF6-2380-4C8D-BEB8-449F7BC7614B}" type="datetimeFigureOut">
              <a:rPr lang="it-IT">
                <a:solidFill>
                  <a:prstClr val="black">
                    <a:tint val="75000"/>
                  </a:prstClr>
                </a:solidFill>
              </a:rPr>
              <a:pPr>
                <a:defRPr/>
              </a:pPr>
              <a:t>26/11/2016</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23FFA5D-7EAF-4E12-BEF8-B7BB8C75390E}" type="slidenum">
              <a:rPr lang="it-IT" altLang="it-IT"/>
              <a:pPr>
                <a:defRPr/>
              </a:pPr>
              <a:t>‹N›</a:t>
            </a:fld>
            <a:endParaRPr lang="it-IT" altLang="it-IT"/>
          </a:p>
        </p:txBody>
      </p:sp>
    </p:spTree>
    <p:extLst>
      <p:ext uri="{BB962C8B-B14F-4D97-AF65-F5344CB8AC3E}">
        <p14:creationId xmlns:p14="http://schemas.microsoft.com/office/powerpoint/2010/main" val="1851051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129D148-5AEA-4193-97E1-3888F776B156}"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CC85EC0-EBAB-4474-BC12-D620A179A5A8}" type="slidenum">
              <a:rPr lang="it-IT" altLang="it-IT"/>
              <a:pPr>
                <a:defRPr/>
              </a:pPr>
              <a:t>‹N›</a:t>
            </a:fld>
            <a:endParaRPr lang="it-IT" altLang="it-IT"/>
          </a:p>
        </p:txBody>
      </p:sp>
    </p:spTree>
    <p:extLst>
      <p:ext uri="{BB962C8B-B14F-4D97-AF65-F5344CB8AC3E}">
        <p14:creationId xmlns:p14="http://schemas.microsoft.com/office/powerpoint/2010/main" val="1066046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EE57C3F-9665-41BF-B6BC-42E76C896AB7}"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8374BF2-FBE0-4040-A26F-081111DE4E63}" type="slidenum">
              <a:rPr lang="it-IT" altLang="it-IT"/>
              <a:pPr>
                <a:defRPr/>
              </a:pPr>
              <a:t>‹N›</a:t>
            </a:fld>
            <a:endParaRPr lang="it-IT" altLang="it-IT"/>
          </a:p>
        </p:txBody>
      </p:sp>
    </p:spTree>
    <p:extLst>
      <p:ext uri="{BB962C8B-B14F-4D97-AF65-F5344CB8AC3E}">
        <p14:creationId xmlns:p14="http://schemas.microsoft.com/office/powerpoint/2010/main" val="3600667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CAF2166-BDF7-4F7B-8D33-A2A7C08FDE31}"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48A12AA-E16B-4B35-9ECC-DDF1AFB02E9A}" type="slidenum">
              <a:rPr lang="it-IT" altLang="it-IT"/>
              <a:pPr>
                <a:defRPr/>
              </a:pPr>
              <a:t>‹N›</a:t>
            </a:fld>
            <a:endParaRPr lang="it-IT" altLang="it-IT"/>
          </a:p>
        </p:txBody>
      </p:sp>
    </p:spTree>
    <p:extLst>
      <p:ext uri="{BB962C8B-B14F-4D97-AF65-F5344CB8AC3E}">
        <p14:creationId xmlns:p14="http://schemas.microsoft.com/office/powerpoint/2010/main" val="4172766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944B18C-E472-4EF8-931D-F6B9F5DFFC41}"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CCB49AE-82EF-4923-ADE3-4EBCF11DB234}" type="slidenum">
              <a:rPr lang="it-IT" altLang="it-IT"/>
              <a:pPr>
                <a:defRPr/>
              </a:pPr>
              <a:t>‹N›</a:t>
            </a:fld>
            <a:endParaRPr lang="it-IT" altLang="it-IT"/>
          </a:p>
        </p:txBody>
      </p:sp>
    </p:spTree>
    <p:extLst>
      <p:ext uri="{BB962C8B-B14F-4D97-AF65-F5344CB8AC3E}">
        <p14:creationId xmlns:p14="http://schemas.microsoft.com/office/powerpoint/2010/main" val="3775149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FC88BBA-DCE3-4FDC-AE55-63A15310BED5}"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8708210-3403-4CD0-88D0-F5DBAA9CAE98}" type="slidenum">
              <a:rPr lang="it-IT" altLang="it-IT"/>
              <a:pPr>
                <a:defRPr/>
              </a:pPr>
              <a:t>‹N›</a:t>
            </a:fld>
            <a:endParaRPr lang="it-IT" altLang="it-IT"/>
          </a:p>
        </p:txBody>
      </p:sp>
    </p:spTree>
    <p:extLst>
      <p:ext uri="{BB962C8B-B14F-4D97-AF65-F5344CB8AC3E}">
        <p14:creationId xmlns:p14="http://schemas.microsoft.com/office/powerpoint/2010/main" val="225231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2_Título y objetos">
    <p:spTree>
      <p:nvGrpSpPr>
        <p:cNvPr id="1" name=""/>
        <p:cNvGrpSpPr/>
        <p:nvPr/>
      </p:nvGrpSpPr>
      <p:grpSpPr>
        <a:xfrm>
          <a:off x="0" y="0"/>
          <a:ext cx="0" cy="0"/>
          <a:chOff x="0" y="0"/>
          <a:chExt cx="0" cy="0"/>
        </a:xfrm>
      </p:grpSpPr>
      <p:cxnSp>
        <p:nvCxnSpPr>
          <p:cNvPr id="14"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42674"/>
            <a:ext cx="1948424" cy="3781926"/>
          </a:xfrm>
        </p:spPr>
        <p:txBody>
          <a:bodyPr spcCol="180000"/>
          <a:lstStyle>
            <a:lvl1pPr marL="0" indent="0">
              <a:lnSpc>
                <a:spcPct val="110000"/>
              </a:lnSpc>
              <a:spcBef>
                <a:spcPts val="600"/>
              </a:spcBef>
              <a:buFontTx/>
              <a:buNone/>
              <a:defRPr sz="900" b="1">
                <a:solidFill>
                  <a:srgbClr val="FF0000"/>
                </a:solidFill>
              </a:defRPr>
            </a:lvl1pPr>
            <a:lvl2pPr marL="0" indent="0">
              <a:lnSpc>
                <a:spcPct val="120000"/>
              </a:lnSpc>
              <a:spcBef>
                <a:spcPts val="0"/>
              </a:spcBef>
              <a:buSzPct val="100000"/>
              <a:buFontTx/>
              <a:buNone/>
              <a:defRPr sz="12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2" name="Marcador de contenido 2"/>
          <p:cNvSpPr>
            <a:spLocks noGrp="1"/>
          </p:cNvSpPr>
          <p:nvPr>
            <p:ph idx="22"/>
          </p:nvPr>
        </p:nvSpPr>
        <p:spPr>
          <a:xfrm>
            <a:off x="2667000" y="2590800"/>
            <a:ext cx="6052576" cy="3124200"/>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texto 13"/>
          <p:cNvSpPr>
            <a:spLocks noGrp="1"/>
          </p:cNvSpPr>
          <p:nvPr>
            <p:ph type="body" sz="quarter" idx="24"/>
          </p:nvPr>
        </p:nvSpPr>
        <p:spPr>
          <a:xfrm>
            <a:off x="2667287" y="5715000"/>
            <a:ext cx="6051727"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3" name="Marcador de texto 40"/>
          <p:cNvSpPr>
            <a:spLocks noGrp="1"/>
          </p:cNvSpPr>
          <p:nvPr>
            <p:ph type="body" sz="quarter" idx="25"/>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1810590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C999DF-9466-49E0-9554-D069C8F9CFB9}"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B934762-BFFF-4894-96EA-A157CED80BF1}" type="slidenum">
              <a:rPr lang="it-IT" altLang="it-IT"/>
              <a:pPr>
                <a:defRPr/>
              </a:pPr>
              <a:t>‹N›</a:t>
            </a:fld>
            <a:endParaRPr lang="it-IT" altLang="it-IT"/>
          </a:p>
        </p:txBody>
      </p:sp>
    </p:spTree>
    <p:extLst>
      <p:ext uri="{BB962C8B-B14F-4D97-AF65-F5344CB8AC3E}">
        <p14:creationId xmlns:p14="http://schemas.microsoft.com/office/powerpoint/2010/main" val="3828601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1B1D2D0-A2D9-40F8-81A9-F43127153917}"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3EDF065-032B-4812-855A-1D1920D0921F}" type="slidenum">
              <a:rPr lang="it-IT" altLang="it-IT"/>
              <a:pPr>
                <a:defRPr/>
              </a:pPr>
              <a:t>‹N›</a:t>
            </a:fld>
            <a:endParaRPr lang="it-IT" altLang="it-IT"/>
          </a:p>
        </p:txBody>
      </p:sp>
    </p:spTree>
    <p:extLst>
      <p:ext uri="{BB962C8B-B14F-4D97-AF65-F5344CB8AC3E}">
        <p14:creationId xmlns:p14="http://schemas.microsoft.com/office/powerpoint/2010/main" val="26056107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2F22B9E-9436-4324-951B-BA95FB0F5DB5}"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3854E92-BCD4-4D28-AFA3-BD7AF2803C11}" type="slidenum">
              <a:rPr lang="it-IT" altLang="it-IT"/>
              <a:pPr>
                <a:defRPr/>
              </a:pPr>
              <a:t>‹N›</a:t>
            </a:fld>
            <a:endParaRPr lang="it-IT" altLang="it-IT"/>
          </a:p>
        </p:txBody>
      </p:sp>
    </p:spTree>
    <p:extLst>
      <p:ext uri="{BB962C8B-B14F-4D97-AF65-F5344CB8AC3E}">
        <p14:creationId xmlns:p14="http://schemas.microsoft.com/office/powerpoint/2010/main" val="277446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1DCBAA8-1978-4E14-9EFB-C2723E6EC915}" type="datetimeFigureOut">
              <a:rPr lang="it-IT">
                <a:solidFill>
                  <a:prstClr val="black">
                    <a:tint val="75000"/>
                  </a:prstClr>
                </a:solidFill>
              </a:rPr>
              <a:pPr>
                <a:defRPr/>
              </a:pPr>
              <a:t>26/11/2016</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38B8BEC2-57C3-422F-AD2B-662EE8C22676}" type="slidenum">
              <a:rPr lang="it-IT" altLang="it-IT"/>
              <a:pPr>
                <a:defRPr/>
              </a:pPr>
              <a:t>‹N›</a:t>
            </a:fld>
            <a:endParaRPr lang="it-IT" altLang="it-IT"/>
          </a:p>
        </p:txBody>
      </p:sp>
    </p:spTree>
    <p:extLst>
      <p:ext uri="{BB962C8B-B14F-4D97-AF65-F5344CB8AC3E}">
        <p14:creationId xmlns:p14="http://schemas.microsoft.com/office/powerpoint/2010/main" val="660129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AA44DFB-6847-49CB-AE10-304CEE55A218}" type="datetimeFigureOut">
              <a:rPr lang="it-IT">
                <a:solidFill>
                  <a:prstClr val="black">
                    <a:tint val="75000"/>
                  </a:prstClr>
                </a:solidFill>
              </a:rPr>
              <a:pPr>
                <a:defRPr/>
              </a:pPr>
              <a:t>26/11/2016</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15833CDF-3739-4A33-A0E7-606D595D48C2}" type="slidenum">
              <a:rPr lang="it-IT" altLang="it-IT"/>
              <a:pPr>
                <a:defRPr/>
              </a:pPr>
              <a:t>‹N›</a:t>
            </a:fld>
            <a:endParaRPr lang="it-IT" altLang="it-IT"/>
          </a:p>
        </p:txBody>
      </p:sp>
    </p:spTree>
    <p:extLst>
      <p:ext uri="{BB962C8B-B14F-4D97-AF65-F5344CB8AC3E}">
        <p14:creationId xmlns:p14="http://schemas.microsoft.com/office/powerpoint/2010/main" val="1349674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285AD08-D0B9-4F19-AF7A-2D68295081DD}" type="datetimeFigureOut">
              <a:rPr lang="it-IT">
                <a:solidFill>
                  <a:prstClr val="black">
                    <a:tint val="75000"/>
                  </a:prstClr>
                </a:solidFill>
              </a:rPr>
              <a:pPr>
                <a:defRPr/>
              </a:pPr>
              <a:t>26/11/2016</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1E12E96D-163A-440F-A392-C9D67D994C8F}" type="slidenum">
              <a:rPr lang="it-IT" altLang="it-IT"/>
              <a:pPr>
                <a:defRPr/>
              </a:pPr>
              <a:t>‹N›</a:t>
            </a:fld>
            <a:endParaRPr lang="it-IT" altLang="it-IT"/>
          </a:p>
        </p:txBody>
      </p:sp>
    </p:spTree>
    <p:extLst>
      <p:ext uri="{BB962C8B-B14F-4D97-AF65-F5344CB8AC3E}">
        <p14:creationId xmlns:p14="http://schemas.microsoft.com/office/powerpoint/2010/main" val="2894399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DD317B0-6942-436B-8045-F4B3ADB87C5A}"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1F11AB2-AF4F-4737-9BA6-206377E97C1E}" type="slidenum">
              <a:rPr lang="it-IT" altLang="it-IT"/>
              <a:pPr>
                <a:defRPr/>
              </a:pPr>
              <a:t>‹N›</a:t>
            </a:fld>
            <a:endParaRPr lang="it-IT" altLang="it-IT"/>
          </a:p>
        </p:txBody>
      </p:sp>
    </p:spTree>
    <p:extLst>
      <p:ext uri="{BB962C8B-B14F-4D97-AF65-F5344CB8AC3E}">
        <p14:creationId xmlns:p14="http://schemas.microsoft.com/office/powerpoint/2010/main" val="1903506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FA540F6-8287-4356-A815-370920BBE48D}"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D40C800-D6B8-4F81-99A0-3B7E3BC33A26}" type="slidenum">
              <a:rPr lang="it-IT" altLang="it-IT"/>
              <a:pPr>
                <a:defRPr/>
              </a:pPr>
              <a:t>‹N›</a:t>
            </a:fld>
            <a:endParaRPr lang="it-IT" altLang="it-IT"/>
          </a:p>
        </p:txBody>
      </p:sp>
    </p:spTree>
    <p:extLst>
      <p:ext uri="{BB962C8B-B14F-4D97-AF65-F5344CB8AC3E}">
        <p14:creationId xmlns:p14="http://schemas.microsoft.com/office/powerpoint/2010/main" val="3180192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48C681E-696D-482F-A709-C35FDF2D1DB5}"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1C081CC-ED82-4418-9462-7D2C85751AC3}" type="slidenum">
              <a:rPr lang="it-IT" altLang="it-IT"/>
              <a:pPr>
                <a:defRPr/>
              </a:pPr>
              <a:t>‹N›</a:t>
            </a:fld>
            <a:endParaRPr lang="it-IT" altLang="it-IT"/>
          </a:p>
        </p:txBody>
      </p:sp>
    </p:spTree>
    <p:extLst>
      <p:ext uri="{BB962C8B-B14F-4D97-AF65-F5344CB8AC3E}">
        <p14:creationId xmlns:p14="http://schemas.microsoft.com/office/powerpoint/2010/main" val="1302797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953A423-22F5-4C0E-A834-9B715F3BA9E5}"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04FB48F-7723-4B2E-84B5-7AF8093BA40D}" type="slidenum">
              <a:rPr lang="it-IT" altLang="it-IT"/>
              <a:pPr>
                <a:defRPr/>
              </a:pPr>
              <a:t>‹N›</a:t>
            </a:fld>
            <a:endParaRPr lang="it-IT" altLang="it-IT"/>
          </a:p>
        </p:txBody>
      </p:sp>
    </p:spTree>
    <p:extLst>
      <p:ext uri="{BB962C8B-B14F-4D97-AF65-F5344CB8AC3E}">
        <p14:creationId xmlns:p14="http://schemas.microsoft.com/office/powerpoint/2010/main" val="200297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4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texto 13"/>
          <p:cNvSpPr>
            <a:spLocks noGrp="1"/>
          </p:cNvSpPr>
          <p:nvPr>
            <p:ph type="body" sz="quarter" idx="23"/>
          </p:nvPr>
        </p:nvSpPr>
        <p:spPr>
          <a:xfrm>
            <a:off x="490538"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5" name="Marcador de texto 13"/>
          <p:cNvSpPr>
            <a:spLocks noGrp="1"/>
          </p:cNvSpPr>
          <p:nvPr>
            <p:ph type="body" sz="quarter" idx="24"/>
          </p:nvPr>
        </p:nvSpPr>
        <p:spPr>
          <a:xfrm>
            <a:off x="4713752"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3043168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5EE0F8D-A9C0-4719-9865-8559CFD066C5}"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1D7E531-F22A-42EC-8235-249CB4A3F281}" type="slidenum">
              <a:rPr lang="it-IT"/>
              <a:pPr>
                <a:defRPr/>
              </a:pPr>
              <a:t>‹N›</a:t>
            </a:fld>
            <a:endParaRPr lang="it-IT"/>
          </a:p>
        </p:txBody>
      </p:sp>
    </p:spTree>
    <p:extLst>
      <p:ext uri="{BB962C8B-B14F-4D97-AF65-F5344CB8AC3E}">
        <p14:creationId xmlns:p14="http://schemas.microsoft.com/office/powerpoint/2010/main" val="167622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8F3E5E5-13D6-4495-82B0-BD99DD667EFF}"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400E3D0-37DF-4E98-A8D7-2FF784E671E2}" type="slidenum">
              <a:rPr lang="it-IT"/>
              <a:pPr>
                <a:defRPr/>
              </a:pPr>
              <a:t>‹N›</a:t>
            </a:fld>
            <a:endParaRPr lang="it-IT"/>
          </a:p>
        </p:txBody>
      </p:sp>
    </p:spTree>
    <p:extLst>
      <p:ext uri="{BB962C8B-B14F-4D97-AF65-F5344CB8AC3E}">
        <p14:creationId xmlns:p14="http://schemas.microsoft.com/office/powerpoint/2010/main" val="2782973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960D5B8-68EF-4585-B4EB-4DF67C0B052D}"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BE9936E-65A6-4243-9133-87A2341E3E07}" type="slidenum">
              <a:rPr lang="it-IT"/>
              <a:pPr>
                <a:defRPr/>
              </a:pPr>
              <a:t>‹N›</a:t>
            </a:fld>
            <a:endParaRPr lang="it-IT"/>
          </a:p>
        </p:txBody>
      </p:sp>
    </p:spTree>
    <p:extLst>
      <p:ext uri="{BB962C8B-B14F-4D97-AF65-F5344CB8AC3E}">
        <p14:creationId xmlns:p14="http://schemas.microsoft.com/office/powerpoint/2010/main" val="516418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C03EADB-9999-478D-B5DA-5FBDCED06096}"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D71BC36-8ACD-482C-A988-4230A232DB9F}" type="slidenum">
              <a:rPr lang="it-IT"/>
              <a:pPr>
                <a:defRPr/>
              </a:pPr>
              <a:t>‹N›</a:t>
            </a:fld>
            <a:endParaRPr lang="it-IT"/>
          </a:p>
        </p:txBody>
      </p:sp>
    </p:spTree>
    <p:extLst>
      <p:ext uri="{BB962C8B-B14F-4D97-AF65-F5344CB8AC3E}">
        <p14:creationId xmlns:p14="http://schemas.microsoft.com/office/powerpoint/2010/main" val="2129807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1E2E50A-1C68-4B07-9DF8-3A0334FBAE21}" type="datetimeFigureOut">
              <a:rPr lang="it-IT">
                <a:solidFill>
                  <a:prstClr val="black">
                    <a:tint val="75000"/>
                  </a:prstClr>
                </a:solidFill>
              </a:rPr>
              <a:pPr>
                <a:defRPr/>
              </a:pPr>
              <a:t>26/11/2016</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9D9AC3FA-6437-482B-AD4F-4168AD47B400}" type="slidenum">
              <a:rPr lang="it-IT"/>
              <a:pPr>
                <a:defRPr/>
              </a:pPr>
              <a:t>‹N›</a:t>
            </a:fld>
            <a:endParaRPr lang="it-IT"/>
          </a:p>
        </p:txBody>
      </p:sp>
    </p:spTree>
    <p:extLst>
      <p:ext uri="{BB962C8B-B14F-4D97-AF65-F5344CB8AC3E}">
        <p14:creationId xmlns:p14="http://schemas.microsoft.com/office/powerpoint/2010/main" val="455854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481872F-D556-4771-88AE-FC2A3F76D5C9}" type="datetimeFigureOut">
              <a:rPr lang="it-IT">
                <a:solidFill>
                  <a:prstClr val="black">
                    <a:tint val="75000"/>
                  </a:prstClr>
                </a:solidFill>
              </a:rPr>
              <a:pPr>
                <a:defRPr/>
              </a:pPr>
              <a:t>26/11/2016</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66CA164B-0811-45A1-B479-0FBEC6D98195}" type="slidenum">
              <a:rPr lang="it-IT"/>
              <a:pPr>
                <a:defRPr/>
              </a:pPr>
              <a:t>‹N›</a:t>
            </a:fld>
            <a:endParaRPr lang="it-IT"/>
          </a:p>
        </p:txBody>
      </p:sp>
    </p:spTree>
    <p:extLst>
      <p:ext uri="{BB962C8B-B14F-4D97-AF65-F5344CB8AC3E}">
        <p14:creationId xmlns:p14="http://schemas.microsoft.com/office/powerpoint/2010/main" val="30540886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E1C4099-03D0-4BDB-BCB1-6A6D131B8D89}" type="datetimeFigureOut">
              <a:rPr lang="it-IT">
                <a:solidFill>
                  <a:prstClr val="black">
                    <a:tint val="75000"/>
                  </a:prstClr>
                </a:solidFill>
              </a:rPr>
              <a:pPr>
                <a:defRPr/>
              </a:pPr>
              <a:t>26/11/2016</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BB4B4AAD-4C25-4420-85D8-EB763212A781}" type="slidenum">
              <a:rPr lang="it-IT"/>
              <a:pPr>
                <a:defRPr/>
              </a:pPr>
              <a:t>‹N›</a:t>
            </a:fld>
            <a:endParaRPr lang="it-IT"/>
          </a:p>
        </p:txBody>
      </p:sp>
    </p:spTree>
    <p:extLst>
      <p:ext uri="{BB962C8B-B14F-4D97-AF65-F5344CB8AC3E}">
        <p14:creationId xmlns:p14="http://schemas.microsoft.com/office/powerpoint/2010/main" val="2906158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B97E7DB-23A9-44CB-92B1-7E380D90D53B}"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88F0048-033B-49B5-AD6A-E47C6DA4DEB4}" type="slidenum">
              <a:rPr lang="it-IT"/>
              <a:pPr>
                <a:defRPr/>
              </a:pPr>
              <a:t>‹N›</a:t>
            </a:fld>
            <a:endParaRPr lang="it-IT"/>
          </a:p>
        </p:txBody>
      </p:sp>
    </p:spTree>
    <p:extLst>
      <p:ext uri="{BB962C8B-B14F-4D97-AF65-F5344CB8AC3E}">
        <p14:creationId xmlns:p14="http://schemas.microsoft.com/office/powerpoint/2010/main" val="2053634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954FA48-608A-4275-BE42-DCEDF030D14D}"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A7743B2-DAE8-443C-9BE4-D521874547FC}" type="slidenum">
              <a:rPr lang="it-IT"/>
              <a:pPr>
                <a:defRPr/>
              </a:pPr>
              <a:t>‹N›</a:t>
            </a:fld>
            <a:endParaRPr lang="it-IT"/>
          </a:p>
        </p:txBody>
      </p:sp>
    </p:spTree>
    <p:extLst>
      <p:ext uri="{BB962C8B-B14F-4D97-AF65-F5344CB8AC3E}">
        <p14:creationId xmlns:p14="http://schemas.microsoft.com/office/powerpoint/2010/main" val="1495094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D31EF37-3F9A-41DB-8812-BE156B5533C8}"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EFAEBFA-F54F-4854-9FDE-6F2BA2E981A8}" type="slidenum">
              <a:rPr lang="it-IT"/>
              <a:pPr>
                <a:defRPr/>
              </a:pPr>
              <a:t>‹N›</a:t>
            </a:fld>
            <a:endParaRPr lang="it-IT"/>
          </a:p>
        </p:txBody>
      </p:sp>
    </p:spTree>
    <p:extLst>
      <p:ext uri="{BB962C8B-B14F-4D97-AF65-F5344CB8AC3E}">
        <p14:creationId xmlns:p14="http://schemas.microsoft.com/office/powerpoint/2010/main" val="2276466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0_Título y objetos">
    <p:spTree>
      <p:nvGrpSpPr>
        <p:cNvPr id="1" name=""/>
        <p:cNvGrpSpPr/>
        <p:nvPr/>
      </p:nvGrpSpPr>
      <p:grpSpPr>
        <a:xfrm>
          <a:off x="0" y="0"/>
          <a:ext cx="0" cy="0"/>
          <a:chOff x="0" y="0"/>
          <a:chExt cx="0" cy="0"/>
        </a:xfrm>
      </p:grpSpPr>
      <p:sp>
        <p:nvSpPr>
          <p:cNvPr id="10"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3"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30"/>
          </p:nvPr>
        </p:nvSpPr>
        <p:spPr>
          <a:xfrm>
            <a:off x="489976" y="3581400"/>
            <a:ext cx="8044424" cy="27432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495231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6C2EC1-240A-42E6-AB15-1DCAB02EE989}"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749CE99-E006-481A-A4BD-5A248F5E6C22}" type="slidenum">
              <a:rPr lang="it-IT"/>
              <a:pPr>
                <a:defRPr/>
              </a:pPr>
              <a:t>‹N›</a:t>
            </a:fld>
            <a:endParaRPr lang="it-IT"/>
          </a:p>
        </p:txBody>
      </p:sp>
    </p:spTree>
    <p:extLst>
      <p:ext uri="{BB962C8B-B14F-4D97-AF65-F5344CB8AC3E}">
        <p14:creationId xmlns:p14="http://schemas.microsoft.com/office/powerpoint/2010/main" val="1645226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676400" y="228600"/>
            <a:ext cx="71628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1676400" y="1600200"/>
            <a:ext cx="6781800" cy="4114800"/>
          </a:xfrm>
        </p:spPr>
        <p:txBody>
          <a:bodyPr rtlCol="0">
            <a:normAutofit/>
          </a:bodyPr>
          <a:lstStyle/>
          <a:p>
            <a:pPr lvl="0"/>
            <a:endParaRPr lang="it-IT" noProof="0"/>
          </a:p>
        </p:txBody>
      </p:sp>
    </p:spTree>
    <p:extLst>
      <p:ext uri="{BB962C8B-B14F-4D97-AF65-F5344CB8AC3E}">
        <p14:creationId xmlns:p14="http://schemas.microsoft.com/office/powerpoint/2010/main" val="193785054"/>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304800" y="609600"/>
            <a:ext cx="8534400" cy="1524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304800" y="2362200"/>
            <a:ext cx="4161367" cy="3581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01634" y="2362200"/>
            <a:ext cx="4161366" cy="3581400"/>
          </a:xfrm>
        </p:spPr>
        <p:txBody>
          <a:bodyPr/>
          <a:lstStyle/>
          <a:p>
            <a:pPr lvl="0"/>
            <a:endParaRPr lang="it-IT" noProof="0" smtClean="0"/>
          </a:p>
        </p:txBody>
      </p:sp>
      <p:sp>
        <p:nvSpPr>
          <p:cNvPr id="5" name="Segnaposto data 3"/>
          <p:cNvSpPr>
            <a:spLocks noGrp="1"/>
          </p:cNvSpPr>
          <p:nvPr>
            <p:ph type="dt" sz="half" idx="10"/>
          </p:nvPr>
        </p:nvSpPr>
        <p:spPr/>
        <p:txBody>
          <a:bodyPr/>
          <a:lstStyle>
            <a:lvl1pPr>
              <a:defRPr/>
            </a:lvl1pPr>
          </a:lstStyle>
          <a:p>
            <a:pPr>
              <a:defRPr/>
            </a:pPr>
            <a:fld id="{927C744B-E05E-43A8-AD1A-D3ACBC1C9E77}" type="datetimeFigureOut">
              <a:rPr lang="it-IT">
                <a:solidFill>
                  <a:prstClr val="black">
                    <a:tint val="75000"/>
                  </a:prstClr>
                </a:solidFill>
              </a:rPr>
              <a:pPr>
                <a:defRPr/>
              </a:pPr>
              <a:t>26/11/2016</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7231491-2575-4C27-B34E-802A1B40CC88}" type="slidenum">
              <a:rPr lang="it-IT"/>
              <a:pPr>
                <a:defRPr/>
              </a:pPr>
              <a:t>‹N›</a:t>
            </a:fld>
            <a:endParaRPr lang="it-IT"/>
          </a:p>
        </p:txBody>
      </p:sp>
    </p:spTree>
    <p:extLst>
      <p:ext uri="{BB962C8B-B14F-4D97-AF65-F5344CB8AC3E}">
        <p14:creationId xmlns:p14="http://schemas.microsoft.com/office/powerpoint/2010/main" val="1758601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p:txBody>
          <a:bodyPr/>
          <a:lstStyle>
            <a:lvl1pPr>
              <a:defRPr/>
            </a:lvl1pPr>
          </a:lstStyle>
          <a:p>
            <a:pPr>
              <a:defRPr/>
            </a:pPr>
            <a:endParaRPr lang="en-GB">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ED703EDB-7240-47A3-BEC6-DF4B16570A1D}" type="slidenum">
              <a:rPr lang="en-GB"/>
              <a:pPr>
                <a:defRPr/>
              </a:pPr>
              <a:t>‹N›</a:t>
            </a:fld>
            <a:endParaRPr lang="en-GB"/>
          </a:p>
        </p:txBody>
      </p:sp>
    </p:spTree>
    <p:extLst>
      <p:ext uri="{BB962C8B-B14F-4D97-AF65-F5344CB8AC3E}">
        <p14:creationId xmlns:p14="http://schemas.microsoft.com/office/powerpoint/2010/main" val="4181791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9690F942-ACED-4A7C-846C-1ED348F98674}" type="slidenum">
              <a:rPr lang="en-GB"/>
              <a:pPr>
                <a:defRPr/>
              </a:pPr>
              <a:t>‹N›</a:t>
            </a:fld>
            <a:endParaRPr lang="en-GB"/>
          </a:p>
        </p:txBody>
      </p:sp>
    </p:spTree>
    <p:extLst>
      <p:ext uri="{BB962C8B-B14F-4D97-AF65-F5344CB8AC3E}">
        <p14:creationId xmlns:p14="http://schemas.microsoft.com/office/powerpoint/2010/main" val="3754075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3ED166-643D-444F-8AF8-D8209ECF0AB3}"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1A6443D-2B42-488B-8256-6B76B65C1DC6}" type="slidenum">
              <a:rPr lang="it-IT"/>
              <a:pPr>
                <a:defRPr/>
              </a:pPr>
              <a:t>‹N›</a:t>
            </a:fld>
            <a:endParaRPr lang="it-IT"/>
          </a:p>
        </p:txBody>
      </p:sp>
    </p:spTree>
    <p:extLst>
      <p:ext uri="{BB962C8B-B14F-4D97-AF65-F5344CB8AC3E}">
        <p14:creationId xmlns:p14="http://schemas.microsoft.com/office/powerpoint/2010/main" val="2924530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80D9A38-47DC-4A77-95C5-3D39B99E696E}"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E4CF0FA-0125-44AC-8694-C4516BBC7DCF}" type="slidenum">
              <a:rPr lang="it-IT"/>
              <a:pPr>
                <a:defRPr/>
              </a:pPr>
              <a:t>‹N›</a:t>
            </a:fld>
            <a:endParaRPr lang="it-IT"/>
          </a:p>
        </p:txBody>
      </p:sp>
    </p:spTree>
    <p:extLst>
      <p:ext uri="{BB962C8B-B14F-4D97-AF65-F5344CB8AC3E}">
        <p14:creationId xmlns:p14="http://schemas.microsoft.com/office/powerpoint/2010/main" val="1674693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2772A34-DEC8-4326-88B4-1CF478BF54BC}"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62C7A4D-6554-444F-8E20-107CAD6F9511}" type="slidenum">
              <a:rPr lang="it-IT"/>
              <a:pPr>
                <a:defRPr/>
              </a:pPr>
              <a:t>‹N›</a:t>
            </a:fld>
            <a:endParaRPr lang="it-IT"/>
          </a:p>
        </p:txBody>
      </p:sp>
    </p:spTree>
    <p:extLst>
      <p:ext uri="{BB962C8B-B14F-4D97-AF65-F5344CB8AC3E}">
        <p14:creationId xmlns:p14="http://schemas.microsoft.com/office/powerpoint/2010/main" val="30318047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A32EAB1-BEAB-4FDF-BE00-A28FF8C6DE7C}"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A0D380-97AF-4DD3-A32E-50B609928FC0}" type="slidenum">
              <a:rPr lang="it-IT"/>
              <a:pPr>
                <a:defRPr/>
              </a:pPr>
              <a:t>‹N›</a:t>
            </a:fld>
            <a:endParaRPr lang="it-IT"/>
          </a:p>
        </p:txBody>
      </p:sp>
    </p:spTree>
    <p:extLst>
      <p:ext uri="{BB962C8B-B14F-4D97-AF65-F5344CB8AC3E}">
        <p14:creationId xmlns:p14="http://schemas.microsoft.com/office/powerpoint/2010/main" val="30368561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EE30502-54A5-4F08-9161-ABCB91FF42A4}" type="datetimeFigureOut">
              <a:rPr lang="it-IT"/>
              <a:pPr>
                <a:defRPr/>
              </a:pPr>
              <a:t>26/11/2016</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103F696-38FF-48C5-ACEA-5F0DC73DA918}" type="slidenum">
              <a:rPr lang="it-IT"/>
              <a:pPr>
                <a:defRPr/>
              </a:pPr>
              <a:t>‹N›</a:t>
            </a:fld>
            <a:endParaRPr lang="it-IT"/>
          </a:p>
        </p:txBody>
      </p:sp>
    </p:spTree>
    <p:extLst>
      <p:ext uri="{BB962C8B-B14F-4D97-AF65-F5344CB8AC3E}">
        <p14:creationId xmlns:p14="http://schemas.microsoft.com/office/powerpoint/2010/main" val="2002009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3_Título y objetos">
    <p:spTree>
      <p:nvGrpSpPr>
        <p:cNvPr id="1" name=""/>
        <p:cNvGrpSpPr/>
        <p:nvPr/>
      </p:nvGrpSpPr>
      <p:grpSpPr>
        <a:xfrm>
          <a:off x="0" y="0"/>
          <a:ext cx="0" cy="0"/>
          <a:chOff x="0" y="0"/>
          <a:chExt cx="0" cy="0"/>
        </a:xfrm>
      </p:grpSpPr>
      <p:cxnSp>
        <p:nvCxnSpPr>
          <p:cNvPr id="13"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819400"/>
            <a:ext cx="1948424" cy="2895600"/>
          </a:xfrm>
        </p:spPr>
        <p:txBody>
          <a:bodyPr spcCol="180000"/>
          <a:lstStyle>
            <a:lvl1pPr marL="0" indent="0">
              <a:lnSpc>
                <a:spcPct val="12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contenido 2"/>
          <p:cNvSpPr>
            <a:spLocks noGrp="1"/>
          </p:cNvSpPr>
          <p:nvPr>
            <p:ph idx="22"/>
          </p:nvPr>
        </p:nvSpPr>
        <p:spPr>
          <a:xfrm>
            <a:off x="5831350" y="2819400"/>
            <a:ext cx="2888225"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contenido 2"/>
          <p:cNvSpPr>
            <a:spLocks noGrp="1"/>
          </p:cNvSpPr>
          <p:nvPr>
            <p:ph idx="23"/>
          </p:nvPr>
        </p:nvSpPr>
        <p:spPr>
          <a:xfrm>
            <a:off x="2743200" y="2819400"/>
            <a:ext cx="2939024"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0" name="Marcador de texto 13"/>
          <p:cNvSpPr>
            <a:spLocks noGrp="1"/>
          </p:cNvSpPr>
          <p:nvPr>
            <p:ph type="body" sz="quarter" idx="25"/>
          </p:nvPr>
        </p:nvSpPr>
        <p:spPr>
          <a:xfrm>
            <a:off x="2743265" y="5715000"/>
            <a:ext cx="2938397"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5831912" y="5715000"/>
            <a:ext cx="2887609"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18"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9" name="Marcador de texto 40"/>
          <p:cNvSpPr>
            <a:spLocks noGrp="1"/>
          </p:cNvSpPr>
          <p:nvPr>
            <p:ph type="body" sz="quarter" idx="27"/>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4179175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20E345-D4D7-4FE2-82A5-1F20683EA3D7}" type="datetimeFigureOut">
              <a:rPr lang="it-IT"/>
              <a:pPr>
                <a:defRPr/>
              </a:pPr>
              <a:t>26/11/2016</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1D7EC1C-445F-4E56-86C6-FC1531645150}" type="slidenum">
              <a:rPr lang="it-IT"/>
              <a:pPr>
                <a:defRPr/>
              </a:pPr>
              <a:t>‹N›</a:t>
            </a:fld>
            <a:endParaRPr lang="it-IT"/>
          </a:p>
        </p:txBody>
      </p:sp>
    </p:spTree>
    <p:extLst>
      <p:ext uri="{BB962C8B-B14F-4D97-AF65-F5344CB8AC3E}">
        <p14:creationId xmlns:p14="http://schemas.microsoft.com/office/powerpoint/2010/main" val="36585875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5512A15-190C-416F-9374-5AEFA7C1886A}" type="datetimeFigureOut">
              <a:rPr lang="it-IT"/>
              <a:pPr>
                <a:defRPr/>
              </a:pPr>
              <a:t>26/11/2016</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ABD312F-40DD-4CD8-82DD-1F489E141D77}" type="slidenum">
              <a:rPr lang="it-IT"/>
              <a:pPr>
                <a:defRPr/>
              </a:pPr>
              <a:t>‹N›</a:t>
            </a:fld>
            <a:endParaRPr lang="it-IT"/>
          </a:p>
        </p:txBody>
      </p:sp>
    </p:spTree>
    <p:extLst>
      <p:ext uri="{BB962C8B-B14F-4D97-AF65-F5344CB8AC3E}">
        <p14:creationId xmlns:p14="http://schemas.microsoft.com/office/powerpoint/2010/main" val="267612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638B5F2-DE24-40B3-9AF7-DE70249369F8}"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D44A901-525C-4A66-93A4-4FD53349656B}" type="slidenum">
              <a:rPr lang="it-IT"/>
              <a:pPr>
                <a:defRPr/>
              </a:pPr>
              <a:t>‹N›</a:t>
            </a:fld>
            <a:endParaRPr lang="it-IT"/>
          </a:p>
        </p:txBody>
      </p:sp>
    </p:spTree>
    <p:extLst>
      <p:ext uri="{BB962C8B-B14F-4D97-AF65-F5344CB8AC3E}">
        <p14:creationId xmlns:p14="http://schemas.microsoft.com/office/powerpoint/2010/main" val="8416227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7759E6-8385-4F15-BF82-D280BA8F4351}" type="datetimeFigureOut">
              <a:rPr lang="it-IT"/>
              <a:pPr>
                <a:defRPr/>
              </a:pPr>
              <a:t>26/11/2016</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426A47-6D9A-4558-BD41-48703215FF2F}" type="slidenum">
              <a:rPr lang="it-IT"/>
              <a:pPr>
                <a:defRPr/>
              </a:pPr>
              <a:t>‹N›</a:t>
            </a:fld>
            <a:endParaRPr lang="it-IT"/>
          </a:p>
        </p:txBody>
      </p:sp>
    </p:spTree>
    <p:extLst>
      <p:ext uri="{BB962C8B-B14F-4D97-AF65-F5344CB8AC3E}">
        <p14:creationId xmlns:p14="http://schemas.microsoft.com/office/powerpoint/2010/main" val="2072394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5549D42-85AC-49FE-8081-73EF640EBACF}"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12ECDAB-C7D5-4B04-9C24-786A6C65BE87}" type="slidenum">
              <a:rPr lang="it-IT"/>
              <a:pPr>
                <a:defRPr/>
              </a:pPr>
              <a:t>‹N›</a:t>
            </a:fld>
            <a:endParaRPr lang="it-IT"/>
          </a:p>
        </p:txBody>
      </p:sp>
    </p:spTree>
    <p:extLst>
      <p:ext uri="{BB962C8B-B14F-4D97-AF65-F5344CB8AC3E}">
        <p14:creationId xmlns:p14="http://schemas.microsoft.com/office/powerpoint/2010/main" val="211833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C6136C4-C776-4C94-9891-05501AF40795}" type="datetimeFigureOut">
              <a:rPr lang="it-IT"/>
              <a:pPr>
                <a:defRPr/>
              </a:pPr>
              <a:t>26/11/2016</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E135C28-AFBB-4583-A5DA-021B05E69240}" type="slidenum">
              <a:rPr lang="it-IT"/>
              <a:pPr>
                <a:defRPr/>
              </a:pPr>
              <a:t>‹N›</a:t>
            </a:fld>
            <a:endParaRPr lang="it-IT"/>
          </a:p>
        </p:txBody>
      </p:sp>
    </p:spTree>
    <p:extLst>
      <p:ext uri="{BB962C8B-B14F-4D97-AF65-F5344CB8AC3E}">
        <p14:creationId xmlns:p14="http://schemas.microsoft.com/office/powerpoint/2010/main" val="2556008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0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609"/>
            <a:ext cx="75438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0"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6"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3866021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9_Título y objetos">
    <p:spTree>
      <p:nvGrpSpPr>
        <p:cNvPr id="1" name=""/>
        <p:cNvGrpSpPr/>
        <p:nvPr/>
      </p:nvGrpSpPr>
      <p:grpSpPr>
        <a:xfrm>
          <a:off x="0" y="0"/>
          <a:ext cx="0" cy="0"/>
          <a:chOff x="0" y="0"/>
          <a:chExt cx="0" cy="0"/>
        </a:xfrm>
      </p:grpSpPr>
      <p:sp>
        <p:nvSpPr>
          <p:cNvPr id="10" name="Elipse 9"/>
          <p:cNvSpPr/>
          <p:nvPr userDrawn="1"/>
        </p:nvSpPr>
        <p:spPr bwMode="auto">
          <a:xfrm>
            <a:off x="5257800" y="1312863"/>
            <a:ext cx="3462338" cy="3460750"/>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grpSp>
        <p:nvGrpSpPr>
          <p:cNvPr id="12" name="Agrupar 113"/>
          <p:cNvGrpSpPr>
            <a:grpSpLocks/>
          </p:cNvGrpSpPr>
          <p:nvPr userDrawn="1"/>
        </p:nvGrpSpPr>
        <p:grpSpPr bwMode="auto">
          <a:xfrm>
            <a:off x="8745538" y="1343025"/>
            <a:ext cx="236537" cy="811213"/>
            <a:chOff x="7713134" y="1219200"/>
            <a:chExt cx="286390" cy="983723"/>
          </a:xfrm>
        </p:grpSpPr>
        <p:sp>
          <p:nvSpPr>
            <p:cNvPr id="13" name="Elipse 12"/>
            <p:cNvSpPr/>
            <p:nvPr/>
          </p:nvSpPr>
          <p:spPr bwMode="auto">
            <a:xfrm>
              <a:off x="7713134" y="1916533"/>
              <a:ext cx="286390" cy="286390"/>
            </a:xfrm>
            <a:prstGeom prst="ellipse">
              <a:avLst/>
            </a:prstGeom>
            <a:solidFill>
              <a:srgbClr val="A0D11C"/>
            </a:solidFill>
            <a:ln w="9525">
              <a:noFill/>
              <a:round/>
              <a:headEnd/>
              <a:tailEnd/>
            </a:ln>
            <a:effectLst>
              <a:innerShdw blurRad="63500" dist="12700" dir="13500000">
                <a:srgbClr val="000000">
                  <a:alpha val="50000"/>
                </a:srgbClr>
              </a:innerShdw>
            </a:effectLst>
          </p:spPr>
          <p:txBody>
            <a:bodyPr lIns="0" tIns="0" rIns="0" bIns="0" anchor="ctr">
              <a:prstTxWarp prst="textNoShape">
                <a:avLst/>
              </a:prstTxWarp>
            </a:bodyP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4" name="Elipse 13"/>
            <p:cNvSpPr/>
            <p:nvPr/>
          </p:nvSpPr>
          <p:spPr bwMode="auto">
            <a:xfrm>
              <a:off x="7713134" y="1219200"/>
              <a:ext cx="286390" cy="286390"/>
            </a:xfrm>
            <a:prstGeom prst="ellipse">
              <a:avLst/>
            </a:prstGeom>
            <a:solidFill>
              <a:srgbClr val="F00C15"/>
            </a:solidFill>
            <a:ln w="9525">
              <a:noFill/>
              <a:round/>
              <a:headEnd/>
              <a:tailEnd/>
            </a:ln>
            <a:effectLst>
              <a:innerShdw blurRad="63500" dist="12700" dir="13500000">
                <a:srgbClr val="000000">
                  <a:alpha val="50000"/>
                </a:srgbClr>
              </a:innerShdw>
            </a:effectLst>
          </p:spPr>
          <p:txBody>
            <a:bodyPr lIns="0" tIns="0" rIns="0" bIns="0" anchor="ctr">
              <a:prstTxWarp prst="textNoShape">
                <a:avLst/>
              </a:prstTxWarp>
            </a:bodyPr>
            <a:lstStyle/>
            <a:p>
              <a:pPr algn="ctr" defTabSz="457200" fontAlgn="base">
                <a:spcBef>
                  <a:spcPct val="0"/>
                </a:spcBef>
                <a:spcAft>
                  <a:spcPct val="0"/>
                </a:spcAft>
                <a:defRPr/>
              </a:pPr>
              <a:r>
                <a:rPr sz="1500" b="1" noProof="1">
                  <a:solidFill>
                    <a:srgbClr val="000000"/>
                  </a:solidFill>
                  <a:latin typeface="Arial" charset="0"/>
                  <a:ea typeface="Zapf Dingbats" charset="2"/>
                  <a:cs typeface="ＭＳ Ｐゴシック" charset="-128"/>
                </a:rPr>
                <a:t>✗</a:t>
              </a:r>
              <a:endParaRPr sz="1500" b="1" noProof="1">
                <a:solidFill>
                  <a:srgbClr val="000000"/>
                </a:solidFill>
                <a:latin typeface="Arial" charset="0"/>
                <a:ea typeface="Arial" charset="0"/>
                <a:cs typeface="Arial" charset="0"/>
              </a:endParaRPr>
            </a:p>
          </p:txBody>
        </p:sp>
        <p:sp>
          <p:nvSpPr>
            <p:cNvPr id="15" name="Elipse 14"/>
            <p:cNvSpPr/>
            <p:nvPr/>
          </p:nvSpPr>
          <p:spPr bwMode="auto">
            <a:xfrm>
              <a:off x="7713134" y="1575136"/>
              <a:ext cx="286390" cy="286390"/>
            </a:xfrm>
            <a:prstGeom prst="ellipse">
              <a:avLst/>
            </a:prstGeom>
            <a:solidFill>
              <a:srgbClr val="FFE538"/>
            </a:solidFill>
            <a:ln w="9525">
              <a:noFill/>
              <a:round/>
              <a:headEnd/>
              <a:tailEnd/>
            </a:ln>
            <a:effectLst>
              <a:innerShdw blurRad="63500" dist="12700" dir="13500000">
                <a:srgbClr val="000000">
                  <a:alpha val="50000"/>
                </a:srgbClr>
              </a:innerShdw>
            </a:effectLst>
          </p:spPr>
          <p:txBody>
            <a:bodyPr lIns="0" tIns="0" rIns="0" bIns="0" anchor="ctr">
              <a:prstTxWarp prst="textNoShape">
                <a:avLst/>
              </a:prstTxWarp>
            </a:bodyPr>
            <a:lstStyle/>
            <a:p>
              <a:pPr algn="ctr" defTabSz="457200" fontAlgn="base">
                <a:spcBef>
                  <a:spcPct val="0"/>
                </a:spcBef>
                <a:spcAft>
                  <a:spcPct val="0"/>
                </a:spcAft>
                <a:defRPr/>
              </a:pPr>
              <a:r>
                <a:rPr lang="es-ES_tradnl" sz="1500" b="1" noProof="1">
                  <a:solidFill>
                    <a:srgbClr val="000000"/>
                  </a:solidFill>
                  <a:latin typeface="Arial"/>
                  <a:ea typeface="Zapf Dingbats"/>
                  <a:cs typeface="Arial"/>
                </a:rPr>
                <a:t>?</a:t>
              </a:r>
              <a:endParaRPr lang="es-ES_tradnl" sz="1500" b="1" noProof="1">
                <a:solidFill>
                  <a:srgbClr val="000000"/>
                </a:solidFill>
                <a:latin typeface="Arial"/>
                <a:ea typeface="ＭＳ Ｐゴシック" charset="-128"/>
                <a:cs typeface="Arial"/>
              </a:endParaRPr>
            </a:p>
          </p:txBody>
        </p:sp>
      </p:grpSp>
      <p:cxnSp>
        <p:nvCxnSpPr>
          <p:cNvPr id="17" name="Conector recto 14"/>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2" name="Título 1"/>
          <p:cNvSpPr>
            <a:spLocks noGrp="1"/>
          </p:cNvSpPr>
          <p:nvPr>
            <p:ph type="title"/>
          </p:nvPr>
        </p:nvSpPr>
        <p:spPr>
          <a:xfrm>
            <a:off x="457200" y="269609"/>
            <a:ext cx="457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1312446"/>
            <a:ext cx="4539224" cy="4983163"/>
          </a:xfrm>
        </p:spPr>
        <p:txBody>
          <a:bodyPr/>
          <a:lstStyle>
            <a:lvl1pPr marL="108000" indent="-108000">
              <a:lnSpc>
                <a:spcPct val="110000"/>
              </a:lnSpc>
              <a:spcBef>
                <a:spcPts val="600"/>
              </a:spcBef>
              <a:buFont typeface="+mj-lt"/>
              <a:buAutoNum type="arabicPeriod"/>
              <a:defRPr sz="1000" b="1"/>
            </a:lvl1pPr>
            <a:lvl2pPr marL="108000" indent="0">
              <a:lnSpc>
                <a:spcPct val="110000"/>
              </a:lnSpc>
              <a:spcBef>
                <a:spcPts val="300"/>
              </a:spcBef>
              <a:buSzPct val="100000"/>
              <a:buFont typeface="Lucida Grande"/>
              <a:buChar char="&gt;"/>
              <a:defRPr sz="1000">
                <a:solidFill>
                  <a:schemeClr val="tx1"/>
                </a:solidFill>
                <a:latin typeface="Arial"/>
                <a:cs typeface="Arial"/>
              </a:defRPr>
            </a:lvl2pPr>
            <a:lvl3pPr>
              <a:defRPr sz="1600">
                <a:solidFill>
                  <a:schemeClr val="tx2"/>
                </a:solidFill>
                <a:latin typeface="Georgia"/>
                <a:cs typeface="Georgia"/>
              </a:defRPr>
            </a:lvl3pPr>
            <a:lvl4pPr marL="0" indent="0">
              <a:buFontTx/>
              <a:buNone/>
              <a:defRPr sz="1000" b="1">
                <a:solidFill>
                  <a:schemeClr val="accent2"/>
                </a:solidFill>
              </a:defRPr>
            </a:lvl4pPr>
            <a:lvl5pPr>
              <a:defRPr sz="9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6" name="Marcador de texto 21"/>
          <p:cNvSpPr>
            <a:spLocks noGrp="1"/>
          </p:cNvSpPr>
          <p:nvPr>
            <p:ph type="body" sz="quarter" idx="20"/>
          </p:nvPr>
        </p:nvSpPr>
        <p:spPr>
          <a:xfrm>
            <a:off x="0" y="6019800"/>
            <a:ext cx="9144000" cy="609600"/>
          </a:xfrm>
          <a:solidFill>
            <a:srgbClr val="B38F55"/>
          </a:solidFill>
          <a:effectLst>
            <a:innerShdw blurRad="63500" dist="25400" dir="13500000">
              <a:srgbClr val="000000">
                <a:alpha val="50000"/>
              </a:srgbClr>
            </a:innerShdw>
          </a:effectLst>
        </p:spPr>
        <p:txBody>
          <a:bodyPr lIns="324000" tIns="46800" rIns="324000" bIns="46800" anchor="ctr" anchorCtr="0"/>
          <a:lstStyle>
            <a:lvl1pPr marL="0" indent="0" algn="ctr">
              <a:lnSpc>
                <a:spcPct val="100000"/>
              </a:lnSpc>
              <a:spcBef>
                <a:spcPts val="0"/>
              </a:spcBef>
              <a:buFontTx/>
              <a:buNone/>
              <a:defRPr sz="14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145137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1_Título y objetos">
    <p:spTree>
      <p:nvGrpSpPr>
        <p:cNvPr id="1" name=""/>
        <p:cNvGrpSpPr/>
        <p:nvPr/>
      </p:nvGrpSpPr>
      <p:grpSpPr>
        <a:xfrm>
          <a:off x="0" y="0"/>
          <a:ext cx="0" cy="0"/>
          <a:chOff x="0" y="0"/>
          <a:chExt cx="0" cy="0"/>
        </a:xfrm>
      </p:grpSpPr>
      <p:cxnSp>
        <p:nvCxnSpPr>
          <p:cNvPr id="10"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41"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2"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contenido 2"/>
          <p:cNvSpPr>
            <a:spLocks noGrp="1"/>
          </p:cNvSpPr>
          <p:nvPr>
            <p:ph idx="1"/>
          </p:nvPr>
        </p:nvSpPr>
        <p:spPr>
          <a:xfrm>
            <a:off x="464574" y="2438400"/>
            <a:ext cx="8255001" cy="3886200"/>
          </a:xfrm>
          <a:solidFill>
            <a:schemeClr val="bg1">
              <a:lumMod val="95000"/>
            </a:schemeClr>
          </a:solidFill>
        </p:spPr>
        <p:txBody>
          <a:bodyPr lIns="108000" tIns="46800" rIns="108000" spcCol="180000" anchor="ctr"/>
          <a:lstStyle>
            <a:lvl1pPr marL="0" indent="0">
              <a:lnSpc>
                <a:spcPct val="110000"/>
              </a:lnSpc>
              <a:spcBef>
                <a:spcPts val="600"/>
              </a:spcBef>
              <a:buFontTx/>
              <a:buNone/>
              <a:defRPr sz="1200" b="1">
                <a:solidFill>
                  <a:srgbClr val="FF0000"/>
                </a:solidFill>
              </a:defRPr>
            </a:lvl1pPr>
            <a:lvl2pPr marL="0" indent="0">
              <a:lnSpc>
                <a:spcPct val="120000"/>
              </a:lnSpc>
              <a:spcBef>
                <a:spcPts val="0"/>
              </a:spcBef>
              <a:buSzPct val="100000"/>
              <a:buFontTx/>
              <a:buNone/>
              <a:defRPr sz="21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33057740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6_Título y objetos">
    <p:spTree>
      <p:nvGrpSpPr>
        <p:cNvPr id="1" name=""/>
        <p:cNvGrpSpPr/>
        <p:nvPr/>
      </p:nvGrpSpPr>
      <p:grpSpPr>
        <a:xfrm>
          <a:off x="0" y="0"/>
          <a:ext cx="0" cy="0"/>
          <a:chOff x="0" y="0"/>
          <a:chExt cx="0" cy="0"/>
        </a:xfrm>
      </p:grpSpPr>
      <p:cxnSp>
        <p:nvCxnSpPr>
          <p:cNvPr id="12"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0" name="Marcador de texto 40"/>
          <p:cNvSpPr>
            <a:spLocks noGrp="1"/>
          </p:cNvSpPr>
          <p:nvPr>
            <p:ph type="body" sz="quarter" idx="24"/>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5" name="Marcador de contenido 2"/>
          <p:cNvSpPr>
            <a:spLocks noGrp="1"/>
          </p:cNvSpPr>
          <p:nvPr>
            <p:ph idx="22"/>
          </p:nvPr>
        </p:nvSpPr>
        <p:spPr>
          <a:xfrm>
            <a:off x="457200" y="2362200"/>
            <a:ext cx="8262376" cy="4131846"/>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Tree>
    <p:extLst>
      <p:ext uri="{BB962C8B-B14F-4D97-AF65-F5344CB8AC3E}">
        <p14:creationId xmlns:p14="http://schemas.microsoft.com/office/powerpoint/2010/main" val="2771386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5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26115488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2_Título y objetos">
    <p:spTree>
      <p:nvGrpSpPr>
        <p:cNvPr id="1" name=""/>
        <p:cNvGrpSpPr/>
        <p:nvPr/>
      </p:nvGrpSpPr>
      <p:grpSpPr>
        <a:xfrm>
          <a:off x="0" y="0"/>
          <a:ext cx="0" cy="0"/>
          <a:chOff x="0" y="0"/>
          <a:chExt cx="0" cy="0"/>
        </a:xfrm>
      </p:grpSpPr>
      <p:cxnSp>
        <p:nvCxnSpPr>
          <p:cNvPr id="14"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42674"/>
            <a:ext cx="1948424" cy="3781926"/>
          </a:xfrm>
        </p:spPr>
        <p:txBody>
          <a:bodyPr spcCol="180000"/>
          <a:lstStyle>
            <a:lvl1pPr marL="0" indent="0">
              <a:lnSpc>
                <a:spcPct val="110000"/>
              </a:lnSpc>
              <a:spcBef>
                <a:spcPts val="600"/>
              </a:spcBef>
              <a:buFontTx/>
              <a:buNone/>
              <a:defRPr sz="900" b="1">
                <a:solidFill>
                  <a:srgbClr val="FF0000"/>
                </a:solidFill>
              </a:defRPr>
            </a:lvl1pPr>
            <a:lvl2pPr marL="0" indent="0">
              <a:lnSpc>
                <a:spcPct val="120000"/>
              </a:lnSpc>
              <a:spcBef>
                <a:spcPts val="0"/>
              </a:spcBef>
              <a:buSzPct val="100000"/>
              <a:buFontTx/>
              <a:buNone/>
              <a:defRPr sz="120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2" name="Marcador de contenido 2"/>
          <p:cNvSpPr>
            <a:spLocks noGrp="1"/>
          </p:cNvSpPr>
          <p:nvPr>
            <p:ph idx="22"/>
          </p:nvPr>
        </p:nvSpPr>
        <p:spPr>
          <a:xfrm>
            <a:off x="2667000" y="2590800"/>
            <a:ext cx="6052576" cy="3124200"/>
          </a:xfrm>
        </p:spPr>
        <p:txBody>
          <a:bodyPr spcCol="180000"/>
          <a:lstStyle>
            <a:lvl1pPr marL="0" indent="0">
              <a:lnSpc>
                <a:spcPct val="11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texto 13"/>
          <p:cNvSpPr>
            <a:spLocks noGrp="1"/>
          </p:cNvSpPr>
          <p:nvPr>
            <p:ph type="body" sz="quarter" idx="24"/>
          </p:nvPr>
        </p:nvSpPr>
        <p:spPr>
          <a:xfrm>
            <a:off x="2667287" y="5715000"/>
            <a:ext cx="6051727"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3" name="Marcador de texto 40"/>
          <p:cNvSpPr>
            <a:spLocks noGrp="1"/>
          </p:cNvSpPr>
          <p:nvPr>
            <p:ph type="body" sz="quarter" idx="25"/>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846481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4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texto 13"/>
          <p:cNvSpPr>
            <a:spLocks noGrp="1"/>
          </p:cNvSpPr>
          <p:nvPr>
            <p:ph type="body" sz="quarter" idx="23"/>
          </p:nvPr>
        </p:nvSpPr>
        <p:spPr>
          <a:xfrm>
            <a:off x="490538"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5" name="Marcador de texto 13"/>
          <p:cNvSpPr>
            <a:spLocks noGrp="1"/>
          </p:cNvSpPr>
          <p:nvPr>
            <p:ph type="body" sz="quarter" idx="24"/>
          </p:nvPr>
        </p:nvSpPr>
        <p:spPr>
          <a:xfrm>
            <a:off x="4713752" y="5715000"/>
            <a:ext cx="4005262" cy="609600"/>
          </a:xfrm>
          <a:solidFill>
            <a:schemeClr val="bg1">
              <a:lumMod val="95000"/>
            </a:schemeClr>
          </a:solidFill>
        </p:spPr>
        <p:txBody>
          <a:bodyPr lIns="108000" rIns="108000"/>
          <a:lstStyle>
            <a:lvl1pPr marL="0" indent="0">
              <a:buFontTx/>
              <a:buNone/>
              <a:defRPr sz="1050"/>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19623696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40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9"/>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7" name="Elipse 16"/>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8" name="Marcador de texto 40"/>
          <p:cNvSpPr>
            <a:spLocks noGrp="1"/>
          </p:cNvSpPr>
          <p:nvPr>
            <p:ph type="body" sz="quarter" idx="26"/>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9" name="Marcador de texto 40"/>
          <p:cNvSpPr>
            <a:spLocks noGrp="1"/>
          </p:cNvSpPr>
          <p:nvPr>
            <p:ph type="body" sz="quarter" idx="30"/>
          </p:nvPr>
        </p:nvSpPr>
        <p:spPr>
          <a:xfrm>
            <a:off x="489976" y="3581400"/>
            <a:ext cx="8044424" cy="27432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44289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3_Título y objetos">
    <p:spTree>
      <p:nvGrpSpPr>
        <p:cNvPr id="1" name=""/>
        <p:cNvGrpSpPr/>
        <p:nvPr/>
      </p:nvGrpSpPr>
      <p:grpSpPr>
        <a:xfrm>
          <a:off x="0" y="0"/>
          <a:ext cx="0" cy="0"/>
          <a:chOff x="0" y="0"/>
          <a:chExt cx="0" cy="0"/>
        </a:xfrm>
      </p:grpSpPr>
      <p:cxnSp>
        <p:nvCxnSpPr>
          <p:cNvPr id="13" name="Conector recto 8"/>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6" name="Elipse 15"/>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4766732" cy="868362"/>
          </a:xfrm>
        </p:spPr>
        <p:txBody>
          <a:bodyPr lIns="0" tIns="0" rIns="0" bIns="0"/>
          <a:lstStyle>
            <a:lvl1pPr>
              <a:defRPr/>
            </a:lvl1pPr>
          </a:lstStyle>
          <a:p>
            <a:r>
              <a:rPr lang="en-US" smtClean="0"/>
              <a:t>Click to edit Master title style</a:t>
            </a:r>
            <a:endParaRPr lang="es-ES_tradnl" dirty="0"/>
          </a:p>
        </p:txBody>
      </p:sp>
      <p:sp>
        <p:nvSpPr>
          <p:cNvPr id="3" name="Marcador de contenido 2"/>
          <p:cNvSpPr>
            <a:spLocks noGrp="1"/>
          </p:cNvSpPr>
          <p:nvPr>
            <p:ph idx="1"/>
          </p:nvPr>
        </p:nvSpPr>
        <p:spPr>
          <a:xfrm>
            <a:off x="489976" y="2819400"/>
            <a:ext cx="1948424" cy="2895600"/>
          </a:xfrm>
        </p:spPr>
        <p:txBody>
          <a:bodyPr spcCol="180000"/>
          <a:lstStyle>
            <a:lvl1pPr marL="0" indent="0">
              <a:lnSpc>
                <a:spcPct val="12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4" name="Marcador de contenido 2"/>
          <p:cNvSpPr>
            <a:spLocks noGrp="1"/>
          </p:cNvSpPr>
          <p:nvPr>
            <p:ph idx="22"/>
          </p:nvPr>
        </p:nvSpPr>
        <p:spPr>
          <a:xfrm>
            <a:off x="5831350" y="2819400"/>
            <a:ext cx="2888225"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15" name="Marcador de contenido 2"/>
          <p:cNvSpPr>
            <a:spLocks noGrp="1"/>
          </p:cNvSpPr>
          <p:nvPr>
            <p:ph idx="23"/>
          </p:nvPr>
        </p:nvSpPr>
        <p:spPr>
          <a:xfrm>
            <a:off x="2743200" y="2819400"/>
            <a:ext cx="2939024" cy="2895600"/>
          </a:xfrm>
        </p:spPr>
        <p:txBody>
          <a:bodyPr spcCol="180000"/>
          <a:lstStyle>
            <a:lvl1pPr marL="0" indent="0">
              <a:lnSpc>
                <a:spcPct val="120000"/>
              </a:lnSpc>
              <a:spcBef>
                <a:spcPts val="600"/>
              </a:spcBef>
              <a:buFontTx/>
              <a:buNone/>
              <a:defRPr sz="1050" b="1"/>
            </a:lvl1pPr>
            <a:lvl2pPr marL="0" indent="0">
              <a:lnSpc>
                <a:spcPct val="120000"/>
              </a:lnSpc>
              <a:spcBef>
                <a:spcPts val="0"/>
              </a:spcBef>
              <a:buSzPct val="100000"/>
              <a:buFontTx/>
              <a:buNone/>
              <a:defRPr sz="1050">
                <a:solidFill>
                  <a:schemeClr val="tx1"/>
                </a:solidFill>
                <a:latin typeface="Arial"/>
                <a:cs typeface="Arial"/>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0" name="Marcador de texto 13"/>
          <p:cNvSpPr>
            <a:spLocks noGrp="1"/>
          </p:cNvSpPr>
          <p:nvPr>
            <p:ph type="body" sz="quarter" idx="25"/>
          </p:nvPr>
        </p:nvSpPr>
        <p:spPr>
          <a:xfrm>
            <a:off x="2743265" y="5715000"/>
            <a:ext cx="2938397"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5831912" y="5715000"/>
            <a:ext cx="2887609"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18"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19" name="Marcador de texto 40"/>
          <p:cNvSpPr>
            <a:spLocks noGrp="1"/>
          </p:cNvSpPr>
          <p:nvPr>
            <p:ph type="body" sz="quarter" idx="27"/>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30217460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5_Título y objetos">
    <p:spTree>
      <p:nvGrpSpPr>
        <p:cNvPr id="1" name=""/>
        <p:cNvGrpSpPr/>
        <p:nvPr/>
      </p:nvGrpSpPr>
      <p:grpSpPr>
        <a:xfrm>
          <a:off x="0" y="0"/>
          <a:ext cx="0" cy="0"/>
          <a:chOff x="0" y="0"/>
          <a:chExt cx="0" cy="0"/>
        </a:xfrm>
      </p:grpSpPr>
      <p:sp>
        <p:nvSpPr>
          <p:cNvPr id="12" name="Rectángulo 11"/>
          <p:cNvSpPr/>
          <p:nvPr userDrawn="1"/>
        </p:nvSpPr>
        <p:spPr bwMode="auto">
          <a:xfrm>
            <a:off x="490538" y="3581400"/>
            <a:ext cx="8229600" cy="27432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16" name="Marcador de texto 13"/>
          <p:cNvSpPr>
            <a:spLocks noGrp="1"/>
          </p:cNvSpPr>
          <p:nvPr>
            <p:ph type="body" sz="quarter" idx="24"/>
          </p:nvPr>
        </p:nvSpPr>
        <p:spPr>
          <a:xfrm>
            <a:off x="490538"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0" name="Marcador de texto 13"/>
          <p:cNvSpPr>
            <a:spLocks noGrp="1"/>
          </p:cNvSpPr>
          <p:nvPr>
            <p:ph type="body" sz="quarter" idx="25"/>
          </p:nvPr>
        </p:nvSpPr>
        <p:spPr>
          <a:xfrm>
            <a:off x="3302001"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1" name="Marcador de texto 13"/>
          <p:cNvSpPr>
            <a:spLocks noGrp="1"/>
          </p:cNvSpPr>
          <p:nvPr>
            <p:ph type="body" sz="quarter" idx="26"/>
          </p:nvPr>
        </p:nvSpPr>
        <p:spPr>
          <a:xfrm>
            <a:off x="6085914" y="5715000"/>
            <a:ext cx="2633662" cy="6096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514600"/>
            <a:ext cx="8229038" cy="10668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1143000"/>
          </a:xfrm>
        </p:spPr>
        <p:txBody>
          <a:bodyPr/>
          <a:lstStyle>
            <a:lvl1pPr marL="0" indent="0">
              <a:lnSpc>
                <a:spcPct val="110000"/>
              </a:lnSpc>
              <a:spcBef>
                <a:spcPts val="0"/>
              </a:spcBef>
              <a:buFontTx/>
              <a:buNone/>
              <a:defRPr sz="22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Tree>
    <p:extLst>
      <p:ext uri="{BB962C8B-B14F-4D97-AF65-F5344CB8AC3E}">
        <p14:creationId xmlns:p14="http://schemas.microsoft.com/office/powerpoint/2010/main" val="4077954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7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6324600" y="2438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2" name="Marcador de texto 13"/>
          <p:cNvSpPr>
            <a:spLocks noGrp="1"/>
          </p:cNvSpPr>
          <p:nvPr>
            <p:ph type="body" sz="quarter" idx="30"/>
          </p:nvPr>
        </p:nvSpPr>
        <p:spPr>
          <a:xfrm>
            <a:off x="6324600" y="3776135"/>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7" name="Marcador de texto 13"/>
          <p:cNvSpPr>
            <a:spLocks noGrp="1"/>
          </p:cNvSpPr>
          <p:nvPr>
            <p:ph type="body" sz="quarter" idx="31"/>
          </p:nvPr>
        </p:nvSpPr>
        <p:spPr>
          <a:xfrm>
            <a:off x="6324600" y="5105400"/>
            <a:ext cx="2394976" cy="11430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29768202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9_Título y objetos">
    <p:spTree>
      <p:nvGrpSpPr>
        <p:cNvPr id="1" name=""/>
        <p:cNvGrpSpPr/>
        <p:nvPr/>
      </p:nvGrpSpPr>
      <p:grpSpPr>
        <a:xfrm>
          <a:off x="0" y="0"/>
          <a:ext cx="0" cy="0"/>
          <a:chOff x="0" y="0"/>
          <a:chExt cx="0" cy="0"/>
        </a:xfrm>
      </p:grpSpPr>
      <p:sp>
        <p:nvSpPr>
          <p:cNvPr id="12" name="Rectángulo 11"/>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3"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4" name="Elipse 13"/>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0" name="Marcador de texto 13"/>
          <p:cNvSpPr>
            <a:spLocks noGrp="1"/>
          </p:cNvSpPr>
          <p:nvPr>
            <p:ph type="body" sz="quarter" idx="25"/>
          </p:nvPr>
        </p:nvSpPr>
        <p:spPr>
          <a:xfrm>
            <a:off x="2133600" y="5410200"/>
            <a:ext cx="3276600"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27" name="Marcador de texto 13"/>
          <p:cNvSpPr>
            <a:spLocks noGrp="1"/>
          </p:cNvSpPr>
          <p:nvPr>
            <p:ph type="body" sz="quarter" idx="31"/>
          </p:nvPr>
        </p:nvSpPr>
        <p:spPr>
          <a:xfrm>
            <a:off x="5486400" y="5410200"/>
            <a:ext cx="3233176" cy="838200"/>
          </a:xfrm>
          <a:solidFill>
            <a:schemeClr val="bg1">
              <a:lumMod val="95000"/>
            </a:schemeClr>
          </a:solidFill>
        </p:spPr>
        <p:txBody>
          <a:bodyPr lIns="108000" rIns="108000"/>
          <a:lstStyle>
            <a:lvl1pPr marL="0" indent="0">
              <a:buFontTx/>
              <a:buNone/>
              <a:defRPr sz="900"/>
            </a:lvl1pPr>
          </a:lstStyle>
          <a:p>
            <a:pPr lvl="0"/>
            <a:r>
              <a:rPr lang="en-US" smtClean="0"/>
              <a:t>Click to edit Master text styles</a:t>
            </a:r>
          </a:p>
        </p:txBody>
      </p:sp>
    </p:spTree>
    <p:extLst>
      <p:ext uri="{BB962C8B-B14F-4D97-AF65-F5344CB8AC3E}">
        <p14:creationId xmlns:p14="http://schemas.microsoft.com/office/powerpoint/2010/main" val="24060703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8_Título y objetos">
    <p:spTree>
      <p:nvGrpSpPr>
        <p:cNvPr id="1" name=""/>
        <p:cNvGrpSpPr/>
        <p:nvPr/>
      </p:nvGrpSpPr>
      <p:grpSpPr>
        <a:xfrm>
          <a:off x="0" y="0"/>
          <a:ext cx="0" cy="0"/>
          <a:chOff x="0" y="0"/>
          <a:chExt cx="0" cy="0"/>
        </a:xfrm>
      </p:grpSpPr>
      <p:sp>
        <p:nvSpPr>
          <p:cNvPr id="10" name="Rectángulo 9"/>
          <p:cNvSpPr/>
          <p:nvPr userDrawn="1"/>
        </p:nvSpPr>
        <p:spPr bwMode="auto">
          <a:xfrm>
            <a:off x="1981200" y="2362200"/>
            <a:ext cx="6738938" cy="3962400"/>
          </a:xfrm>
          <a:prstGeom prst="rect">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cxnSp>
        <p:nvCxnSpPr>
          <p:cNvPr id="12" name="Conector recto 10"/>
          <p:cNvCxnSpPr>
            <a:cxnSpLocks noChangeShapeType="1"/>
          </p:cNvCxnSpPr>
          <p:nvPr userDrawn="1"/>
        </p:nvCxnSpPr>
        <p:spPr bwMode="auto">
          <a:xfrm rot="5400000">
            <a:off x="4705350" y="619125"/>
            <a:ext cx="1036638" cy="1588"/>
          </a:xfrm>
          <a:prstGeom prst="line">
            <a:avLst/>
          </a:prstGeom>
          <a:noFill/>
          <a:ln w="3175">
            <a:solidFill>
              <a:schemeClr val="bg1"/>
            </a:solidFill>
            <a:round/>
            <a:headEnd/>
            <a:tailEnd/>
          </a:ln>
        </p:spPr>
      </p:cxnSp>
      <p:sp>
        <p:nvSpPr>
          <p:cNvPr id="13" name="Elipse 12"/>
          <p:cNvSpPr/>
          <p:nvPr userDrawn="1"/>
        </p:nvSpPr>
        <p:spPr bwMode="auto">
          <a:xfrm>
            <a:off x="8102600" y="711200"/>
            <a:ext cx="871538" cy="871538"/>
          </a:xfrm>
          <a:prstGeom prst="ellipse">
            <a:avLst/>
          </a:prstGeom>
          <a:solidFill>
            <a:schemeClr val="bg1">
              <a:lumMod val="95000"/>
            </a:schemeClr>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s-ES_tradnl" sz="1200" b="1" dirty="0">
              <a:solidFill>
                <a:prstClr val="white"/>
              </a:solidFill>
              <a:latin typeface="Arial"/>
              <a:ea typeface="ＭＳ Ｐゴシック" pitchFamily="-107" charset="-128"/>
              <a:cs typeface="Arial"/>
            </a:endParaRPr>
          </a:p>
        </p:txBody>
      </p:sp>
      <p:sp>
        <p:nvSpPr>
          <p:cNvPr id="2" name="Título 1"/>
          <p:cNvSpPr>
            <a:spLocks noGrp="1"/>
          </p:cNvSpPr>
          <p:nvPr>
            <p:ph type="title"/>
          </p:nvPr>
        </p:nvSpPr>
        <p:spPr>
          <a:xfrm>
            <a:off x="457200" y="269609"/>
            <a:ext cx="8382000" cy="868362"/>
          </a:xfrm>
        </p:spPr>
        <p:txBody>
          <a:bodyPr lIns="0" tIns="0" rIns="0" bIns="0"/>
          <a:lstStyle>
            <a:lvl1pPr>
              <a:defRPr/>
            </a:lvl1pPr>
          </a:lstStyle>
          <a:p>
            <a:r>
              <a:rPr lang="en-US" smtClean="0"/>
              <a:t>Click to edit Master title style</a:t>
            </a:r>
            <a:endParaRPr lang="es-ES_tradnl" dirty="0"/>
          </a:p>
        </p:txBody>
      </p:sp>
      <p:sp>
        <p:nvSpPr>
          <p:cNvPr id="8" name="Marcador de texto 10"/>
          <p:cNvSpPr>
            <a:spLocks noGrp="1"/>
          </p:cNvSpPr>
          <p:nvPr>
            <p:ph type="body" sz="quarter" idx="16"/>
          </p:nvPr>
        </p:nvSpPr>
        <p:spPr>
          <a:xfrm>
            <a:off x="489976" y="6494046"/>
            <a:ext cx="8229600" cy="310540"/>
          </a:xfrm>
        </p:spPr>
        <p:txBody>
          <a:bodyPr anchor="b"/>
          <a:lstStyle>
            <a:lvl1pPr marL="0" indent="0">
              <a:lnSpc>
                <a:spcPct val="100000"/>
              </a:lnSpc>
              <a:buFontTx/>
              <a:buNone/>
              <a:defRPr sz="900"/>
            </a:lvl1pPr>
          </a:lstStyle>
          <a:p>
            <a:pPr lvl="0"/>
            <a:r>
              <a:rPr lang="en-US" smtClean="0"/>
              <a:t>Click to edit Master text styles</a:t>
            </a:r>
          </a:p>
        </p:txBody>
      </p:sp>
      <p:sp>
        <p:nvSpPr>
          <p:cNvPr id="11" name="Marcador de texto 9"/>
          <p:cNvSpPr>
            <a:spLocks noGrp="1"/>
          </p:cNvSpPr>
          <p:nvPr>
            <p:ph type="body" sz="quarter" idx="17"/>
          </p:nvPr>
        </p:nvSpPr>
        <p:spPr bwMode="white">
          <a:xfrm>
            <a:off x="48591" y="101262"/>
            <a:ext cx="381000" cy="228600"/>
          </a:xfrm>
        </p:spPr>
        <p:txBody>
          <a:bodyPr anchor="b"/>
          <a:lstStyle>
            <a:lvl1pPr indent="0" algn="r">
              <a:buFontTx/>
              <a:buNone/>
              <a:defRPr sz="1100" b="1">
                <a:solidFill>
                  <a:schemeClr val="tx1"/>
                </a:solidFill>
              </a:defRPr>
            </a:lvl1pPr>
          </a:lstStyle>
          <a:p>
            <a:pPr lvl="0"/>
            <a:r>
              <a:rPr lang="en-US" smtClean="0"/>
              <a:t>Click to edit Master text styles</a:t>
            </a:r>
          </a:p>
        </p:txBody>
      </p:sp>
      <p:sp>
        <p:nvSpPr>
          <p:cNvPr id="9" name="Marcador de texto 9"/>
          <p:cNvSpPr>
            <a:spLocks noGrp="1"/>
          </p:cNvSpPr>
          <p:nvPr>
            <p:ph type="body" sz="quarter" idx="14"/>
          </p:nvPr>
        </p:nvSpPr>
        <p:spPr bwMode="white">
          <a:xfrm>
            <a:off x="457200" y="101262"/>
            <a:ext cx="7315200" cy="228600"/>
          </a:xfrm>
        </p:spPr>
        <p:txBody>
          <a:bodyPr anchor="b"/>
          <a:lstStyle>
            <a:lvl1pPr marL="0" indent="0">
              <a:spcBef>
                <a:spcPts val="0"/>
              </a:spcBef>
              <a:buFontTx/>
              <a:buNone/>
              <a:defRPr sz="1100" b="1">
                <a:solidFill>
                  <a:schemeClr val="tx1"/>
                </a:solidFill>
              </a:defRPr>
            </a:lvl1pPr>
          </a:lstStyle>
          <a:p>
            <a:pPr lvl="0"/>
            <a:r>
              <a:rPr lang="en-US" smtClean="0"/>
              <a:t>Click to edit Master text styles</a:t>
            </a:r>
          </a:p>
        </p:txBody>
      </p:sp>
      <p:sp>
        <p:nvSpPr>
          <p:cNvPr id="23" name="Marcador de contenido 2"/>
          <p:cNvSpPr>
            <a:spLocks noGrp="1"/>
          </p:cNvSpPr>
          <p:nvPr>
            <p:ph idx="1"/>
          </p:nvPr>
        </p:nvSpPr>
        <p:spPr>
          <a:xfrm>
            <a:off x="489976" y="2362200"/>
            <a:ext cx="1491224" cy="3962400"/>
          </a:xfrm>
          <a:solidFill>
            <a:schemeClr val="bg1">
              <a:lumMod val="95000"/>
            </a:schemeClr>
          </a:solidFill>
        </p:spPr>
        <p:txBody>
          <a:bodyPr lIns="108000" rIns="108000" spcCol="180000"/>
          <a:lstStyle>
            <a:lvl1pPr marL="0" indent="0">
              <a:lnSpc>
                <a:spcPct val="110000"/>
              </a:lnSpc>
              <a:spcBef>
                <a:spcPts val="600"/>
              </a:spcBef>
              <a:buFontTx/>
              <a:buNone/>
              <a:defRPr sz="1050" b="1">
                <a:solidFill>
                  <a:srgbClr val="FF0000"/>
                </a:solidFill>
              </a:defRPr>
            </a:lvl1pPr>
            <a:lvl2pPr marL="0" indent="0">
              <a:lnSpc>
                <a:spcPct val="120000"/>
              </a:lnSpc>
              <a:spcBef>
                <a:spcPts val="0"/>
              </a:spcBef>
              <a:buSzPct val="100000"/>
              <a:buFontTx/>
              <a:buNone/>
              <a:defRPr sz="1050">
                <a:solidFill>
                  <a:schemeClr val="tx1"/>
                </a:solidFill>
                <a:latin typeface="Georgia"/>
                <a:cs typeface="Georgia"/>
              </a:defRPr>
            </a:lvl2pPr>
            <a:lvl3pPr marL="108000" indent="-108000">
              <a:buFontTx/>
              <a:buNone/>
              <a:defRPr sz="1600">
                <a:solidFill>
                  <a:schemeClr val="tx2"/>
                </a:solidFill>
                <a:latin typeface="Georgia"/>
                <a:cs typeface="Georgia"/>
              </a:defRPr>
            </a:lvl3pPr>
            <a:lvl5pPr marL="0" indent="0">
              <a:buFontTx/>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dirty="0"/>
          </a:p>
        </p:txBody>
      </p:sp>
      <p:sp>
        <p:nvSpPr>
          <p:cNvPr id="24" name="Marcador de texto 40"/>
          <p:cNvSpPr>
            <a:spLocks noGrp="1"/>
          </p:cNvSpPr>
          <p:nvPr>
            <p:ph type="body" sz="quarter" idx="18"/>
          </p:nvPr>
        </p:nvSpPr>
        <p:spPr>
          <a:xfrm>
            <a:off x="457200" y="1219200"/>
            <a:ext cx="7543800" cy="914400"/>
          </a:xfrm>
        </p:spPr>
        <p:txBody>
          <a:bodyPr/>
          <a:lstStyle>
            <a:lvl1pPr marL="0" indent="0">
              <a:lnSpc>
                <a:spcPct val="110000"/>
              </a:lnSpc>
              <a:spcBef>
                <a:spcPts val="0"/>
              </a:spcBef>
              <a:buFontTx/>
              <a:buNone/>
              <a:defRPr sz="1800" baseline="0">
                <a:solidFill>
                  <a:srgbClr val="F00C15"/>
                </a:solidFill>
                <a:latin typeface="Georgia"/>
              </a:defRPr>
            </a:lvl1pPr>
          </a:lstStyle>
          <a:p>
            <a:pPr lvl="0"/>
            <a:r>
              <a:rPr lang="en-US" smtClean="0"/>
              <a:t>Click to edit Master text styles</a:t>
            </a:r>
          </a:p>
        </p:txBody>
      </p:sp>
      <p:sp>
        <p:nvSpPr>
          <p:cNvPr id="25" name="Marcador de texto 40"/>
          <p:cNvSpPr>
            <a:spLocks noGrp="1"/>
          </p:cNvSpPr>
          <p:nvPr>
            <p:ph type="body" sz="quarter" idx="29"/>
          </p:nvPr>
        </p:nvSpPr>
        <p:spPr>
          <a:xfrm>
            <a:off x="5257799" y="101264"/>
            <a:ext cx="2743201" cy="1036708"/>
          </a:xfrm>
        </p:spPr>
        <p:txBody>
          <a:bodyPr anchor="ctr"/>
          <a:lstStyle>
            <a:lvl1pPr marL="0" indent="0">
              <a:lnSpc>
                <a:spcPct val="110000"/>
              </a:lnSpc>
              <a:spcBef>
                <a:spcPts val="0"/>
              </a:spcBef>
              <a:buFontTx/>
              <a:buNone/>
              <a:defRPr sz="900" baseline="0">
                <a:solidFill>
                  <a:schemeClr val="bg1"/>
                </a:solidFill>
                <a:latin typeface="Georgia"/>
                <a:cs typeface="Georgia"/>
              </a:defRPr>
            </a:lvl1pPr>
          </a:lstStyle>
          <a:p>
            <a:pPr lvl="0"/>
            <a:r>
              <a:rPr lang="en-US" smtClean="0"/>
              <a:t>Click to edit Master text styles</a:t>
            </a:r>
          </a:p>
        </p:txBody>
      </p:sp>
      <p:sp>
        <p:nvSpPr>
          <p:cNvPr id="15" name="Marcador de texto 40"/>
          <p:cNvSpPr>
            <a:spLocks noGrp="1"/>
          </p:cNvSpPr>
          <p:nvPr>
            <p:ph type="body" sz="quarter" idx="30"/>
          </p:nvPr>
        </p:nvSpPr>
        <p:spPr>
          <a:xfrm>
            <a:off x="2133600" y="2514600"/>
            <a:ext cx="6400800" cy="3657600"/>
          </a:xfrm>
        </p:spPr>
        <p:txBody>
          <a:bodyPr lIns="108000" tIns="46800" rIns="108000" bIns="46800" anchor="ctr"/>
          <a:lstStyle>
            <a:lvl1pPr marL="0" indent="0" algn="ctr">
              <a:lnSpc>
                <a:spcPct val="110000"/>
              </a:lnSpc>
              <a:spcBef>
                <a:spcPts val="0"/>
              </a:spcBef>
              <a:buFontTx/>
              <a:buNone/>
              <a:defRPr sz="3600" baseline="0">
                <a:solidFill>
                  <a:srgbClr val="F00C15"/>
                </a:solidFill>
                <a:latin typeface="Georgia"/>
              </a:defRPr>
            </a:lvl1pPr>
          </a:lstStyle>
          <a:p>
            <a:pPr lvl="0"/>
            <a:r>
              <a:rPr lang="en-US" smtClean="0"/>
              <a:t>Click to edit Master text styles</a:t>
            </a:r>
          </a:p>
        </p:txBody>
      </p:sp>
    </p:spTree>
    <p:extLst>
      <p:ext uri="{BB962C8B-B14F-4D97-AF65-F5344CB8AC3E}">
        <p14:creationId xmlns:p14="http://schemas.microsoft.com/office/powerpoint/2010/main" val="29562570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6" name="Rectángulo 9"/>
          <p:cNvSpPr>
            <a:spLocks noChangeArrowheads="1"/>
          </p:cNvSpPr>
          <p:nvPr/>
        </p:nvSpPr>
        <p:spPr bwMode="auto">
          <a:xfrm>
            <a:off x="0" y="0"/>
            <a:ext cx="9144000" cy="6858000"/>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a:solidFill>
                <a:srgbClr val="000000"/>
              </a:solidFill>
              <a:ea typeface="ＭＳ Ｐゴシック" pitchFamily="-65" charset="-128"/>
              <a:cs typeface="Arial" panose="020B0604020202020204" pitchFamily="34" charset="0"/>
            </a:endParaRPr>
          </a:p>
        </p:txBody>
      </p:sp>
      <p:pic>
        <p:nvPicPr>
          <p:cNvPr id="7" name="Imagen 10" descr="GMI_Logo_red_CMY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27432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se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100" y="5737225"/>
            <a:ext cx="22733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6"/>
          <p:cNvSpPr>
            <a:spLocks noChangeArrowheads="1"/>
          </p:cNvSpPr>
          <p:nvPr/>
        </p:nvSpPr>
        <p:spPr bwMode="auto">
          <a:xfrm>
            <a:off x="6477000" y="0"/>
            <a:ext cx="2057400" cy="1524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fontAlgn="base">
              <a:spcBef>
                <a:spcPct val="0"/>
              </a:spcBef>
              <a:spcAft>
                <a:spcPct val="0"/>
              </a:spcAft>
            </a:pPr>
            <a:endParaRPr lang="en-US">
              <a:solidFill>
                <a:srgbClr val="000000"/>
              </a:solidFill>
              <a:ea typeface="ＭＳ Ｐゴシック" pitchFamily="-65" charset="-128"/>
              <a:cs typeface="Arial" panose="020B0604020202020204" pitchFamily="34" charset="0"/>
            </a:endParaRPr>
          </a:p>
        </p:txBody>
      </p:sp>
      <p:sp>
        <p:nvSpPr>
          <p:cNvPr id="10" name="CuadroTexto 14"/>
          <p:cNvSpPr txBox="1"/>
          <p:nvPr/>
        </p:nvSpPr>
        <p:spPr>
          <a:xfrm>
            <a:off x="1282700" y="6015038"/>
            <a:ext cx="2527300" cy="538162"/>
          </a:xfrm>
          <a:prstGeom prst="rect">
            <a:avLst/>
          </a:prstGeom>
          <a:noFill/>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457200" fontAlgn="base">
              <a:spcBef>
                <a:spcPct val="0"/>
              </a:spcBef>
              <a:spcAft>
                <a:spcPct val="0"/>
              </a:spcAft>
              <a:defRPr/>
            </a:pPr>
            <a:r>
              <a:rPr lang="en-US" sz="700" smtClean="0">
                <a:solidFill>
                  <a:srgbClr val="000000"/>
                </a:solidFill>
                <a:latin typeface="Arial" charset="0"/>
                <a:cs typeface="Arial" charset="0"/>
              </a:rPr>
              <a:t>The information included in this document is deemed confidential and copyright of Gold Mercury International.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No part of it may be circulated, quoted, or reproduced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for distribution without prior written approval from </a:t>
            </a:r>
            <a:br>
              <a:rPr lang="en-US" sz="700" smtClean="0">
                <a:solidFill>
                  <a:srgbClr val="000000"/>
                </a:solidFill>
                <a:latin typeface="Arial" charset="0"/>
                <a:cs typeface="Arial" charset="0"/>
              </a:rPr>
            </a:br>
            <a:r>
              <a:rPr lang="en-US" sz="700" smtClean="0">
                <a:solidFill>
                  <a:srgbClr val="000000"/>
                </a:solidFill>
                <a:latin typeface="Arial" charset="0"/>
                <a:cs typeface="Arial" charset="0"/>
              </a:rPr>
              <a:t>Gold Mercury International.</a:t>
            </a:r>
          </a:p>
          <a:p>
            <a:pPr defTabSz="457200" fontAlgn="base">
              <a:spcBef>
                <a:spcPct val="0"/>
              </a:spcBef>
              <a:spcAft>
                <a:spcPct val="0"/>
              </a:spcAft>
              <a:defRPr/>
            </a:pPr>
            <a:endParaRPr lang="es-ES_tradnl" smtClean="0">
              <a:solidFill>
                <a:srgbClr val="000000"/>
              </a:solidFill>
            </a:endParaRPr>
          </a:p>
        </p:txBody>
      </p:sp>
      <p:sp>
        <p:nvSpPr>
          <p:cNvPr id="2" name="Título 1"/>
          <p:cNvSpPr>
            <a:spLocks noGrp="1"/>
          </p:cNvSpPr>
          <p:nvPr>
            <p:ph type="ctrTitle"/>
          </p:nvPr>
        </p:nvSpPr>
        <p:spPr>
          <a:xfrm>
            <a:off x="1303594" y="1891065"/>
            <a:ext cx="7230806" cy="1390651"/>
          </a:xfrm>
        </p:spPr>
        <p:txBody>
          <a:bodyPr lIns="0" tIns="0" rIns="0" bIns="0" anchor="b">
            <a:normAutofit/>
          </a:bodyPr>
          <a:lstStyle>
            <a:lvl1pPr>
              <a:defRPr sz="4000">
                <a:solidFill>
                  <a:schemeClr val="bg1"/>
                </a:solidFill>
              </a:defRPr>
            </a:lvl1pPr>
          </a:lstStyle>
          <a:p>
            <a:r>
              <a:rPr lang="en-GB" smtClean="0"/>
              <a:t>Click to edit Master title style</a:t>
            </a:r>
            <a:endParaRPr lang="es-ES_tradnl" dirty="0"/>
          </a:p>
        </p:txBody>
      </p:sp>
      <p:sp>
        <p:nvSpPr>
          <p:cNvPr id="3" name="Subtítulo 2"/>
          <p:cNvSpPr>
            <a:spLocks noGrp="1"/>
          </p:cNvSpPr>
          <p:nvPr>
            <p:ph type="subTitle" idx="1"/>
          </p:nvPr>
        </p:nvSpPr>
        <p:spPr>
          <a:xfrm>
            <a:off x="1303594" y="3338866"/>
            <a:ext cx="7230806" cy="1905000"/>
          </a:xfrm>
        </p:spPr>
        <p:txBody>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s-ES_tradnl" dirty="0"/>
          </a:p>
        </p:txBody>
      </p:sp>
      <p:sp>
        <p:nvSpPr>
          <p:cNvPr id="11" name="Marcador de texto 10"/>
          <p:cNvSpPr>
            <a:spLocks noGrp="1"/>
          </p:cNvSpPr>
          <p:nvPr>
            <p:ph type="body" sz="quarter" idx="11"/>
          </p:nvPr>
        </p:nvSpPr>
        <p:spPr>
          <a:xfrm>
            <a:off x="1303594" y="5486400"/>
            <a:ext cx="2971800" cy="228600"/>
          </a:xfrm>
        </p:spPr>
        <p:txBody>
          <a:bodyPr/>
          <a:lstStyle>
            <a:lvl1pPr marL="0" indent="0">
              <a:spcBef>
                <a:spcPts val="0"/>
              </a:spcBef>
              <a:buFontTx/>
              <a:buNone/>
              <a:defRPr sz="1050">
                <a:solidFill>
                  <a:srgbClr val="000000"/>
                </a:solidFill>
              </a:defRPr>
            </a:lvl1pPr>
          </a:lstStyle>
          <a:p>
            <a:pPr lvl="0"/>
            <a:r>
              <a:rPr lang="en-GB" smtClean="0"/>
              <a:t>Click to edit Master text styles</a:t>
            </a:r>
          </a:p>
        </p:txBody>
      </p:sp>
      <p:sp>
        <p:nvSpPr>
          <p:cNvPr id="12" name="Marcador de texto 10"/>
          <p:cNvSpPr>
            <a:spLocks noGrp="1"/>
          </p:cNvSpPr>
          <p:nvPr>
            <p:ph type="body" sz="quarter" idx="12"/>
          </p:nvPr>
        </p:nvSpPr>
        <p:spPr bwMode="gray">
          <a:xfrm>
            <a:off x="1303594" y="5181600"/>
            <a:ext cx="2971800" cy="228600"/>
          </a:xfrm>
        </p:spPr>
        <p:txBody>
          <a:bodyPr/>
          <a:lstStyle>
            <a:lvl1pPr marL="0" indent="0">
              <a:spcBef>
                <a:spcPts val="0"/>
              </a:spcBef>
              <a:buFontTx/>
              <a:buNone/>
              <a:defRPr b="1">
                <a:solidFill>
                  <a:schemeClr val="bg1"/>
                </a:solidFill>
              </a:defRPr>
            </a:lvl1pPr>
          </a:lstStyle>
          <a:p>
            <a:pPr lvl="0"/>
            <a:r>
              <a:rPr lang="en-GB" smtClean="0"/>
              <a:t>Click to edit Master text styles</a:t>
            </a:r>
          </a:p>
        </p:txBody>
      </p:sp>
    </p:spTree>
    <p:extLst>
      <p:ext uri="{BB962C8B-B14F-4D97-AF65-F5344CB8AC3E}">
        <p14:creationId xmlns:p14="http://schemas.microsoft.com/office/powerpoint/2010/main" val="30211441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30_Título y objetos">
    <p:spTree>
      <p:nvGrpSpPr>
        <p:cNvPr id="1" name=""/>
        <p:cNvGrpSpPr/>
        <p:nvPr/>
      </p:nvGrpSpPr>
      <p:grpSpPr>
        <a:xfrm>
          <a:off x="0" y="0"/>
          <a:ext cx="0" cy="0"/>
          <a:chOff x="0" y="0"/>
          <a:chExt cx="0" cy="0"/>
        </a:xfrm>
      </p:grpSpPr>
      <p:sp>
        <p:nvSpPr>
          <p:cNvPr id="71" name="Shape 71"/>
          <p:cNvSpPr>
            <a:spLocks noGrp="1"/>
          </p:cNvSpPr>
          <p:nvPr>
            <p:ph type="title"/>
          </p:nvPr>
        </p:nvSpPr>
        <p:spPr>
          <a:xfrm>
            <a:off x="457203" y="0"/>
            <a:ext cx="7543801" cy="1407581"/>
          </a:xfrm>
          <a:prstGeom prst="rect">
            <a:avLst/>
          </a:prstGeom>
        </p:spPr>
        <p:txBody>
          <a:bodyPr/>
          <a:lstStyle/>
          <a:p>
            <a:pPr lvl="0">
              <a:defRPr sz="1800" b="0">
                <a:solidFill>
                  <a:srgbClr val="000000"/>
                </a:solidFill>
              </a:defRPr>
            </a:pPr>
            <a:r>
              <a:rPr sz="2100" b="1">
                <a:solidFill>
                  <a:srgbClr val="FFFFFF"/>
                </a:solidFill>
              </a:rPr>
              <a:t>Texto del título</a:t>
            </a:r>
          </a:p>
        </p:txBody>
      </p:sp>
      <p:sp>
        <p:nvSpPr>
          <p:cNvPr id="72" name="Shape 72"/>
          <p:cNvSpPr>
            <a:spLocks noGrp="1"/>
          </p:cNvSpPr>
          <p:nvPr>
            <p:ph type="body" idx="1"/>
          </p:nvPr>
        </p:nvSpPr>
        <p:spPr>
          <a:xfrm>
            <a:off x="457201" y="4944159"/>
            <a:ext cx="8229601" cy="1913847"/>
          </a:xfrm>
          <a:prstGeom prst="rect">
            <a:avLst/>
          </a:prstGeom>
          <a:solidFill>
            <a:srgbClr val="FFFFFF"/>
          </a:solidFill>
        </p:spPr>
        <p:txBody>
          <a:bodyPr/>
          <a:lstStyle>
            <a:lvl1pPr>
              <a:lnSpc>
                <a:spcPct val="100000"/>
              </a:lnSpc>
              <a:spcBef>
                <a:spcPts val="0"/>
              </a:spcBef>
              <a:defRPr sz="2100" b="1">
                <a:solidFill>
                  <a:srgbClr val="000000">
                    <a:alpha val="85000"/>
                  </a:srgbClr>
                </a:solidFill>
              </a:defRPr>
            </a:lvl1pPr>
            <a:lvl2pPr marL="0" indent="0">
              <a:lnSpc>
                <a:spcPct val="100000"/>
              </a:lnSpc>
              <a:spcBef>
                <a:spcPts val="0"/>
              </a:spcBef>
              <a:buSzTx/>
              <a:buNone/>
              <a:defRPr sz="2100" b="1">
                <a:solidFill>
                  <a:srgbClr val="000000">
                    <a:alpha val="85000"/>
                  </a:srgbClr>
                </a:solidFill>
              </a:defRPr>
            </a:lvl2pPr>
            <a:lvl3pPr>
              <a:lnSpc>
                <a:spcPct val="100000"/>
              </a:lnSpc>
              <a:spcBef>
                <a:spcPts val="0"/>
              </a:spcBef>
              <a:defRPr sz="2100" b="1">
                <a:solidFill>
                  <a:srgbClr val="000000">
                    <a:alpha val="85000"/>
                  </a:srgbClr>
                </a:solidFill>
              </a:defRPr>
            </a:lvl3pPr>
            <a:lvl4pPr marL="188953" indent="-188953">
              <a:lnSpc>
                <a:spcPct val="100000"/>
              </a:lnSpc>
              <a:spcBef>
                <a:spcPts val="0"/>
              </a:spcBef>
              <a:defRPr sz="2100" b="1">
                <a:solidFill>
                  <a:srgbClr val="000000">
                    <a:alpha val="85000"/>
                  </a:srgbClr>
                </a:solidFill>
              </a:defRPr>
            </a:lvl4pPr>
            <a:lvl5pPr>
              <a:lnSpc>
                <a:spcPct val="100000"/>
              </a:lnSpc>
              <a:spcBef>
                <a:spcPts val="0"/>
              </a:spcBef>
              <a:defRPr sz="2100" b="1">
                <a:solidFill>
                  <a:srgbClr val="000000">
                    <a:alpha val="85000"/>
                  </a:srgbClr>
                </a:solidFill>
              </a:defRPr>
            </a:lvl5pPr>
          </a:lstStyle>
          <a:p>
            <a:pPr lvl="0">
              <a:defRPr sz="1800" b="0">
                <a:solidFill>
                  <a:srgbClr val="000000"/>
                </a:solidFill>
              </a:defRPr>
            </a:pPr>
            <a:r>
              <a:rPr sz="2100" b="1">
                <a:solidFill>
                  <a:srgbClr val="000000">
                    <a:alpha val="85000"/>
                  </a:srgbClr>
                </a:solidFill>
              </a:rPr>
              <a:t>Nivel de texto 1</a:t>
            </a:r>
          </a:p>
          <a:p>
            <a:pPr lvl="1">
              <a:defRPr sz="1800" b="0">
                <a:solidFill>
                  <a:srgbClr val="000000"/>
                </a:solidFill>
              </a:defRPr>
            </a:pPr>
            <a:r>
              <a:rPr sz="2100" b="1">
                <a:solidFill>
                  <a:srgbClr val="000000">
                    <a:alpha val="85000"/>
                  </a:srgbClr>
                </a:solidFill>
              </a:rPr>
              <a:t>Nivel de texto 2</a:t>
            </a:r>
          </a:p>
          <a:p>
            <a:pPr lvl="2">
              <a:defRPr sz="1800" b="0">
                <a:solidFill>
                  <a:srgbClr val="000000"/>
                </a:solidFill>
              </a:defRPr>
            </a:pPr>
            <a:r>
              <a:rPr sz="2100" b="1">
                <a:solidFill>
                  <a:srgbClr val="000000">
                    <a:alpha val="85000"/>
                  </a:srgbClr>
                </a:solidFill>
              </a:rPr>
              <a:t>Nivel de texto 3</a:t>
            </a:r>
          </a:p>
          <a:p>
            <a:pPr lvl="3">
              <a:defRPr sz="1800" b="0">
                <a:solidFill>
                  <a:srgbClr val="000000"/>
                </a:solidFill>
              </a:defRPr>
            </a:pPr>
            <a:r>
              <a:rPr sz="2100" b="1">
                <a:solidFill>
                  <a:srgbClr val="000000">
                    <a:alpha val="85000"/>
                  </a:srgbClr>
                </a:solidFill>
              </a:rPr>
              <a:t>Nivel de texto 4</a:t>
            </a:r>
          </a:p>
          <a:p>
            <a:pPr lvl="4">
              <a:defRPr sz="1800" b="0">
                <a:solidFill>
                  <a:srgbClr val="000000"/>
                </a:solidFill>
              </a:defRPr>
            </a:pPr>
            <a:r>
              <a:rPr sz="2100" b="1">
                <a:solidFill>
                  <a:srgbClr val="000000">
                    <a:alpha val="85000"/>
                  </a:srgbClr>
                </a:solidFill>
              </a:rPr>
              <a:t>Nivel de texto 5</a:t>
            </a:r>
          </a:p>
        </p:txBody>
      </p:sp>
    </p:spTree>
    <p:extLst>
      <p:ext uri="{BB962C8B-B14F-4D97-AF65-F5344CB8AC3E}">
        <p14:creationId xmlns:p14="http://schemas.microsoft.com/office/powerpoint/2010/main" val="3524564868"/>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9" Type="http://schemas.openxmlformats.org/officeDocument/2006/relationships/slideLayout" Target="../slideLayouts/slideLayout228.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42" Type="http://schemas.openxmlformats.org/officeDocument/2006/relationships/image" Target="../media/image2.png"/><Relationship Id="rId7" Type="http://schemas.openxmlformats.org/officeDocument/2006/relationships/slideLayout" Target="../slideLayouts/slideLayout19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slideLayout" Target="../slideLayouts/slideLayout218.xml"/><Relationship Id="rId41" Type="http://schemas.openxmlformats.org/officeDocument/2006/relationships/image" Target="../media/image1.pn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40" Type="http://schemas.openxmlformats.org/officeDocument/2006/relationships/theme" Target="../theme/theme1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8" Type="http://schemas.openxmlformats.org/officeDocument/2006/relationships/slideLayout" Target="../slideLayouts/slideLayout197.xml"/><Relationship Id="rId3" Type="http://schemas.openxmlformats.org/officeDocument/2006/relationships/slideLayout" Target="../slideLayouts/slideLayout192.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slideLayout" Target="../slideLayouts/slideLayout2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9" Type="http://schemas.openxmlformats.org/officeDocument/2006/relationships/slideLayout" Target="../slideLayouts/slideLayout289.xml"/><Relationship Id="rId21" Type="http://schemas.openxmlformats.org/officeDocument/2006/relationships/slideLayout" Target="../slideLayouts/slideLayout271.xml"/><Relationship Id="rId34" Type="http://schemas.openxmlformats.org/officeDocument/2006/relationships/slideLayout" Target="../slideLayouts/slideLayout284.xml"/><Relationship Id="rId42" Type="http://schemas.openxmlformats.org/officeDocument/2006/relationships/theme" Target="../theme/theme13.xml"/><Relationship Id="rId7" Type="http://schemas.openxmlformats.org/officeDocument/2006/relationships/slideLayout" Target="../slideLayouts/slideLayout25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slideLayout" Target="../slideLayouts/slideLayout279.xml"/><Relationship Id="rId41" Type="http://schemas.openxmlformats.org/officeDocument/2006/relationships/slideLayout" Target="../slideLayouts/slideLayout291.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40" Type="http://schemas.openxmlformats.org/officeDocument/2006/relationships/slideLayout" Target="../slideLayouts/slideLayout290.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31" Type="http://schemas.openxmlformats.org/officeDocument/2006/relationships/slideLayout" Target="../slideLayouts/slideLayout281.xml"/><Relationship Id="rId44" Type="http://schemas.openxmlformats.org/officeDocument/2006/relationships/image" Target="../media/image3.png"/><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43" Type="http://schemas.openxmlformats.org/officeDocument/2006/relationships/image" Target="../media/image7.GIF"/><Relationship Id="rId8" Type="http://schemas.openxmlformats.org/officeDocument/2006/relationships/slideLayout" Target="../slideLayouts/slideLayout258.xml"/><Relationship Id="rId3" Type="http://schemas.openxmlformats.org/officeDocument/2006/relationships/slideLayout" Target="../slideLayouts/slideLayout253.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26" Type="http://schemas.openxmlformats.org/officeDocument/2006/relationships/slideLayout" Target="../slideLayouts/slideLayout317.xml"/><Relationship Id="rId39" Type="http://schemas.openxmlformats.org/officeDocument/2006/relationships/slideLayout" Target="../slideLayouts/slideLayout330.xml"/><Relationship Id="rId21" Type="http://schemas.openxmlformats.org/officeDocument/2006/relationships/slideLayout" Target="../slideLayouts/slideLayout312.xml"/><Relationship Id="rId34" Type="http://schemas.openxmlformats.org/officeDocument/2006/relationships/slideLayout" Target="../slideLayouts/slideLayout325.xml"/><Relationship Id="rId42" Type="http://schemas.openxmlformats.org/officeDocument/2006/relationships/theme" Target="../theme/theme14.xml"/><Relationship Id="rId7" Type="http://schemas.openxmlformats.org/officeDocument/2006/relationships/slideLayout" Target="../slideLayouts/slideLayout29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29" Type="http://schemas.openxmlformats.org/officeDocument/2006/relationships/slideLayout" Target="../slideLayouts/slideLayout320.xml"/><Relationship Id="rId41" Type="http://schemas.openxmlformats.org/officeDocument/2006/relationships/slideLayout" Target="../slideLayouts/slideLayout332.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24" Type="http://schemas.openxmlformats.org/officeDocument/2006/relationships/slideLayout" Target="../slideLayouts/slideLayout315.xml"/><Relationship Id="rId32" Type="http://schemas.openxmlformats.org/officeDocument/2006/relationships/slideLayout" Target="../slideLayouts/slideLayout323.xml"/><Relationship Id="rId37" Type="http://schemas.openxmlformats.org/officeDocument/2006/relationships/slideLayout" Target="../slideLayouts/slideLayout328.xml"/><Relationship Id="rId40" Type="http://schemas.openxmlformats.org/officeDocument/2006/relationships/slideLayout" Target="../slideLayouts/slideLayout331.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23" Type="http://schemas.openxmlformats.org/officeDocument/2006/relationships/slideLayout" Target="../slideLayouts/slideLayout314.xml"/><Relationship Id="rId28" Type="http://schemas.openxmlformats.org/officeDocument/2006/relationships/slideLayout" Target="../slideLayouts/slideLayout319.xml"/><Relationship Id="rId36" Type="http://schemas.openxmlformats.org/officeDocument/2006/relationships/slideLayout" Target="../slideLayouts/slideLayout327.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31" Type="http://schemas.openxmlformats.org/officeDocument/2006/relationships/slideLayout" Target="../slideLayouts/slideLayout322.xml"/><Relationship Id="rId44" Type="http://schemas.openxmlformats.org/officeDocument/2006/relationships/image" Target="../media/image2.png"/><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 Id="rId22" Type="http://schemas.openxmlformats.org/officeDocument/2006/relationships/slideLayout" Target="../slideLayouts/slideLayout313.xml"/><Relationship Id="rId27" Type="http://schemas.openxmlformats.org/officeDocument/2006/relationships/slideLayout" Target="../slideLayouts/slideLayout318.xml"/><Relationship Id="rId30" Type="http://schemas.openxmlformats.org/officeDocument/2006/relationships/slideLayout" Target="../slideLayouts/slideLayout321.xml"/><Relationship Id="rId35" Type="http://schemas.openxmlformats.org/officeDocument/2006/relationships/slideLayout" Target="../slideLayouts/slideLayout326.xml"/><Relationship Id="rId43" Type="http://schemas.openxmlformats.org/officeDocument/2006/relationships/image" Target="../media/image1.png"/><Relationship Id="rId8" Type="http://schemas.openxmlformats.org/officeDocument/2006/relationships/slideLayout" Target="../slideLayouts/slideLayout299.xml"/><Relationship Id="rId3" Type="http://schemas.openxmlformats.org/officeDocument/2006/relationships/slideLayout" Target="../slideLayouts/slideLayout294.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5" Type="http://schemas.openxmlformats.org/officeDocument/2006/relationships/slideLayout" Target="../slideLayouts/slideLayout316.xml"/><Relationship Id="rId33" Type="http://schemas.openxmlformats.org/officeDocument/2006/relationships/slideLayout" Target="../slideLayouts/slideLayout324.xml"/><Relationship Id="rId38" Type="http://schemas.openxmlformats.org/officeDocument/2006/relationships/slideLayout" Target="../slideLayouts/slideLayout3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16.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image" Target="../media/image3.pn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image" Target="../media/image7.GIF"/><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theme" Target="../theme/theme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theme" Target="../theme/theme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41" Type="http://schemas.openxmlformats.org/officeDocument/2006/relationships/slideLayout" Target="../slideLayouts/slideLayout176.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image" Target="../media/image2.pn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image" Target="../media/image1.png"/><Relationship Id="rId8" Type="http://schemas.openxmlformats.org/officeDocument/2006/relationships/slideLayout" Target="../slideLayouts/slideLayout143.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9"/>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0" y="0"/>
            <a:ext cx="9144000" cy="1143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107" charset="-128"/>
              <a:cs typeface="ＭＳ Ｐゴシック" pitchFamily="-107" charset="-128"/>
            </a:endParaRPr>
          </a:p>
        </p:txBody>
      </p:sp>
      <p:sp>
        <p:nvSpPr>
          <p:cNvPr id="10243" name="Marcador de título 1"/>
          <p:cNvSpPr>
            <a:spLocks noGrp="1"/>
          </p:cNvSpPr>
          <p:nvPr>
            <p:ph type="title"/>
          </p:nvPr>
        </p:nvSpPr>
        <p:spPr bwMode="gray">
          <a:xfrm>
            <a:off x="457200" y="295275"/>
            <a:ext cx="7543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bodyPr>
          <a:lstStyle/>
          <a:p>
            <a:pPr lvl="0"/>
            <a:r>
              <a:rPr lang="es-ES_tradnl" altLang="it-IT" smtClean="0"/>
              <a:t>Clic para editar titulo</a:t>
            </a:r>
            <a:br>
              <a:rPr lang="es-ES_tradnl" altLang="it-IT" smtClean="0"/>
            </a:br>
            <a:endParaRPr lang="es-ES_tradnl" altLang="it-IT" smtClean="0"/>
          </a:p>
        </p:txBody>
      </p:sp>
      <p:sp>
        <p:nvSpPr>
          <p:cNvPr id="10244" name="Marcador de texto 2"/>
          <p:cNvSpPr>
            <a:spLocks noGrp="1"/>
          </p:cNvSpPr>
          <p:nvPr>
            <p:ph type="body" idx="1"/>
          </p:nvPr>
        </p:nvSpPr>
        <p:spPr bwMode="auto">
          <a:xfrm>
            <a:off x="457200" y="1312863"/>
            <a:ext cx="790733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s-ES_tradnl" altLang="it-IT" smtClean="0"/>
              <a:t> Haga clic para modificar el estilo de texto del patrón</a:t>
            </a:r>
          </a:p>
          <a:p>
            <a:pPr lvl="1"/>
            <a:r>
              <a:rPr lang="es-ES_tradnl" altLang="it-IT" smtClean="0"/>
              <a:t>Segundo nivel</a:t>
            </a:r>
          </a:p>
          <a:p>
            <a:pPr lvl="2"/>
            <a:r>
              <a:rPr lang="es-ES_tradnl" altLang="it-IT" smtClean="0"/>
              <a:t>Tercer nivel</a:t>
            </a:r>
          </a:p>
          <a:p>
            <a:pPr lvl="3"/>
            <a:r>
              <a:rPr lang="es-ES_tradnl" altLang="it-IT" smtClean="0"/>
              <a:t>Cuarto nivel</a:t>
            </a:r>
          </a:p>
          <a:p>
            <a:pPr lvl="4"/>
            <a:r>
              <a:rPr lang="es-ES_tradnl" altLang="it-IT" smtClean="0"/>
              <a:t>Quinto nivel</a:t>
            </a:r>
          </a:p>
        </p:txBody>
      </p:sp>
      <p:pic>
        <p:nvPicPr>
          <p:cNvPr id="10245" name="Imagen 8" descr="GMI_Logo_red_CMYK.png"/>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8145463" y="114300"/>
            <a:ext cx="8651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CuadroTexto 11"/>
          <p:cNvSpPr txBox="1">
            <a:spLocks noChangeArrowheads="1"/>
          </p:cNvSpPr>
          <p:nvPr/>
        </p:nvSpPr>
        <p:spPr bwMode="auto">
          <a:xfrm>
            <a:off x="-7938" y="6659563"/>
            <a:ext cx="42386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defRPr/>
            </a:pPr>
            <a:fld id="{8AAEC044-9379-436C-9743-826356F21464}" type="slidenum">
              <a:rPr lang="es-ES_tradnl" altLang="it-IT" sz="900" smtClean="0">
                <a:solidFill>
                  <a:srgbClr val="000000"/>
                </a:solidFill>
              </a:rPr>
              <a:pPr algn="r" fontAlgn="base">
                <a:spcBef>
                  <a:spcPct val="0"/>
                </a:spcBef>
                <a:spcAft>
                  <a:spcPct val="0"/>
                </a:spcAft>
                <a:defRPr/>
              </a:pPr>
              <a:t>‹N›</a:t>
            </a:fld>
            <a:endParaRPr lang="es-ES_tradnl" altLang="it-IT" sz="900" smtClean="0">
              <a:solidFill>
                <a:srgbClr val="000000"/>
              </a:solidFill>
            </a:endParaRPr>
          </a:p>
        </p:txBody>
      </p:sp>
      <p:cxnSp>
        <p:nvCxnSpPr>
          <p:cNvPr id="16" name="Conector recto 15"/>
          <p:cNvCxnSpPr/>
          <p:nvPr/>
        </p:nvCxnSpPr>
        <p:spPr>
          <a:xfrm rot="5400000" flipH="1" flipV="1">
            <a:off x="383381" y="6747669"/>
            <a:ext cx="144463" cy="317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224" name="Rectángulo 7"/>
          <p:cNvSpPr>
            <a:spLocks noChangeArrowheads="1"/>
          </p:cNvSpPr>
          <p:nvPr/>
        </p:nvSpPr>
        <p:spPr bwMode="auto">
          <a:xfrm>
            <a:off x="8305800" y="403225"/>
            <a:ext cx="779463" cy="225425"/>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200" smtClean="0">
              <a:solidFill>
                <a:srgbClr val="FFFFFF"/>
              </a:solidFill>
            </a:endParaRPr>
          </a:p>
        </p:txBody>
      </p:sp>
    </p:spTree>
    <p:extLst>
      <p:ext uri="{BB962C8B-B14F-4D97-AF65-F5344CB8AC3E}">
        <p14:creationId xmlns:p14="http://schemas.microsoft.com/office/powerpoint/2010/main" val="41910071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txStyles>
    <p:titleStyle>
      <a:lvl1pPr algn="l" defTabSz="457200" rtl="0" eaLnBrk="0" fontAlgn="base" hangingPunct="0">
        <a:spcBef>
          <a:spcPct val="0"/>
        </a:spcBef>
        <a:spcAft>
          <a:spcPct val="0"/>
        </a:spcAft>
        <a:defRPr sz="2200" b="1" kern="1200">
          <a:solidFill>
            <a:schemeClr val="bg1"/>
          </a:solidFill>
          <a:latin typeface="Arial"/>
          <a:ea typeface="MS PGothic" panose="020B0600070205080204" pitchFamily="34" charset="-128"/>
          <a:cs typeface="ＭＳ Ｐゴシック" charset="0"/>
        </a:defRPr>
      </a:lvl1pPr>
      <a:lvl2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9pPr>
    </p:titleStyle>
    <p:bodyStyle>
      <a:lvl1pPr marL="125413" indent="-125413" algn="l" defTabSz="457200" rtl="0" eaLnBrk="0" fontAlgn="base" hangingPunct="0">
        <a:lnSpc>
          <a:spcPct val="130000"/>
        </a:lnSpc>
        <a:spcBef>
          <a:spcPts val="600"/>
        </a:spcBef>
        <a:spcAft>
          <a:spcPct val="0"/>
        </a:spcAft>
        <a:buFont typeface="Wingdings" panose="05000000000000000000" pitchFamily="2" charset="2"/>
        <a:buChar char="§"/>
        <a:defRPr sz="1400" kern="1200">
          <a:solidFill>
            <a:schemeClr val="tx1"/>
          </a:solidFill>
          <a:latin typeface="Arial"/>
          <a:ea typeface="MS PGothic" panose="020B0600070205080204" pitchFamily="34" charset="-128"/>
          <a:cs typeface="Arial"/>
        </a:defRPr>
      </a:lvl1pPr>
      <a:lvl2pPr algn="l" defTabSz="457200" rtl="0" eaLnBrk="0" fontAlgn="base" hangingPunct="0">
        <a:lnSpc>
          <a:spcPct val="120000"/>
        </a:lnSpc>
        <a:spcBef>
          <a:spcPct val="0"/>
        </a:spcBef>
        <a:spcAft>
          <a:spcPct val="0"/>
        </a:spcAft>
        <a:defRPr kern="1200">
          <a:solidFill>
            <a:srgbClr val="F00C15"/>
          </a:solidFill>
          <a:latin typeface="Georgia"/>
          <a:ea typeface="MS PGothic" panose="020B0600070205080204" pitchFamily="34" charset="-128"/>
          <a:cs typeface="+mn-cs"/>
        </a:defRPr>
      </a:lvl2pPr>
      <a:lvl3pPr algn="l" defTabSz="457200" rtl="0" eaLnBrk="0" fontAlgn="base" hangingPunct="0">
        <a:lnSpc>
          <a:spcPct val="125000"/>
        </a:lnSpc>
        <a:spcBef>
          <a:spcPct val="0"/>
        </a:spcBef>
        <a:spcAft>
          <a:spcPct val="0"/>
        </a:spcAft>
        <a:defRPr sz="1400" kern="1200">
          <a:solidFill>
            <a:schemeClr val="tx1"/>
          </a:solidFill>
          <a:latin typeface="Arial"/>
          <a:ea typeface="Arial" pitchFamily="-107" charset="0"/>
          <a:cs typeface="Arial"/>
        </a:defRPr>
      </a:lvl3pPr>
      <a:lvl4pPr marL="125413" indent="-125413" algn="l" defTabSz="457200" rtl="0" eaLnBrk="0" fontAlgn="base" hangingPunct="0">
        <a:lnSpc>
          <a:spcPct val="130000"/>
        </a:lnSpc>
        <a:spcBef>
          <a:spcPts val="600"/>
        </a:spcBef>
        <a:spcAft>
          <a:spcPct val="0"/>
        </a:spcAft>
        <a:buFont typeface="Wingdings" panose="05000000000000000000" pitchFamily="2" charset="2"/>
        <a:buChar char="§"/>
        <a:defRPr sz="1200" kern="1200">
          <a:solidFill>
            <a:schemeClr val="tx1"/>
          </a:solidFill>
          <a:latin typeface="Arial"/>
          <a:ea typeface="Arial" charset="0"/>
          <a:cs typeface="Arial"/>
        </a:defRPr>
      </a:lvl4pPr>
      <a:lvl5pPr algn="l" defTabSz="457200" rtl="0" eaLnBrk="0" fontAlgn="base" hangingPunct="0">
        <a:lnSpc>
          <a:spcPct val="120000"/>
        </a:lnSpc>
        <a:spcBef>
          <a:spcPct val="0"/>
        </a:spcBef>
        <a:spcAft>
          <a:spcPct val="0"/>
        </a:spcAft>
        <a:defRPr sz="12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41"/>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0" y="0"/>
            <a:ext cx="9144000" cy="1143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107" charset="-128"/>
              <a:cs typeface="ＭＳ Ｐゴシック" pitchFamily="-107" charset="-128"/>
            </a:endParaRPr>
          </a:p>
        </p:txBody>
      </p:sp>
      <p:sp>
        <p:nvSpPr>
          <p:cNvPr id="16387" name="Marcador de título 1"/>
          <p:cNvSpPr>
            <a:spLocks noGrp="1"/>
          </p:cNvSpPr>
          <p:nvPr>
            <p:ph type="title"/>
          </p:nvPr>
        </p:nvSpPr>
        <p:spPr bwMode="gray">
          <a:xfrm>
            <a:off x="457200" y="295275"/>
            <a:ext cx="7543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bodyPr>
          <a:lstStyle/>
          <a:p>
            <a:pPr lvl="0"/>
            <a:r>
              <a:rPr lang="es-ES_tradnl" altLang="it-IT" smtClean="0"/>
              <a:t>Clic para editar titulo</a:t>
            </a:r>
            <a:br>
              <a:rPr lang="es-ES_tradnl" altLang="it-IT" smtClean="0"/>
            </a:br>
            <a:endParaRPr lang="es-ES_tradnl" altLang="it-IT" smtClean="0"/>
          </a:p>
        </p:txBody>
      </p:sp>
      <p:sp>
        <p:nvSpPr>
          <p:cNvPr id="16388" name="Marcador de texto 2"/>
          <p:cNvSpPr>
            <a:spLocks noGrp="1"/>
          </p:cNvSpPr>
          <p:nvPr>
            <p:ph type="body" idx="1"/>
          </p:nvPr>
        </p:nvSpPr>
        <p:spPr bwMode="auto">
          <a:xfrm>
            <a:off x="457200" y="1312863"/>
            <a:ext cx="790733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s-ES_tradnl" altLang="it-IT" smtClean="0"/>
              <a:t> Haga clic para modificar el estilo de texto del patrón</a:t>
            </a:r>
          </a:p>
          <a:p>
            <a:pPr lvl="1"/>
            <a:r>
              <a:rPr lang="es-ES_tradnl" altLang="it-IT" smtClean="0"/>
              <a:t>Segundo nivel</a:t>
            </a:r>
          </a:p>
          <a:p>
            <a:pPr lvl="2"/>
            <a:r>
              <a:rPr lang="es-ES_tradnl" altLang="it-IT" smtClean="0"/>
              <a:t>Tercer nivel</a:t>
            </a:r>
          </a:p>
          <a:p>
            <a:pPr lvl="3"/>
            <a:r>
              <a:rPr lang="es-ES_tradnl" altLang="it-IT" smtClean="0"/>
              <a:t>Cuarto nivel</a:t>
            </a:r>
          </a:p>
          <a:p>
            <a:pPr lvl="4"/>
            <a:r>
              <a:rPr lang="es-ES_tradnl" altLang="it-IT" smtClean="0"/>
              <a:t>Quinto nivel</a:t>
            </a:r>
          </a:p>
        </p:txBody>
      </p:sp>
      <p:pic>
        <p:nvPicPr>
          <p:cNvPr id="16389" name="Imagen 8" descr="GMI_Logo_red_CMYK.png"/>
          <p:cNvPicPr>
            <a:picLocks noChangeAspect="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145463" y="114300"/>
            <a:ext cx="8651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CuadroTexto 11"/>
          <p:cNvSpPr txBox="1">
            <a:spLocks noChangeArrowheads="1"/>
          </p:cNvSpPr>
          <p:nvPr/>
        </p:nvSpPr>
        <p:spPr bwMode="auto">
          <a:xfrm>
            <a:off x="-7938" y="6659563"/>
            <a:ext cx="42386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fld id="{DE3D116D-3EF8-4925-9010-F96413A56467}" type="slidenum">
              <a:rPr lang="es-ES_tradnl" altLang="it-IT" sz="900" smtClean="0">
                <a:solidFill>
                  <a:srgbClr val="000000"/>
                </a:solidFill>
              </a:rPr>
              <a:pPr algn="r" fontAlgn="base">
                <a:spcBef>
                  <a:spcPct val="0"/>
                </a:spcBef>
                <a:spcAft>
                  <a:spcPct val="0"/>
                </a:spcAft>
              </a:pPr>
              <a:t>‹N›</a:t>
            </a:fld>
            <a:endParaRPr lang="es-ES_tradnl" altLang="it-IT" sz="900" smtClean="0">
              <a:solidFill>
                <a:srgbClr val="000000"/>
              </a:solidFill>
            </a:endParaRPr>
          </a:p>
        </p:txBody>
      </p:sp>
      <p:cxnSp>
        <p:nvCxnSpPr>
          <p:cNvPr id="16" name="Conector recto 15"/>
          <p:cNvCxnSpPr/>
          <p:nvPr/>
        </p:nvCxnSpPr>
        <p:spPr>
          <a:xfrm rot="5400000" flipH="1" flipV="1">
            <a:off x="383381" y="6747669"/>
            <a:ext cx="144463" cy="317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392" name="Rectángulo 7"/>
          <p:cNvSpPr>
            <a:spLocks noChangeArrowheads="1"/>
          </p:cNvSpPr>
          <p:nvPr/>
        </p:nvSpPr>
        <p:spPr bwMode="auto">
          <a:xfrm>
            <a:off x="8305800" y="403225"/>
            <a:ext cx="779463" cy="225425"/>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200" smtClean="0">
              <a:solidFill>
                <a:srgbClr val="FFFFFF"/>
              </a:solidFill>
            </a:endParaRPr>
          </a:p>
        </p:txBody>
      </p:sp>
    </p:spTree>
    <p:extLst>
      <p:ext uri="{BB962C8B-B14F-4D97-AF65-F5344CB8AC3E}">
        <p14:creationId xmlns:p14="http://schemas.microsoft.com/office/powerpoint/2010/main" val="814031797"/>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Lst>
  <p:txStyles>
    <p:titleStyle>
      <a:lvl1pPr algn="l" defTabSz="457200" rtl="0" fontAlgn="base">
        <a:spcBef>
          <a:spcPct val="0"/>
        </a:spcBef>
        <a:spcAft>
          <a:spcPct val="0"/>
        </a:spcAft>
        <a:defRPr sz="2200" b="1" kern="1200">
          <a:solidFill>
            <a:schemeClr val="bg1"/>
          </a:solidFill>
          <a:latin typeface="Arial"/>
          <a:ea typeface="MS PGothic" panose="020B0600070205080204" pitchFamily="34" charset="-128"/>
          <a:cs typeface="ＭＳ Ｐゴシック" charset="0"/>
        </a:defRPr>
      </a:lvl1pPr>
      <a:lvl2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2pPr>
      <a:lvl3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3pPr>
      <a:lvl4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4pPr>
      <a:lvl5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9pPr>
    </p:titleStyle>
    <p:bodyStyle>
      <a:lvl1pPr marL="125413" indent="-125413" algn="l" defTabSz="457200" rtl="0" fontAlgn="base">
        <a:lnSpc>
          <a:spcPct val="130000"/>
        </a:lnSpc>
        <a:spcBef>
          <a:spcPts val="600"/>
        </a:spcBef>
        <a:spcAft>
          <a:spcPct val="0"/>
        </a:spcAft>
        <a:buFont typeface="Wingdings" panose="05000000000000000000" pitchFamily="2" charset="2"/>
        <a:buChar char="§"/>
        <a:defRPr sz="1400" kern="1200">
          <a:solidFill>
            <a:schemeClr val="tx1"/>
          </a:solidFill>
          <a:latin typeface="Arial"/>
          <a:ea typeface="MS PGothic" panose="020B0600070205080204" pitchFamily="34" charset="-128"/>
          <a:cs typeface="Arial"/>
        </a:defRPr>
      </a:lvl1pPr>
      <a:lvl2pPr algn="l" defTabSz="457200" rtl="0" fontAlgn="base">
        <a:lnSpc>
          <a:spcPct val="120000"/>
        </a:lnSpc>
        <a:spcBef>
          <a:spcPct val="0"/>
        </a:spcBef>
        <a:spcAft>
          <a:spcPct val="0"/>
        </a:spcAft>
        <a:defRPr kern="1200">
          <a:solidFill>
            <a:srgbClr val="F00C15"/>
          </a:solidFill>
          <a:latin typeface="Georgia"/>
          <a:ea typeface="MS PGothic" panose="020B0600070205080204" pitchFamily="34" charset="-128"/>
          <a:cs typeface="+mn-cs"/>
        </a:defRPr>
      </a:lvl2pPr>
      <a:lvl3pPr algn="l" defTabSz="457200" rtl="0" fontAlgn="base">
        <a:lnSpc>
          <a:spcPct val="125000"/>
        </a:lnSpc>
        <a:spcBef>
          <a:spcPct val="0"/>
        </a:spcBef>
        <a:spcAft>
          <a:spcPct val="0"/>
        </a:spcAft>
        <a:defRPr sz="1400" kern="1200">
          <a:solidFill>
            <a:schemeClr val="tx1"/>
          </a:solidFill>
          <a:latin typeface="Arial"/>
          <a:ea typeface="Arial" pitchFamily="-107" charset="0"/>
          <a:cs typeface="Arial"/>
        </a:defRPr>
      </a:lvl3pPr>
      <a:lvl4pPr marL="125413" indent="-125413" algn="l" defTabSz="457200" rtl="0" fontAlgn="base">
        <a:lnSpc>
          <a:spcPct val="130000"/>
        </a:lnSpc>
        <a:spcBef>
          <a:spcPts val="600"/>
        </a:spcBef>
        <a:spcAft>
          <a:spcPct val="0"/>
        </a:spcAft>
        <a:buFont typeface="Wingdings" panose="05000000000000000000" pitchFamily="2" charset="2"/>
        <a:buChar char="§"/>
        <a:defRPr sz="1200" kern="1200">
          <a:solidFill>
            <a:schemeClr val="tx1"/>
          </a:solidFill>
          <a:latin typeface="Arial"/>
          <a:ea typeface="Arial" charset="0"/>
          <a:cs typeface="Arial"/>
        </a:defRPr>
      </a:lvl4pPr>
      <a:lvl5pPr algn="l" defTabSz="457200" rtl="0" fontAlgn="base">
        <a:lnSpc>
          <a:spcPct val="120000"/>
        </a:lnSpc>
        <a:spcBef>
          <a:spcPct val="0"/>
        </a:spcBef>
        <a:spcAft>
          <a:spcPct val="0"/>
        </a:spcAft>
        <a:defRPr sz="12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077C779-5C51-4564-A0E2-BE4A1F9A53BF}" type="datetimeFigureOut">
              <a:rPr lang="en-US" smtClean="0">
                <a:solidFill>
                  <a:prstClr val="black">
                    <a:tint val="75000"/>
                  </a:prstClr>
                </a:solidFill>
              </a:rPr>
              <a:pPr defTabSz="457200"/>
              <a:t>22,2%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CC166F6-3DC3-435B-96A6-860F4B36CB1E}" type="slidenum">
              <a:rPr lang="en-US" smtClean="0">
                <a:solidFill>
                  <a:prstClr val="black">
                    <a:tint val="75000"/>
                  </a:prstClr>
                </a:solidFill>
              </a:rPr>
              <a:pPr defTabSz="457200"/>
              <a:t>‹N›</a:t>
            </a:fld>
            <a:endParaRPr lang="en-US">
              <a:solidFill>
                <a:prstClr val="black">
                  <a:tint val="75000"/>
                </a:prstClr>
              </a:solidFill>
            </a:endParaRPr>
          </a:p>
        </p:txBody>
      </p:sp>
    </p:spTree>
    <p:extLst>
      <p:ext uri="{BB962C8B-B14F-4D97-AF65-F5344CB8AC3E}">
        <p14:creationId xmlns:p14="http://schemas.microsoft.com/office/powerpoint/2010/main" val="23849671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4C522-B08B-4E00-B11E-3EE509603477}"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F1B84-2137-4B5D-A835-A68CDC72099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52421001"/>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43">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0" y="0"/>
            <a:ext cx="9144000" cy="1143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defRPr/>
            </a:pPr>
            <a:endParaRPr lang="en-US">
              <a:solidFill>
                <a:srgbClr val="FFFFFF"/>
              </a:solidFill>
              <a:ea typeface="ＭＳ Ｐゴシック" pitchFamily="-107" charset="-128"/>
              <a:cs typeface="ＭＳ Ｐゴシック" pitchFamily="-107" charset="-128"/>
            </a:endParaRPr>
          </a:p>
        </p:txBody>
      </p:sp>
      <p:sp>
        <p:nvSpPr>
          <p:cNvPr id="1027" name="Marcador de título 1"/>
          <p:cNvSpPr>
            <a:spLocks noGrp="1"/>
          </p:cNvSpPr>
          <p:nvPr>
            <p:ph type="title"/>
          </p:nvPr>
        </p:nvSpPr>
        <p:spPr bwMode="gray">
          <a:xfrm>
            <a:off x="457200" y="295275"/>
            <a:ext cx="7543800" cy="868363"/>
          </a:xfrm>
          <a:prstGeom prst="rect">
            <a:avLst/>
          </a:prstGeom>
          <a:noFill/>
          <a:ln w="9525">
            <a:noFill/>
            <a:miter lim="800000"/>
            <a:headEnd/>
            <a:tailEnd/>
          </a:ln>
        </p:spPr>
        <p:txBody>
          <a:bodyPr vert="horz" wrap="square" lIns="72000" tIns="72000" rIns="72000" bIns="72000" numCol="1" anchor="ctr" anchorCtr="0" compatLnSpc="1">
            <a:prstTxWarp prst="textNoShape">
              <a:avLst/>
            </a:prstTxWarp>
          </a:bodyPr>
          <a:lstStyle/>
          <a:p>
            <a:pPr lvl="0"/>
            <a:r>
              <a:rPr lang="es-ES_tradnl"/>
              <a:t>Clic para editar titulo</a:t>
            </a:r>
            <a:br>
              <a:rPr lang="es-ES_tradnl"/>
            </a:br>
            <a:endParaRPr lang="es-ES_tradnl"/>
          </a:p>
        </p:txBody>
      </p:sp>
      <p:sp>
        <p:nvSpPr>
          <p:cNvPr id="1028" name="Marcador de texto 2"/>
          <p:cNvSpPr>
            <a:spLocks noGrp="1"/>
          </p:cNvSpPr>
          <p:nvPr>
            <p:ph type="body" idx="1"/>
          </p:nvPr>
        </p:nvSpPr>
        <p:spPr bwMode="auto">
          <a:xfrm>
            <a:off x="457200" y="1312863"/>
            <a:ext cx="7907338" cy="49831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s-ES_tradnl" dirty="0"/>
              <a:t> 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pic>
        <p:nvPicPr>
          <p:cNvPr id="1029" name="Imagen 8" descr="GMI_Logo_red_CMYK.png"/>
          <p:cNvPicPr>
            <a:picLocks noChangeAspect="1"/>
          </p:cNvPicPr>
          <p:nvPr/>
        </p:nvPicPr>
        <p:blipFill>
          <a:blip r:embed="rId44"/>
          <a:srcRect/>
          <a:stretch>
            <a:fillRect/>
          </a:stretch>
        </p:blipFill>
        <p:spPr bwMode="auto">
          <a:xfrm>
            <a:off x="8145463" y="114300"/>
            <a:ext cx="865187" cy="346075"/>
          </a:xfrm>
          <a:prstGeom prst="rect">
            <a:avLst/>
          </a:prstGeom>
          <a:noFill/>
          <a:ln w="9525">
            <a:noFill/>
            <a:miter lim="800000"/>
            <a:headEnd/>
            <a:tailEnd/>
          </a:ln>
        </p:spPr>
      </p:pic>
      <p:sp>
        <p:nvSpPr>
          <p:cNvPr id="12" name="CuadroTexto 11"/>
          <p:cNvSpPr txBox="1"/>
          <p:nvPr/>
        </p:nvSpPr>
        <p:spPr>
          <a:xfrm>
            <a:off x="-7938" y="6659563"/>
            <a:ext cx="423863" cy="139700"/>
          </a:xfrm>
          <a:prstGeom prst="rect">
            <a:avLst/>
          </a:prstGeom>
          <a:noFill/>
        </p:spPr>
        <p:txBody>
          <a:bodyPr lIns="0" tIns="0" rIns="0" bIns="0" anchor="b">
            <a:prstTxWarp prst="textNoShape">
              <a:avLst/>
            </a:prstTxWarp>
            <a:spAutoFit/>
          </a:bodyPr>
          <a:lstStyle/>
          <a:p>
            <a:pPr algn="r" defTabSz="457200" fontAlgn="base">
              <a:spcBef>
                <a:spcPct val="0"/>
              </a:spcBef>
              <a:spcAft>
                <a:spcPct val="0"/>
              </a:spcAft>
              <a:defRPr/>
            </a:pPr>
            <a:fld id="{7BE72B09-4A64-1E4D-8C06-E4D69F580A97}" type="slidenum">
              <a:rPr lang="es-ES_tradnl" sz="900">
                <a:solidFill>
                  <a:srgbClr val="000000"/>
                </a:solidFill>
                <a:latin typeface="Arial" pitchFamily="-107" charset="0"/>
                <a:ea typeface="Arial" pitchFamily="-107" charset="0"/>
                <a:cs typeface="Arial" pitchFamily="-107" charset="0"/>
              </a:rPr>
              <a:pPr algn="r" defTabSz="457200" fontAlgn="base">
                <a:spcBef>
                  <a:spcPct val="0"/>
                </a:spcBef>
                <a:spcAft>
                  <a:spcPct val="0"/>
                </a:spcAft>
                <a:defRPr/>
              </a:pPr>
              <a:t>‹N›</a:t>
            </a:fld>
            <a:endParaRPr lang="es-ES_tradnl" sz="900">
              <a:solidFill>
                <a:srgbClr val="000000"/>
              </a:solidFill>
              <a:latin typeface="Arial" pitchFamily="-107" charset="0"/>
              <a:ea typeface="Arial" pitchFamily="-107" charset="0"/>
              <a:cs typeface="Arial" pitchFamily="-107" charset="0"/>
            </a:endParaRPr>
          </a:p>
        </p:txBody>
      </p:sp>
      <p:cxnSp>
        <p:nvCxnSpPr>
          <p:cNvPr id="16" name="Conector recto 15"/>
          <p:cNvCxnSpPr/>
          <p:nvPr/>
        </p:nvCxnSpPr>
        <p:spPr>
          <a:xfrm rot="5400000" flipH="1" flipV="1">
            <a:off x="383381" y="6747669"/>
            <a:ext cx="144463" cy="317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32" name="Rectángulo 7"/>
          <p:cNvSpPr>
            <a:spLocks noChangeArrowheads="1"/>
          </p:cNvSpPr>
          <p:nvPr/>
        </p:nvSpPr>
        <p:spPr bwMode="auto">
          <a:xfrm>
            <a:off x="8305800" y="403225"/>
            <a:ext cx="779463" cy="225425"/>
          </a:xfrm>
          <a:prstGeom prst="rect">
            <a:avLst/>
          </a:prstGeom>
          <a:solidFill>
            <a:srgbClr val="F00C15"/>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n-US" sz="1200">
              <a:solidFill>
                <a:prstClr val="white"/>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49172500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3" r:id="rId22"/>
    <p:sldLayoutId id="2147484004" r:id="rId23"/>
    <p:sldLayoutId id="2147484005" r:id="rId24"/>
    <p:sldLayoutId id="2147484006" r:id="rId25"/>
    <p:sldLayoutId id="2147484007" r:id="rId26"/>
    <p:sldLayoutId id="2147484008" r:id="rId27"/>
    <p:sldLayoutId id="2147484009" r:id="rId28"/>
    <p:sldLayoutId id="2147484010" r:id="rId29"/>
    <p:sldLayoutId id="2147484011" r:id="rId30"/>
    <p:sldLayoutId id="2147484012" r:id="rId31"/>
    <p:sldLayoutId id="2147484013" r:id="rId32"/>
    <p:sldLayoutId id="2147484014" r:id="rId33"/>
    <p:sldLayoutId id="2147484015" r:id="rId34"/>
    <p:sldLayoutId id="2147484016" r:id="rId35"/>
    <p:sldLayoutId id="2147484017" r:id="rId36"/>
    <p:sldLayoutId id="2147484018" r:id="rId37"/>
    <p:sldLayoutId id="2147484019" r:id="rId38"/>
    <p:sldLayoutId id="2147484020" r:id="rId39"/>
    <p:sldLayoutId id="2147484021" r:id="rId40"/>
    <p:sldLayoutId id="2147484022" r:id="rId41"/>
  </p:sldLayoutIdLst>
  <p:txStyles>
    <p:titleStyle>
      <a:lvl1pPr algn="l" defTabSz="457200" rtl="0" eaLnBrk="1" fontAlgn="base" hangingPunct="1">
        <a:spcBef>
          <a:spcPct val="0"/>
        </a:spcBef>
        <a:spcAft>
          <a:spcPct val="0"/>
        </a:spcAft>
        <a:defRPr sz="2200" b="1" kern="1200">
          <a:solidFill>
            <a:schemeClr val="bg1"/>
          </a:solidFill>
          <a:latin typeface="Arial"/>
          <a:ea typeface="ＭＳ Ｐゴシック" charset="0"/>
          <a:cs typeface="ＭＳ Ｐゴシック" charset="0"/>
        </a:defRPr>
      </a:lvl1pPr>
      <a:lvl2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9pPr>
    </p:titleStyle>
    <p:bodyStyle>
      <a:lvl1pPr marL="125413" indent="-125413" algn="l" defTabSz="457200" rtl="0" eaLnBrk="1" fontAlgn="base" hangingPunct="1">
        <a:lnSpc>
          <a:spcPct val="130000"/>
        </a:lnSpc>
        <a:spcBef>
          <a:spcPts val="600"/>
        </a:spcBef>
        <a:spcAft>
          <a:spcPct val="0"/>
        </a:spcAft>
        <a:buFont typeface="Wingdings" pitchFamily="-65" charset="2"/>
        <a:buChar char="§"/>
        <a:defRPr sz="1400" kern="1200">
          <a:solidFill>
            <a:schemeClr val="tx1"/>
          </a:solidFill>
          <a:latin typeface="Arial"/>
          <a:ea typeface="ＭＳ Ｐゴシック" charset="0"/>
          <a:cs typeface="Arial"/>
        </a:defRPr>
      </a:lvl1pPr>
      <a:lvl2pPr marL="0" indent="0" algn="l" defTabSz="457200" rtl="0" eaLnBrk="1" fontAlgn="base" hangingPunct="1">
        <a:lnSpc>
          <a:spcPct val="120000"/>
        </a:lnSpc>
        <a:spcBef>
          <a:spcPct val="0"/>
        </a:spcBef>
        <a:spcAft>
          <a:spcPct val="0"/>
        </a:spcAft>
        <a:buFontTx/>
        <a:buNone/>
        <a:defRPr sz="1800" kern="1200">
          <a:solidFill>
            <a:srgbClr val="F00C15"/>
          </a:solidFill>
          <a:latin typeface="Georgia"/>
          <a:ea typeface="ＭＳ Ｐゴシック" charset="0"/>
          <a:cs typeface="+mn-cs"/>
        </a:defRPr>
      </a:lvl2pPr>
      <a:lvl3pPr marL="0" indent="0" algn="l" defTabSz="457200" rtl="0" eaLnBrk="1" fontAlgn="base" hangingPunct="1">
        <a:lnSpc>
          <a:spcPct val="125000"/>
        </a:lnSpc>
        <a:spcBef>
          <a:spcPct val="0"/>
        </a:spcBef>
        <a:spcAft>
          <a:spcPct val="0"/>
        </a:spcAft>
        <a:buFontTx/>
        <a:buNone/>
        <a:defRPr sz="1400" kern="1200">
          <a:solidFill>
            <a:schemeClr val="tx1"/>
          </a:solidFill>
          <a:latin typeface="Arial"/>
          <a:ea typeface="Arial" pitchFamily="-107" charset="0"/>
          <a:cs typeface="Arial"/>
        </a:defRPr>
      </a:lvl3pPr>
      <a:lvl4pPr marL="125413" indent="-125413" algn="l" defTabSz="457200" rtl="0" eaLnBrk="1" fontAlgn="base" hangingPunct="1">
        <a:lnSpc>
          <a:spcPct val="130000"/>
        </a:lnSpc>
        <a:spcBef>
          <a:spcPts val="600"/>
        </a:spcBef>
        <a:spcAft>
          <a:spcPct val="0"/>
        </a:spcAft>
        <a:buFont typeface="Wingdings" pitchFamily="-65" charset="2"/>
        <a:buChar char="§"/>
        <a:defRPr sz="1200" kern="1200">
          <a:solidFill>
            <a:schemeClr val="tx1"/>
          </a:solidFill>
          <a:latin typeface="Arial"/>
          <a:ea typeface="Arial" charset="0"/>
          <a:cs typeface="Arial"/>
        </a:defRPr>
      </a:lvl4pPr>
      <a:lvl5pPr marL="0" indent="0" algn="l" defTabSz="457200" rtl="0" eaLnBrk="1" fontAlgn="base" hangingPunct="1">
        <a:lnSpc>
          <a:spcPct val="120000"/>
        </a:lnSpc>
        <a:spcBef>
          <a:spcPct val="0"/>
        </a:spcBef>
        <a:spcAft>
          <a:spcPct val="0"/>
        </a:spcAft>
        <a:buFontTx/>
        <a:buNone/>
        <a:defRPr sz="12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43"/>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0" y="0"/>
            <a:ext cx="9144000" cy="1143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107" charset="-128"/>
              <a:cs typeface="ＭＳ Ｐゴシック" pitchFamily="-107" charset="-128"/>
            </a:endParaRPr>
          </a:p>
        </p:txBody>
      </p:sp>
      <p:sp>
        <p:nvSpPr>
          <p:cNvPr id="12291" name="Marcador de título 1"/>
          <p:cNvSpPr>
            <a:spLocks noGrp="1"/>
          </p:cNvSpPr>
          <p:nvPr>
            <p:ph type="title"/>
          </p:nvPr>
        </p:nvSpPr>
        <p:spPr bwMode="gray">
          <a:xfrm>
            <a:off x="457200" y="295275"/>
            <a:ext cx="7543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bodyPr>
          <a:lstStyle/>
          <a:p>
            <a:pPr lvl="0"/>
            <a:r>
              <a:rPr lang="es-ES_tradnl" altLang="it-IT" smtClean="0"/>
              <a:t>Clic para editar titulo</a:t>
            </a:r>
            <a:br>
              <a:rPr lang="es-ES_tradnl" altLang="it-IT" smtClean="0"/>
            </a:br>
            <a:endParaRPr lang="es-ES_tradnl" altLang="it-IT" smtClean="0"/>
          </a:p>
        </p:txBody>
      </p:sp>
      <p:sp>
        <p:nvSpPr>
          <p:cNvPr id="12292" name="Marcador de texto 2"/>
          <p:cNvSpPr>
            <a:spLocks noGrp="1"/>
          </p:cNvSpPr>
          <p:nvPr>
            <p:ph type="body" idx="1"/>
          </p:nvPr>
        </p:nvSpPr>
        <p:spPr bwMode="auto">
          <a:xfrm>
            <a:off x="457200" y="1312863"/>
            <a:ext cx="790733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s-ES_tradnl" altLang="it-IT" smtClean="0"/>
              <a:t> Haga clic para modificar el estilo de texto del patrón</a:t>
            </a:r>
          </a:p>
          <a:p>
            <a:pPr lvl="1"/>
            <a:r>
              <a:rPr lang="es-ES_tradnl" altLang="it-IT" smtClean="0"/>
              <a:t>Segundo nivel</a:t>
            </a:r>
          </a:p>
          <a:p>
            <a:pPr lvl="2"/>
            <a:r>
              <a:rPr lang="es-ES_tradnl" altLang="it-IT" smtClean="0"/>
              <a:t>Tercer nivel</a:t>
            </a:r>
          </a:p>
          <a:p>
            <a:pPr lvl="3"/>
            <a:r>
              <a:rPr lang="es-ES_tradnl" altLang="it-IT" smtClean="0"/>
              <a:t>Cuarto nivel</a:t>
            </a:r>
          </a:p>
          <a:p>
            <a:pPr lvl="4"/>
            <a:r>
              <a:rPr lang="es-ES_tradnl" altLang="it-IT" smtClean="0"/>
              <a:t>Quinto nivel</a:t>
            </a:r>
          </a:p>
        </p:txBody>
      </p:sp>
      <p:pic>
        <p:nvPicPr>
          <p:cNvPr id="12293" name="Imagen 8" descr="GMI_Logo_red_CMYK.png"/>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8145463" y="114300"/>
            <a:ext cx="8651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CuadroTexto 11"/>
          <p:cNvSpPr txBox="1">
            <a:spLocks noChangeArrowheads="1"/>
          </p:cNvSpPr>
          <p:nvPr/>
        </p:nvSpPr>
        <p:spPr bwMode="auto">
          <a:xfrm>
            <a:off x="-7938" y="6659563"/>
            <a:ext cx="42386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defRPr/>
            </a:pPr>
            <a:fld id="{1ABBA550-07DF-4C37-84B6-22F557ED61A6}" type="slidenum">
              <a:rPr lang="es-ES_tradnl" altLang="it-IT" sz="900" smtClean="0">
                <a:solidFill>
                  <a:srgbClr val="000000"/>
                </a:solidFill>
              </a:rPr>
              <a:pPr algn="r" fontAlgn="base">
                <a:spcBef>
                  <a:spcPct val="0"/>
                </a:spcBef>
                <a:spcAft>
                  <a:spcPct val="0"/>
                </a:spcAft>
                <a:defRPr/>
              </a:pPr>
              <a:t>‹N›</a:t>
            </a:fld>
            <a:endParaRPr lang="es-ES_tradnl" altLang="it-IT" sz="900" smtClean="0">
              <a:solidFill>
                <a:srgbClr val="000000"/>
              </a:solidFill>
            </a:endParaRPr>
          </a:p>
        </p:txBody>
      </p:sp>
      <p:cxnSp>
        <p:nvCxnSpPr>
          <p:cNvPr id="16" name="Conector recto 15"/>
          <p:cNvCxnSpPr/>
          <p:nvPr/>
        </p:nvCxnSpPr>
        <p:spPr>
          <a:xfrm rot="5400000" flipH="1" flipV="1">
            <a:off x="383381" y="6747669"/>
            <a:ext cx="144463" cy="317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44" name="Rectángulo 7"/>
          <p:cNvSpPr>
            <a:spLocks noChangeArrowheads="1"/>
          </p:cNvSpPr>
          <p:nvPr/>
        </p:nvSpPr>
        <p:spPr bwMode="auto">
          <a:xfrm>
            <a:off x="8305800" y="403225"/>
            <a:ext cx="779463" cy="225425"/>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endParaRPr lang="en-US" altLang="it-IT" sz="1200" smtClean="0">
              <a:solidFill>
                <a:srgbClr val="FFFFFF"/>
              </a:solidFill>
            </a:endParaRPr>
          </a:p>
        </p:txBody>
      </p:sp>
    </p:spTree>
    <p:extLst>
      <p:ext uri="{BB962C8B-B14F-4D97-AF65-F5344CB8AC3E}">
        <p14:creationId xmlns:p14="http://schemas.microsoft.com/office/powerpoint/2010/main" val="3083028534"/>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049" r:id="rId26"/>
    <p:sldLayoutId id="2147484050" r:id="rId27"/>
    <p:sldLayoutId id="2147484051" r:id="rId28"/>
    <p:sldLayoutId id="2147484052" r:id="rId29"/>
    <p:sldLayoutId id="2147484053" r:id="rId30"/>
    <p:sldLayoutId id="2147484054" r:id="rId31"/>
    <p:sldLayoutId id="2147484055" r:id="rId32"/>
    <p:sldLayoutId id="2147484056" r:id="rId33"/>
    <p:sldLayoutId id="2147484057" r:id="rId34"/>
    <p:sldLayoutId id="2147484058" r:id="rId35"/>
    <p:sldLayoutId id="2147484059" r:id="rId36"/>
    <p:sldLayoutId id="2147484060" r:id="rId37"/>
    <p:sldLayoutId id="2147484061" r:id="rId38"/>
    <p:sldLayoutId id="2147484062" r:id="rId39"/>
    <p:sldLayoutId id="2147484063" r:id="rId40"/>
    <p:sldLayoutId id="2147484064" r:id="rId41"/>
  </p:sldLayoutIdLst>
  <p:txStyles>
    <p:titleStyle>
      <a:lvl1pPr algn="l" defTabSz="457200" rtl="0" eaLnBrk="0" fontAlgn="base" hangingPunct="0">
        <a:spcBef>
          <a:spcPct val="0"/>
        </a:spcBef>
        <a:spcAft>
          <a:spcPct val="0"/>
        </a:spcAft>
        <a:defRPr sz="2200" b="1" kern="1200">
          <a:solidFill>
            <a:schemeClr val="bg1"/>
          </a:solidFill>
          <a:latin typeface="Arial"/>
          <a:ea typeface="MS PGothic" panose="020B0600070205080204" pitchFamily="34" charset="-128"/>
          <a:cs typeface="ＭＳ Ｐゴシック" charset="0"/>
        </a:defRPr>
      </a:lvl1pPr>
      <a:lvl2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2200" b="1">
          <a:solidFill>
            <a:schemeClr val="bg1"/>
          </a:solidFill>
          <a:latin typeface="Arial"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9pPr>
    </p:titleStyle>
    <p:bodyStyle>
      <a:lvl1pPr marL="125413" indent="-125413" algn="l" defTabSz="457200" rtl="0" eaLnBrk="0" fontAlgn="base" hangingPunct="0">
        <a:lnSpc>
          <a:spcPct val="130000"/>
        </a:lnSpc>
        <a:spcBef>
          <a:spcPts val="600"/>
        </a:spcBef>
        <a:spcAft>
          <a:spcPct val="0"/>
        </a:spcAft>
        <a:buFont typeface="Wingdings" panose="05000000000000000000" pitchFamily="2" charset="2"/>
        <a:buChar char="§"/>
        <a:defRPr sz="1400" kern="1200">
          <a:solidFill>
            <a:schemeClr val="tx1"/>
          </a:solidFill>
          <a:latin typeface="Arial"/>
          <a:ea typeface="MS PGothic" panose="020B0600070205080204" pitchFamily="34" charset="-128"/>
          <a:cs typeface="Arial"/>
        </a:defRPr>
      </a:lvl1pPr>
      <a:lvl2pPr algn="l" defTabSz="457200" rtl="0" eaLnBrk="0" fontAlgn="base" hangingPunct="0">
        <a:lnSpc>
          <a:spcPct val="120000"/>
        </a:lnSpc>
        <a:spcBef>
          <a:spcPct val="0"/>
        </a:spcBef>
        <a:spcAft>
          <a:spcPct val="0"/>
        </a:spcAft>
        <a:defRPr kern="1200">
          <a:solidFill>
            <a:srgbClr val="F00C15"/>
          </a:solidFill>
          <a:latin typeface="Georgia"/>
          <a:ea typeface="MS PGothic" panose="020B0600070205080204" pitchFamily="34" charset="-128"/>
          <a:cs typeface="+mn-cs"/>
        </a:defRPr>
      </a:lvl2pPr>
      <a:lvl3pPr algn="l" defTabSz="457200" rtl="0" eaLnBrk="0" fontAlgn="base" hangingPunct="0">
        <a:lnSpc>
          <a:spcPct val="125000"/>
        </a:lnSpc>
        <a:spcBef>
          <a:spcPct val="0"/>
        </a:spcBef>
        <a:spcAft>
          <a:spcPct val="0"/>
        </a:spcAft>
        <a:defRPr sz="1400" kern="1200">
          <a:solidFill>
            <a:schemeClr val="tx1"/>
          </a:solidFill>
          <a:latin typeface="Arial"/>
          <a:ea typeface="Arial" pitchFamily="-107" charset="0"/>
          <a:cs typeface="Arial"/>
        </a:defRPr>
      </a:lvl3pPr>
      <a:lvl4pPr marL="125413" indent="-125413" algn="l" defTabSz="457200" rtl="0" eaLnBrk="0" fontAlgn="base" hangingPunct="0">
        <a:lnSpc>
          <a:spcPct val="130000"/>
        </a:lnSpc>
        <a:spcBef>
          <a:spcPts val="600"/>
        </a:spcBef>
        <a:spcAft>
          <a:spcPct val="0"/>
        </a:spcAft>
        <a:buFont typeface="Wingdings" panose="05000000000000000000" pitchFamily="2" charset="2"/>
        <a:buChar char="§"/>
        <a:defRPr sz="1200" kern="1200">
          <a:solidFill>
            <a:schemeClr val="tx1"/>
          </a:solidFill>
          <a:latin typeface="Arial"/>
          <a:ea typeface="Arial" charset="0"/>
          <a:cs typeface="Arial"/>
        </a:defRPr>
      </a:lvl4pPr>
      <a:lvl5pPr algn="l" defTabSz="457200" rtl="0" eaLnBrk="0" fontAlgn="base" hangingPunct="0">
        <a:lnSpc>
          <a:spcPct val="120000"/>
        </a:lnSpc>
        <a:spcBef>
          <a:spcPct val="0"/>
        </a:spcBef>
        <a:spcAft>
          <a:spcPct val="0"/>
        </a:spcAft>
        <a:defRPr sz="12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EA9564F-4CDA-4934-856F-F4DB3210E4B7}" type="datetimeFigureOut">
              <a:rPr lang="it-IT">
                <a:cs typeface="Arial" panose="020B0604020202020204" pitchFamily="34" charset="0"/>
              </a:rPr>
              <a:pPr>
                <a:defRPr/>
              </a:pPr>
              <a:t>26/11/2016</a:t>
            </a:fld>
            <a:endParaRPr lang="it-IT">
              <a:cs typeface="Arial" panose="020B0604020202020204" pitchFamily="34"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it-IT">
              <a:cs typeface="Arial" panose="020B0604020202020204" pitchFamily="34"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92108026-4229-44FF-B485-B1B220C82291}" type="slidenum">
              <a:rPr lang="it-IT" altLang="it-IT">
                <a:cs typeface="Arial" panose="020B0604020202020204" pitchFamily="34" charset="0"/>
              </a:rPr>
              <a:pPr fontAlgn="base">
                <a:spcBef>
                  <a:spcPct val="0"/>
                </a:spcBef>
                <a:spcAft>
                  <a:spcPct val="0"/>
                </a:spcAft>
                <a:defRPr/>
              </a:pPr>
              <a:t>‹N›</a:t>
            </a:fld>
            <a:endParaRPr lang="it-IT" altLang="it-IT">
              <a:cs typeface="Arial" panose="020B0604020202020204" pitchFamily="34" charset="0"/>
            </a:endParaRPr>
          </a:p>
        </p:txBody>
      </p:sp>
    </p:spTree>
    <p:extLst>
      <p:ext uri="{BB962C8B-B14F-4D97-AF65-F5344CB8AC3E}">
        <p14:creationId xmlns:p14="http://schemas.microsoft.com/office/powerpoint/2010/main" val="153974775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487AA-5277-4FFC-A303-67BE46ABD411}" type="datetimeFigureOut">
              <a:rPr lang="it-IT" smtClean="0">
                <a:solidFill>
                  <a:prstClr val="black">
                    <a:tint val="75000"/>
                  </a:prstClr>
                </a:solidFill>
              </a:rPr>
              <a:pPr/>
              <a:t>26/11/2016</a:t>
            </a:fld>
            <a:endParaRPr lang="it-IT">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92C00-D378-418F-9011-7D697C09BC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2777223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87ECDC0-B121-4DEA-BCDB-EFD9F2929D0A}"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54425DCF-5DBF-476F-9D34-A2E4738578F7}" type="slidenum">
              <a:rPr lang="it-IT" altLang="it-IT">
                <a:cs typeface="Arial" panose="020B0604020202020204" pitchFamily="34" charset="0"/>
              </a:rPr>
              <a:pPr fontAlgn="base">
                <a:spcBef>
                  <a:spcPct val="0"/>
                </a:spcBef>
                <a:spcAft>
                  <a:spcPct val="0"/>
                </a:spcAft>
                <a:defRPr/>
              </a:pPr>
              <a:t>‹N›</a:t>
            </a:fld>
            <a:endParaRPr lang="it-IT" altLang="it-IT">
              <a:cs typeface="Arial" panose="020B0604020202020204" pitchFamily="34" charset="0"/>
            </a:endParaRPr>
          </a:p>
        </p:txBody>
      </p:sp>
    </p:spTree>
    <p:extLst>
      <p:ext uri="{BB962C8B-B14F-4D97-AF65-F5344CB8AC3E}">
        <p14:creationId xmlns:p14="http://schemas.microsoft.com/office/powerpoint/2010/main" val="23062995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9BD47E4-4EE5-4776-ACD1-FF19B62C484D}"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D2F0663-C249-461A-B69D-047C3FF32F42}" type="slidenum">
              <a:rPr lang="it-IT" altLang="it-IT">
                <a:cs typeface="Arial" panose="020B0604020202020204" pitchFamily="34" charset="0"/>
              </a:rPr>
              <a:pPr fontAlgn="base">
                <a:spcBef>
                  <a:spcPct val="0"/>
                </a:spcBef>
                <a:spcAft>
                  <a:spcPct val="0"/>
                </a:spcAft>
                <a:defRPr/>
              </a:pPr>
              <a:t>‹N›</a:t>
            </a:fld>
            <a:endParaRPr lang="it-IT" altLang="it-IT">
              <a:cs typeface="Arial" panose="020B0604020202020204" pitchFamily="34" charset="0"/>
            </a:endParaRPr>
          </a:p>
        </p:txBody>
      </p:sp>
    </p:spTree>
    <p:extLst>
      <p:ext uri="{BB962C8B-B14F-4D97-AF65-F5344CB8AC3E}">
        <p14:creationId xmlns:p14="http://schemas.microsoft.com/office/powerpoint/2010/main" val="8851532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868BD08-D62B-4DA1-873C-3991B5725464}" type="datetimeFigureOut">
              <a:rPr lang="it-IT">
                <a:solidFill>
                  <a:prstClr val="black">
                    <a:tint val="75000"/>
                  </a:prstClr>
                </a:solidFill>
              </a:rPr>
              <a:pPr>
                <a:defRPr/>
              </a:pPr>
              <a:t>26/11/2016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20678ADF-24F4-488A-BABD-F2A8E8B0FA91}" type="slidenum">
              <a:rPr lang="it-IT">
                <a:cs typeface="Arial" panose="020B0604020202020204" pitchFamily="34" charset="0"/>
              </a:rPr>
              <a:pPr fontAlgn="base">
                <a:spcBef>
                  <a:spcPct val="0"/>
                </a:spcBef>
                <a:spcAft>
                  <a:spcPct val="0"/>
                </a:spcAft>
                <a:defRPr/>
              </a:pPr>
              <a:t>‹N›</a:t>
            </a:fld>
            <a:endParaRPr lang="it-IT">
              <a:cs typeface="Arial" panose="020B0604020202020204" pitchFamily="34" charset="0"/>
            </a:endParaRPr>
          </a:p>
        </p:txBody>
      </p:sp>
    </p:spTree>
    <p:extLst>
      <p:ext uri="{BB962C8B-B14F-4D97-AF65-F5344CB8AC3E}">
        <p14:creationId xmlns:p14="http://schemas.microsoft.com/office/powerpoint/2010/main" val="33907193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B2C68970-A93A-49E1-A241-51CF193EE813}" type="datetimeFigureOut">
              <a:rPr lang="it-IT"/>
              <a:pPr>
                <a:defRPr/>
              </a:pPr>
              <a:t>26/11/2016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D82522D3-2B35-43DE-9765-98D16362BE79}" type="slidenum">
              <a:rPr lang="it-IT"/>
              <a:pPr>
                <a:defRPr/>
              </a:pPr>
              <a:t>‹N›</a:t>
            </a:fld>
            <a:endParaRPr lang="it-IT"/>
          </a:p>
        </p:txBody>
      </p:sp>
    </p:spTree>
    <p:extLst>
      <p:ext uri="{BB962C8B-B14F-4D97-AF65-F5344CB8AC3E}">
        <p14:creationId xmlns:p14="http://schemas.microsoft.com/office/powerpoint/2010/main" val="33518695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1">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0" y="0"/>
            <a:ext cx="9144000" cy="1143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defRPr/>
            </a:pPr>
            <a:endParaRPr lang="en-US">
              <a:solidFill>
                <a:srgbClr val="FFFFFF"/>
              </a:solidFill>
              <a:ea typeface="ＭＳ Ｐゴシック" pitchFamily="-107" charset="-128"/>
              <a:cs typeface="ＭＳ Ｐゴシック" pitchFamily="-107" charset="-128"/>
            </a:endParaRPr>
          </a:p>
        </p:txBody>
      </p:sp>
      <p:sp>
        <p:nvSpPr>
          <p:cNvPr id="1027" name="Marcador de título 1"/>
          <p:cNvSpPr>
            <a:spLocks noGrp="1"/>
          </p:cNvSpPr>
          <p:nvPr>
            <p:ph type="title"/>
          </p:nvPr>
        </p:nvSpPr>
        <p:spPr bwMode="gray">
          <a:xfrm>
            <a:off x="457200" y="295275"/>
            <a:ext cx="7543800" cy="868363"/>
          </a:xfrm>
          <a:prstGeom prst="rect">
            <a:avLst/>
          </a:prstGeom>
          <a:noFill/>
          <a:ln w="9525">
            <a:noFill/>
            <a:miter lim="800000"/>
            <a:headEnd/>
            <a:tailEnd/>
          </a:ln>
        </p:spPr>
        <p:txBody>
          <a:bodyPr vert="horz" wrap="square" lIns="72000" tIns="72000" rIns="72000" bIns="72000" numCol="1" anchor="ctr" anchorCtr="0" compatLnSpc="1">
            <a:prstTxWarp prst="textNoShape">
              <a:avLst/>
            </a:prstTxWarp>
          </a:bodyPr>
          <a:lstStyle/>
          <a:p>
            <a:pPr lvl="0"/>
            <a:r>
              <a:rPr lang="es-ES_tradnl"/>
              <a:t>Clic para editar titulo</a:t>
            </a:r>
            <a:br>
              <a:rPr lang="es-ES_tradnl"/>
            </a:br>
            <a:endParaRPr lang="es-ES_tradnl"/>
          </a:p>
        </p:txBody>
      </p:sp>
      <p:sp>
        <p:nvSpPr>
          <p:cNvPr id="1028" name="Marcador de texto 2"/>
          <p:cNvSpPr>
            <a:spLocks noGrp="1"/>
          </p:cNvSpPr>
          <p:nvPr>
            <p:ph type="body" idx="1"/>
          </p:nvPr>
        </p:nvSpPr>
        <p:spPr bwMode="auto">
          <a:xfrm>
            <a:off x="457200" y="1312863"/>
            <a:ext cx="7907338" cy="49831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s-ES_tradnl" dirty="0"/>
              <a:t> 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pic>
        <p:nvPicPr>
          <p:cNvPr id="1029" name="Imagen 8" descr="GMI_Logo_red_CMYK.png"/>
          <p:cNvPicPr>
            <a:picLocks noChangeAspect="1"/>
          </p:cNvPicPr>
          <p:nvPr/>
        </p:nvPicPr>
        <p:blipFill>
          <a:blip r:embed="rId42"/>
          <a:srcRect/>
          <a:stretch>
            <a:fillRect/>
          </a:stretch>
        </p:blipFill>
        <p:spPr bwMode="auto">
          <a:xfrm>
            <a:off x="8145463" y="114300"/>
            <a:ext cx="865187" cy="346075"/>
          </a:xfrm>
          <a:prstGeom prst="rect">
            <a:avLst/>
          </a:prstGeom>
          <a:noFill/>
          <a:ln w="9525">
            <a:noFill/>
            <a:miter lim="800000"/>
            <a:headEnd/>
            <a:tailEnd/>
          </a:ln>
        </p:spPr>
      </p:pic>
      <p:sp>
        <p:nvSpPr>
          <p:cNvPr id="12" name="CuadroTexto 11"/>
          <p:cNvSpPr txBox="1"/>
          <p:nvPr/>
        </p:nvSpPr>
        <p:spPr>
          <a:xfrm>
            <a:off x="-7938" y="6659563"/>
            <a:ext cx="423863" cy="139700"/>
          </a:xfrm>
          <a:prstGeom prst="rect">
            <a:avLst/>
          </a:prstGeom>
          <a:noFill/>
        </p:spPr>
        <p:txBody>
          <a:bodyPr lIns="0" tIns="0" rIns="0" bIns="0" anchor="b">
            <a:prstTxWarp prst="textNoShape">
              <a:avLst/>
            </a:prstTxWarp>
            <a:spAutoFit/>
          </a:bodyPr>
          <a:lstStyle/>
          <a:p>
            <a:pPr algn="r" defTabSz="457200" fontAlgn="base">
              <a:spcBef>
                <a:spcPct val="0"/>
              </a:spcBef>
              <a:spcAft>
                <a:spcPct val="0"/>
              </a:spcAft>
              <a:defRPr/>
            </a:pPr>
            <a:fld id="{7BE72B09-4A64-1E4D-8C06-E4D69F580A97}" type="slidenum">
              <a:rPr lang="es-ES_tradnl" sz="900">
                <a:solidFill>
                  <a:srgbClr val="000000"/>
                </a:solidFill>
                <a:latin typeface="Arial" pitchFamily="-107" charset="0"/>
                <a:ea typeface="Arial" pitchFamily="-107" charset="0"/>
                <a:cs typeface="Arial" pitchFamily="-107" charset="0"/>
              </a:rPr>
              <a:pPr algn="r" defTabSz="457200" fontAlgn="base">
                <a:spcBef>
                  <a:spcPct val="0"/>
                </a:spcBef>
                <a:spcAft>
                  <a:spcPct val="0"/>
                </a:spcAft>
                <a:defRPr/>
              </a:pPr>
              <a:t>‹N›</a:t>
            </a:fld>
            <a:endParaRPr lang="es-ES_tradnl" sz="900">
              <a:solidFill>
                <a:srgbClr val="000000"/>
              </a:solidFill>
              <a:latin typeface="Arial" pitchFamily="-107" charset="0"/>
              <a:ea typeface="Arial" pitchFamily="-107" charset="0"/>
              <a:cs typeface="Arial" pitchFamily="-107" charset="0"/>
            </a:endParaRPr>
          </a:p>
        </p:txBody>
      </p:sp>
      <p:cxnSp>
        <p:nvCxnSpPr>
          <p:cNvPr id="16" name="Conector recto 15"/>
          <p:cNvCxnSpPr/>
          <p:nvPr/>
        </p:nvCxnSpPr>
        <p:spPr>
          <a:xfrm rot="5400000" flipH="1" flipV="1">
            <a:off x="383381" y="6747669"/>
            <a:ext cx="144463" cy="317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32" name="Rectángulo 7"/>
          <p:cNvSpPr>
            <a:spLocks noChangeArrowheads="1"/>
          </p:cNvSpPr>
          <p:nvPr/>
        </p:nvSpPr>
        <p:spPr bwMode="auto">
          <a:xfrm>
            <a:off x="8305800" y="403225"/>
            <a:ext cx="779463" cy="225425"/>
          </a:xfrm>
          <a:prstGeom prst="rect">
            <a:avLst/>
          </a:prstGeom>
          <a:solidFill>
            <a:srgbClr val="F00C15"/>
          </a:solidFill>
          <a:ln w="9525">
            <a:noFill/>
            <a:round/>
            <a:headEnd/>
            <a:tailEnd/>
          </a:ln>
        </p:spPr>
        <p:txBody>
          <a:bodyPr anchor="ctr">
            <a:prstTxWarp prst="textNoShape">
              <a:avLst/>
            </a:prstTxWarp>
          </a:bodyPr>
          <a:lstStyle/>
          <a:p>
            <a:pPr algn="ctr" defTabSz="457200" fontAlgn="base">
              <a:spcBef>
                <a:spcPct val="0"/>
              </a:spcBef>
              <a:spcAft>
                <a:spcPct val="0"/>
              </a:spcAft>
              <a:defRPr/>
            </a:pPr>
            <a:endParaRPr lang="en-US" sz="1200">
              <a:solidFill>
                <a:prstClr val="white"/>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9770155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Lst>
  <p:txStyles>
    <p:titleStyle>
      <a:lvl1pPr algn="l" defTabSz="457200" rtl="0" eaLnBrk="1" fontAlgn="base" hangingPunct="1">
        <a:spcBef>
          <a:spcPct val="0"/>
        </a:spcBef>
        <a:spcAft>
          <a:spcPct val="0"/>
        </a:spcAft>
        <a:defRPr sz="2200" b="1" kern="1200">
          <a:solidFill>
            <a:schemeClr val="bg1"/>
          </a:solidFill>
          <a:latin typeface="Arial"/>
          <a:ea typeface="ＭＳ Ｐゴシック" charset="0"/>
          <a:cs typeface="ＭＳ Ｐゴシック" charset="0"/>
        </a:defRPr>
      </a:lvl1pPr>
      <a:lvl2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9pPr>
    </p:titleStyle>
    <p:bodyStyle>
      <a:lvl1pPr marL="125413" indent="-125413" algn="l" defTabSz="457200" rtl="0" eaLnBrk="1" fontAlgn="base" hangingPunct="1">
        <a:lnSpc>
          <a:spcPct val="130000"/>
        </a:lnSpc>
        <a:spcBef>
          <a:spcPts val="600"/>
        </a:spcBef>
        <a:spcAft>
          <a:spcPct val="0"/>
        </a:spcAft>
        <a:buFont typeface="Wingdings" pitchFamily="-65" charset="2"/>
        <a:buChar char="§"/>
        <a:defRPr sz="1400" kern="1200">
          <a:solidFill>
            <a:schemeClr val="tx1"/>
          </a:solidFill>
          <a:latin typeface="Arial"/>
          <a:ea typeface="ＭＳ Ｐゴシック" charset="0"/>
          <a:cs typeface="Arial"/>
        </a:defRPr>
      </a:lvl1pPr>
      <a:lvl2pPr marL="0" indent="0" algn="l" defTabSz="457200" rtl="0" eaLnBrk="1" fontAlgn="base" hangingPunct="1">
        <a:lnSpc>
          <a:spcPct val="120000"/>
        </a:lnSpc>
        <a:spcBef>
          <a:spcPct val="0"/>
        </a:spcBef>
        <a:spcAft>
          <a:spcPct val="0"/>
        </a:spcAft>
        <a:buFontTx/>
        <a:buNone/>
        <a:defRPr sz="1800" kern="1200">
          <a:solidFill>
            <a:srgbClr val="F00C15"/>
          </a:solidFill>
          <a:latin typeface="Georgia"/>
          <a:ea typeface="ＭＳ Ｐゴシック" charset="0"/>
          <a:cs typeface="+mn-cs"/>
        </a:defRPr>
      </a:lvl2pPr>
      <a:lvl3pPr marL="0" indent="0" algn="l" defTabSz="457200" rtl="0" eaLnBrk="1" fontAlgn="base" hangingPunct="1">
        <a:lnSpc>
          <a:spcPct val="125000"/>
        </a:lnSpc>
        <a:spcBef>
          <a:spcPct val="0"/>
        </a:spcBef>
        <a:spcAft>
          <a:spcPct val="0"/>
        </a:spcAft>
        <a:buFontTx/>
        <a:buNone/>
        <a:defRPr sz="1400" kern="1200">
          <a:solidFill>
            <a:schemeClr val="tx1"/>
          </a:solidFill>
          <a:latin typeface="Arial"/>
          <a:ea typeface="Arial" pitchFamily="-107" charset="0"/>
          <a:cs typeface="Arial"/>
        </a:defRPr>
      </a:lvl3pPr>
      <a:lvl4pPr marL="125413" indent="-125413" algn="l" defTabSz="457200" rtl="0" eaLnBrk="1" fontAlgn="base" hangingPunct="1">
        <a:lnSpc>
          <a:spcPct val="130000"/>
        </a:lnSpc>
        <a:spcBef>
          <a:spcPts val="600"/>
        </a:spcBef>
        <a:spcAft>
          <a:spcPct val="0"/>
        </a:spcAft>
        <a:buFont typeface="Wingdings" pitchFamily="-65" charset="2"/>
        <a:buChar char="§"/>
        <a:defRPr sz="1200" kern="1200">
          <a:solidFill>
            <a:schemeClr val="tx1"/>
          </a:solidFill>
          <a:latin typeface="Arial"/>
          <a:ea typeface="Arial" charset="0"/>
          <a:cs typeface="Arial"/>
        </a:defRPr>
      </a:lvl4pPr>
      <a:lvl5pPr marL="0" indent="0" algn="l" defTabSz="457200" rtl="0" eaLnBrk="1" fontAlgn="base" hangingPunct="1">
        <a:lnSpc>
          <a:spcPct val="120000"/>
        </a:lnSpc>
        <a:spcBef>
          <a:spcPct val="0"/>
        </a:spcBef>
        <a:spcAft>
          <a:spcPct val="0"/>
        </a:spcAft>
        <a:buFontTx/>
        <a:buNone/>
        <a:defRPr sz="12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B671CD4F-6749-4CBD-9F37-EB88A9E2BEA2}" type="datetimeFigureOut">
              <a:rPr lang="it-IT"/>
              <a:pPr>
                <a:defRPr/>
              </a:pPr>
              <a:t>26/11/2016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87DF04AB-AF41-488D-A77C-D03AEFB85AC9}" type="slidenum">
              <a:rPr lang="it-IT"/>
              <a:pPr>
                <a:defRPr/>
              </a:pPr>
              <a:t>‹N›</a:t>
            </a:fld>
            <a:endParaRPr lang="it-IT"/>
          </a:p>
        </p:txBody>
      </p:sp>
    </p:spTree>
    <p:extLst>
      <p:ext uri="{BB962C8B-B14F-4D97-AF65-F5344CB8AC3E}">
        <p14:creationId xmlns:p14="http://schemas.microsoft.com/office/powerpoint/2010/main" val="100909077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43"/>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0" y="0"/>
            <a:ext cx="9144000" cy="1143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107" charset="-128"/>
              <a:cs typeface="ＭＳ Ｐゴシック" pitchFamily="-107" charset="-128"/>
            </a:endParaRPr>
          </a:p>
        </p:txBody>
      </p:sp>
      <p:sp>
        <p:nvSpPr>
          <p:cNvPr id="8195" name="Marcador de título 1"/>
          <p:cNvSpPr>
            <a:spLocks noGrp="1"/>
          </p:cNvSpPr>
          <p:nvPr>
            <p:ph type="title"/>
          </p:nvPr>
        </p:nvSpPr>
        <p:spPr bwMode="gray">
          <a:xfrm>
            <a:off x="457200" y="295275"/>
            <a:ext cx="7543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bodyPr>
          <a:lstStyle/>
          <a:p>
            <a:pPr lvl="0"/>
            <a:r>
              <a:rPr lang="es-ES_tradnl" altLang="it-IT" smtClean="0"/>
              <a:t>Clic para editar titulo</a:t>
            </a:r>
            <a:br>
              <a:rPr lang="es-ES_tradnl" altLang="it-IT" smtClean="0"/>
            </a:br>
            <a:endParaRPr lang="es-ES_tradnl" altLang="it-IT" smtClean="0"/>
          </a:p>
        </p:txBody>
      </p:sp>
      <p:sp>
        <p:nvSpPr>
          <p:cNvPr id="8196" name="Marcador de texto 2"/>
          <p:cNvSpPr>
            <a:spLocks noGrp="1"/>
          </p:cNvSpPr>
          <p:nvPr>
            <p:ph type="body" idx="1"/>
          </p:nvPr>
        </p:nvSpPr>
        <p:spPr bwMode="auto">
          <a:xfrm>
            <a:off x="457200" y="1312863"/>
            <a:ext cx="790733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s-ES_tradnl" altLang="it-IT" smtClean="0"/>
              <a:t> Haga clic para modificar el estilo de texto del patrón</a:t>
            </a:r>
          </a:p>
          <a:p>
            <a:pPr lvl="1"/>
            <a:r>
              <a:rPr lang="es-ES_tradnl" altLang="it-IT" smtClean="0"/>
              <a:t>Segundo nivel</a:t>
            </a:r>
          </a:p>
          <a:p>
            <a:pPr lvl="2"/>
            <a:r>
              <a:rPr lang="es-ES_tradnl" altLang="it-IT" smtClean="0"/>
              <a:t>Tercer nivel</a:t>
            </a:r>
          </a:p>
          <a:p>
            <a:pPr lvl="3"/>
            <a:r>
              <a:rPr lang="es-ES_tradnl" altLang="it-IT" smtClean="0"/>
              <a:t>Cuarto nivel</a:t>
            </a:r>
          </a:p>
          <a:p>
            <a:pPr lvl="4"/>
            <a:r>
              <a:rPr lang="es-ES_tradnl" altLang="it-IT" smtClean="0"/>
              <a:t>Quinto nivel</a:t>
            </a:r>
          </a:p>
        </p:txBody>
      </p:sp>
      <p:pic>
        <p:nvPicPr>
          <p:cNvPr id="8197" name="Imagen 8" descr="GMI_Logo_red_CMYK.png"/>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8145463" y="114300"/>
            <a:ext cx="8651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CuadroTexto 11"/>
          <p:cNvSpPr txBox="1">
            <a:spLocks noChangeArrowheads="1"/>
          </p:cNvSpPr>
          <p:nvPr/>
        </p:nvSpPr>
        <p:spPr bwMode="auto">
          <a:xfrm>
            <a:off x="-7938" y="6659563"/>
            <a:ext cx="42386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fld id="{5E820F4F-B960-4795-B817-10CDE89C82FB}" type="slidenum">
              <a:rPr lang="es-ES_tradnl" altLang="it-IT" sz="900">
                <a:solidFill>
                  <a:srgbClr val="000000"/>
                </a:solidFill>
              </a:rPr>
              <a:pPr algn="r" fontAlgn="base">
                <a:spcBef>
                  <a:spcPct val="0"/>
                </a:spcBef>
                <a:spcAft>
                  <a:spcPct val="0"/>
                </a:spcAft>
              </a:pPr>
              <a:t>‹N›</a:t>
            </a:fld>
            <a:endParaRPr lang="es-ES_tradnl" altLang="it-IT" sz="900">
              <a:solidFill>
                <a:srgbClr val="000000"/>
              </a:solidFill>
            </a:endParaRPr>
          </a:p>
        </p:txBody>
      </p:sp>
      <p:cxnSp>
        <p:nvCxnSpPr>
          <p:cNvPr id="16" name="Conector recto 15"/>
          <p:cNvCxnSpPr/>
          <p:nvPr/>
        </p:nvCxnSpPr>
        <p:spPr>
          <a:xfrm rot="5400000" flipH="1" flipV="1">
            <a:off x="383381" y="6747669"/>
            <a:ext cx="144463" cy="317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200" name="Rectángulo 7"/>
          <p:cNvSpPr>
            <a:spLocks noChangeArrowheads="1"/>
          </p:cNvSpPr>
          <p:nvPr/>
        </p:nvSpPr>
        <p:spPr bwMode="auto">
          <a:xfrm>
            <a:off x="8305800" y="403225"/>
            <a:ext cx="779463" cy="225425"/>
          </a:xfrm>
          <a:prstGeom prst="rect">
            <a:avLst/>
          </a:prstGeom>
          <a:solidFill>
            <a:srgbClr val="F00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it-IT" sz="1200">
              <a:solidFill>
                <a:srgbClr val="FFFFFF"/>
              </a:solidFill>
            </a:endParaRPr>
          </a:p>
        </p:txBody>
      </p:sp>
    </p:spTree>
    <p:extLst>
      <p:ext uri="{BB962C8B-B14F-4D97-AF65-F5344CB8AC3E}">
        <p14:creationId xmlns:p14="http://schemas.microsoft.com/office/powerpoint/2010/main" val="3295026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Lst>
  <p:txStyles>
    <p:titleStyle>
      <a:lvl1pPr algn="l" defTabSz="457200" rtl="0" fontAlgn="base">
        <a:spcBef>
          <a:spcPct val="0"/>
        </a:spcBef>
        <a:spcAft>
          <a:spcPct val="0"/>
        </a:spcAft>
        <a:defRPr sz="2200" b="1" kern="1200">
          <a:solidFill>
            <a:schemeClr val="bg1"/>
          </a:solidFill>
          <a:latin typeface="Arial"/>
          <a:ea typeface="MS PGothic" panose="020B0600070205080204" pitchFamily="34" charset="-128"/>
          <a:cs typeface="ＭＳ Ｐゴシック" charset="0"/>
        </a:defRPr>
      </a:lvl1pPr>
      <a:lvl2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2pPr>
      <a:lvl3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3pPr>
      <a:lvl4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4pPr>
      <a:lvl5pPr algn="l" defTabSz="457200" rtl="0" fontAlgn="base">
        <a:spcBef>
          <a:spcPct val="0"/>
        </a:spcBef>
        <a:spcAft>
          <a:spcPct val="0"/>
        </a:spcAft>
        <a:defRPr sz="2200" b="1">
          <a:solidFill>
            <a:schemeClr val="bg1"/>
          </a:solidFill>
          <a:latin typeface="Arial"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bg1"/>
          </a:solidFill>
          <a:latin typeface="Arial" charset="0"/>
          <a:ea typeface="ＭＳ Ｐゴシック" charset="0"/>
          <a:cs typeface="ＭＳ Ｐゴシック" charset="0"/>
        </a:defRPr>
      </a:lvl9pPr>
    </p:titleStyle>
    <p:bodyStyle>
      <a:lvl1pPr marL="125413" indent="-125413" algn="l" defTabSz="457200" rtl="0" fontAlgn="base">
        <a:lnSpc>
          <a:spcPct val="130000"/>
        </a:lnSpc>
        <a:spcBef>
          <a:spcPts val="600"/>
        </a:spcBef>
        <a:spcAft>
          <a:spcPct val="0"/>
        </a:spcAft>
        <a:buFont typeface="Wingdings" panose="05000000000000000000" pitchFamily="2" charset="2"/>
        <a:buChar char="§"/>
        <a:defRPr sz="1400" kern="1200">
          <a:solidFill>
            <a:schemeClr val="tx1"/>
          </a:solidFill>
          <a:latin typeface="Arial"/>
          <a:ea typeface="MS PGothic" panose="020B0600070205080204" pitchFamily="34" charset="-128"/>
          <a:cs typeface="Arial"/>
        </a:defRPr>
      </a:lvl1pPr>
      <a:lvl2pPr algn="l" defTabSz="457200" rtl="0" fontAlgn="base">
        <a:lnSpc>
          <a:spcPct val="120000"/>
        </a:lnSpc>
        <a:spcBef>
          <a:spcPct val="0"/>
        </a:spcBef>
        <a:spcAft>
          <a:spcPct val="0"/>
        </a:spcAft>
        <a:defRPr kern="1200">
          <a:solidFill>
            <a:srgbClr val="F00C15"/>
          </a:solidFill>
          <a:latin typeface="Georgia"/>
          <a:ea typeface="MS PGothic" panose="020B0600070205080204" pitchFamily="34" charset="-128"/>
          <a:cs typeface="+mn-cs"/>
        </a:defRPr>
      </a:lvl2pPr>
      <a:lvl3pPr algn="l" defTabSz="457200" rtl="0" fontAlgn="base">
        <a:lnSpc>
          <a:spcPct val="125000"/>
        </a:lnSpc>
        <a:spcBef>
          <a:spcPct val="0"/>
        </a:spcBef>
        <a:spcAft>
          <a:spcPct val="0"/>
        </a:spcAft>
        <a:defRPr sz="1400" kern="1200">
          <a:solidFill>
            <a:schemeClr val="tx1"/>
          </a:solidFill>
          <a:latin typeface="Arial"/>
          <a:ea typeface="Arial" pitchFamily="-107" charset="0"/>
          <a:cs typeface="Arial"/>
        </a:defRPr>
      </a:lvl3pPr>
      <a:lvl4pPr marL="125413" indent="-125413" algn="l" defTabSz="457200" rtl="0" fontAlgn="base">
        <a:lnSpc>
          <a:spcPct val="130000"/>
        </a:lnSpc>
        <a:spcBef>
          <a:spcPts val="600"/>
        </a:spcBef>
        <a:spcAft>
          <a:spcPct val="0"/>
        </a:spcAft>
        <a:buFont typeface="Wingdings" panose="05000000000000000000" pitchFamily="2" charset="2"/>
        <a:buChar char="§"/>
        <a:defRPr sz="1200" kern="1200">
          <a:solidFill>
            <a:schemeClr val="tx1"/>
          </a:solidFill>
          <a:latin typeface="Arial"/>
          <a:ea typeface="Arial" charset="0"/>
          <a:cs typeface="Arial"/>
        </a:defRPr>
      </a:lvl4pPr>
      <a:lvl5pPr algn="l" defTabSz="457200" rtl="0" fontAlgn="base">
        <a:lnSpc>
          <a:spcPct val="120000"/>
        </a:lnSpc>
        <a:spcBef>
          <a:spcPct val="0"/>
        </a:spcBef>
        <a:spcAft>
          <a:spcPct val="0"/>
        </a:spcAft>
        <a:defRPr sz="12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8026E5B-D3C9-4EE9-8F5B-55427A8BAC66}" type="datetimeFigureOut">
              <a:rPr lang="it-IT">
                <a:solidFill>
                  <a:prstClr val="black">
                    <a:tint val="75000"/>
                  </a:prstClr>
                </a:solidFill>
                <a:cs typeface="Arial" panose="020B0604020202020204" pitchFamily="34" charset="0"/>
              </a:rPr>
              <a:pPr>
                <a:defRPr/>
              </a:pPr>
              <a:t>26/11/2016</a:t>
            </a:fld>
            <a:endParaRPr lang="it-IT">
              <a:solidFill>
                <a:prstClr val="black">
                  <a:tint val="75000"/>
                </a:prstClr>
              </a:solidFill>
              <a:cs typeface="Arial" panose="020B0604020202020204" pitchFamily="34"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cs typeface="Arial" panose="020B0604020202020204" pitchFamily="34"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53061BF5-D1E7-48B3-8A70-61593AE9F64E}" type="slidenum">
              <a:rPr lang="it-IT" altLang="it-IT">
                <a:cs typeface="Arial" panose="020B0604020202020204" pitchFamily="34" charset="0"/>
              </a:rPr>
              <a:pPr fontAlgn="base">
                <a:spcBef>
                  <a:spcPct val="0"/>
                </a:spcBef>
                <a:spcAft>
                  <a:spcPct val="0"/>
                </a:spcAft>
              </a:pPr>
              <a:t>‹N›</a:t>
            </a:fld>
            <a:endParaRPr lang="it-IT" altLang="it-IT">
              <a:cs typeface="Arial" panose="020B0604020202020204" pitchFamily="34" charset="0"/>
            </a:endParaRPr>
          </a:p>
        </p:txBody>
      </p:sp>
    </p:spTree>
    <p:extLst>
      <p:ext uri="{BB962C8B-B14F-4D97-AF65-F5344CB8AC3E}">
        <p14:creationId xmlns:p14="http://schemas.microsoft.com/office/powerpoint/2010/main" val="395652295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oleObject" Target="../embeddings/oleObject1.bin"/><Relationship Id="rId2" Type="http://schemas.openxmlformats.org/officeDocument/2006/relationships/slideLayout" Target="../slideLayouts/slideLayout352.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3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30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0.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2.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0.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0.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2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6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0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77.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68.xml"/><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68.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268.xml"/><Relationship Id="rId6" Type="http://schemas.openxmlformats.org/officeDocument/2006/relationships/image" Target="../media/image88.png"/><Relationship Id="rId5" Type="http://schemas.openxmlformats.org/officeDocument/2006/relationships/image" Target="../media/image110.jpg"/><Relationship Id="rId4" Type="http://schemas.openxmlformats.org/officeDocument/2006/relationships/image" Target="../media/image109.jp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268.xml"/><Relationship Id="rId6" Type="http://schemas.openxmlformats.org/officeDocument/2006/relationships/image" Target="../media/image88.png"/><Relationship Id="rId5" Type="http://schemas.openxmlformats.org/officeDocument/2006/relationships/image" Target="../media/image116.png"/><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68.xml"/><Relationship Id="rId5" Type="http://schemas.openxmlformats.org/officeDocument/2006/relationships/image" Target="../media/image123.pn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6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68.xml"/><Relationship Id="rId5" Type="http://schemas.openxmlformats.org/officeDocument/2006/relationships/image" Target="../media/image134.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110.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1.xml"/><Relationship Id="rId1" Type="http://schemas.openxmlformats.org/officeDocument/2006/relationships/vmlDrawing" Target="../drawings/vmlDrawing2.v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229.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30.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0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tito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49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Line 5"/>
          <p:cNvSpPr>
            <a:spLocks noChangeShapeType="1"/>
          </p:cNvSpPr>
          <p:nvPr/>
        </p:nvSpPr>
        <p:spPr bwMode="auto">
          <a:xfrm>
            <a:off x="1524000" y="2155825"/>
            <a:ext cx="70104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363524" name="Line 6"/>
          <p:cNvSpPr>
            <a:spLocks noChangeShapeType="1"/>
          </p:cNvSpPr>
          <p:nvPr/>
        </p:nvSpPr>
        <p:spPr bwMode="auto">
          <a:xfrm>
            <a:off x="1524000" y="4005064"/>
            <a:ext cx="70104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solidFill>
                <a:prstClr val="black"/>
              </a:solidFill>
            </a:endParaRPr>
          </a:p>
        </p:txBody>
      </p:sp>
      <p:sp>
        <p:nvSpPr>
          <p:cNvPr id="363525" name="Text Box 7"/>
          <p:cNvSpPr txBox="1">
            <a:spLocks noChangeArrowheads="1"/>
          </p:cNvSpPr>
          <p:nvPr/>
        </p:nvSpPr>
        <p:spPr bwMode="auto">
          <a:xfrm>
            <a:off x="2534144" y="4333763"/>
            <a:ext cx="5202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b="1" dirty="0">
                <a:solidFill>
                  <a:prstClr val="black"/>
                </a:solidFill>
              </a:rPr>
              <a:t>Giovanni Scapagnini, MD, </a:t>
            </a:r>
            <a:r>
              <a:rPr lang="it-IT" altLang="it-IT" b="1" dirty="0" err="1">
                <a:solidFill>
                  <a:prstClr val="black"/>
                </a:solidFill>
              </a:rPr>
              <a:t>PhD</a:t>
            </a:r>
            <a:endParaRPr lang="en-GB" altLang="it-IT" b="1" dirty="0">
              <a:solidFill>
                <a:prstClr val="black"/>
              </a:solidFill>
            </a:endParaRPr>
          </a:p>
        </p:txBody>
      </p:sp>
      <p:pic>
        <p:nvPicPr>
          <p:cNvPr id="363526" name="Picture 8" descr="brni-h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138510"/>
            <a:ext cx="3048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7" name="Rectangle 9"/>
          <p:cNvSpPr>
            <a:spLocks noChangeArrowheads="1"/>
          </p:cNvSpPr>
          <p:nvPr/>
        </p:nvSpPr>
        <p:spPr bwMode="auto">
          <a:xfrm>
            <a:off x="0" y="35687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solidFill>
                <a:prstClr val="black"/>
              </a:solidFill>
            </a:endParaRPr>
          </a:p>
        </p:txBody>
      </p:sp>
      <p:sp>
        <p:nvSpPr>
          <p:cNvPr id="363528" name="Rectangle 11"/>
          <p:cNvSpPr>
            <a:spLocks noChangeArrowheads="1"/>
          </p:cNvSpPr>
          <p:nvPr/>
        </p:nvSpPr>
        <p:spPr bwMode="auto">
          <a:xfrm>
            <a:off x="0" y="3568700"/>
            <a:ext cx="914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000">
                <a:solidFill>
                  <a:prstClr val="black"/>
                </a:solidFill>
                <a:latin typeface="Times New Roman" panose="02020603050405020304" pitchFamily="18" charset="0"/>
                <a:cs typeface="Times New Roman" panose="02020603050405020304" pitchFamily="18" charset="0"/>
              </a:rPr>
              <a:t>       </a:t>
            </a:r>
            <a:endParaRPr lang="it-IT" altLang="it-IT" sz="2400">
              <a:solidFill>
                <a:prstClr val="black"/>
              </a:solidFill>
              <a:latin typeface="Times New Roman" panose="02020603050405020304" pitchFamily="18" charset="0"/>
            </a:endParaRPr>
          </a:p>
        </p:txBody>
      </p:sp>
      <p:pic>
        <p:nvPicPr>
          <p:cNvPr id="363529" name="Picture 13" descr="test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985" y="177961"/>
            <a:ext cx="5775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30" name="Rettangolo 1"/>
          <p:cNvSpPr>
            <a:spLocks noChangeArrowheads="1"/>
          </p:cNvSpPr>
          <p:nvPr/>
        </p:nvSpPr>
        <p:spPr bwMode="auto">
          <a:xfrm>
            <a:off x="1423194" y="2548117"/>
            <a:ext cx="6856412"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it-IT" sz="2800" b="1" dirty="0">
                <a:solidFill>
                  <a:prstClr val="black"/>
                </a:solidFill>
              </a:rPr>
              <a:t>Dal nutraceutico all’integratore alimentare</a:t>
            </a:r>
            <a:r>
              <a:rPr lang="it-IT" sz="2800" b="1" dirty="0" smtClean="0">
                <a:solidFill>
                  <a:prstClr val="black"/>
                </a:solidFill>
              </a:rPr>
              <a:t>,</a:t>
            </a:r>
            <a:endParaRPr lang="it-IT" sz="2800" b="1" dirty="0">
              <a:solidFill>
                <a:prstClr val="black"/>
              </a:solidFill>
            </a:endParaRPr>
          </a:p>
          <a:p>
            <a:pPr algn="ctr">
              <a:buFont typeface="Arial" panose="020B0604020202020204" pitchFamily="34" charset="0"/>
              <a:buNone/>
            </a:pPr>
            <a:r>
              <a:rPr lang="it-IT" sz="2800" b="1" dirty="0">
                <a:solidFill>
                  <a:prstClr val="black"/>
                </a:solidFill>
              </a:rPr>
              <a:t>al </a:t>
            </a:r>
            <a:r>
              <a:rPr lang="it-IT" sz="2800" b="1" dirty="0" err="1">
                <a:solidFill>
                  <a:prstClr val="black"/>
                </a:solidFill>
              </a:rPr>
              <a:t>novel-food</a:t>
            </a:r>
            <a:r>
              <a:rPr lang="it-IT" sz="2800" b="1" dirty="0">
                <a:solidFill>
                  <a:prstClr val="black"/>
                </a:solidFill>
              </a:rPr>
              <a:t>, al farmaco fitoterapico</a:t>
            </a:r>
            <a:endParaRPr lang="it-IT" altLang="it-IT" sz="2800" dirty="0">
              <a:solidFill>
                <a:prstClr val="black"/>
              </a:solidFill>
              <a:latin typeface="Arial" panose="020B0604020202020204" pitchFamily="34" charset="0"/>
            </a:endParaRPr>
          </a:p>
        </p:txBody>
      </p:sp>
      <p:pic>
        <p:nvPicPr>
          <p:cNvPr id="363532" name="Picture 10" descr="logois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196752"/>
            <a:ext cx="1000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3533" name="Object 12"/>
          <p:cNvGraphicFramePr>
            <a:graphicFrameLocks noChangeAspect="1"/>
          </p:cNvGraphicFramePr>
          <p:nvPr>
            <p:extLst/>
          </p:nvPr>
        </p:nvGraphicFramePr>
        <p:xfrm>
          <a:off x="5715000" y="1272952"/>
          <a:ext cx="3276600" cy="296862"/>
        </p:xfrm>
        <a:graphic>
          <a:graphicData uri="http://schemas.openxmlformats.org/presentationml/2006/ole">
            <mc:AlternateContent xmlns:mc="http://schemas.openxmlformats.org/markup-compatibility/2006">
              <mc:Choice xmlns:v="urn:schemas-microsoft-com:vml" Requires="v">
                <p:oleObj spid="_x0000_s5127" r:id="rId7" imgW="3823073" imgH="356389" progId="Word.Picture.8">
                  <p:embed/>
                </p:oleObj>
              </mc:Choice>
              <mc:Fallback>
                <p:oleObj r:id="rId7" imgW="3823073" imgH="356389"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1272952"/>
                        <a:ext cx="32766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Immagine 3"/>
          <p:cNvPicPr>
            <a:picLocks noChangeAspect="1"/>
          </p:cNvPicPr>
          <p:nvPr/>
        </p:nvPicPr>
        <p:blipFill>
          <a:blip r:embed="rId9"/>
          <a:stretch>
            <a:fillRect/>
          </a:stretch>
        </p:blipFill>
        <p:spPr>
          <a:xfrm>
            <a:off x="7736381" y="76527"/>
            <a:ext cx="1000170" cy="867281"/>
          </a:xfrm>
          <a:prstGeom prst="rect">
            <a:avLst/>
          </a:prstGeom>
        </p:spPr>
      </p:pic>
    </p:spTree>
    <p:extLst>
      <p:ext uri="{BB962C8B-B14F-4D97-AF65-F5344CB8AC3E}">
        <p14:creationId xmlns:p14="http://schemas.microsoft.com/office/powerpoint/2010/main" val="4002285160"/>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565400"/>
            <a:ext cx="616267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4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362200"/>
            <a:ext cx="2660650"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40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75" y="115888"/>
            <a:ext cx="1400175"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4005" name="Rettangolo 5"/>
          <p:cNvSpPr>
            <a:spLocks noChangeArrowheads="1"/>
          </p:cNvSpPr>
          <p:nvPr/>
        </p:nvSpPr>
        <p:spPr bwMode="auto">
          <a:xfrm>
            <a:off x="107950" y="188913"/>
            <a:ext cx="7442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it-IT" altLang="it-IT" sz="2000" b="1">
                <a:solidFill>
                  <a:srgbClr val="000000"/>
                </a:solidFill>
                <a:latin typeface="Arial" panose="020B0604020202020204" pitchFamily="34" charset="0"/>
                <a:cs typeface="Arial" panose="020B0604020202020204" pitchFamily="34" charset="0"/>
              </a:rPr>
              <a:t>Modulation of Nrf2/ARE pathway by food polyphenols: a nutritional neuroprotective strategy for cognitive and neurodegenerative disorders</a:t>
            </a:r>
            <a:r>
              <a:rPr lang="it-IT" altLang="it-IT" sz="2000">
                <a:solidFill>
                  <a:srgbClr val="000000"/>
                </a:solidFill>
                <a:latin typeface="Arial" panose="020B0604020202020204" pitchFamily="34" charset="0"/>
                <a:cs typeface="Arial" panose="020B0604020202020204" pitchFamily="34" charset="0"/>
              </a:rPr>
              <a:t>.</a:t>
            </a:r>
          </a:p>
          <a:p>
            <a:pPr algn="just" fontAlgn="base">
              <a:spcBef>
                <a:spcPct val="0"/>
              </a:spcBef>
              <a:spcAft>
                <a:spcPct val="0"/>
              </a:spcAft>
              <a:buFontTx/>
              <a:buNone/>
            </a:pPr>
            <a:r>
              <a:rPr lang="it-IT" altLang="it-IT" sz="2000">
                <a:solidFill>
                  <a:srgbClr val="000000"/>
                </a:solidFill>
                <a:latin typeface="Arial" panose="020B0604020202020204" pitchFamily="34" charset="0"/>
                <a:cs typeface="Arial" panose="020B0604020202020204" pitchFamily="34" charset="0"/>
              </a:rPr>
              <a:t>Scapagnini G, Vasto S, Abraham NG, Caruso C, Zella D, Galvano F.</a:t>
            </a:r>
          </a:p>
          <a:p>
            <a:pPr fontAlgn="base">
              <a:spcBef>
                <a:spcPct val="0"/>
              </a:spcBef>
              <a:spcAft>
                <a:spcPct val="0"/>
              </a:spcAft>
              <a:buFontTx/>
              <a:buNone/>
            </a:pPr>
            <a:r>
              <a:rPr lang="it-IT" altLang="it-IT" sz="2000">
                <a:solidFill>
                  <a:srgbClr val="000000"/>
                </a:solidFill>
                <a:latin typeface="Arial" panose="020B0604020202020204" pitchFamily="34" charset="0"/>
                <a:cs typeface="Arial" panose="020B0604020202020204" pitchFamily="34" charset="0"/>
              </a:rPr>
              <a:t>Mol Neurobiol. 2011 Oct;44(2):192-201.</a:t>
            </a:r>
          </a:p>
        </p:txBody>
      </p:sp>
    </p:spTree>
    <p:extLst>
      <p:ext uri="{BB962C8B-B14F-4D97-AF65-F5344CB8AC3E}">
        <p14:creationId xmlns:p14="http://schemas.microsoft.com/office/powerpoint/2010/main" val="875966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882" name="Rectangle 2"/>
          <p:cNvSpPr>
            <a:spLocks noChangeArrowheads="1"/>
          </p:cNvSpPr>
          <p:nvPr/>
        </p:nvSpPr>
        <p:spPr bwMode="auto">
          <a:xfrm>
            <a:off x="323850" y="-26988"/>
            <a:ext cx="87122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a:solidFill>
                  <a:srgbClr val="FFFF00"/>
                </a:solidFill>
                <a:latin typeface="Arial" panose="020B0604020202020204" pitchFamily="34" charset="0"/>
                <a:cs typeface="Arial" panose="020B0604020202020204" pitchFamily="34" charset="0"/>
              </a:rPr>
              <a:t>Scapagnini G, Colombrita C, Amadio M, D'Agata V, Arcelli E, Sapienza M, Quattrone A, Calabrese V. </a:t>
            </a:r>
          </a:p>
          <a:p>
            <a:pPr fontAlgn="base">
              <a:spcBef>
                <a:spcPct val="0"/>
              </a:spcBef>
              <a:spcAft>
                <a:spcPct val="0"/>
              </a:spcAft>
              <a:buFontTx/>
              <a:buNone/>
            </a:pPr>
            <a:r>
              <a:rPr lang="it-IT" altLang="it-IT" sz="2000" b="1">
                <a:solidFill>
                  <a:srgbClr val="FFFF00"/>
                </a:solidFill>
                <a:latin typeface="Arial" panose="020B0604020202020204" pitchFamily="34" charset="0"/>
                <a:cs typeface="Arial" panose="020B0604020202020204" pitchFamily="34" charset="0"/>
              </a:rPr>
              <a:t>Curcumin activates defensive genes and protects neurons against oxidative stress. </a:t>
            </a:r>
          </a:p>
          <a:p>
            <a:pPr fontAlgn="base">
              <a:spcBef>
                <a:spcPct val="0"/>
              </a:spcBef>
              <a:spcAft>
                <a:spcPct val="0"/>
              </a:spcAft>
              <a:buFontTx/>
              <a:buNone/>
            </a:pPr>
            <a:r>
              <a:rPr lang="it-IT" altLang="it-IT" sz="1800">
                <a:solidFill>
                  <a:srgbClr val="FFFF00"/>
                </a:solidFill>
                <a:latin typeface="Arial" panose="020B0604020202020204" pitchFamily="34" charset="0"/>
                <a:cs typeface="Arial" panose="020B0604020202020204" pitchFamily="34" charset="0"/>
              </a:rPr>
              <a:t>Antioxid Redox Signal. 2006 Mar-Apr;8(3-4):395-403. </a:t>
            </a:r>
          </a:p>
          <a:p>
            <a:pPr fontAlgn="base">
              <a:spcBef>
                <a:spcPct val="0"/>
              </a:spcBef>
              <a:spcAft>
                <a:spcPct val="0"/>
              </a:spcAft>
              <a:buFontTx/>
              <a:buNone/>
            </a:pPr>
            <a:r>
              <a:rPr lang="it-IT" altLang="it-IT" sz="1400">
                <a:solidFill>
                  <a:srgbClr val="FFFF00"/>
                </a:solidFill>
                <a:latin typeface="Arial" panose="020B0604020202020204" pitchFamily="34" charset="0"/>
                <a:cs typeface="Arial" panose="020B0604020202020204" pitchFamily="34" charset="0"/>
              </a:rPr>
              <a:t>Institute of Neurological Sciences, National Research Council (CNR), Catania, Italy., </a:t>
            </a:r>
          </a:p>
          <a:p>
            <a:pPr fontAlgn="base">
              <a:spcBef>
                <a:spcPct val="0"/>
              </a:spcBef>
              <a:spcAft>
                <a:spcPct val="0"/>
              </a:spcAft>
              <a:buFontTx/>
              <a:buNone/>
            </a:pPr>
            <a:r>
              <a:rPr lang="it-IT" altLang="it-IT" sz="1400">
                <a:solidFill>
                  <a:srgbClr val="FFFF00"/>
                </a:solidFill>
                <a:latin typeface="Arial" panose="020B0604020202020204" pitchFamily="34" charset="0"/>
                <a:cs typeface="Arial" panose="020B0604020202020204" pitchFamily="34" charset="0"/>
              </a:rPr>
              <a:t>Blanchette Rockefeller Neurosciences Institute, West Virginia University, Rockville, Maryland. </a:t>
            </a:r>
          </a:p>
        </p:txBody>
      </p:sp>
      <p:pic>
        <p:nvPicPr>
          <p:cNvPr id="378883" name="Picture 3" descr="Diapositiva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698875"/>
            <a:ext cx="424973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4" name="Picture 4" descr="Diapositiva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673475"/>
            <a:ext cx="42481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5" name="Picture 5" descr="a0210p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3" y="1889125"/>
            <a:ext cx="34131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886" name="Object 6"/>
          <p:cNvGraphicFramePr>
            <a:graphicFrameLocks noChangeAspect="1"/>
          </p:cNvGraphicFramePr>
          <p:nvPr/>
        </p:nvGraphicFramePr>
        <p:xfrm>
          <a:off x="4643438" y="2106613"/>
          <a:ext cx="3800475" cy="1063625"/>
        </p:xfrm>
        <a:graphic>
          <a:graphicData uri="http://schemas.openxmlformats.org/presentationml/2006/ole">
            <mc:AlternateContent xmlns:mc="http://schemas.openxmlformats.org/markup-compatibility/2006">
              <mc:Choice xmlns:v="urn:schemas-microsoft-com:vml" Requires="v">
                <p:oleObj spid="_x0000_s4107" name="Image" r:id="rId6" imgW="12813061" imgH="3585306" progId="Photoshop.Image.6">
                  <p:embed/>
                </p:oleObj>
              </mc:Choice>
              <mc:Fallback>
                <p:oleObj name="Image" r:id="rId6" imgW="12813061" imgH="3585306"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2106613"/>
                        <a:ext cx="3800475"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887" name="Text Box 7"/>
          <p:cNvSpPr txBox="1">
            <a:spLocks noChangeArrowheads="1"/>
          </p:cNvSpPr>
          <p:nvPr/>
        </p:nvSpPr>
        <p:spPr bwMode="auto">
          <a:xfrm>
            <a:off x="5757863" y="3187700"/>
            <a:ext cx="1931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it-IT" sz="2400" b="1">
                <a:solidFill>
                  <a:srgbClr val="FFFF00"/>
                </a:solidFill>
                <a:latin typeface="Times New Roman" panose="02020603050405020304" pitchFamily="18" charset="0"/>
                <a:cs typeface="Arial" panose="020B0604020202020204" pitchFamily="34" charset="0"/>
              </a:rPr>
              <a:t>CURCUMIN</a:t>
            </a:r>
          </a:p>
        </p:txBody>
      </p:sp>
    </p:spTree>
    <p:extLst>
      <p:ext uri="{BB962C8B-B14F-4D97-AF65-F5344CB8AC3E}">
        <p14:creationId xmlns:p14="http://schemas.microsoft.com/office/powerpoint/2010/main" val="4135425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9460" name="Picture 4" descr="http://www.broccolisproutshop.com/wp-content/uploads/2013/08/sprout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1858" y="1706309"/>
            <a:ext cx="2482230" cy="1650683"/>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5038425" y="2930521"/>
            <a:ext cx="3961559" cy="3643704"/>
          </a:xfrm>
          <a:prstGeom prst="rect">
            <a:avLst/>
          </a:prstGeom>
        </p:spPr>
      </p:pic>
      <p:pic>
        <p:nvPicPr>
          <p:cNvPr id="5" name="Immagine 4"/>
          <p:cNvPicPr>
            <a:picLocks noChangeAspect="1"/>
          </p:cNvPicPr>
          <p:nvPr/>
        </p:nvPicPr>
        <p:blipFill>
          <a:blip r:embed="rId4"/>
          <a:stretch>
            <a:fillRect/>
          </a:stretch>
        </p:blipFill>
        <p:spPr>
          <a:xfrm>
            <a:off x="303764" y="3573016"/>
            <a:ext cx="4254645" cy="2859182"/>
          </a:xfrm>
          <a:prstGeom prst="rect">
            <a:avLst/>
          </a:prstGeom>
        </p:spPr>
      </p:pic>
      <p:pic>
        <p:nvPicPr>
          <p:cNvPr id="6" name="Immagine 5"/>
          <p:cNvPicPr>
            <a:picLocks noChangeAspect="1"/>
          </p:cNvPicPr>
          <p:nvPr/>
        </p:nvPicPr>
        <p:blipFill>
          <a:blip r:embed="rId5"/>
          <a:stretch>
            <a:fillRect/>
          </a:stretch>
        </p:blipFill>
        <p:spPr>
          <a:xfrm>
            <a:off x="107504" y="332656"/>
            <a:ext cx="8892480" cy="1626673"/>
          </a:xfrm>
          <a:prstGeom prst="rect">
            <a:avLst/>
          </a:prstGeom>
        </p:spPr>
      </p:pic>
      <p:pic>
        <p:nvPicPr>
          <p:cNvPr id="7" name="Immagine 6"/>
          <p:cNvPicPr>
            <a:picLocks noChangeAspect="1"/>
          </p:cNvPicPr>
          <p:nvPr/>
        </p:nvPicPr>
        <p:blipFill>
          <a:blip r:embed="rId6"/>
          <a:stretch>
            <a:fillRect/>
          </a:stretch>
        </p:blipFill>
        <p:spPr>
          <a:xfrm>
            <a:off x="3275856" y="899832"/>
            <a:ext cx="4532544" cy="368928"/>
          </a:xfrm>
          <a:prstGeom prst="rect">
            <a:avLst/>
          </a:prstGeom>
        </p:spPr>
      </p:pic>
      <p:pic>
        <p:nvPicPr>
          <p:cNvPr id="659458" name="Picture 2" descr="http://upload.wikimedia.org/wikipedia/commons/thumb/c/c2/Sulforaphane.png/200px-Sulforaphan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398" y="2232553"/>
            <a:ext cx="2782711" cy="83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9376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64695" y="898358"/>
            <a:ext cx="8638674" cy="5632311"/>
          </a:xfrm>
          <a:prstGeom prst="rect">
            <a:avLst/>
          </a:prstGeom>
        </p:spPr>
        <p:txBody>
          <a:bodyPr wrap="square">
            <a:spAutoFit/>
          </a:bodyPr>
          <a:lstStyle/>
          <a:p>
            <a:pPr algn="ctr"/>
            <a:r>
              <a:rPr lang="it-IT" sz="2000" b="1" dirty="0" smtClean="0"/>
              <a:t>SOSTANZE E PREPARATI VEGETALI (BOTANICALS)  </a:t>
            </a:r>
          </a:p>
          <a:p>
            <a:r>
              <a:rPr lang="it-IT" sz="2000" dirty="0" smtClean="0"/>
              <a:t> </a:t>
            </a:r>
          </a:p>
          <a:p>
            <a:pPr algn="just"/>
            <a:r>
              <a:rPr lang="it-IT" sz="2000" dirty="0" smtClean="0"/>
              <a:t>Premesso che la dizione “sostanza e preparato vegetale” include non solo piante ma anche alghe, funghi e licheni, per “</a:t>
            </a:r>
            <a:r>
              <a:rPr lang="it-IT" sz="2000" dirty="0" err="1" smtClean="0"/>
              <a:t>botanical</a:t>
            </a:r>
            <a:r>
              <a:rPr lang="it-IT" sz="2000" dirty="0" smtClean="0"/>
              <a:t>” generalmente si intende: </a:t>
            </a:r>
            <a:r>
              <a:rPr lang="it-IT" sz="2000" dirty="0" smtClean="0"/>
              <a:t> </a:t>
            </a:r>
          </a:p>
          <a:p>
            <a:pPr algn="just"/>
            <a:endParaRPr lang="it-IT" sz="2000" dirty="0"/>
          </a:p>
          <a:p>
            <a:pPr algn="just"/>
            <a:r>
              <a:rPr lang="it-IT" sz="2000" dirty="0" smtClean="0"/>
              <a:t>un </a:t>
            </a:r>
            <a:r>
              <a:rPr lang="it-IT" sz="2000" dirty="0" smtClean="0"/>
              <a:t>ingrediente vegetale, ovvero la “droga vegetale” ovvero la pianta in toto o sue parti (intere, a pezzi o tagliate) in forma non trattata, generalmente essiccati</a:t>
            </a:r>
            <a:r>
              <a:rPr lang="it-IT" sz="2000" dirty="0" smtClean="0"/>
              <a:t>; </a:t>
            </a:r>
          </a:p>
          <a:p>
            <a:pPr algn="just"/>
            <a:endParaRPr lang="it-IT" sz="2000" dirty="0" smtClean="0"/>
          </a:p>
          <a:p>
            <a:pPr algn="just"/>
            <a:r>
              <a:rPr lang="it-IT" sz="2000" dirty="0" smtClean="0"/>
              <a:t>un </a:t>
            </a:r>
            <a:r>
              <a:rPr lang="it-IT" sz="2000" dirty="0" smtClean="0"/>
              <a:t>preparato vegetale ottenuto sottoponendo l’ingrediente vegetale a vari trattamenti (ad esempio: estrazione, distillazione, spremitura, frazionamento, purificazione, concentrazione, fermentazione, triturazione e polverizzazione). </a:t>
            </a:r>
            <a:endParaRPr lang="it-IT" sz="2000" dirty="0" smtClean="0"/>
          </a:p>
          <a:p>
            <a:pPr algn="just"/>
            <a:endParaRPr lang="it-IT" sz="2000" dirty="0"/>
          </a:p>
          <a:p>
            <a:pPr algn="just"/>
            <a:r>
              <a:rPr lang="it-IT" sz="2000" dirty="0" smtClean="0"/>
              <a:t>Per </a:t>
            </a:r>
            <a:r>
              <a:rPr lang="it-IT" sz="2000" dirty="0" smtClean="0"/>
              <a:t>la corretta identificazione botanica delle piante si può fare riferimento ai seguenti data base, consultabili gratuitamente:  </a:t>
            </a:r>
            <a:r>
              <a:rPr lang="it-IT" sz="2000" dirty="0" smtClean="0"/>
              <a:t>www.theplantlist.org   </a:t>
            </a:r>
            <a:r>
              <a:rPr lang="it-IT" sz="2000" dirty="0" smtClean="0"/>
              <a:t>www.ars-grin.gov  </a:t>
            </a:r>
            <a:r>
              <a:rPr lang="it-IT" sz="2000" dirty="0" smtClean="0"/>
              <a:t>www.algaebase.org   www.indexfungorum.org   www.lichens.ie  </a:t>
            </a:r>
            <a:endParaRPr lang="it-IT" sz="2000" dirty="0" smtClean="0"/>
          </a:p>
          <a:p>
            <a:pPr algn="just"/>
            <a:r>
              <a:rPr lang="it-IT" sz="2000" dirty="0" smtClean="0"/>
              <a:t>Linee </a:t>
            </a:r>
            <a:r>
              <a:rPr lang="it-IT" sz="2000" dirty="0" smtClean="0"/>
              <a:t>guida sulla valutazione della sicurezza dei </a:t>
            </a:r>
            <a:r>
              <a:rPr lang="it-IT" sz="2000" dirty="0" err="1" smtClean="0"/>
              <a:t>botanicals</a:t>
            </a:r>
            <a:r>
              <a:rPr lang="it-IT" sz="2000" dirty="0" smtClean="0"/>
              <a:t>: </a:t>
            </a:r>
            <a:r>
              <a:rPr lang="it-IT" sz="2000" dirty="0" smtClean="0"/>
              <a:t> </a:t>
            </a:r>
            <a:r>
              <a:rPr lang="it-IT" sz="2000" dirty="0" err="1" smtClean="0"/>
              <a:t>Compendium</a:t>
            </a:r>
            <a:r>
              <a:rPr lang="it-IT" sz="2000" dirty="0" smtClean="0"/>
              <a:t> </a:t>
            </a:r>
            <a:r>
              <a:rPr lang="it-IT" sz="2000" dirty="0" smtClean="0"/>
              <a:t>of </a:t>
            </a:r>
            <a:r>
              <a:rPr lang="it-IT" sz="2000" dirty="0" err="1" smtClean="0"/>
              <a:t>botanicals</a:t>
            </a:r>
            <a:r>
              <a:rPr lang="it-IT" sz="2000" dirty="0" smtClean="0"/>
              <a:t> </a:t>
            </a:r>
            <a:r>
              <a:rPr lang="it-IT" sz="2000" dirty="0" err="1" smtClean="0"/>
              <a:t>reported</a:t>
            </a:r>
            <a:r>
              <a:rPr lang="it-IT" sz="2000" dirty="0" smtClean="0"/>
              <a:t> to </a:t>
            </a:r>
            <a:r>
              <a:rPr lang="it-IT" sz="2000" dirty="0" err="1" smtClean="0"/>
              <a:t>contain</a:t>
            </a:r>
            <a:r>
              <a:rPr lang="it-IT" sz="2000" dirty="0" smtClean="0"/>
              <a:t> </a:t>
            </a:r>
            <a:r>
              <a:rPr lang="it-IT" sz="2000" dirty="0" err="1" smtClean="0"/>
              <a:t>naturally</a:t>
            </a:r>
            <a:r>
              <a:rPr lang="it-IT" sz="2000" dirty="0" smtClean="0"/>
              <a:t> </a:t>
            </a:r>
            <a:r>
              <a:rPr lang="it-IT" sz="2000" dirty="0" err="1" smtClean="0"/>
              <a:t>occurring</a:t>
            </a:r>
            <a:r>
              <a:rPr lang="it-IT" sz="2000" dirty="0" smtClean="0"/>
              <a:t> </a:t>
            </a:r>
            <a:r>
              <a:rPr lang="it-IT" sz="2000" dirty="0" err="1" smtClean="0"/>
              <a:t>substances</a:t>
            </a:r>
            <a:r>
              <a:rPr lang="it-IT" sz="2000" dirty="0" smtClean="0"/>
              <a:t> of </a:t>
            </a:r>
            <a:r>
              <a:rPr lang="it-IT" sz="2000" dirty="0" err="1" smtClean="0"/>
              <a:t>possible</a:t>
            </a:r>
            <a:r>
              <a:rPr lang="it-IT" sz="2000" dirty="0" smtClean="0"/>
              <a:t>      </a:t>
            </a:r>
            <a:r>
              <a:rPr lang="it-IT" sz="2000" dirty="0" err="1" smtClean="0"/>
              <a:t>concern</a:t>
            </a:r>
            <a:r>
              <a:rPr lang="it-IT" sz="2000" dirty="0" smtClean="0"/>
              <a:t> for human </a:t>
            </a:r>
            <a:r>
              <a:rPr lang="it-IT" sz="2000" dirty="0" err="1" smtClean="0"/>
              <a:t>health</a:t>
            </a:r>
            <a:r>
              <a:rPr lang="it-IT" sz="2000" dirty="0" smtClean="0"/>
              <a:t> </a:t>
            </a:r>
            <a:r>
              <a:rPr lang="it-IT" sz="2000" dirty="0" err="1" smtClean="0"/>
              <a:t>when</a:t>
            </a:r>
            <a:r>
              <a:rPr lang="it-IT" sz="2000" dirty="0" smtClean="0"/>
              <a:t> </a:t>
            </a:r>
            <a:r>
              <a:rPr lang="it-IT" sz="2000" dirty="0" err="1" smtClean="0"/>
              <a:t>used</a:t>
            </a:r>
            <a:r>
              <a:rPr lang="it-IT" sz="2000" dirty="0" smtClean="0"/>
              <a:t> in </a:t>
            </a:r>
            <a:r>
              <a:rPr lang="it-IT" sz="2000" dirty="0" err="1" smtClean="0"/>
              <a:t>food</a:t>
            </a:r>
            <a:r>
              <a:rPr lang="it-IT" sz="2000" dirty="0" smtClean="0"/>
              <a:t> and </a:t>
            </a:r>
            <a:r>
              <a:rPr lang="it-IT" sz="2000" dirty="0" err="1" smtClean="0"/>
              <a:t>food</a:t>
            </a:r>
            <a:r>
              <a:rPr lang="it-IT" sz="2000" dirty="0" smtClean="0"/>
              <a:t> </a:t>
            </a:r>
            <a:r>
              <a:rPr lang="it-IT" sz="2000" dirty="0" err="1" smtClean="0"/>
              <a:t>supplements</a:t>
            </a:r>
            <a:r>
              <a:rPr lang="it-IT" sz="2000" dirty="0" smtClean="0"/>
              <a:t>.</a:t>
            </a:r>
            <a:endParaRPr lang="it-IT" sz="2000" dirty="0"/>
          </a:p>
        </p:txBody>
      </p:sp>
      <p:pic>
        <p:nvPicPr>
          <p:cNvPr id="4" name="Immagine 3"/>
          <p:cNvPicPr>
            <a:picLocks noChangeAspect="1"/>
          </p:cNvPicPr>
          <p:nvPr/>
        </p:nvPicPr>
        <p:blipFill>
          <a:blip r:embed="rId2"/>
          <a:stretch>
            <a:fillRect/>
          </a:stretch>
        </p:blipFill>
        <p:spPr>
          <a:xfrm>
            <a:off x="0" y="0"/>
            <a:ext cx="6915150" cy="971550"/>
          </a:xfrm>
          <a:prstGeom prst="rect">
            <a:avLst/>
          </a:prstGeom>
        </p:spPr>
      </p:pic>
    </p:spTree>
    <p:extLst>
      <p:ext uri="{BB962C8B-B14F-4D97-AF65-F5344CB8AC3E}">
        <p14:creationId xmlns:p14="http://schemas.microsoft.com/office/powerpoint/2010/main" val="642040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223" y="392750"/>
            <a:ext cx="8232546" cy="5913781"/>
          </a:xfrm>
        </p:spPr>
        <p:txBody>
          <a:bodyPr>
            <a:normAutofit fontScale="92500" lnSpcReduction="20000"/>
          </a:bodyPr>
          <a:lstStyle/>
          <a:p>
            <a:pPr marL="0" indent="0">
              <a:buNone/>
            </a:pPr>
            <a:r>
              <a:rPr lang="it-IT" dirty="0"/>
              <a:t>Modalità di registrazione e di immissione in commercio di prodotti vegetali con azione su salute/benessere possono seguire: </a:t>
            </a:r>
          </a:p>
          <a:p>
            <a:pPr marL="0" indent="0">
              <a:buNone/>
            </a:pPr>
            <a:endParaRPr lang="it-IT" dirty="0"/>
          </a:p>
          <a:p>
            <a:r>
              <a:rPr lang="it-IT" dirty="0"/>
              <a:t>la normativa del farmaco (2001/83/CE) per specialità </a:t>
            </a:r>
            <a:r>
              <a:rPr lang="en-US" dirty="0"/>
              <a:t>ad </a:t>
            </a:r>
            <a:r>
              <a:rPr lang="en-US" dirty="0" err="1"/>
              <a:t>uso</a:t>
            </a:r>
            <a:r>
              <a:rPr lang="en-US" dirty="0"/>
              <a:t> ben </a:t>
            </a:r>
            <a:r>
              <a:rPr lang="en-US" dirty="0" err="1"/>
              <a:t>consolidato</a:t>
            </a:r>
            <a:r>
              <a:rPr lang="en-US" dirty="0"/>
              <a:t> </a:t>
            </a:r>
            <a:endParaRPr lang="it-IT" dirty="0"/>
          </a:p>
          <a:p>
            <a:r>
              <a:rPr lang="it-IT" dirty="0"/>
              <a:t>la normativa 2004/24/CE per la registrazione semplificata di farmaci vegetali tradizionali.</a:t>
            </a:r>
          </a:p>
          <a:p>
            <a:r>
              <a:rPr lang="it-IT" dirty="0"/>
              <a:t>La normativa 2002/46/CE per la notifica di integratore alimentare </a:t>
            </a:r>
          </a:p>
          <a:p>
            <a:r>
              <a:rPr lang="en-US" dirty="0" err="1"/>
              <a:t>Regolamento</a:t>
            </a:r>
            <a:r>
              <a:rPr lang="en-US" dirty="0"/>
              <a:t> 1223/2009 per </a:t>
            </a:r>
            <a:r>
              <a:rPr lang="en-US" dirty="0" err="1"/>
              <a:t>notifica</a:t>
            </a:r>
            <a:r>
              <a:rPr lang="en-US" dirty="0"/>
              <a:t> di </a:t>
            </a:r>
            <a:r>
              <a:rPr lang="en-US" dirty="0" err="1"/>
              <a:t>prodotto</a:t>
            </a:r>
            <a:r>
              <a:rPr lang="en-US" dirty="0"/>
              <a:t> </a:t>
            </a:r>
            <a:r>
              <a:rPr lang="it-IT" dirty="0"/>
              <a:t>cosmetico</a:t>
            </a:r>
          </a:p>
          <a:p>
            <a:r>
              <a:rPr lang="en-US" dirty="0"/>
              <a:t>La </a:t>
            </a:r>
            <a:r>
              <a:rPr lang="en-US" dirty="0" err="1"/>
              <a:t>Direttiva</a:t>
            </a:r>
            <a:r>
              <a:rPr lang="en-US" dirty="0"/>
              <a:t> 93/42/CE per </a:t>
            </a:r>
            <a:r>
              <a:rPr lang="en-US" dirty="0" err="1"/>
              <a:t>registrazione</a:t>
            </a:r>
            <a:r>
              <a:rPr lang="en-US" dirty="0"/>
              <a:t> di </a:t>
            </a:r>
            <a:r>
              <a:rPr lang="it-IT" dirty="0"/>
              <a:t>Dispositivo Medico</a:t>
            </a:r>
          </a:p>
          <a:p>
            <a:r>
              <a:rPr lang="it-IT" dirty="0"/>
              <a:t>La direttiva 99/21/CE, per registrazione di Alimento a Fini Medici Speciali</a:t>
            </a:r>
          </a:p>
          <a:p>
            <a:r>
              <a:rPr lang="en-US" dirty="0" err="1"/>
              <a:t>Regolamento</a:t>
            </a:r>
            <a:r>
              <a:rPr lang="en-US" dirty="0"/>
              <a:t> (CE) 258/97 per </a:t>
            </a:r>
            <a:r>
              <a:rPr lang="en-US" dirty="0" err="1"/>
              <a:t>approvazione</a:t>
            </a:r>
            <a:r>
              <a:rPr lang="en-US" dirty="0"/>
              <a:t> di </a:t>
            </a:r>
            <a:r>
              <a:rPr lang="it-IT" dirty="0" err="1"/>
              <a:t>Novel</a:t>
            </a:r>
            <a:r>
              <a:rPr lang="it-IT" dirty="0"/>
              <a:t> Food</a:t>
            </a:r>
          </a:p>
        </p:txBody>
      </p:sp>
    </p:spTree>
    <p:extLst>
      <p:ext uri="{BB962C8B-B14F-4D97-AF65-F5344CB8AC3E}">
        <p14:creationId xmlns:p14="http://schemas.microsoft.com/office/powerpoint/2010/main" val="3581387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900" y="393700"/>
            <a:ext cx="8737599" cy="8402300"/>
          </a:xfrm>
          <a:prstGeom prst="rect">
            <a:avLst/>
          </a:prstGeom>
        </p:spPr>
        <p:txBody>
          <a:bodyPr wrap="square">
            <a:spAutoFit/>
          </a:bodyPr>
          <a:lstStyle/>
          <a:p>
            <a:pPr algn="just" defTabSz="457200"/>
            <a:r>
              <a:rPr lang="it-IT" sz="2000" dirty="0">
                <a:solidFill>
                  <a:srgbClr val="000000"/>
                </a:solidFill>
              </a:rPr>
              <a:t>I prodotti vegetali che in Italia hanno lo status di farmaco sono classificabili in:</a:t>
            </a:r>
          </a:p>
          <a:p>
            <a:pPr algn="just" defTabSz="457200"/>
            <a:endParaRPr lang="it-IT" sz="2000" dirty="0">
              <a:solidFill>
                <a:srgbClr val="000000"/>
              </a:solidFill>
            </a:endParaRPr>
          </a:p>
          <a:p>
            <a:pPr algn="just" defTabSz="457200"/>
            <a:r>
              <a:rPr lang="it-IT" sz="2000" b="1" dirty="0">
                <a:solidFill>
                  <a:prstClr val="black"/>
                </a:solidFill>
              </a:rPr>
              <a:t>Specialità medicinali registrate con AIC (</a:t>
            </a:r>
            <a:r>
              <a:rPr lang="it-IT" sz="2000" b="1" i="1" dirty="0" err="1">
                <a:solidFill>
                  <a:prstClr val="black"/>
                </a:solidFill>
              </a:rPr>
              <a:t>Well</a:t>
            </a:r>
            <a:r>
              <a:rPr lang="it-IT" sz="2000" b="1" i="1" dirty="0">
                <a:solidFill>
                  <a:prstClr val="black"/>
                </a:solidFill>
              </a:rPr>
              <a:t> </a:t>
            </a:r>
            <a:r>
              <a:rPr lang="it-IT" sz="2000" b="1" i="1" dirty="0" err="1">
                <a:solidFill>
                  <a:prstClr val="black"/>
                </a:solidFill>
              </a:rPr>
              <a:t>Estabilished</a:t>
            </a:r>
            <a:r>
              <a:rPr lang="it-IT" sz="2000" b="1" i="1" dirty="0">
                <a:solidFill>
                  <a:prstClr val="black"/>
                </a:solidFill>
              </a:rPr>
              <a:t> Use</a:t>
            </a:r>
            <a:r>
              <a:rPr lang="it-IT" sz="2000" b="1" dirty="0">
                <a:solidFill>
                  <a:prstClr val="black"/>
                </a:solidFill>
              </a:rPr>
              <a:t>) </a:t>
            </a:r>
          </a:p>
          <a:p>
            <a:pPr algn="just" defTabSz="457200"/>
            <a:r>
              <a:rPr lang="it-IT" sz="2000" dirty="0" smtClean="0">
                <a:solidFill>
                  <a:prstClr val="black"/>
                </a:solidFill>
              </a:rPr>
              <a:t>La </a:t>
            </a:r>
            <a:r>
              <a:rPr lang="it-IT" sz="2000" dirty="0">
                <a:solidFill>
                  <a:prstClr val="black"/>
                </a:solidFill>
              </a:rPr>
              <a:t>registrazione segue la esigente normativa 2001/83/CE che impone tutta la procedura di test clinici e tossicologici che garantiscono sicurezza e affidabilità. </a:t>
            </a:r>
          </a:p>
          <a:p>
            <a:pPr algn="just" defTabSz="457200"/>
            <a:r>
              <a:rPr lang="it-IT" sz="2000" dirty="0">
                <a:solidFill>
                  <a:prstClr val="black"/>
                </a:solidFill>
              </a:rPr>
              <a:t>Tali fitoterapici sono caratterizzati, quindi, da un livello di provata efficacia e sicurezza, ed immessi in commercio (AIC), con o senza obbligo di ricetta, seguendo lo stesso iter di tutti i farmaci complessi e monomolecolari. </a:t>
            </a:r>
          </a:p>
          <a:p>
            <a:pPr algn="just" defTabSz="457200"/>
            <a:endParaRPr lang="it-IT" sz="2000" dirty="0">
              <a:solidFill>
                <a:prstClr val="black"/>
              </a:solidFill>
            </a:endParaRPr>
          </a:p>
          <a:p>
            <a:pPr algn="just" defTabSz="457200"/>
            <a:r>
              <a:rPr lang="it-IT" sz="2000" b="1" dirty="0">
                <a:solidFill>
                  <a:prstClr val="black"/>
                </a:solidFill>
              </a:rPr>
              <a:t>I farmaci vegetali tradizionali </a:t>
            </a:r>
          </a:p>
          <a:p>
            <a:pPr algn="just" defTabSz="457200"/>
            <a:r>
              <a:rPr lang="it-IT" sz="2000" dirty="0" smtClean="0">
                <a:solidFill>
                  <a:prstClr val="black"/>
                </a:solidFill>
              </a:rPr>
              <a:t>Sono </a:t>
            </a:r>
            <a:r>
              <a:rPr lang="it-IT" sz="2000" dirty="0">
                <a:solidFill>
                  <a:prstClr val="black"/>
                </a:solidFill>
              </a:rPr>
              <a:t>prodotti vegetali utilizzati in terapia da 30 anni nel mondo e da 15 anni nell’Unione Europea e sono classificati come fitoterapici con livello di efficacia non provato dalla letteratura scientifica, qualità dimostrata e sicurezza garantita. </a:t>
            </a:r>
            <a:r>
              <a:rPr lang="it-IT" sz="2000" dirty="0">
                <a:solidFill>
                  <a:prstClr val="black"/>
                </a:solidFill>
              </a:rPr>
              <a:t>La registrazione avviene tramite l’Agenzia Europea per il Farmaco (EMA), seguendo una normativa semplificata (2004/24/CE), senza eseguire trial clinici e tossicologici di grande portata. I prodotti che hanno i requisiti per essere registrati come farmaci vegetali tradizionali sono tutti </a:t>
            </a:r>
            <a:r>
              <a:rPr lang="it-IT" sz="2000" dirty="0" err="1">
                <a:solidFill>
                  <a:prstClr val="black"/>
                </a:solidFill>
              </a:rPr>
              <a:t>monografati</a:t>
            </a:r>
            <a:r>
              <a:rPr lang="it-IT" sz="2000" dirty="0">
                <a:solidFill>
                  <a:prstClr val="black"/>
                </a:solidFill>
              </a:rPr>
              <a:t> dal Comitato specifico dell’EMA che si occupa di prodotti vegetali, l’HMPC (</a:t>
            </a:r>
            <a:r>
              <a:rPr lang="it-IT" sz="2000" dirty="0" err="1">
                <a:solidFill>
                  <a:prstClr val="black"/>
                </a:solidFill>
              </a:rPr>
              <a:t>Committee</a:t>
            </a:r>
            <a:r>
              <a:rPr lang="it-IT" sz="2000" dirty="0">
                <a:solidFill>
                  <a:prstClr val="black"/>
                </a:solidFill>
              </a:rPr>
              <a:t> on </a:t>
            </a:r>
            <a:r>
              <a:rPr lang="it-IT" sz="2000" dirty="0" err="1">
                <a:solidFill>
                  <a:prstClr val="black"/>
                </a:solidFill>
              </a:rPr>
              <a:t>Herbal</a:t>
            </a:r>
            <a:r>
              <a:rPr lang="it-IT" sz="2000" dirty="0">
                <a:solidFill>
                  <a:prstClr val="black"/>
                </a:solidFill>
              </a:rPr>
              <a:t> </a:t>
            </a:r>
            <a:r>
              <a:rPr lang="it-IT" sz="2000" dirty="0" err="1">
                <a:solidFill>
                  <a:prstClr val="black"/>
                </a:solidFill>
              </a:rPr>
              <a:t>Medicinal</a:t>
            </a:r>
            <a:r>
              <a:rPr lang="it-IT" sz="2000" dirty="0">
                <a:solidFill>
                  <a:prstClr val="black"/>
                </a:solidFill>
              </a:rPr>
              <a:t> Products). </a:t>
            </a:r>
          </a:p>
          <a:p>
            <a:pPr algn="just" defTabSz="457200"/>
            <a:endParaRPr lang="it-IT" sz="2000" dirty="0">
              <a:solidFill>
                <a:prstClr val="black"/>
              </a:solidFill>
            </a:endParaRPr>
          </a:p>
          <a:p>
            <a:pPr algn="just" defTabSz="457200"/>
            <a:endParaRPr lang="it-IT" sz="2000" dirty="0">
              <a:solidFill>
                <a:prstClr val="black"/>
              </a:solidFill>
            </a:endParaRPr>
          </a:p>
          <a:p>
            <a:pPr algn="just" defTabSz="457200"/>
            <a:endParaRPr lang="it-IT" sz="2000" dirty="0">
              <a:solidFill>
                <a:prstClr val="black"/>
              </a:solidFill>
            </a:endParaRPr>
          </a:p>
          <a:p>
            <a:pPr algn="just" defTabSz="457200"/>
            <a:endParaRPr lang="it-IT" sz="2000" dirty="0">
              <a:solidFill>
                <a:srgbClr val="000000"/>
              </a:solidFill>
            </a:endParaRPr>
          </a:p>
          <a:p>
            <a:pPr algn="just" defTabSz="457200"/>
            <a:endParaRPr lang="it-IT" sz="2000" dirty="0">
              <a:solidFill>
                <a:srgbClr val="000000"/>
              </a:solidFill>
            </a:endParaRPr>
          </a:p>
          <a:p>
            <a:pPr algn="just" defTabSz="457200"/>
            <a:endParaRPr lang="it-IT" sz="2000" dirty="0">
              <a:solidFill>
                <a:srgbClr val="000000"/>
              </a:solidFill>
            </a:endParaRPr>
          </a:p>
          <a:p>
            <a:pPr algn="just" defTabSz="457200"/>
            <a:endParaRPr lang="it-IT" sz="2000" dirty="0">
              <a:solidFill>
                <a:srgbClr val="000000"/>
              </a:solidFill>
            </a:endParaRPr>
          </a:p>
          <a:p>
            <a:pPr algn="just" defTabSz="457200"/>
            <a:r>
              <a:rPr lang="it-IT" sz="2000" dirty="0">
                <a:solidFill>
                  <a:srgbClr val="000000"/>
                </a:solidFill>
              </a:rPr>
              <a:t> </a:t>
            </a:r>
            <a:endParaRPr lang="en-US" sz="2000" dirty="0">
              <a:solidFill>
                <a:prstClr val="black"/>
              </a:solidFill>
            </a:endParaRPr>
          </a:p>
        </p:txBody>
      </p:sp>
    </p:spTree>
    <p:extLst>
      <p:ext uri="{BB962C8B-B14F-4D97-AF65-F5344CB8AC3E}">
        <p14:creationId xmlns:p14="http://schemas.microsoft.com/office/powerpoint/2010/main" val="826504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1410" y="830997"/>
            <a:ext cx="5976594" cy="3233318"/>
          </a:xfrm>
          <a:prstGeom prst="rect">
            <a:avLst/>
          </a:prstGeom>
        </p:spPr>
      </p:pic>
      <p:pic>
        <p:nvPicPr>
          <p:cNvPr id="6" name="Picture 5"/>
          <p:cNvPicPr>
            <a:picLocks noChangeAspect="1"/>
          </p:cNvPicPr>
          <p:nvPr/>
        </p:nvPicPr>
        <p:blipFill>
          <a:blip r:embed="rId3"/>
          <a:stretch>
            <a:fillRect/>
          </a:stretch>
        </p:blipFill>
        <p:spPr>
          <a:xfrm>
            <a:off x="1621410" y="3853263"/>
            <a:ext cx="6165130" cy="2918376"/>
          </a:xfrm>
          <a:prstGeom prst="rect">
            <a:avLst/>
          </a:prstGeom>
        </p:spPr>
      </p:pic>
      <p:sp>
        <p:nvSpPr>
          <p:cNvPr id="7" name="Rectangle 6"/>
          <p:cNvSpPr/>
          <p:nvPr/>
        </p:nvSpPr>
        <p:spPr>
          <a:xfrm>
            <a:off x="150828" y="0"/>
            <a:ext cx="8917758" cy="830997"/>
          </a:xfrm>
          <a:prstGeom prst="rect">
            <a:avLst/>
          </a:prstGeom>
        </p:spPr>
        <p:txBody>
          <a:bodyPr wrap="square">
            <a:spAutoFit/>
          </a:bodyPr>
          <a:lstStyle/>
          <a:p>
            <a:pPr defTabSz="457200"/>
            <a:r>
              <a:rPr lang="en-US" sz="2400" b="1" dirty="0">
                <a:solidFill>
                  <a:srgbClr val="000000"/>
                </a:solidFill>
              </a:rPr>
              <a:t>Number of traditional use registrations (TUR) for </a:t>
            </a:r>
            <a:r>
              <a:rPr lang="en-US" sz="2400" b="1" dirty="0">
                <a:solidFill>
                  <a:prstClr val="black"/>
                </a:solidFill>
              </a:rPr>
              <a:t> traditional herbal medicinal products (THMP) </a:t>
            </a:r>
            <a:r>
              <a:rPr lang="en-US" sz="2400" b="1" dirty="0">
                <a:solidFill>
                  <a:srgbClr val="000000"/>
                </a:solidFill>
              </a:rPr>
              <a:t>in the EU </a:t>
            </a:r>
            <a:endParaRPr lang="en-US" sz="2400" b="1" dirty="0">
              <a:solidFill>
                <a:prstClr val="black"/>
              </a:solidFill>
            </a:endParaRPr>
          </a:p>
        </p:txBody>
      </p:sp>
    </p:spTree>
    <p:extLst>
      <p:ext uri="{BB962C8B-B14F-4D97-AF65-F5344CB8AC3E}">
        <p14:creationId xmlns:p14="http://schemas.microsoft.com/office/powerpoint/2010/main" val="3802377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95546"/>
            <a:ext cx="7886700" cy="5962453"/>
          </a:xfrm>
        </p:spPr>
        <p:txBody>
          <a:bodyPr>
            <a:normAutofit fontScale="62500" lnSpcReduction="20000"/>
          </a:bodyPr>
          <a:lstStyle/>
          <a:p>
            <a:pPr marL="0" indent="0" algn="just">
              <a:buNone/>
            </a:pPr>
            <a:r>
              <a:rPr lang="it-IT" dirty="0"/>
              <a:t>Il Regolamento (UE) 609/2013 (art. 2.2.g) ne ripropone la definizione: “un prodotto alimentare espressamente elaborato o formulato e destinato alla gestione dietetica di pazienti, compresi i lattanti, da utilizzare sotto controllo medico; è destinato all’alimentazione completa di o parziale di pazienti con capacità limitata, disturbata o alterata di assumere, digerire, assorbire, metabolizzare o eliminare alimenti comuni o determinate sostanze nutrienti in essi contenute o metaboliti, oppure con altre esigenze nutrizionali determinate da condizioni cliniche e la cui gestione dietetica non può essere effettuata esclusivamente con la modifica della normale dieta.”</a:t>
            </a:r>
          </a:p>
          <a:p>
            <a:pPr marL="0" indent="0" algn="just">
              <a:buNone/>
            </a:pPr>
            <a:r>
              <a:rPr lang="it-IT" dirty="0"/>
              <a:t>In definitiva si tratta di prodotti che sono volti al trattamento dietetico di soggetti affetti da turbe, malattie o condizioni mediche che determinano una vulnerabilità nutrizionale, cioè l’impossibilità o la forte difficoltà ad alimentarsi utilizzando i comuni alimenti, integratori alimentari compresi, per sodisfare il loro fabbisogno nutritivo.</a:t>
            </a:r>
          </a:p>
          <a:p>
            <a:pPr marL="0" indent="0" algn="just">
              <a:buNone/>
            </a:pPr>
            <a:r>
              <a:rPr lang="it-IT" dirty="0"/>
              <a:t>Per quanto concerne la composizione, gli AFMS vengono catalogati dalla direttiva 99/21/CE nelle tre seguenti categorie:</a:t>
            </a:r>
          </a:p>
          <a:p>
            <a:pPr algn="just"/>
            <a:r>
              <a:rPr lang="it-IT" dirty="0"/>
              <a:t>prodotti completi dal punto di vista nutrizionale con una formulazione standard dei nutrienti</a:t>
            </a:r>
          </a:p>
          <a:p>
            <a:pPr algn="just"/>
            <a:r>
              <a:rPr lang="it-IT" dirty="0"/>
              <a:t>prodotti completi dal punto di vista nutrizionale con una formulazione in nutrienti adattata ad una specifica malattia, un disturbo o uno stato patologico</a:t>
            </a:r>
          </a:p>
          <a:p>
            <a:pPr algn="just"/>
            <a:r>
              <a:rPr lang="it-IT" dirty="0"/>
              <a:t>prodotti incompleti dal punto di vista nutrizionale con una formulazione standard o adattata ad una specifica malattia, un disturbo o uno stato patologico, che non rappresentano l’unica fonte alimentare giornaliera</a:t>
            </a:r>
          </a:p>
          <a:p>
            <a:pPr marL="0" indent="0" algn="just">
              <a:buNone/>
            </a:pPr>
            <a:endParaRPr lang="en-US" dirty="0"/>
          </a:p>
        </p:txBody>
      </p:sp>
      <p:sp>
        <p:nvSpPr>
          <p:cNvPr id="4" name="Rectangle 3"/>
          <p:cNvSpPr/>
          <p:nvPr/>
        </p:nvSpPr>
        <p:spPr>
          <a:xfrm>
            <a:off x="2572734" y="142915"/>
            <a:ext cx="3998531" cy="461665"/>
          </a:xfrm>
          <a:prstGeom prst="rect">
            <a:avLst/>
          </a:prstGeom>
        </p:spPr>
        <p:txBody>
          <a:bodyPr wrap="none">
            <a:spAutoFit/>
          </a:bodyPr>
          <a:lstStyle/>
          <a:p>
            <a:pPr defTabSz="457200"/>
            <a:r>
              <a:rPr lang="it-IT" sz="2400" b="1" dirty="0">
                <a:solidFill>
                  <a:prstClr val="black"/>
                </a:solidFill>
              </a:rPr>
              <a:t>Alimenti a Fini Medici Speciali</a:t>
            </a:r>
            <a:endParaRPr lang="en-US" sz="2400" b="1" dirty="0">
              <a:solidFill>
                <a:prstClr val="black"/>
              </a:solidFill>
            </a:endParaRPr>
          </a:p>
        </p:txBody>
      </p:sp>
    </p:spTree>
    <p:extLst>
      <p:ext uri="{BB962C8B-B14F-4D97-AF65-F5344CB8AC3E}">
        <p14:creationId xmlns:p14="http://schemas.microsoft.com/office/powerpoint/2010/main" val="3894006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825500"/>
            <a:ext cx="7772400" cy="1143000"/>
          </a:xfrm>
        </p:spPr>
        <p:txBody>
          <a:bodyPr/>
          <a:lstStyle/>
          <a:p>
            <a:pPr eaLnBrk="1" hangingPunct="1"/>
            <a:r>
              <a:rPr lang="it-IT" altLang="it-IT" smtClean="0">
                <a:latin typeface="Arial Unicode MS" panose="020B0604020202020204" pitchFamily="34" charset="-128"/>
              </a:rPr>
              <a:t>Integratori Alimentari</a:t>
            </a:r>
          </a:p>
        </p:txBody>
      </p:sp>
      <p:sp>
        <p:nvSpPr>
          <p:cNvPr id="347139" name="Rectangle 3"/>
          <p:cNvSpPr>
            <a:spLocks noGrp="1" noChangeArrowheads="1"/>
          </p:cNvSpPr>
          <p:nvPr>
            <p:ph type="body" idx="1"/>
          </p:nvPr>
        </p:nvSpPr>
        <p:spPr>
          <a:xfrm>
            <a:off x="0" y="1765300"/>
            <a:ext cx="9144000" cy="4114800"/>
          </a:xfrm>
        </p:spPr>
        <p:txBody>
          <a:bodyPr rtlCol="0">
            <a:normAutofit fontScale="92500" lnSpcReduction="10000"/>
          </a:bodyPr>
          <a:lstStyle/>
          <a:p>
            <a:pPr eaLnBrk="1" fontAlgn="auto" hangingPunct="1">
              <a:lnSpc>
                <a:spcPct val="80000"/>
              </a:lnSpc>
              <a:spcAft>
                <a:spcPts val="0"/>
              </a:spcAft>
              <a:buFontTx/>
              <a:buNone/>
              <a:defRPr/>
            </a:pPr>
            <a:r>
              <a:rPr lang="it-IT" sz="1800" smtClean="0">
                <a:latin typeface="Arial Unicode MS" pitchFamily="34" charset="-128"/>
              </a:rPr>
              <a:t>	Gli integratori vengono considerati come prodotti appartenenti all’area alimentare, a base di vitamine, minerali e altre sostanze di interesse nutrizionale e fisiologico. Per quanto concerne i livelli di assunzione massima giornaliera di tali nutrienti l’orientamento è quello di assumere come riferimento generale livelli entro limiti di sicurezza (upper safe level:UL), pur tenendo in considerazione le RDA (recommended dietary allowances). </a:t>
            </a:r>
          </a:p>
          <a:p>
            <a:pPr eaLnBrk="1" fontAlgn="auto" hangingPunct="1">
              <a:lnSpc>
                <a:spcPct val="80000"/>
              </a:lnSpc>
              <a:spcAft>
                <a:spcPts val="0"/>
              </a:spcAft>
              <a:buFontTx/>
              <a:buNone/>
              <a:defRPr/>
            </a:pPr>
            <a:endParaRPr lang="it-IT" sz="1800" smtClean="0">
              <a:latin typeface="Arial Unicode MS" pitchFamily="34" charset="-128"/>
            </a:endParaRPr>
          </a:p>
          <a:p>
            <a:pPr eaLnBrk="1" fontAlgn="auto" hangingPunct="1">
              <a:lnSpc>
                <a:spcPct val="80000"/>
              </a:lnSpc>
              <a:spcAft>
                <a:spcPts val="0"/>
              </a:spcAft>
              <a:buFontTx/>
              <a:buNone/>
              <a:defRPr/>
            </a:pPr>
            <a:r>
              <a:rPr lang="it-IT" sz="1800" smtClean="0">
                <a:latin typeface="Arial Unicode MS" pitchFamily="34" charset="-128"/>
              </a:rPr>
              <a:t>	Nel settore degli integratori alimentari sono sempre più presenti prodotti diretti a favorire lo stato di benessere e non solo a colmare carenze alimentari, come quelli che accanto a una componente nutrizionale presentano una componente vegetale. </a:t>
            </a:r>
            <a:br>
              <a:rPr lang="it-IT" sz="1800" smtClean="0">
                <a:latin typeface="Arial Unicode MS" pitchFamily="34" charset="-128"/>
              </a:rPr>
            </a:br>
            <a:r>
              <a:rPr lang="it-IT" sz="1800" smtClean="0">
                <a:latin typeface="Arial Unicode MS" pitchFamily="34" charset="-128"/>
              </a:rPr>
              <a:t>Le “erbe” impiegate devono essere in ogni caso idonee all’uso alimentare, non sono ammesse quelle che per la loro natura possono essere commercializzate solo attraverso il canale delle farmacie.</a:t>
            </a:r>
            <a:br>
              <a:rPr lang="it-IT" sz="1800" smtClean="0">
                <a:latin typeface="Arial Unicode MS" pitchFamily="34" charset="-128"/>
              </a:rPr>
            </a:br>
            <a:r>
              <a:rPr lang="it-IT" sz="1800" smtClean="0">
                <a:latin typeface="Arial Unicode MS" pitchFamily="34" charset="-128"/>
              </a:rPr>
              <a:t>Il loro impiego ha lo scopo di ottimizzare gli apporti nutrizionali, fornire sostanze di interesse nutrizionale ad effetto protettivo o trofico e migliorare il metabolismo e le funzioni fisiologiche dell’organismo.</a:t>
            </a:r>
            <a:br>
              <a:rPr lang="it-IT" sz="1800" smtClean="0">
                <a:latin typeface="Arial Unicode MS" pitchFamily="34" charset="-128"/>
              </a:rPr>
            </a:br>
            <a:endParaRPr lang="it-IT" sz="1800" smtClean="0">
              <a:latin typeface="Arial Unicode MS" pitchFamily="34" charset="-128"/>
            </a:endParaRPr>
          </a:p>
          <a:p>
            <a:pPr eaLnBrk="1" fontAlgn="auto" hangingPunct="1">
              <a:lnSpc>
                <a:spcPct val="80000"/>
              </a:lnSpc>
              <a:spcAft>
                <a:spcPts val="0"/>
              </a:spcAft>
              <a:buFontTx/>
              <a:buNone/>
              <a:defRPr/>
            </a:pPr>
            <a:r>
              <a:rPr lang="it-IT" sz="1800" smtClean="0">
                <a:latin typeface="Arial Unicode MS" pitchFamily="34" charset="-128"/>
              </a:rPr>
              <a:t>	Attualmente, in mancanza di una norma specifica, la loro commercializzazione è subordinata alla procedura di notifica, cioè alla trasmissione al Ministero della Salute del modello di etichetta impiegato per la commercializzazione, ai sensi dell’art.7 del decreto legislativo 27 gennaio 1992 n.111. </a:t>
            </a:r>
          </a:p>
        </p:txBody>
      </p:sp>
      <p:pic>
        <p:nvPicPr>
          <p:cNvPr id="20484" name="Picture 4" descr="test_port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CasellaDiTesto 2"/>
          <p:cNvSpPr txBox="1">
            <a:spLocks noChangeArrowheads="1"/>
          </p:cNvSpPr>
          <p:nvPr/>
        </p:nvSpPr>
        <p:spPr bwMode="auto">
          <a:xfrm>
            <a:off x="254000" y="5661025"/>
            <a:ext cx="89233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FR" altLang="it-IT" sz="1400" b="1">
                <a:solidFill>
                  <a:srgbClr val="C0504D"/>
                </a:solidFill>
                <a:latin typeface="TimesNewRoman,Bold"/>
                <a:cs typeface="Arial" panose="020B0604020202020204" pitchFamily="34" charset="0"/>
              </a:rPr>
              <a:t>DIRETTIVA 2002/46/CE DEL PARLAMENTO EUROPEO E DEL CONSIGLIO</a:t>
            </a:r>
            <a:r>
              <a:rPr lang="it-IT" altLang="it-IT" sz="1400" b="1">
                <a:solidFill>
                  <a:srgbClr val="C0504D"/>
                </a:solidFill>
                <a:latin typeface="TimesNewRoman,Bold"/>
                <a:cs typeface="Arial" panose="020B0604020202020204" pitchFamily="34" charset="0"/>
              </a:rPr>
              <a:t> </a:t>
            </a:r>
            <a:r>
              <a:rPr lang="fr-FR" altLang="it-IT" sz="1400" b="1">
                <a:solidFill>
                  <a:srgbClr val="C0504D"/>
                </a:solidFill>
                <a:latin typeface="TimesNewRoman,Bold"/>
                <a:cs typeface="Arial" panose="020B0604020202020204" pitchFamily="34" charset="0"/>
              </a:rPr>
              <a:t>del 10 giugno 2002</a:t>
            </a:r>
          </a:p>
          <a:p>
            <a:pPr fontAlgn="base">
              <a:spcBef>
                <a:spcPct val="0"/>
              </a:spcBef>
              <a:spcAft>
                <a:spcPct val="0"/>
              </a:spcAft>
              <a:buFontTx/>
              <a:buNone/>
            </a:pPr>
            <a:r>
              <a:rPr lang="it-IT" altLang="it-IT" sz="1400" b="1">
                <a:solidFill>
                  <a:srgbClr val="C0504D"/>
                </a:solidFill>
                <a:latin typeface="Tahoma" panose="020B0604030504040204" pitchFamily="34" charset="0"/>
                <a:cs typeface="Arial" panose="020B0604020202020204" pitchFamily="34" charset="0"/>
              </a:rPr>
              <a:t>DECRETO LEGISLATIVO 21 maggio 2004 n. 169</a:t>
            </a:r>
            <a:endParaRPr lang="fr-FR" altLang="it-IT" sz="1600" b="1">
              <a:solidFill>
                <a:srgbClr val="C0504D"/>
              </a:solidFill>
              <a:latin typeface="TimesNewRoman,Bold"/>
              <a:cs typeface="Arial" panose="020B0604020202020204" pitchFamily="34" charset="0"/>
            </a:endParaRPr>
          </a:p>
          <a:p>
            <a:pPr algn="ctr" fontAlgn="base">
              <a:spcBef>
                <a:spcPct val="50000"/>
              </a:spcBef>
              <a:spcAft>
                <a:spcPct val="0"/>
              </a:spcAft>
              <a:buFontTx/>
              <a:buNone/>
            </a:pPr>
            <a:endParaRPr lang="fr-FR" altLang="it-IT" sz="1600" b="1">
              <a:solidFill>
                <a:srgbClr val="C0504D"/>
              </a:solidFill>
              <a:latin typeface="TimesNewRoman,Bold"/>
              <a:cs typeface="Arial" panose="020B0604020202020204" pitchFamily="34" charset="0"/>
            </a:endParaRPr>
          </a:p>
        </p:txBody>
      </p:sp>
    </p:spTree>
    <p:extLst>
      <p:ext uri="{BB962C8B-B14F-4D97-AF65-F5344CB8AC3E}">
        <p14:creationId xmlns:p14="http://schemas.microsoft.com/office/powerpoint/2010/main" val="4211267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Rectangle 10"/>
          <p:cNvSpPr>
            <a:spLocks noChangeArrowheads="1"/>
          </p:cNvSpPr>
          <p:nvPr/>
        </p:nvSpPr>
        <p:spPr bwMode="auto">
          <a:xfrm>
            <a:off x="71438" y="1412875"/>
            <a:ext cx="7810500" cy="1536700"/>
          </a:xfrm>
          <a:prstGeom prst="rect">
            <a:avLst/>
          </a:prstGeom>
          <a:noFill/>
          <a:ln w="9525">
            <a:solidFill>
              <a:schemeClr val="accent2"/>
            </a:solidFill>
            <a:miter lim="800000"/>
            <a:headEnd/>
            <a:tailEnd/>
          </a:ln>
          <a:effectLst>
            <a:prstShdw prst="shdw17" dist="17961" dir="2700000">
              <a:schemeClr val="accent2">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pPr fontAlgn="base">
              <a:spcBef>
                <a:spcPct val="0"/>
              </a:spcBef>
              <a:spcAft>
                <a:spcPct val="0"/>
              </a:spcAft>
              <a:defRPr/>
            </a:pPr>
            <a:endParaRPr lang="it-IT">
              <a:solidFill>
                <a:prstClr val="black"/>
              </a:solidFill>
              <a:latin typeface="Arial" panose="020B0604020202020204" pitchFamily="34" charset="0"/>
              <a:cs typeface="Arial" panose="020B0604020202020204" pitchFamily="34" charset="0"/>
            </a:endParaRPr>
          </a:p>
        </p:txBody>
      </p:sp>
      <p:sp>
        <p:nvSpPr>
          <p:cNvPr id="21507" name="Rectangle 5"/>
          <p:cNvSpPr>
            <a:spLocks noChangeArrowheads="1"/>
          </p:cNvSpPr>
          <p:nvPr/>
        </p:nvSpPr>
        <p:spPr bwMode="auto">
          <a:xfrm>
            <a:off x="182563" y="1508125"/>
            <a:ext cx="1365250" cy="1344613"/>
          </a:xfrm>
          <a:prstGeom prst="rect">
            <a:avLst/>
          </a:prstGeom>
          <a:solidFill>
            <a:srgbClr val="808080"/>
          </a:solidFill>
          <a:ln>
            <a:noFill/>
          </a:ln>
          <a:effectLst>
            <a:prstShdw prst="shdw17" dist="17961" dir="2700000">
              <a:srgbClr val="4D4D4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it-IT" altLang="it-IT" sz="1800">
              <a:solidFill>
                <a:prstClr val="black"/>
              </a:solidFill>
              <a:latin typeface="Arial" panose="020B0604020202020204" pitchFamily="34" charset="0"/>
              <a:cs typeface="Arial" panose="020B0604020202020204" pitchFamily="34" charset="0"/>
            </a:endParaRPr>
          </a:p>
        </p:txBody>
      </p:sp>
      <p:sp>
        <p:nvSpPr>
          <p:cNvPr id="21508" name="CasellaDiTesto 3"/>
          <p:cNvSpPr txBox="1">
            <a:spLocks noChangeArrowheads="1"/>
          </p:cNvSpPr>
          <p:nvPr/>
        </p:nvSpPr>
        <p:spPr bwMode="auto">
          <a:xfrm>
            <a:off x="211138" y="261938"/>
            <a:ext cx="8823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80000"/>
              </a:lnSpc>
              <a:spcBef>
                <a:spcPct val="0"/>
              </a:spcBef>
              <a:spcAft>
                <a:spcPct val="0"/>
              </a:spcAft>
              <a:buFontTx/>
              <a:buNone/>
            </a:pPr>
            <a:r>
              <a:rPr lang="it-IT" altLang="it-IT" sz="2800" b="1">
                <a:solidFill>
                  <a:srgbClr val="C0504D"/>
                </a:solidFill>
                <a:cs typeface="Arial" panose="020B0604020202020204" pitchFamily="34" charset="0"/>
              </a:rPr>
              <a:t>L’evoluzione del concetto di Integratore Alimentare</a:t>
            </a:r>
          </a:p>
          <a:p>
            <a:pPr algn="ctr" fontAlgn="base">
              <a:lnSpc>
                <a:spcPct val="80000"/>
              </a:lnSpc>
              <a:spcBef>
                <a:spcPct val="0"/>
              </a:spcBef>
              <a:spcAft>
                <a:spcPct val="0"/>
              </a:spcAft>
              <a:buFontTx/>
              <a:buNone/>
            </a:pPr>
            <a:r>
              <a:rPr lang="it-IT" altLang="it-IT" i="1">
                <a:solidFill>
                  <a:srgbClr val="5F5F5F"/>
                </a:solidFill>
                <a:cs typeface="Arial" panose="020B0604020202020204" pitchFamily="34" charset="0"/>
              </a:rPr>
              <a:t>tra norme e bisogni</a:t>
            </a:r>
            <a:r>
              <a:rPr lang="it-IT" altLang="it-IT" b="1">
                <a:solidFill>
                  <a:srgbClr val="5F5F5F"/>
                </a:solidFill>
                <a:cs typeface="Arial" panose="020B0604020202020204" pitchFamily="34" charset="0"/>
              </a:rPr>
              <a:t>  </a:t>
            </a:r>
          </a:p>
        </p:txBody>
      </p:sp>
      <p:sp>
        <p:nvSpPr>
          <p:cNvPr id="13319" name="Text Box 7"/>
          <p:cNvSpPr txBox="1">
            <a:spLocks noChangeArrowheads="1"/>
          </p:cNvSpPr>
          <p:nvPr/>
        </p:nvSpPr>
        <p:spPr bwMode="auto">
          <a:xfrm>
            <a:off x="282575" y="1443038"/>
            <a:ext cx="1133475" cy="923925"/>
          </a:xfrm>
          <a:prstGeom prst="rect">
            <a:avLst/>
          </a:prstGeom>
          <a:noFill/>
          <a:ln w="9525">
            <a:noFill/>
            <a:miter lim="800000"/>
            <a:headEnd/>
            <a:tailEnd/>
          </a:ln>
          <a:effectLst>
            <a:prstShdw prst="shdw17" dist="17961" dir="2700000">
              <a:schemeClr val="tx1"/>
            </a:prstShdw>
          </a:effec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it-IT" sz="5400" b="1" smtClean="0">
                <a:solidFill>
                  <a:prstClr val="white"/>
                </a:solidFill>
                <a:effectLst>
                  <a:outerShdw blurRad="38100" dist="38100" dir="2700000" algn="tl">
                    <a:srgbClr val="C0C0C0"/>
                  </a:outerShdw>
                </a:effectLst>
                <a:latin typeface="Calibri" pitchFamily="34" charset="0"/>
              </a:rPr>
              <a:t>Ieri</a:t>
            </a:r>
          </a:p>
        </p:txBody>
      </p:sp>
      <p:sp>
        <p:nvSpPr>
          <p:cNvPr id="2" name="Text Box 10"/>
          <p:cNvSpPr txBox="1">
            <a:spLocks noChangeArrowheads="1"/>
          </p:cNvSpPr>
          <p:nvPr/>
        </p:nvSpPr>
        <p:spPr bwMode="auto">
          <a:xfrm>
            <a:off x="1620838" y="1508125"/>
            <a:ext cx="6548437" cy="11953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fontAlgn="base" hangingPunct="1">
              <a:lnSpc>
                <a:spcPct val="90000"/>
              </a:lnSpc>
              <a:spcBef>
                <a:spcPct val="20000"/>
              </a:spcBef>
              <a:spcAft>
                <a:spcPct val="0"/>
              </a:spcAft>
              <a:buFont typeface="Arial" pitchFamily="34" charset="0"/>
              <a:buNone/>
              <a:defRPr/>
            </a:pPr>
            <a:r>
              <a:rPr lang="it-IT" sz="2400" b="1" smtClean="0">
                <a:solidFill>
                  <a:srgbClr val="C0504D"/>
                </a:solidFill>
                <a:latin typeface="Calibri" pitchFamily="34" charset="0"/>
              </a:rPr>
              <a:t>Integrazione = carenza o aumentato fabbisogno </a:t>
            </a:r>
          </a:p>
          <a:p>
            <a:pPr eaLnBrk="1" fontAlgn="base" hangingPunct="1">
              <a:lnSpc>
                <a:spcPct val="90000"/>
              </a:lnSpc>
              <a:spcBef>
                <a:spcPct val="20000"/>
              </a:spcBef>
              <a:spcAft>
                <a:spcPct val="0"/>
              </a:spcAft>
              <a:buFont typeface="Arial" pitchFamily="34" charset="0"/>
              <a:buNone/>
              <a:defRPr/>
            </a:pPr>
            <a:r>
              <a:rPr lang="it-IT" sz="2000" i="1" smtClean="0">
                <a:solidFill>
                  <a:prstClr val="black"/>
                </a:solidFill>
                <a:latin typeface="Calibri" pitchFamily="34" charset="0"/>
              </a:rPr>
              <a:t>mancanza di vitamine = mangiare più frutta e verdura</a:t>
            </a:r>
            <a:endParaRPr lang="it-IT" sz="2000" i="1" u="sng" smtClean="0">
              <a:solidFill>
                <a:prstClr val="black"/>
              </a:solidFill>
              <a:latin typeface="Calibri" pitchFamily="34" charset="0"/>
            </a:endParaRPr>
          </a:p>
          <a:p>
            <a:pPr eaLnBrk="1" fontAlgn="base" hangingPunct="1">
              <a:lnSpc>
                <a:spcPct val="90000"/>
              </a:lnSpc>
              <a:spcBef>
                <a:spcPct val="50000"/>
              </a:spcBef>
              <a:spcAft>
                <a:spcPct val="0"/>
              </a:spcAft>
              <a:defRPr/>
            </a:pPr>
            <a:endParaRPr lang="it-IT" sz="2000" i="1" smtClean="0">
              <a:solidFill>
                <a:prstClr val="black"/>
              </a:solidFill>
              <a:latin typeface="Calibri" pitchFamily="34" charset="0"/>
            </a:endParaRPr>
          </a:p>
        </p:txBody>
      </p:sp>
      <p:sp>
        <p:nvSpPr>
          <p:cNvPr id="13323" name="Text Box 11"/>
          <p:cNvSpPr txBox="1">
            <a:spLocks noChangeArrowheads="1"/>
          </p:cNvSpPr>
          <p:nvPr/>
        </p:nvSpPr>
        <p:spPr bwMode="auto">
          <a:xfrm>
            <a:off x="828675" y="2446338"/>
            <a:ext cx="581025" cy="3079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spcBef>
                <a:spcPct val="0"/>
              </a:spcBef>
              <a:spcAft>
                <a:spcPct val="0"/>
              </a:spcAft>
              <a:defRPr/>
            </a:pPr>
            <a:r>
              <a:rPr lang="it-IT" i="1">
                <a:solidFill>
                  <a:prstClr val="white"/>
                </a:solidFill>
                <a:latin typeface="Arial" panose="020B0604020202020204" pitchFamily="34" charset="0"/>
                <a:cs typeface="Arial" panose="020B0604020202020204" pitchFamily="34" charset="0"/>
              </a:rPr>
              <a:t>2002</a:t>
            </a:r>
          </a:p>
        </p:txBody>
      </p:sp>
      <p:pic>
        <p:nvPicPr>
          <p:cNvPr id="21512" name="Picture 13" descr="frutta-e-verdura-per-arteri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8125" y="1508125"/>
            <a:ext cx="259080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Rectangle 5"/>
          <p:cNvSpPr>
            <a:spLocks noChangeArrowheads="1"/>
          </p:cNvSpPr>
          <p:nvPr/>
        </p:nvSpPr>
        <p:spPr bwMode="auto">
          <a:xfrm>
            <a:off x="542925" y="4100513"/>
            <a:ext cx="1365250" cy="1344612"/>
          </a:xfrm>
          <a:prstGeom prst="rect">
            <a:avLst/>
          </a:prstGeom>
          <a:solidFill>
            <a:schemeClr val="accent2"/>
          </a:solidFill>
          <a:ln>
            <a:noFill/>
          </a:ln>
          <a:effectLst>
            <a:prstShdw prst="shdw17" dist="17961" dir="2700000">
              <a:srgbClr val="4D4D4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it-IT" altLang="it-IT" sz="1800">
              <a:solidFill>
                <a:prstClr val="black"/>
              </a:solidFill>
              <a:latin typeface="Arial" panose="020B0604020202020204" pitchFamily="34" charset="0"/>
              <a:cs typeface="Arial" panose="020B0604020202020204" pitchFamily="34" charset="0"/>
            </a:endParaRPr>
          </a:p>
        </p:txBody>
      </p:sp>
      <p:sp>
        <p:nvSpPr>
          <p:cNvPr id="3" name="Text Box 7"/>
          <p:cNvSpPr txBox="1">
            <a:spLocks noChangeArrowheads="1"/>
          </p:cNvSpPr>
          <p:nvPr/>
        </p:nvSpPr>
        <p:spPr bwMode="auto">
          <a:xfrm>
            <a:off x="469900" y="4100513"/>
            <a:ext cx="1485900" cy="923925"/>
          </a:xfrm>
          <a:prstGeom prst="rect">
            <a:avLst/>
          </a:prstGeom>
          <a:noFill/>
          <a:ln w="9525">
            <a:noFill/>
            <a:miter lim="800000"/>
            <a:headEnd/>
            <a:tailEnd/>
          </a:ln>
          <a:effectLst>
            <a:prstShdw prst="shdw17" dist="17961" dir="2700000">
              <a:schemeClr val="tx1"/>
            </a:prstShdw>
          </a:effec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it-IT" sz="5400" b="1" smtClean="0">
                <a:solidFill>
                  <a:prstClr val="white"/>
                </a:solidFill>
                <a:effectLst>
                  <a:outerShdw blurRad="38100" dist="38100" dir="2700000" algn="tl">
                    <a:srgbClr val="C0C0C0"/>
                  </a:outerShdw>
                </a:effectLst>
                <a:latin typeface="Calibri" pitchFamily="34" charset="0"/>
              </a:rPr>
              <a:t>Oggi</a:t>
            </a:r>
          </a:p>
        </p:txBody>
      </p:sp>
      <p:sp>
        <p:nvSpPr>
          <p:cNvPr id="13328" name="Rectangle 16"/>
          <p:cNvSpPr>
            <a:spLocks noChangeArrowheads="1"/>
          </p:cNvSpPr>
          <p:nvPr/>
        </p:nvSpPr>
        <p:spPr bwMode="auto">
          <a:xfrm>
            <a:off x="431800" y="3908425"/>
            <a:ext cx="8026400" cy="2592388"/>
          </a:xfrm>
          <a:prstGeom prst="rect">
            <a:avLst/>
          </a:prstGeom>
          <a:noFill/>
          <a:ln w="9525">
            <a:solidFill>
              <a:schemeClr val="accent2"/>
            </a:solidFill>
            <a:miter lim="800000"/>
            <a:headEnd/>
            <a:tailEnd/>
          </a:ln>
          <a:effectLst>
            <a:prstShdw prst="shdw17" dist="17961" dir="2700000">
              <a:schemeClr val="accent2">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pPr fontAlgn="base">
              <a:spcBef>
                <a:spcPct val="0"/>
              </a:spcBef>
              <a:spcAft>
                <a:spcPct val="0"/>
              </a:spcAft>
              <a:defRPr/>
            </a:pPr>
            <a:endParaRPr lang="it-IT">
              <a:solidFill>
                <a:prstClr val="black"/>
              </a:solidFill>
              <a:latin typeface="Arial" panose="020B0604020202020204" pitchFamily="34" charset="0"/>
              <a:cs typeface="Arial" panose="020B0604020202020204" pitchFamily="34" charset="0"/>
            </a:endParaRPr>
          </a:p>
        </p:txBody>
      </p:sp>
      <p:sp>
        <p:nvSpPr>
          <p:cNvPr id="4" name="Text Box 10"/>
          <p:cNvSpPr txBox="1">
            <a:spLocks noChangeArrowheads="1"/>
          </p:cNvSpPr>
          <p:nvPr/>
        </p:nvSpPr>
        <p:spPr bwMode="auto">
          <a:xfrm>
            <a:off x="1981200" y="4100513"/>
            <a:ext cx="6764338" cy="176688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fontAlgn="base" hangingPunct="1">
              <a:lnSpc>
                <a:spcPct val="80000"/>
              </a:lnSpc>
              <a:spcBef>
                <a:spcPct val="20000"/>
              </a:spcBef>
              <a:spcAft>
                <a:spcPct val="0"/>
              </a:spcAft>
              <a:buFont typeface="Arial" pitchFamily="34" charset="0"/>
              <a:buChar char="•"/>
              <a:defRPr/>
            </a:pPr>
            <a:r>
              <a:rPr lang="it-IT" sz="2000" b="1" smtClean="0">
                <a:solidFill>
                  <a:srgbClr val="C0504D"/>
                </a:solidFill>
                <a:latin typeface="Calibri" pitchFamily="34" charset="0"/>
              </a:rPr>
              <a:t> Azione fisiologica per </a:t>
            </a:r>
            <a:r>
              <a:rPr lang="it-IT" sz="2000" b="1" smtClean="0">
                <a:solidFill>
                  <a:srgbClr val="777777"/>
                </a:solidFill>
                <a:latin typeface="Calibri" pitchFamily="34" charset="0"/>
              </a:rPr>
              <a:t>sostenere gli organi</a:t>
            </a:r>
            <a:r>
              <a:rPr lang="it-IT" sz="2000" b="1" smtClean="0">
                <a:solidFill>
                  <a:srgbClr val="C0504D"/>
                </a:solidFill>
                <a:latin typeface="Calibri" pitchFamily="34" charset="0"/>
              </a:rPr>
              <a:t> e le loro funzioni</a:t>
            </a:r>
          </a:p>
          <a:p>
            <a:pPr eaLnBrk="1" fontAlgn="base" hangingPunct="1">
              <a:lnSpc>
                <a:spcPct val="80000"/>
              </a:lnSpc>
              <a:spcBef>
                <a:spcPct val="20000"/>
              </a:spcBef>
              <a:spcAft>
                <a:spcPct val="0"/>
              </a:spcAft>
              <a:buFont typeface="Arial" pitchFamily="34" charset="0"/>
              <a:buChar char="•"/>
              <a:defRPr/>
            </a:pPr>
            <a:r>
              <a:rPr lang="it-IT" sz="2000" b="1" smtClean="0">
                <a:solidFill>
                  <a:srgbClr val="C0504D"/>
                </a:solidFill>
                <a:latin typeface="Calibri" pitchFamily="34" charset="0"/>
              </a:rPr>
              <a:t> Vera attività di </a:t>
            </a:r>
            <a:r>
              <a:rPr lang="it-IT" sz="2000" b="1" smtClean="0">
                <a:solidFill>
                  <a:srgbClr val="777777"/>
                </a:solidFill>
                <a:latin typeface="Calibri" pitchFamily="34" charset="0"/>
              </a:rPr>
              <a:t>prevenzione</a:t>
            </a:r>
          </a:p>
          <a:p>
            <a:pPr eaLnBrk="1" fontAlgn="base" hangingPunct="1">
              <a:lnSpc>
                <a:spcPct val="80000"/>
              </a:lnSpc>
              <a:spcBef>
                <a:spcPct val="20000"/>
              </a:spcBef>
              <a:spcAft>
                <a:spcPct val="0"/>
              </a:spcAft>
              <a:buFont typeface="Arial" pitchFamily="34" charset="0"/>
              <a:buChar char="•"/>
              <a:defRPr/>
            </a:pPr>
            <a:r>
              <a:rPr lang="it-IT" sz="2000" b="1" smtClean="0">
                <a:solidFill>
                  <a:srgbClr val="C0504D"/>
                </a:solidFill>
                <a:latin typeface="Calibri" pitchFamily="34" charset="0"/>
              </a:rPr>
              <a:t> Forte </a:t>
            </a:r>
            <a:r>
              <a:rPr lang="it-IT" sz="2000" b="1" smtClean="0">
                <a:solidFill>
                  <a:srgbClr val="777777"/>
                </a:solidFill>
                <a:latin typeface="Calibri" pitchFamily="34" charset="0"/>
              </a:rPr>
              <a:t>effetto salutistico</a:t>
            </a:r>
          </a:p>
          <a:p>
            <a:pPr algn="ctr" eaLnBrk="1" fontAlgn="base" hangingPunct="1">
              <a:lnSpc>
                <a:spcPct val="80000"/>
              </a:lnSpc>
              <a:spcBef>
                <a:spcPct val="20000"/>
              </a:spcBef>
              <a:spcAft>
                <a:spcPct val="0"/>
              </a:spcAft>
              <a:buFont typeface="Arial" pitchFamily="34" charset="0"/>
              <a:buNone/>
              <a:defRPr/>
            </a:pPr>
            <a:r>
              <a:rPr lang="it-IT" sz="2400" b="1" smtClean="0">
                <a:solidFill>
                  <a:srgbClr val="C0504D"/>
                </a:solidFill>
                <a:latin typeface="Calibri" pitchFamily="34" charset="0"/>
              </a:rPr>
              <a:t>PER VIVERE MEGLIO E IN SALUTE</a:t>
            </a:r>
          </a:p>
          <a:p>
            <a:pPr algn="ctr" eaLnBrk="1" fontAlgn="base" hangingPunct="1">
              <a:lnSpc>
                <a:spcPct val="80000"/>
              </a:lnSpc>
              <a:spcBef>
                <a:spcPct val="0"/>
              </a:spcBef>
              <a:spcAft>
                <a:spcPct val="0"/>
              </a:spcAft>
              <a:defRPr/>
            </a:pPr>
            <a:r>
              <a:rPr lang="it-IT" sz="1800" b="1" smtClean="0">
                <a:solidFill>
                  <a:srgbClr val="5F5F5F"/>
                </a:solidFill>
                <a:latin typeface="Calibri" pitchFamily="34" charset="0"/>
              </a:rPr>
              <a:t> anche in ASSENZA DI CARENZE</a:t>
            </a:r>
          </a:p>
          <a:p>
            <a:pPr algn="ctr" eaLnBrk="1" fontAlgn="base" hangingPunct="1">
              <a:lnSpc>
                <a:spcPct val="80000"/>
              </a:lnSpc>
              <a:spcBef>
                <a:spcPct val="0"/>
              </a:spcBef>
              <a:spcAft>
                <a:spcPct val="0"/>
              </a:spcAft>
              <a:defRPr/>
            </a:pPr>
            <a:r>
              <a:rPr lang="it-IT" sz="1800" b="1" smtClean="0">
                <a:solidFill>
                  <a:srgbClr val="5F5F5F"/>
                </a:solidFill>
                <a:latin typeface="Calibri" pitchFamily="34" charset="0"/>
              </a:rPr>
              <a:t>anche seguendo una DIETA NORMALE</a:t>
            </a:r>
          </a:p>
        </p:txBody>
      </p:sp>
    </p:spTree>
    <p:extLst>
      <p:ext uri="{BB962C8B-B14F-4D97-AF65-F5344CB8AC3E}">
        <p14:creationId xmlns:p14="http://schemas.microsoft.com/office/powerpoint/2010/main" val="1593816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948" y="2506662"/>
            <a:ext cx="7886700" cy="4351338"/>
          </a:xfrm>
        </p:spPr>
        <p:txBody>
          <a:bodyPr>
            <a:normAutofit/>
          </a:bodyPr>
          <a:lstStyle/>
          <a:p>
            <a:pPr>
              <a:buNone/>
            </a:pPr>
            <a:endParaRPr lang="en-GB" altLang="en-US" dirty="0"/>
          </a:p>
          <a:p>
            <a:pPr>
              <a:buNone/>
            </a:pPr>
            <a:r>
              <a:rPr lang="en-GB" altLang="en-US" dirty="0"/>
              <a:t>	</a:t>
            </a:r>
          </a:p>
          <a:p>
            <a:pPr marL="0" indent="0">
              <a:buNone/>
            </a:pPr>
            <a:r>
              <a:rPr lang="en-GB" altLang="en-US" b="1" dirty="0"/>
              <a:t>                      Nutraceutical can be defined as</a:t>
            </a:r>
          </a:p>
          <a:p>
            <a:pPr>
              <a:buNone/>
            </a:pPr>
            <a:endParaRPr lang="en-GB" altLang="en-US" dirty="0"/>
          </a:p>
          <a:p>
            <a:pPr>
              <a:buNone/>
            </a:pPr>
            <a:r>
              <a:rPr lang="en-GB" altLang="en-US" dirty="0"/>
              <a:t>      “ A food or part of food or nutrient, that provides health benefits, including the prevention and treatment of a disease.”   </a:t>
            </a:r>
          </a:p>
          <a:p>
            <a:endParaRPr lang="en-US" dirty="0"/>
          </a:p>
        </p:txBody>
      </p:sp>
      <p:pic>
        <p:nvPicPr>
          <p:cNvPr id="2" name="Picture 1"/>
          <p:cNvPicPr>
            <a:picLocks noChangeAspect="1"/>
          </p:cNvPicPr>
          <p:nvPr/>
        </p:nvPicPr>
        <p:blipFill>
          <a:blip r:embed="rId2"/>
          <a:stretch>
            <a:fillRect/>
          </a:stretch>
        </p:blipFill>
        <p:spPr>
          <a:xfrm>
            <a:off x="78409" y="93099"/>
            <a:ext cx="2162175" cy="3276600"/>
          </a:xfrm>
          <a:prstGeom prst="rect">
            <a:avLst/>
          </a:prstGeom>
        </p:spPr>
      </p:pic>
      <p:sp>
        <p:nvSpPr>
          <p:cNvPr id="4" name="Rectangle 3"/>
          <p:cNvSpPr/>
          <p:nvPr/>
        </p:nvSpPr>
        <p:spPr>
          <a:xfrm>
            <a:off x="2831576" y="468687"/>
            <a:ext cx="5623628" cy="2308324"/>
          </a:xfrm>
          <a:prstGeom prst="rect">
            <a:avLst/>
          </a:prstGeom>
        </p:spPr>
        <p:txBody>
          <a:bodyPr wrap="square">
            <a:spAutoFit/>
          </a:bodyPr>
          <a:lstStyle/>
          <a:p>
            <a:pPr defTabSz="457200"/>
            <a:r>
              <a:rPr lang="en-GB" altLang="en-US" sz="2400" dirty="0">
                <a:solidFill>
                  <a:prstClr val="black"/>
                </a:solidFill>
                <a:latin typeface="Arial Black" panose="020B0A04020102020204" pitchFamily="34" charset="0"/>
              </a:rPr>
              <a:t>The term “Nutraceutical” was coined in 1989 by Stephen De Felice, MD, Founder and Chairman of the Foundation for Innovation in Medicine (FIM).</a:t>
            </a:r>
            <a:endParaRPr lang="en-US" sz="2400" dirty="0">
              <a:solidFill>
                <a:prstClr val="black"/>
              </a:solidFill>
              <a:latin typeface="Arial Black" panose="020B0A04020102020204" pitchFamily="34" charset="0"/>
            </a:endParaRPr>
          </a:p>
          <a:p>
            <a:pPr defTabSz="457200"/>
            <a:endParaRPr lang="en-GB" altLang="en-US" sz="24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4188960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 Box 1028"/>
          <p:cNvSpPr txBox="1">
            <a:spLocks noChangeArrowheads="1"/>
          </p:cNvSpPr>
          <p:nvPr/>
        </p:nvSpPr>
        <p:spPr bwMode="auto">
          <a:xfrm>
            <a:off x="469900" y="357188"/>
            <a:ext cx="8185150" cy="6461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3600" b="1">
                <a:solidFill>
                  <a:prstClr val="white"/>
                </a:solidFill>
                <a:cs typeface="Arial" panose="020B0604020202020204" pitchFamily="34" charset="0"/>
              </a:rPr>
              <a:t>Cosa troviamo all’interno degli integratori</a:t>
            </a:r>
          </a:p>
        </p:txBody>
      </p:sp>
      <p:pic>
        <p:nvPicPr>
          <p:cNvPr id="22531" name="Picture 7" descr="olio-di-pes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950" y="5156200"/>
            <a:ext cx="1408113"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polifeno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813" y="1252538"/>
            <a:ext cx="3354387"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1027"/>
          <p:cNvSpPr txBox="1">
            <a:spLocks noChangeArrowheads="1"/>
          </p:cNvSpPr>
          <p:nvPr/>
        </p:nvSpPr>
        <p:spPr bwMode="auto">
          <a:xfrm>
            <a:off x="187325" y="1797050"/>
            <a:ext cx="3054350" cy="3692525"/>
          </a:xfrm>
          <a:prstGeom prst="rect">
            <a:avLst/>
          </a:prstGeom>
          <a:noFill/>
          <a:ln w="9525">
            <a:noFill/>
            <a:miter lim="800000"/>
            <a:headEnd/>
            <a:tailEnd/>
          </a:ln>
          <a:effectLst/>
        </p:spPr>
        <p:txBody>
          <a:bodyPr wrap="none">
            <a:spAutoFit/>
          </a:bodyPr>
          <a:lstStyle/>
          <a:p>
            <a:pPr algn="ctr" fontAlgn="base">
              <a:lnSpc>
                <a:spcPct val="90000"/>
              </a:lnSpc>
              <a:spcBef>
                <a:spcPct val="0"/>
              </a:spcBef>
              <a:spcAft>
                <a:spcPct val="0"/>
              </a:spcAft>
              <a:defRPr/>
            </a:pPr>
            <a:r>
              <a:rPr lang="it-IT" sz="2000" b="1">
                <a:solidFill>
                  <a:srgbClr val="C0504D"/>
                </a:solidFill>
                <a:effectLst>
                  <a:outerShdw blurRad="38100" dist="38100" dir="2700000" algn="tl">
                    <a:srgbClr val="C0C0C0"/>
                  </a:outerShdw>
                </a:effectLst>
                <a:cs typeface="Arial" panose="020B0604020202020204" pitchFamily="34" charset="0"/>
              </a:rPr>
              <a:t>VITAMINE</a:t>
            </a:r>
          </a:p>
          <a:p>
            <a:pPr algn="ctr" fontAlgn="base">
              <a:lnSpc>
                <a:spcPct val="90000"/>
              </a:lnSpc>
              <a:spcBef>
                <a:spcPct val="0"/>
              </a:spcBef>
              <a:spcAft>
                <a:spcPct val="0"/>
              </a:spcAft>
              <a:defRPr/>
            </a:pPr>
            <a:endParaRPr lang="it-IT" sz="2000" b="1">
              <a:solidFill>
                <a:srgbClr val="C0504D"/>
              </a:solidFill>
              <a:effectLst>
                <a:outerShdw blurRad="38100" dist="38100" dir="2700000" algn="tl">
                  <a:srgbClr val="C0C0C0"/>
                </a:outerShdw>
              </a:effectLst>
              <a:cs typeface="Arial" panose="020B0604020202020204" pitchFamily="34" charset="0"/>
            </a:endParaRPr>
          </a:p>
          <a:p>
            <a:pPr algn="ctr" fontAlgn="base">
              <a:lnSpc>
                <a:spcPct val="90000"/>
              </a:lnSpc>
              <a:spcBef>
                <a:spcPct val="0"/>
              </a:spcBef>
              <a:spcAft>
                <a:spcPct val="0"/>
              </a:spcAft>
              <a:defRPr/>
            </a:pPr>
            <a:r>
              <a:rPr lang="it-IT" sz="2000" b="1">
                <a:solidFill>
                  <a:srgbClr val="C0504D"/>
                </a:solidFill>
                <a:effectLst>
                  <a:outerShdw blurRad="38100" dist="38100" dir="2700000" algn="tl">
                    <a:srgbClr val="C0C0C0"/>
                  </a:outerShdw>
                </a:effectLst>
                <a:cs typeface="Arial" panose="020B0604020202020204" pitchFamily="34" charset="0"/>
              </a:rPr>
              <a:t>MINERALI</a:t>
            </a:r>
          </a:p>
          <a:p>
            <a:pPr algn="ctr" fontAlgn="base">
              <a:lnSpc>
                <a:spcPct val="90000"/>
              </a:lnSpc>
              <a:spcBef>
                <a:spcPct val="0"/>
              </a:spcBef>
              <a:spcAft>
                <a:spcPct val="0"/>
              </a:spcAft>
              <a:defRPr/>
            </a:pPr>
            <a:r>
              <a:rPr lang="it-IT" sz="2000" b="1">
                <a:solidFill>
                  <a:srgbClr val="C0504D"/>
                </a:solidFill>
                <a:effectLst>
                  <a:outerShdw blurRad="38100" dist="38100" dir="2700000" algn="tl">
                    <a:srgbClr val="C0C0C0"/>
                  </a:outerShdw>
                </a:effectLst>
                <a:cs typeface="Arial" panose="020B0604020202020204" pitchFamily="34" charset="0"/>
              </a:rPr>
              <a:t/>
            </a:r>
            <a:br>
              <a:rPr lang="it-IT" sz="2000" b="1">
                <a:solidFill>
                  <a:srgbClr val="C0504D"/>
                </a:solidFill>
                <a:effectLst>
                  <a:outerShdw blurRad="38100" dist="38100" dir="2700000" algn="tl">
                    <a:srgbClr val="C0C0C0"/>
                  </a:outerShdw>
                </a:effectLst>
                <a:cs typeface="Arial" panose="020B0604020202020204" pitchFamily="34" charset="0"/>
              </a:rPr>
            </a:br>
            <a:r>
              <a:rPr lang="it-IT" sz="2000" b="1">
                <a:solidFill>
                  <a:srgbClr val="C0504D"/>
                </a:solidFill>
                <a:effectLst>
                  <a:outerShdw blurRad="38100" dist="38100" dir="2700000" algn="tl">
                    <a:srgbClr val="C0C0C0"/>
                  </a:outerShdw>
                </a:effectLst>
                <a:cs typeface="Arial" panose="020B0604020202020204" pitchFamily="34" charset="0"/>
              </a:rPr>
              <a:t>AMINOACIDI</a:t>
            </a:r>
          </a:p>
          <a:p>
            <a:pPr algn="ctr" fontAlgn="base">
              <a:lnSpc>
                <a:spcPct val="90000"/>
              </a:lnSpc>
              <a:spcBef>
                <a:spcPct val="0"/>
              </a:spcBef>
              <a:spcAft>
                <a:spcPct val="0"/>
              </a:spcAft>
              <a:defRPr/>
            </a:pPr>
            <a:r>
              <a:rPr lang="it-IT" sz="2000" b="1">
                <a:solidFill>
                  <a:srgbClr val="C0504D"/>
                </a:solidFill>
                <a:effectLst>
                  <a:outerShdw blurRad="38100" dist="38100" dir="2700000" algn="tl">
                    <a:srgbClr val="C0C0C0"/>
                  </a:outerShdw>
                </a:effectLst>
                <a:cs typeface="Arial" panose="020B0604020202020204" pitchFamily="34" charset="0"/>
              </a:rPr>
              <a:t/>
            </a:r>
            <a:br>
              <a:rPr lang="it-IT" sz="2000" b="1">
                <a:solidFill>
                  <a:srgbClr val="C0504D"/>
                </a:solidFill>
                <a:effectLst>
                  <a:outerShdw blurRad="38100" dist="38100" dir="2700000" algn="tl">
                    <a:srgbClr val="C0C0C0"/>
                  </a:outerShdw>
                </a:effectLst>
                <a:cs typeface="Arial" panose="020B0604020202020204" pitchFamily="34" charset="0"/>
              </a:rPr>
            </a:br>
            <a:r>
              <a:rPr lang="it-IT" sz="2000" b="1">
                <a:solidFill>
                  <a:srgbClr val="C0504D"/>
                </a:solidFill>
                <a:effectLst>
                  <a:outerShdw blurRad="38100" dist="38100" dir="2700000" algn="tl">
                    <a:srgbClr val="C0C0C0"/>
                  </a:outerShdw>
                </a:effectLst>
                <a:cs typeface="Arial" panose="020B0604020202020204" pitchFamily="34" charset="0"/>
              </a:rPr>
              <a:t>ACIDI GRASSI ESSENZIALI</a:t>
            </a:r>
          </a:p>
          <a:p>
            <a:pPr algn="ctr" fontAlgn="base">
              <a:lnSpc>
                <a:spcPct val="90000"/>
              </a:lnSpc>
              <a:spcBef>
                <a:spcPct val="0"/>
              </a:spcBef>
              <a:spcAft>
                <a:spcPct val="0"/>
              </a:spcAft>
              <a:defRPr/>
            </a:pPr>
            <a:r>
              <a:rPr lang="it-IT" sz="2000" b="1">
                <a:solidFill>
                  <a:srgbClr val="C0504D"/>
                </a:solidFill>
                <a:effectLst>
                  <a:outerShdw blurRad="38100" dist="38100" dir="2700000" algn="tl">
                    <a:srgbClr val="C0C0C0"/>
                  </a:outerShdw>
                </a:effectLst>
                <a:cs typeface="Arial" panose="020B0604020202020204" pitchFamily="34" charset="0"/>
              </a:rPr>
              <a:t/>
            </a:r>
            <a:br>
              <a:rPr lang="it-IT" sz="2000" b="1">
                <a:solidFill>
                  <a:srgbClr val="C0504D"/>
                </a:solidFill>
                <a:effectLst>
                  <a:outerShdw blurRad="38100" dist="38100" dir="2700000" algn="tl">
                    <a:srgbClr val="C0C0C0"/>
                  </a:outerShdw>
                </a:effectLst>
                <a:cs typeface="Arial" panose="020B0604020202020204" pitchFamily="34" charset="0"/>
              </a:rPr>
            </a:br>
            <a:r>
              <a:rPr lang="it-IT" sz="2000" b="1">
                <a:solidFill>
                  <a:srgbClr val="C0504D"/>
                </a:solidFill>
                <a:effectLst>
                  <a:outerShdw blurRad="38100" dist="38100" dir="2700000" algn="tl">
                    <a:srgbClr val="C0C0C0"/>
                  </a:outerShdw>
                </a:effectLst>
                <a:cs typeface="Arial" panose="020B0604020202020204" pitchFamily="34" charset="0"/>
              </a:rPr>
              <a:t>FIBRE</a:t>
            </a:r>
            <a:r>
              <a:rPr lang="it-IT" sz="2000" b="1">
                <a:solidFill>
                  <a:srgbClr val="C0504D"/>
                </a:solidFill>
                <a:cs typeface="Arial" panose="020B0604020202020204" pitchFamily="34" charset="0"/>
              </a:rPr>
              <a:t> BETA SISTOSTEROLO </a:t>
            </a:r>
          </a:p>
          <a:p>
            <a:pPr algn="ctr" fontAlgn="base">
              <a:lnSpc>
                <a:spcPct val="90000"/>
              </a:lnSpc>
              <a:spcBef>
                <a:spcPct val="0"/>
              </a:spcBef>
              <a:spcAft>
                <a:spcPct val="0"/>
              </a:spcAft>
              <a:defRPr/>
            </a:pPr>
            <a:r>
              <a:rPr lang="it-IT" sz="2000" b="1">
                <a:solidFill>
                  <a:srgbClr val="C0504D"/>
                </a:solidFill>
                <a:cs typeface="Arial" panose="020B0604020202020204" pitchFamily="34" charset="0"/>
              </a:rPr>
              <a:t>GAMMA ORIZANOLO </a:t>
            </a:r>
          </a:p>
          <a:p>
            <a:pPr algn="ctr" fontAlgn="base">
              <a:lnSpc>
                <a:spcPct val="90000"/>
              </a:lnSpc>
              <a:spcBef>
                <a:spcPct val="0"/>
              </a:spcBef>
              <a:spcAft>
                <a:spcPct val="0"/>
              </a:spcAft>
              <a:defRPr/>
            </a:pPr>
            <a:r>
              <a:rPr lang="it-IT" sz="2000" b="1">
                <a:solidFill>
                  <a:srgbClr val="C0504D"/>
                </a:solidFill>
                <a:cs typeface="Arial" panose="020B0604020202020204" pitchFamily="34" charset="0"/>
              </a:rPr>
              <a:t>OCTACOSANOLO</a:t>
            </a:r>
          </a:p>
          <a:p>
            <a:pPr algn="ctr" fontAlgn="base">
              <a:lnSpc>
                <a:spcPct val="90000"/>
              </a:lnSpc>
              <a:spcBef>
                <a:spcPct val="0"/>
              </a:spcBef>
              <a:spcAft>
                <a:spcPct val="0"/>
              </a:spcAft>
              <a:defRPr/>
            </a:pPr>
            <a:r>
              <a:rPr lang="it-IT" sz="2000" b="1">
                <a:solidFill>
                  <a:srgbClr val="C0504D"/>
                </a:solidFill>
                <a:cs typeface="Arial" panose="020B0604020202020204" pitchFamily="34" charset="0"/>
              </a:rPr>
              <a:t/>
            </a:r>
            <a:br>
              <a:rPr lang="it-IT" sz="2000" b="1">
                <a:solidFill>
                  <a:srgbClr val="C0504D"/>
                </a:solidFill>
                <a:cs typeface="Arial" panose="020B0604020202020204" pitchFamily="34" charset="0"/>
              </a:rPr>
            </a:br>
            <a:endParaRPr lang="it-IT" sz="2000" b="1">
              <a:solidFill>
                <a:srgbClr val="C0504D"/>
              </a:solidFill>
              <a:effectLst>
                <a:outerShdw blurRad="38100" dist="38100" dir="2700000" algn="tl">
                  <a:srgbClr val="C0C0C0"/>
                </a:outerShdw>
              </a:effectLst>
              <a:cs typeface="Arial" panose="020B0604020202020204" pitchFamily="34" charset="0"/>
            </a:endParaRPr>
          </a:p>
        </p:txBody>
      </p:sp>
      <p:sp>
        <p:nvSpPr>
          <p:cNvPr id="14341" name="Text Box 5"/>
          <p:cNvSpPr txBox="1">
            <a:spLocks noChangeArrowheads="1"/>
          </p:cNvSpPr>
          <p:nvPr/>
        </p:nvSpPr>
        <p:spPr bwMode="auto">
          <a:xfrm>
            <a:off x="5580063" y="1700213"/>
            <a:ext cx="3382962" cy="39401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0"/>
              </a:spcBef>
              <a:spcAft>
                <a:spcPct val="0"/>
              </a:spcAft>
              <a:defRPr/>
            </a:pPr>
            <a:r>
              <a:rPr lang="it-IT" sz="2000" b="1" dirty="0">
                <a:solidFill>
                  <a:srgbClr val="C0504D"/>
                </a:solidFill>
                <a:cs typeface="Arial" panose="020B0604020202020204" pitchFamily="34" charset="0"/>
              </a:rPr>
              <a:t> ACIDO LIPOICO</a:t>
            </a:r>
          </a:p>
          <a:p>
            <a:pPr algn="ctr" fontAlgn="base">
              <a:spcBef>
                <a:spcPct val="0"/>
              </a:spcBef>
              <a:spcAft>
                <a:spcPct val="0"/>
              </a:spcAft>
              <a:defRPr/>
            </a:pPr>
            <a:r>
              <a:rPr lang="it-IT" sz="2000" b="1" dirty="0">
                <a:solidFill>
                  <a:srgbClr val="C0504D"/>
                </a:solidFill>
                <a:cs typeface="Arial" panose="020B0604020202020204" pitchFamily="34" charset="0"/>
              </a:rPr>
              <a:t>L-TEANINA</a:t>
            </a:r>
          </a:p>
          <a:p>
            <a:pPr algn="ctr" fontAlgn="base">
              <a:spcBef>
                <a:spcPct val="0"/>
              </a:spcBef>
              <a:spcAft>
                <a:spcPct val="0"/>
              </a:spcAft>
              <a:defRPr/>
            </a:pPr>
            <a:r>
              <a:rPr lang="it-IT" sz="2000" b="1" dirty="0">
                <a:solidFill>
                  <a:srgbClr val="C0504D"/>
                </a:solidFill>
                <a:cs typeface="Arial" panose="020B0604020202020204" pitchFamily="34" charset="0"/>
              </a:rPr>
              <a:t>OMOTAURINA</a:t>
            </a:r>
          </a:p>
          <a:p>
            <a:pPr algn="ctr" fontAlgn="base">
              <a:spcBef>
                <a:spcPct val="0"/>
              </a:spcBef>
              <a:spcAft>
                <a:spcPct val="0"/>
              </a:spcAft>
              <a:defRPr/>
            </a:pPr>
            <a:r>
              <a:rPr lang="it-IT" sz="2000" b="1" dirty="0">
                <a:solidFill>
                  <a:srgbClr val="C0504D"/>
                </a:solidFill>
                <a:cs typeface="Arial" panose="020B0604020202020204" pitchFamily="34" charset="0"/>
              </a:rPr>
              <a:t/>
            </a:r>
            <a:br>
              <a:rPr lang="it-IT" sz="2000" b="1" dirty="0">
                <a:solidFill>
                  <a:srgbClr val="C0504D"/>
                </a:solidFill>
                <a:cs typeface="Arial" panose="020B0604020202020204" pitchFamily="34" charset="0"/>
              </a:rPr>
            </a:br>
            <a:r>
              <a:rPr lang="it-IT" sz="2000" b="1" dirty="0">
                <a:solidFill>
                  <a:srgbClr val="C0504D"/>
                </a:solidFill>
                <a:cs typeface="Arial" panose="020B0604020202020204" pitchFamily="34" charset="0"/>
              </a:rPr>
              <a:t/>
            </a:r>
            <a:br>
              <a:rPr lang="it-IT" sz="2000" b="1" dirty="0">
                <a:solidFill>
                  <a:srgbClr val="C0504D"/>
                </a:solidFill>
                <a:cs typeface="Arial" panose="020B0604020202020204" pitchFamily="34" charset="0"/>
              </a:rPr>
            </a:br>
            <a:r>
              <a:rPr lang="it-IT" sz="2000" b="1" dirty="0">
                <a:solidFill>
                  <a:srgbClr val="C0504D"/>
                </a:solidFill>
                <a:cs typeface="Arial" panose="020B0604020202020204" pitchFamily="34" charset="0"/>
              </a:rPr>
              <a:t>GLUCOSAMINA </a:t>
            </a:r>
          </a:p>
          <a:p>
            <a:pPr algn="ctr" fontAlgn="base">
              <a:spcBef>
                <a:spcPct val="0"/>
              </a:spcBef>
              <a:spcAft>
                <a:spcPct val="0"/>
              </a:spcAft>
              <a:defRPr/>
            </a:pPr>
            <a:r>
              <a:rPr lang="it-IT" sz="2000" b="1" dirty="0">
                <a:solidFill>
                  <a:srgbClr val="C0504D"/>
                </a:solidFill>
                <a:cs typeface="Arial" panose="020B0604020202020204" pitchFamily="34" charset="0"/>
              </a:rPr>
              <a:t>CONDROITINSOLFATO</a:t>
            </a:r>
            <a:endParaRPr lang="it-IT" sz="2000" b="1" dirty="0">
              <a:solidFill>
                <a:srgbClr val="C0504D"/>
              </a:solidFill>
              <a:effectLst>
                <a:outerShdw blurRad="38100" dist="38100" dir="2700000" algn="tl">
                  <a:srgbClr val="C0C0C0"/>
                </a:outerShdw>
              </a:effectLst>
              <a:cs typeface="Arial" panose="020B0604020202020204" pitchFamily="34" charset="0"/>
            </a:endParaRPr>
          </a:p>
          <a:p>
            <a:pPr algn="ctr" fontAlgn="base">
              <a:spcBef>
                <a:spcPct val="0"/>
              </a:spcBef>
              <a:spcAft>
                <a:spcPct val="0"/>
              </a:spcAft>
              <a:defRPr/>
            </a:pPr>
            <a:r>
              <a:rPr lang="it-IT" sz="2000" b="1" dirty="0">
                <a:solidFill>
                  <a:srgbClr val="C0504D"/>
                </a:solidFill>
                <a:effectLst>
                  <a:outerShdw blurRad="38100" dist="38100" dir="2700000" algn="tl">
                    <a:srgbClr val="C0C0C0"/>
                  </a:outerShdw>
                </a:effectLst>
                <a:cs typeface="Arial" panose="020B0604020202020204" pitchFamily="34" charset="0"/>
              </a:rPr>
              <a:t/>
            </a:r>
            <a:br>
              <a:rPr lang="it-IT" sz="2000" b="1" dirty="0">
                <a:solidFill>
                  <a:srgbClr val="C0504D"/>
                </a:solidFill>
                <a:effectLst>
                  <a:outerShdw blurRad="38100" dist="38100" dir="2700000" algn="tl">
                    <a:srgbClr val="C0C0C0"/>
                  </a:outerShdw>
                </a:effectLst>
                <a:cs typeface="Arial" panose="020B0604020202020204" pitchFamily="34" charset="0"/>
              </a:rPr>
            </a:br>
            <a:r>
              <a:rPr lang="it-IT" sz="2000" b="1" dirty="0">
                <a:solidFill>
                  <a:srgbClr val="C0504D"/>
                </a:solidFill>
                <a:cs typeface="Arial" panose="020B0604020202020204" pitchFamily="34" charset="0"/>
              </a:rPr>
              <a:t>POLIFENOLI</a:t>
            </a:r>
          </a:p>
          <a:p>
            <a:pPr algn="ctr" fontAlgn="base">
              <a:spcBef>
                <a:spcPct val="0"/>
              </a:spcBef>
              <a:spcAft>
                <a:spcPct val="0"/>
              </a:spcAft>
              <a:defRPr/>
            </a:pPr>
            <a:r>
              <a:rPr lang="it-IT" sz="2000" b="1" dirty="0">
                <a:solidFill>
                  <a:srgbClr val="C0504D"/>
                </a:solidFill>
                <a:cs typeface="Arial" panose="020B0604020202020204" pitchFamily="34" charset="0"/>
              </a:rPr>
              <a:t>ISOFLAVONI</a:t>
            </a:r>
          </a:p>
          <a:p>
            <a:pPr algn="ctr" fontAlgn="base">
              <a:spcBef>
                <a:spcPct val="0"/>
              </a:spcBef>
              <a:spcAft>
                <a:spcPct val="0"/>
              </a:spcAft>
              <a:defRPr/>
            </a:pPr>
            <a:r>
              <a:rPr lang="it-IT" sz="2000" b="1" dirty="0">
                <a:solidFill>
                  <a:srgbClr val="C0504D"/>
                </a:solidFill>
                <a:effectLst>
                  <a:outerShdw blurRad="38100" dist="38100" dir="2700000" algn="tl">
                    <a:srgbClr val="C0C0C0"/>
                  </a:outerShdw>
                </a:effectLst>
                <a:cs typeface="Arial" panose="020B0604020202020204" pitchFamily="34" charset="0"/>
              </a:rPr>
              <a:t>ESTRATTI VEGETALI</a:t>
            </a:r>
          </a:p>
          <a:p>
            <a:pPr algn="ctr" fontAlgn="base">
              <a:spcBef>
                <a:spcPct val="50000"/>
              </a:spcBef>
              <a:spcAft>
                <a:spcPct val="0"/>
              </a:spcAft>
              <a:defRPr/>
            </a:pPr>
            <a:endParaRPr lang="it-IT" sz="2000" b="1" dirty="0">
              <a:solidFill>
                <a:prstClr val="black"/>
              </a:solidFill>
              <a:cs typeface="Arial" panose="020B0604020202020204" pitchFamily="34" charset="0"/>
            </a:endParaRPr>
          </a:p>
        </p:txBody>
      </p:sp>
    </p:spTree>
    <p:extLst>
      <p:ext uri="{BB962C8B-B14F-4D97-AF65-F5344CB8AC3E}">
        <p14:creationId xmlns:p14="http://schemas.microsoft.com/office/powerpoint/2010/main" val="2541789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800592" y="3446502"/>
            <a:ext cx="4107285" cy="3243128"/>
          </a:xfrm>
          <a:prstGeom prst="rect">
            <a:avLst/>
          </a:prstGeom>
        </p:spPr>
      </p:pic>
      <p:pic>
        <p:nvPicPr>
          <p:cNvPr id="4" name="Immagine 3"/>
          <p:cNvPicPr>
            <a:picLocks noChangeAspect="1"/>
          </p:cNvPicPr>
          <p:nvPr/>
        </p:nvPicPr>
        <p:blipFill>
          <a:blip r:embed="rId3"/>
          <a:stretch>
            <a:fillRect/>
          </a:stretch>
        </p:blipFill>
        <p:spPr>
          <a:xfrm>
            <a:off x="148633" y="3446502"/>
            <a:ext cx="4555707" cy="780356"/>
          </a:xfrm>
          <a:prstGeom prst="rect">
            <a:avLst/>
          </a:prstGeom>
        </p:spPr>
      </p:pic>
      <p:pic>
        <p:nvPicPr>
          <p:cNvPr id="5" name="Immagine 4"/>
          <p:cNvPicPr>
            <a:picLocks noChangeAspect="1"/>
          </p:cNvPicPr>
          <p:nvPr/>
        </p:nvPicPr>
        <p:blipFill>
          <a:blip r:embed="rId4"/>
          <a:stretch>
            <a:fillRect/>
          </a:stretch>
        </p:blipFill>
        <p:spPr>
          <a:xfrm>
            <a:off x="148633" y="4142635"/>
            <a:ext cx="4555707" cy="2546995"/>
          </a:xfrm>
          <a:prstGeom prst="rect">
            <a:avLst/>
          </a:prstGeom>
        </p:spPr>
      </p:pic>
      <p:pic>
        <p:nvPicPr>
          <p:cNvPr id="7" name="Immagine 6"/>
          <p:cNvPicPr>
            <a:picLocks noChangeAspect="1"/>
          </p:cNvPicPr>
          <p:nvPr/>
        </p:nvPicPr>
        <p:blipFill>
          <a:blip r:embed="rId5"/>
          <a:stretch>
            <a:fillRect/>
          </a:stretch>
        </p:blipFill>
        <p:spPr>
          <a:xfrm>
            <a:off x="0" y="12180"/>
            <a:ext cx="6915150" cy="971550"/>
          </a:xfrm>
          <a:prstGeom prst="rect">
            <a:avLst/>
          </a:prstGeom>
        </p:spPr>
      </p:pic>
      <p:pic>
        <p:nvPicPr>
          <p:cNvPr id="6" name="Immagine 5"/>
          <p:cNvPicPr>
            <a:picLocks noChangeAspect="1"/>
          </p:cNvPicPr>
          <p:nvPr/>
        </p:nvPicPr>
        <p:blipFill>
          <a:blip r:embed="rId6"/>
          <a:stretch>
            <a:fillRect/>
          </a:stretch>
        </p:blipFill>
        <p:spPr>
          <a:xfrm>
            <a:off x="949701" y="806117"/>
            <a:ext cx="7509278" cy="2516354"/>
          </a:xfrm>
          <a:prstGeom prst="rect">
            <a:avLst/>
          </a:prstGeom>
        </p:spPr>
      </p:pic>
    </p:spTree>
    <p:extLst>
      <p:ext uri="{BB962C8B-B14F-4D97-AF65-F5344CB8AC3E}">
        <p14:creationId xmlns:p14="http://schemas.microsoft.com/office/powerpoint/2010/main" val="1988703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836613"/>
            <a:ext cx="8972550" cy="516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16251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3071"/>
            <a:ext cx="6334125" cy="6534150"/>
          </a:xfrm>
          <a:prstGeom prst="rect">
            <a:avLst/>
          </a:prstGeom>
        </p:spPr>
      </p:pic>
      <p:pic>
        <p:nvPicPr>
          <p:cNvPr id="5" name="Picture 4"/>
          <p:cNvPicPr>
            <a:picLocks noChangeAspect="1"/>
          </p:cNvPicPr>
          <p:nvPr/>
        </p:nvPicPr>
        <p:blipFill>
          <a:blip r:embed="rId3"/>
          <a:stretch>
            <a:fillRect/>
          </a:stretch>
        </p:blipFill>
        <p:spPr>
          <a:xfrm>
            <a:off x="6120690" y="1870828"/>
            <a:ext cx="2921824" cy="3860669"/>
          </a:xfrm>
          <a:prstGeom prst="rect">
            <a:avLst/>
          </a:prstGeom>
        </p:spPr>
      </p:pic>
    </p:spTree>
    <p:extLst>
      <p:ext uri="{BB962C8B-B14F-4D97-AF65-F5344CB8AC3E}">
        <p14:creationId xmlns:p14="http://schemas.microsoft.com/office/powerpoint/2010/main" val="26980300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44450"/>
            <a:ext cx="64770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3171825"/>
            <a:ext cx="781050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53678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95926"/>
            <a:ext cx="7886700" cy="5781037"/>
          </a:xfrm>
        </p:spPr>
        <p:txBody>
          <a:bodyPr>
            <a:normAutofit fontScale="92500" lnSpcReduction="10000"/>
          </a:bodyPr>
          <a:lstStyle/>
          <a:p>
            <a:endParaRPr lang="en-US" dirty="0"/>
          </a:p>
          <a:p>
            <a:pPr marL="0" indent="0">
              <a:buNone/>
            </a:pPr>
            <a:r>
              <a:rPr lang="en-US" b="1" dirty="0"/>
              <a:t>Specific guidance on the scientific requirements for health claims</a:t>
            </a:r>
          </a:p>
          <a:p>
            <a:pPr marL="0" indent="0">
              <a:buNone/>
            </a:pPr>
            <a:endParaRPr lang="en-US" dirty="0"/>
          </a:p>
          <a:p>
            <a:r>
              <a:rPr lang="en-US" dirty="0"/>
              <a:t>the immune system, the gastrointestinal tract and </a:t>
            </a:r>
            <a:r>
              <a:rPr lang="en-US" dirty="0" smtClean="0"/>
              <a:t>defense </a:t>
            </a:r>
            <a:r>
              <a:rPr lang="en-US" dirty="0"/>
              <a:t>against pathogenic microorganisms; </a:t>
            </a:r>
          </a:p>
          <a:p>
            <a:r>
              <a:rPr lang="en-US" dirty="0"/>
              <a:t>antioxidants, oxidative damage and cardiovascular health; </a:t>
            </a:r>
          </a:p>
          <a:p>
            <a:r>
              <a:rPr lang="en-US" dirty="0"/>
              <a:t>appetite ratings, weight management and blood glucose concentrations; </a:t>
            </a:r>
          </a:p>
          <a:p>
            <a:r>
              <a:rPr lang="en-US" dirty="0"/>
              <a:t>bone, joints, skin and oral health; </a:t>
            </a:r>
          </a:p>
          <a:p>
            <a:r>
              <a:rPr lang="en-US" dirty="0"/>
              <a:t>physical performance; </a:t>
            </a:r>
          </a:p>
          <a:p>
            <a:r>
              <a:rPr lang="en-US" dirty="0"/>
              <a:t>functions of the nervous system, including psychological functions. </a:t>
            </a:r>
          </a:p>
          <a:p>
            <a:endParaRPr lang="en-US" dirty="0"/>
          </a:p>
        </p:txBody>
      </p:sp>
    </p:spTree>
    <p:extLst>
      <p:ext uri="{BB962C8B-B14F-4D97-AF65-F5344CB8AC3E}">
        <p14:creationId xmlns:p14="http://schemas.microsoft.com/office/powerpoint/2010/main" val="6518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59537" cy="3698543"/>
          </a:xfrm>
          <a:prstGeom prst="rect">
            <a:avLst/>
          </a:prstGeom>
        </p:spPr>
      </p:pic>
      <p:pic>
        <p:nvPicPr>
          <p:cNvPr id="5" name="Immagine 4"/>
          <p:cNvPicPr>
            <a:picLocks noChangeAspect="1"/>
          </p:cNvPicPr>
          <p:nvPr/>
        </p:nvPicPr>
        <p:blipFill>
          <a:blip r:embed="rId3"/>
          <a:stretch>
            <a:fillRect/>
          </a:stretch>
        </p:blipFill>
        <p:spPr>
          <a:xfrm>
            <a:off x="66125" y="3712191"/>
            <a:ext cx="8945397" cy="3170745"/>
          </a:xfrm>
          <a:prstGeom prst="rect">
            <a:avLst/>
          </a:prstGeom>
        </p:spPr>
      </p:pic>
    </p:spTree>
    <p:extLst>
      <p:ext uri="{BB962C8B-B14F-4D97-AF65-F5344CB8AC3E}">
        <p14:creationId xmlns:p14="http://schemas.microsoft.com/office/powerpoint/2010/main" val="3909909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0363" y="1319213"/>
            <a:ext cx="8208962" cy="6062662"/>
          </a:xfrm>
          <a:prstGeom prst="rect">
            <a:avLst/>
          </a:prstGeom>
          <a:noFill/>
        </p:spPr>
        <p:txBody>
          <a:bodyPr>
            <a:spAutoFit/>
          </a:bodyPr>
          <a:lstStyle/>
          <a:p>
            <a:pPr algn="just">
              <a:defRPr/>
            </a:pPr>
            <a:r>
              <a:rPr lang="en-US" sz="2000" b="1" dirty="0">
                <a:solidFill>
                  <a:srgbClr val="002060"/>
                </a:solidFill>
                <a:latin typeface="Arial Black" panose="020B0A04020102020204" pitchFamily="34" charset="0"/>
                <a:cs typeface="Arial" panose="020B0604020202020204" pitchFamily="34" charset="0"/>
              </a:rPr>
              <a:t>An antioxidant is  any substance that is present in low concentrations compared to those of an </a:t>
            </a:r>
            <a:r>
              <a:rPr lang="en-US" sz="2000" b="1" dirty="0" err="1">
                <a:solidFill>
                  <a:srgbClr val="002060"/>
                </a:solidFill>
                <a:latin typeface="Arial Black" panose="020B0A04020102020204" pitchFamily="34" charset="0"/>
                <a:cs typeface="Arial" panose="020B0604020202020204" pitchFamily="34" charset="0"/>
              </a:rPr>
              <a:t>oxidizable</a:t>
            </a:r>
            <a:r>
              <a:rPr lang="en-US" sz="2000" b="1" dirty="0">
                <a:solidFill>
                  <a:srgbClr val="002060"/>
                </a:solidFill>
                <a:latin typeface="Arial Black" panose="020B0A04020102020204" pitchFamily="34" charset="0"/>
                <a:cs typeface="Arial" panose="020B0604020202020204" pitchFamily="34" charset="0"/>
              </a:rPr>
              <a:t> substrate and significantly delays or prevents oxidation of that substance.</a:t>
            </a:r>
          </a:p>
          <a:p>
            <a:pPr algn="just">
              <a:defRPr/>
            </a:pPr>
            <a:r>
              <a:rPr lang="en-US" i="1" dirty="0" err="1">
                <a:solidFill>
                  <a:srgbClr val="002060"/>
                </a:solidFill>
                <a:latin typeface="Arial Black" panose="020B0A04020102020204" pitchFamily="34" charset="0"/>
                <a:cs typeface="Arial" panose="020B0604020202020204" pitchFamily="34" charset="0"/>
              </a:rPr>
              <a:t>Halliwell</a:t>
            </a:r>
            <a:r>
              <a:rPr lang="en-US" i="1" dirty="0">
                <a:solidFill>
                  <a:srgbClr val="002060"/>
                </a:solidFill>
                <a:latin typeface="Arial Black" panose="020B0A04020102020204" pitchFamily="34" charset="0"/>
                <a:cs typeface="Arial" panose="020B0604020202020204" pitchFamily="34" charset="0"/>
              </a:rPr>
              <a:t> B, </a:t>
            </a:r>
            <a:r>
              <a:rPr lang="en-US" i="1" dirty="0" err="1">
                <a:solidFill>
                  <a:srgbClr val="002060"/>
                </a:solidFill>
                <a:latin typeface="Arial Black" panose="020B0A04020102020204" pitchFamily="34" charset="0"/>
                <a:cs typeface="Arial" panose="020B0604020202020204" pitchFamily="34" charset="0"/>
              </a:rPr>
              <a:t>Gutteridge</a:t>
            </a:r>
            <a:r>
              <a:rPr lang="en-US" i="1" dirty="0">
                <a:solidFill>
                  <a:srgbClr val="002060"/>
                </a:solidFill>
                <a:latin typeface="Arial Black" panose="020B0A04020102020204" pitchFamily="34" charset="0"/>
                <a:cs typeface="Arial" panose="020B0604020202020204" pitchFamily="34" charset="0"/>
              </a:rPr>
              <a:t> JMC (2007)</a:t>
            </a:r>
          </a:p>
          <a:p>
            <a:pPr algn="just">
              <a:defRPr/>
            </a:pPr>
            <a:endParaRPr lang="en-US" sz="2000" i="1" dirty="0">
              <a:solidFill>
                <a:srgbClr val="002060"/>
              </a:solidFill>
              <a:latin typeface="Arial Black" panose="020B0A04020102020204" pitchFamily="34" charset="0"/>
              <a:cs typeface="Arial" panose="020B0604020202020204" pitchFamily="34" charset="0"/>
            </a:endParaRPr>
          </a:p>
          <a:p>
            <a:pPr algn="just">
              <a:defRPr/>
            </a:pPr>
            <a:r>
              <a:rPr lang="en-US" sz="2000" dirty="0">
                <a:solidFill>
                  <a:srgbClr val="002060"/>
                </a:solidFill>
                <a:latin typeface="Arial Black" panose="020B0A04020102020204" pitchFamily="34" charset="0"/>
                <a:cs typeface="Arial" panose="020B0604020202020204" pitchFamily="34" charset="0"/>
              </a:rPr>
              <a:t>Claims made on the antioxidant capacity/content or properties of foods/constituents based on their capability of scavenging free radicals </a:t>
            </a:r>
            <a:r>
              <a:rPr lang="en-US" sz="2000" i="1" dirty="0">
                <a:solidFill>
                  <a:srgbClr val="002060"/>
                </a:solidFill>
                <a:latin typeface="Arial Black" panose="020B0A04020102020204" pitchFamily="34" charset="0"/>
                <a:cs typeface="Arial" panose="020B0604020202020204" pitchFamily="34" charset="0"/>
              </a:rPr>
              <a:t>in vitro </a:t>
            </a:r>
            <a:r>
              <a:rPr lang="en-US" sz="2000" dirty="0">
                <a:solidFill>
                  <a:srgbClr val="002060"/>
                </a:solidFill>
                <a:latin typeface="Arial Black" panose="020B0A04020102020204" pitchFamily="34" charset="0"/>
                <a:cs typeface="Arial" panose="020B0604020202020204" pitchFamily="34" charset="0"/>
              </a:rPr>
              <a:t>refer to a property of the foods/constituents measured in model systems, and it is not established that this capability exerts a beneficial physiological effect in humans.</a:t>
            </a:r>
          </a:p>
          <a:p>
            <a:pPr algn="just">
              <a:defRPr/>
            </a:pPr>
            <a:r>
              <a:rPr lang="en-US" sz="2000" dirty="0">
                <a:solidFill>
                  <a:srgbClr val="002060"/>
                </a:solidFill>
                <a:latin typeface="Arial Black" panose="020B0A04020102020204" pitchFamily="34" charset="0"/>
                <a:cs typeface="Arial" panose="020B0604020202020204" pitchFamily="34" charset="0"/>
              </a:rPr>
              <a:t>The scientific substantiation of health claims on the protection of molecules from oxidative damage requires at least one appropriate marker of oxidative modification of the target molecule assessed in human studies.</a:t>
            </a:r>
          </a:p>
          <a:p>
            <a:pPr>
              <a:defRPr/>
            </a:pPr>
            <a:r>
              <a:rPr lang="en-US" b="1" i="1" dirty="0">
                <a:solidFill>
                  <a:srgbClr val="002060"/>
                </a:solidFill>
                <a:latin typeface="Arial Black" panose="020B0A04020102020204" pitchFamily="34" charset="0"/>
                <a:cs typeface="Arial" panose="020B0604020202020204" pitchFamily="34" charset="0"/>
              </a:rPr>
              <a:t>EFSA Panel on Dietetic Products, Nutrition and Allergies (NDA)</a:t>
            </a:r>
            <a:r>
              <a:rPr lang="en-US" sz="2000" dirty="0">
                <a:solidFill>
                  <a:srgbClr val="002060"/>
                </a:solidFill>
                <a:latin typeface="Arial Black" panose="020B0A04020102020204" pitchFamily="34" charset="0"/>
                <a:cs typeface="Arial" panose="020B0604020202020204" pitchFamily="34" charset="0"/>
              </a:rPr>
              <a:t>  </a:t>
            </a:r>
          </a:p>
          <a:p>
            <a:pPr algn="just">
              <a:defRPr/>
            </a:pPr>
            <a:endParaRPr lang="en-US" sz="2400" dirty="0">
              <a:solidFill>
                <a:srgbClr val="002060"/>
              </a:solidFill>
              <a:cs typeface="Arial" panose="020B0604020202020204" pitchFamily="34" charset="0"/>
            </a:endParaRPr>
          </a:p>
          <a:p>
            <a:pPr algn="just">
              <a:defRPr/>
            </a:pPr>
            <a:endParaRPr lang="en-US" sz="2400" dirty="0">
              <a:solidFill>
                <a:srgbClr val="002060"/>
              </a:solidFill>
              <a:cs typeface="Arial" panose="020B0604020202020204" pitchFamily="34" charset="0"/>
            </a:endParaRPr>
          </a:p>
        </p:txBody>
      </p:sp>
      <p:sp>
        <p:nvSpPr>
          <p:cNvPr id="2" name="CasellaDiTesto 1"/>
          <p:cNvSpPr txBox="1"/>
          <p:nvPr/>
        </p:nvSpPr>
        <p:spPr>
          <a:xfrm>
            <a:off x="360363" y="0"/>
            <a:ext cx="4635500" cy="954088"/>
          </a:xfrm>
          <a:prstGeom prst="rect">
            <a:avLst/>
          </a:prstGeom>
          <a:noFill/>
        </p:spPr>
        <p:txBody>
          <a:bodyPr wrap="none">
            <a:spAutoFit/>
          </a:bodyPr>
          <a:lstStyle/>
          <a:p>
            <a:pPr>
              <a:defRPr/>
            </a:pPr>
            <a:r>
              <a:rPr lang="en-GB" sz="2800" b="1" dirty="0">
                <a:solidFill>
                  <a:prstClr val="white"/>
                </a:solidFill>
                <a:cs typeface="Arial" panose="020B0604020202020204" pitchFamily="34" charset="0"/>
              </a:rPr>
              <a:t>What is an antioxidant ?</a:t>
            </a:r>
          </a:p>
          <a:p>
            <a:pPr>
              <a:defRPr/>
            </a:pPr>
            <a:r>
              <a:rPr lang="en-GB" sz="2800" b="1" dirty="0">
                <a:solidFill>
                  <a:prstClr val="white"/>
                </a:solidFill>
                <a:cs typeface="Arial" panose="020B0604020202020204" pitchFamily="34" charset="0"/>
              </a:rPr>
              <a:t>In vitro and in vivo definitions</a:t>
            </a:r>
          </a:p>
        </p:txBody>
      </p:sp>
    </p:spTree>
    <p:extLst>
      <p:ext uri="{BB962C8B-B14F-4D97-AF65-F5344CB8AC3E}">
        <p14:creationId xmlns:p14="http://schemas.microsoft.com/office/powerpoint/2010/main" val="1866303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746" name="Rettangolo 3"/>
          <p:cNvSpPr>
            <a:spLocks noChangeArrowheads="1"/>
          </p:cNvSpPr>
          <p:nvPr/>
        </p:nvSpPr>
        <p:spPr bwMode="auto">
          <a:xfrm>
            <a:off x="222250" y="1546225"/>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a:solidFill>
                  <a:srgbClr val="FFFF00"/>
                </a:solidFill>
                <a:latin typeface="Arial" panose="020B0604020202020204" pitchFamily="34" charset="0"/>
                <a:cs typeface="Arial" panose="020B0604020202020204" pitchFamily="34" charset="0"/>
              </a:rPr>
              <a:t>JAMA, February 28, 2007—Vol 297, No. 8</a:t>
            </a:r>
          </a:p>
        </p:txBody>
      </p:sp>
      <p:sp>
        <p:nvSpPr>
          <p:cNvPr id="31747" name="Rettangolo 4"/>
          <p:cNvSpPr>
            <a:spLocks noChangeArrowheads="1"/>
          </p:cNvSpPr>
          <p:nvPr/>
        </p:nvSpPr>
        <p:spPr bwMode="auto">
          <a:xfrm>
            <a:off x="179388" y="130175"/>
            <a:ext cx="891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2400" b="1">
                <a:solidFill>
                  <a:srgbClr val="FFC000"/>
                </a:solidFill>
                <a:latin typeface="Arial" panose="020B0604020202020204" pitchFamily="34" charset="0"/>
                <a:cs typeface="Arial" panose="020B0604020202020204" pitchFamily="34" charset="0"/>
              </a:rPr>
              <a:t>Mortality in Randomized Trials of Antioxidant Supplements for Primary and Secondary Prevention</a:t>
            </a:r>
            <a:r>
              <a:rPr lang="it-IT" altLang="it-IT" sz="1800" b="1">
                <a:solidFill>
                  <a:srgbClr val="FFFF00"/>
                </a:solidFill>
                <a:latin typeface="Arial" panose="020B0604020202020204" pitchFamily="34" charset="0"/>
                <a:cs typeface="Arial" panose="020B0604020202020204" pitchFamily="34" charset="0"/>
              </a:rPr>
              <a:t>. </a:t>
            </a:r>
            <a:r>
              <a:rPr lang="it-IT" altLang="it-IT" sz="1800">
                <a:solidFill>
                  <a:srgbClr val="FFFF00"/>
                </a:solidFill>
                <a:latin typeface="Arial" panose="020B0604020202020204" pitchFamily="34" charset="0"/>
                <a:cs typeface="Arial" panose="020B0604020202020204" pitchFamily="34" charset="0"/>
              </a:rPr>
              <a:t>Systematic Review and Meta-analysis</a:t>
            </a:r>
          </a:p>
        </p:txBody>
      </p:sp>
      <p:sp>
        <p:nvSpPr>
          <p:cNvPr id="31748" name="Rettangolo 5"/>
          <p:cNvSpPr>
            <a:spLocks noChangeArrowheads="1"/>
          </p:cNvSpPr>
          <p:nvPr/>
        </p:nvSpPr>
        <p:spPr bwMode="auto">
          <a:xfrm>
            <a:off x="188913" y="1187450"/>
            <a:ext cx="7705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a:solidFill>
                  <a:srgbClr val="FFFF00"/>
                </a:solidFill>
                <a:latin typeface="Arial" panose="020B0604020202020204" pitchFamily="34" charset="0"/>
                <a:cs typeface="Arial" panose="020B0604020202020204" pitchFamily="34" charset="0"/>
              </a:rPr>
              <a:t>G. Bjelakovic, D Nikolova, LL Gluud, RG Simonetti,  C Gluud, </a:t>
            </a:r>
          </a:p>
        </p:txBody>
      </p:sp>
      <p:sp>
        <p:nvSpPr>
          <p:cNvPr id="31749" name="Rettangolo 6"/>
          <p:cNvSpPr>
            <a:spLocks noChangeArrowheads="1"/>
          </p:cNvSpPr>
          <p:nvPr/>
        </p:nvSpPr>
        <p:spPr bwMode="auto">
          <a:xfrm>
            <a:off x="179388" y="1846263"/>
            <a:ext cx="87439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it-IT" sz="1800" b="1">
                <a:solidFill>
                  <a:srgbClr val="FFFF00"/>
                </a:solidFill>
                <a:latin typeface="Arial" panose="020B0604020202020204" pitchFamily="34" charset="0"/>
                <a:cs typeface="Arial" panose="020B0604020202020204" pitchFamily="34" charset="0"/>
              </a:rPr>
              <a:t>Context </a:t>
            </a:r>
            <a:r>
              <a:rPr lang="en-US" altLang="it-IT" sz="1800">
                <a:solidFill>
                  <a:srgbClr val="FFFF00"/>
                </a:solidFill>
                <a:latin typeface="Arial" panose="020B0604020202020204" pitchFamily="34" charset="0"/>
                <a:cs typeface="Arial" panose="020B0604020202020204" pitchFamily="34" charset="0"/>
              </a:rPr>
              <a:t>Antioxidant supplements are used for prevention of several diseases.</a:t>
            </a:r>
          </a:p>
          <a:p>
            <a:pPr algn="just" fontAlgn="base">
              <a:spcBef>
                <a:spcPct val="0"/>
              </a:spcBef>
              <a:spcAft>
                <a:spcPct val="0"/>
              </a:spcAft>
              <a:buFontTx/>
              <a:buNone/>
            </a:pPr>
            <a:r>
              <a:rPr lang="en-US" altLang="it-IT" sz="1800" b="1">
                <a:solidFill>
                  <a:srgbClr val="FFFF00"/>
                </a:solidFill>
                <a:latin typeface="Arial" panose="020B0604020202020204" pitchFamily="34" charset="0"/>
                <a:cs typeface="Arial" panose="020B0604020202020204" pitchFamily="34" charset="0"/>
              </a:rPr>
              <a:t>Objective </a:t>
            </a:r>
            <a:r>
              <a:rPr lang="en-US" altLang="it-IT" sz="1800">
                <a:solidFill>
                  <a:srgbClr val="FFFF00"/>
                </a:solidFill>
                <a:latin typeface="Arial" panose="020B0604020202020204" pitchFamily="34" charset="0"/>
                <a:cs typeface="Arial" panose="020B0604020202020204" pitchFamily="34" charset="0"/>
              </a:rPr>
              <a:t>To assess the effect of antioxidant supplements on mortality in randomized primary and secondary prevention trials.</a:t>
            </a:r>
          </a:p>
          <a:p>
            <a:pPr algn="just" fontAlgn="base">
              <a:spcBef>
                <a:spcPct val="0"/>
              </a:spcBef>
              <a:spcAft>
                <a:spcPct val="0"/>
              </a:spcAft>
              <a:buFontTx/>
              <a:buNone/>
            </a:pPr>
            <a:r>
              <a:rPr lang="en-US" altLang="it-IT" sz="1800" b="1">
                <a:solidFill>
                  <a:srgbClr val="FFFF00"/>
                </a:solidFill>
                <a:latin typeface="Arial" panose="020B0604020202020204" pitchFamily="34" charset="0"/>
                <a:cs typeface="Arial" panose="020B0604020202020204" pitchFamily="34" charset="0"/>
              </a:rPr>
              <a:t>Data Sources and Trial Selection </a:t>
            </a:r>
            <a:r>
              <a:rPr lang="en-US" altLang="it-IT" sz="1800">
                <a:solidFill>
                  <a:srgbClr val="FFFF00"/>
                </a:solidFill>
                <a:latin typeface="Arial" panose="020B0604020202020204" pitchFamily="34" charset="0"/>
                <a:cs typeface="Arial" panose="020B0604020202020204" pitchFamily="34" charset="0"/>
              </a:rPr>
              <a:t>We searched electronic databases and bibliographies published by October 2005. All randomized trials involving adults comparing </a:t>
            </a:r>
            <a:r>
              <a:rPr lang="it-IT" altLang="it-IT" sz="1800">
                <a:solidFill>
                  <a:srgbClr val="FFFF00"/>
                </a:solidFill>
                <a:latin typeface="Arial" panose="020B0604020202020204" pitchFamily="34" charset="0"/>
                <a:cs typeface="Arial" panose="020B0604020202020204" pitchFamily="34" charset="0"/>
              </a:rPr>
              <a:t>beta carotene, vitamin A, vitamin C (ascorbic acid), vitamin E, and selenium either </a:t>
            </a:r>
            <a:r>
              <a:rPr lang="en-US" altLang="it-IT" sz="1800">
                <a:solidFill>
                  <a:srgbClr val="FFFF00"/>
                </a:solidFill>
                <a:latin typeface="Arial" panose="020B0604020202020204" pitchFamily="34" charset="0"/>
                <a:cs typeface="Arial" panose="020B0604020202020204" pitchFamily="34" charset="0"/>
              </a:rPr>
              <a:t>singly or combined vs placebo or vs no intervention were included in our analysis. Randomization, blinding, and follow-up were considered markers of bias in the included trials. The effect of antioxidant supplements on all-cause mortality was analyzed with random-effects meta-analyses and reported as relative risk (RR) with 95% confidence intervals (CIs). Meta-regression was used to assess the effect of covariates across </a:t>
            </a:r>
            <a:r>
              <a:rPr lang="it-IT" altLang="it-IT" sz="1800">
                <a:solidFill>
                  <a:srgbClr val="FFFF00"/>
                </a:solidFill>
                <a:latin typeface="Arial" panose="020B0604020202020204" pitchFamily="34" charset="0"/>
                <a:cs typeface="Arial" panose="020B0604020202020204" pitchFamily="34" charset="0"/>
              </a:rPr>
              <a:t>the trials.</a:t>
            </a:r>
          </a:p>
          <a:p>
            <a:pPr algn="just" fontAlgn="base">
              <a:spcBef>
                <a:spcPct val="0"/>
              </a:spcBef>
              <a:spcAft>
                <a:spcPct val="0"/>
              </a:spcAft>
              <a:buFontTx/>
              <a:buNone/>
            </a:pPr>
            <a:r>
              <a:rPr lang="en-US" altLang="it-IT" sz="1800" b="1">
                <a:solidFill>
                  <a:srgbClr val="FFFF00"/>
                </a:solidFill>
                <a:latin typeface="Arial" panose="020B0604020202020204" pitchFamily="34" charset="0"/>
                <a:cs typeface="Arial" panose="020B0604020202020204" pitchFamily="34" charset="0"/>
              </a:rPr>
              <a:t>Data Extraction </a:t>
            </a:r>
            <a:r>
              <a:rPr lang="en-US" altLang="it-IT" sz="1800">
                <a:solidFill>
                  <a:srgbClr val="FFFF00"/>
                </a:solidFill>
                <a:latin typeface="Arial" panose="020B0604020202020204" pitchFamily="34" charset="0"/>
                <a:cs typeface="Arial" panose="020B0604020202020204" pitchFamily="34" charset="0"/>
              </a:rPr>
              <a:t>We included 68 randomized trials with 232 606 participants (385</a:t>
            </a:r>
          </a:p>
          <a:p>
            <a:pPr algn="just" fontAlgn="base">
              <a:spcBef>
                <a:spcPct val="0"/>
              </a:spcBef>
              <a:spcAft>
                <a:spcPct val="0"/>
              </a:spcAft>
              <a:buFontTx/>
              <a:buNone/>
            </a:pPr>
            <a:r>
              <a:rPr lang="it-IT" altLang="it-IT" sz="1800">
                <a:solidFill>
                  <a:srgbClr val="FFFF00"/>
                </a:solidFill>
                <a:latin typeface="Arial" panose="020B0604020202020204" pitchFamily="34" charset="0"/>
                <a:cs typeface="Arial" panose="020B0604020202020204" pitchFamily="34" charset="0"/>
              </a:rPr>
              <a:t>publications).</a:t>
            </a:r>
          </a:p>
          <a:p>
            <a:pPr fontAlgn="base">
              <a:spcBef>
                <a:spcPct val="0"/>
              </a:spcBef>
              <a:spcAft>
                <a:spcPct val="0"/>
              </a:spcAft>
              <a:buFontTx/>
              <a:buNone/>
            </a:pPr>
            <a:r>
              <a:rPr lang="en-US" altLang="it-IT" sz="1800" b="1">
                <a:solidFill>
                  <a:srgbClr val="FFFF00"/>
                </a:solidFill>
                <a:latin typeface="Arial" panose="020B0604020202020204" pitchFamily="34" charset="0"/>
                <a:cs typeface="Arial" panose="020B0604020202020204" pitchFamily="34" charset="0"/>
              </a:rPr>
              <a:t>Conclusions </a:t>
            </a:r>
            <a:r>
              <a:rPr lang="en-US" altLang="it-IT" sz="1800">
                <a:solidFill>
                  <a:srgbClr val="FFFF00"/>
                </a:solidFill>
                <a:latin typeface="Arial" panose="020B0604020202020204" pitchFamily="34" charset="0"/>
                <a:cs typeface="Arial" panose="020B0604020202020204" pitchFamily="34" charset="0"/>
              </a:rPr>
              <a:t>Treatment with beta carotene, vitamin A, and vitamin E may increase mortality. The potential roles of vitamin C and selenium on mortality need further study.</a:t>
            </a:r>
            <a:endParaRPr lang="it-IT" altLang="it-IT" sz="180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333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6525"/>
            <a:ext cx="46386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708025"/>
            <a:ext cx="72802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850" y="3357563"/>
            <a:ext cx="855503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ttangolo 4"/>
          <p:cNvSpPr>
            <a:spLocks noChangeArrowheads="1"/>
          </p:cNvSpPr>
          <p:nvPr/>
        </p:nvSpPr>
        <p:spPr bwMode="auto">
          <a:xfrm>
            <a:off x="395288" y="5805488"/>
            <a:ext cx="85550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it-IT" sz="1800">
                <a:solidFill>
                  <a:prstClr val="black"/>
                </a:solidFill>
                <a:latin typeface="Arial Black" panose="020B0A04020102020204" pitchFamily="34" charset="0"/>
                <a:cs typeface="Arial" panose="020B0604020202020204" pitchFamily="34" charset="0"/>
              </a:rPr>
              <a:t>In this large prevention trial of male physicians, daily multivitamin supplementation modestly but significantly reduced the risk of total cancer.</a:t>
            </a:r>
            <a:endParaRPr lang="it-IT" altLang="it-IT" sz="1800">
              <a:solidFill>
                <a:prstClr val="black"/>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10868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peakpharma.com/wp-content/uploads/2014/03/CBD-Product-Applicability-Chart.png"/>
          <p:cNvPicPr>
            <a:picLocks noChangeAspect="1" noChangeArrowheads="1"/>
          </p:cNvPicPr>
          <p:nvPr/>
        </p:nvPicPr>
        <p:blipFill rotWithShape="1">
          <a:blip r:embed="rId2">
            <a:extLst>
              <a:ext uri="{28A0092B-C50C-407E-A947-70E740481C1C}">
                <a14:useLocalDpi xmlns:a14="http://schemas.microsoft.com/office/drawing/2010/main" val="0"/>
              </a:ext>
            </a:extLst>
          </a:blip>
          <a:srcRect b="6075"/>
          <a:stretch/>
        </p:blipFill>
        <p:spPr bwMode="auto">
          <a:xfrm>
            <a:off x="255290" y="2276872"/>
            <a:ext cx="8499094" cy="42707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p:nvPr/>
        </p:nvSpPr>
        <p:spPr>
          <a:xfrm>
            <a:off x="467197" y="6625779"/>
            <a:ext cx="8214642" cy="215444"/>
          </a:xfrm>
          <a:prstGeom prst="rect">
            <a:avLst/>
          </a:prstGeom>
        </p:spPr>
        <p:txBody>
          <a:bodyPr wrap="square">
            <a:spAutoFit/>
          </a:bodyPr>
          <a:lstStyle/>
          <a:p>
            <a:pPr defTabSz="457200" fontAlgn="base">
              <a:spcBef>
                <a:spcPct val="0"/>
              </a:spcBef>
              <a:spcAft>
                <a:spcPct val="0"/>
              </a:spcAft>
            </a:pPr>
            <a:r>
              <a:rPr lang="en-GB" sz="800" dirty="0">
                <a:solidFill>
                  <a:srgbClr val="000000"/>
                </a:solidFill>
                <a:latin typeface="Arial" pitchFamily="-65" charset="0"/>
                <a:ea typeface="ＭＳ Ｐゴシック" pitchFamily="-65" charset="-128"/>
              </a:rPr>
              <a:t>PR Newswire (http://www.prnewswire.com/news-releases/nutraceutical-ingredient-market-worth-336-billion-by-2018-242365841.html), January 2014.</a:t>
            </a:r>
            <a:endParaRPr lang="es-ES" sz="800" dirty="0">
              <a:solidFill>
                <a:srgbClr val="000000"/>
              </a:solidFill>
              <a:latin typeface="Arial" pitchFamily="-65" charset="0"/>
              <a:ea typeface="ＭＳ Ｐゴシック" pitchFamily="-65" charset="-128"/>
            </a:endParaRPr>
          </a:p>
        </p:txBody>
      </p:sp>
      <p:sp>
        <p:nvSpPr>
          <p:cNvPr id="9" name="Rectangle 4"/>
          <p:cNvSpPr/>
          <p:nvPr/>
        </p:nvSpPr>
        <p:spPr>
          <a:xfrm>
            <a:off x="254038" y="1353542"/>
            <a:ext cx="8640960" cy="923330"/>
          </a:xfrm>
          <a:prstGeom prst="rect">
            <a:avLst/>
          </a:prstGeom>
        </p:spPr>
        <p:txBody>
          <a:bodyPr wrap="square">
            <a:spAutoFit/>
          </a:bodyPr>
          <a:lstStyle/>
          <a:p>
            <a:pPr marL="285750" indent="-285750" defTabSz="457200" fontAlgn="base">
              <a:spcBef>
                <a:spcPct val="0"/>
              </a:spcBef>
              <a:spcAft>
                <a:spcPct val="0"/>
              </a:spcAft>
              <a:buFont typeface="Arial" panose="020B0604020202020204" pitchFamily="34" charset="0"/>
              <a:buChar char="•"/>
            </a:pPr>
            <a:r>
              <a:rPr lang="en-GB" dirty="0">
                <a:solidFill>
                  <a:srgbClr val="000000"/>
                </a:solidFill>
                <a:latin typeface="Arial" pitchFamily="-65" charset="0"/>
                <a:ea typeface="ＭＳ Ｐゴシック" pitchFamily="-65" charset="-128"/>
              </a:rPr>
              <a:t>Total global nutraceuticals market reached $142.1 billion in </a:t>
            </a:r>
            <a:r>
              <a:rPr lang="en-GB" dirty="0" smtClean="0">
                <a:solidFill>
                  <a:srgbClr val="000000"/>
                </a:solidFill>
                <a:latin typeface="Arial" pitchFamily="-65" charset="0"/>
                <a:ea typeface="ＭＳ Ｐゴシック" pitchFamily="-65" charset="-128"/>
              </a:rPr>
              <a:t>2011. Expected </a:t>
            </a:r>
            <a:r>
              <a:rPr lang="en-GB" dirty="0">
                <a:solidFill>
                  <a:srgbClr val="000000"/>
                </a:solidFill>
                <a:latin typeface="Arial" pitchFamily="-65" charset="0"/>
                <a:ea typeface="ＭＳ Ｐゴシック" pitchFamily="-65" charset="-128"/>
              </a:rPr>
              <a:t>to reach $204.8 billion by </a:t>
            </a:r>
            <a:r>
              <a:rPr lang="en-GB" dirty="0" smtClean="0">
                <a:solidFill>
                  <a:srgbClr val="000000"/>
                </a:solidFill>
                <a:latin typeface="Arial" pitchFamily="-65" charset="0"/>
                <a:ea typeface="ＭＳ Ｐゴシック" pitchFamily="-65" charset="-128"/>
              </a:rPr>
              <a:t>2017 </a:t>
            </a:r>
          </a:p>
          <a:p>
            <a:pPr defTabSz="457200" fontAlgn="base">
              <a:spcBef>
                <a:spcPct val="0"/>
              </a:spcBef>
              <a:spcAft>
                <a:spcPct val="0"/>
              </a:spcAft>
            </a:pPr>
            <a:endParaRPr lang="es-ES" dirty="0">
              <a:solidFill>
                <a:srgbClr val="000000"/>
              </a:solidFill>
              <a:latin typeface="Arial" pitchFamily="-65" charset="0"/>
              <a:ea typeface="ＭＳ Ｐゴシック" pitchFamily="-65" charset="-128"/>
            </a:endParaRPr>
          </a:p>
        </p:txBody>
      </p:sp>
      <p:sp>
        <p:nvSpPr>
          <p:cNvPr id="2" name="Rettangolo 1"/>
          <p:cNvSpPr/>
          <p:nvPr/>
        </p:nvSpPr>
        <p:spPr>
          <a:xfrm>
            <a:off x="467196" y="198735"/>
            <a:ext cx="7241703" cy="830997"/>
          </a:xfrm>
          <a:prstGeom prst="rect">
            <a:avLst/>
          </a:prstGeom>
        </p:spPr>
        <p:txBody>
          <a:bodyPr wrap="square">
            <a:spAutoFit/>
          </a:bodyPr>
          <a:lstStyle/>
          <a:p>
            <a:r>
              <a:rPr lang="it-IT" sz="2400" b="1" dirty="0">
                <a:solidFill>
                  <a:schemeClr val="bg1"/>
                </a:solidFill>
              </a:rPr>
              <a:t>Il termine "nutraceutico" è spesso usato in maniera intercambiabile con “alimento funzionale”</a:t>
            </a:r>
          </a:p>
        </p:txBody>
      </p:sp>
    </p:spTree>
    <p:extLst>
      <p:ext uri="{BB962C8B-B14F-4D97-AF65-F5344CB8AC3E}">
        <p14:creationId xmlns:p14="http://schemas.microsoft.com/office/powerpoint/2010/main" val="6556297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1660" y="1844824"/>
            <a:ext cx="1932599" cy="128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87943"/>
            <a:ext cx="9142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312147"/>
            <a:ext cx="3245669" cy="73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7"/>
          <p:cNvSpPr>
            <a:spLocks noChangeArrowheads="1"/>
          </p:cNvSpPr>
          <p:nvPr/>
        </p:nvSpPr>
        <p:spPr bwMode="auto">
          <a:xfrm>
            <a:off x="965200" y="5934075"/>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algn="just">
              <a:buFont typeface="Wingdings" panose="05000000000000000000" pitchFamily="2" charset="2"/>
              <a:buChar char="ü"/>
              <a:defRPr/>
            </a:pPr>
            <a:r>
              <a:rPr lang="it-IT" altLang="en-US" b="1" dirty="0" err="1">
                <a:solidFill>
                  <a:prstClr val="black"/>
                </a:solidFill>
                <a:latin typeface="Times New Roman" panose="02020603050405020304" pitchFamily="18" charset="0"/>
                <a:cs typeface="Times New Roman" panose="02020603050405020304" pitchFamily="18" charset="0"/>
              </a:rPr>
              <a:t>lutein</a:t>
            </a:r>
            <a:r>
              <a:rPr lang="it-IT" altLang="en-US" b="1" dirty="0">
                <a:solidFill>
                  <a:prstClr val="black"/>
                </a:solidFill>
                <a:latin typeface="Times New Roman" panose="02020603050405020304" pitchFamily="18" charset="0"/>
                <a:cs typeface="Times New Roman" panose="02020603050405020304" pitchFamily="18" charset="0"/>
              </a:rPr>
              <a:t>/</a:t>
            </a:r>
            <a:r>
              <a:rPr lang="it-IT" altLang="en-US" b="1" dirty="0" err="1">
                <a:solidFill>
                  <a:prstClr val="black"/>
                </a:solidFill>
                <a:latin typeface="Times New Roman" panose="02020603050405020304" pitchFamily="18" charset="0"/>
                <a:cs typeface="Times New Roman" panose="02020603050405020304" pitchFamily="18" charset="0"/>
              </a:rPr>
              <a:t>zeaxanthin</a:t>
            </a:r>
            <a:r>
              <a:rPr lang="it-IT" altLang="en-US" b="1" dirty="0">
                <a:solidFill>
                  <a:prstClr val="black"/>
                </a:solidFill>
                <a:latin typeface="Times New Roman" panose="02020603050405020304" pitchFamily="18" charset="0"/>
                <a:cs typeface="Times New Roman" panose="02020603050405020304" pitchFamily="18" charset="0"/>
              </a:rPr>
              <a:t> (10 </a:t>
            </a:r>
            <a:r>
              <a:rPr lang="it-IT" altLang="en-US" b="1" dirty="0" err="1">
                <a:solidFill>
                  <a:prstClr val="black"/>
                </a:solidFill>
                <a:latin typeface="Times New Roman" panose="02020603050405020304" pitchFamily="18" charset="0"/>
                <a:cs typeface="Times New Roman" panose="02020603050405020304" pitchFamily="18" charset="0"/>
              </a:rPr>
              <a:t>milligrams</a:t>
            </a:r>
            <a:r>
              <a:rPr lang="it-IT" altLang="en-US" b="1" dirty="0">
                <a:solidFill>
                  <a:prstClr val="black"/>
                </a:solidFill>
                <a:latin typeface="Times New Roman" panose="02020603050405020304" pitchFamily="18" charset="0"/>
                <a:cs typeface="Times New Roman" panose="02020603050405020304" pitchFamily="18" charset="0"/>
              </a:rPr>
              <a:t>/2 </a:t>
            </a:r>
            <a:r>
              <a:rPr lang="it-IT" altLang="en-US" b="1" dirty="0" err="1">
                <a:solidFill>
                  <a:prstClr val="black"/>
                </a:solidFill>
                <a:latin typeface="Times New Roman" panose="02020603050405020304" pitchFamily="18" charset="0"/>
                <a:cs typeface="Times New Roman" panose="02020603050405020304" pitchFamily="18" charset="0"/>
              </a:rPr>
              <a:t>milligrams</a:t>
            </a:r>
            <a:r>
              <a:rPr lang="it-IT" altLang="en-US" b="1" dirty="0">
                <a:solidFill>
                  <a:prstClr val="black"/>
                </a:solidFill>
                <a:latin typeface="Times New Roman" panose="02020603050405020304" pitchFamily="18" charset="0"/>
                <a:cs typeface="Times New Roman" panose="02020603050405020304" pitchFamily="18" charset="0"/>
              </a:rPr>
              <a:t>) </a:t>
            </a:r>
          </a:p>
          <a:p>
            <a:pPr algn="just">
              <a:defRPr/>
            </a:pPr>
            <a:endParaRPr lang="it-IT" altLang="en-US" b="1" dirty="0" smtClean="0">
              <a:solidFill>
                <a:prstClr val="black"/>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defRPr/>
            </a:pPr>
            <a:r>
              <a:rPr lang="it-IT" altLang="en-US" b="1" dirty="0" smtClean="0">
                <a:solidFill>
                  <a:prstClr val="black"/>
                </a:solidFill>
                <a:latin typeface="Times New Roman" panose="02020603050405020304" pitchFamily="18" charset="0"/>
                <a:cs typeface="Times New Roman" panose="02020603050405020304" pitchFamily="18" charset="0"/>
              </a:rPr>
              <a:t>500 </a:t>
            </a:r>
            <a:r>
              <a:rPr lang="it-IT" altLang="en-US" b="1" dirty="0" err="1">
                <a:solidFill>
                  <a:prstClr val="black"/>
                </a:solidFill>
                <a:latin typeface="Times New Roman" panose="02020603050405020304" pitchFamily="18" charset="0"/>
                <a:cs typeface="Times New Roman" panose="02020603050405020304" pitchFamily="18" charset="0"/>
              </a:rPr>
              <a:t>milligrams</a:t>
            </a:r>
            <a:r>
              <a:rPr lang="it-IT" altLang="en-US" b="1" dirty="0">
                <a:solidFill>
                  <a:prstClr val="black"/>
                </a:solidFill>
                <a:latin typeface="Times New Roman" panose="02020603050405020304" pitchFamily="18" charset="0"/>
                <a:cs typeface="Times New Roman" panose="02020603050405020304" pitchFamily="18" charset="0"/>
              </a:rPr>
              <a:t> </a:t>
            </a:r>
            <a:r>
              <a:rPr lang="it-IT" altLang="en-US" b="1" dirty="0" err="1">
                <a:solidFill>
                  <a:prstClr val="black"/>
                </a:solidFill>
                <a:latin typeface="Times New Roman" panose="02020603050405020304" pitchFamily="18" charset="0"/>
                <a:cs typeface="Times New Roman" panose="02020603050405020304" pitchFamily="18" charset="0"/>
              </a:rPr>
              <a:t>vitamin</a:t>
            </a:r>
            <a:r>
              <a:rPr lang="it-IT" altLang="en-US" b="1" dirty="0">
                <a:solidFill>
                  <a:prstClr val="black"/>
                </a:solidFill>
                <a:latin typeface="Times New Roman" panose="02020603050405020304" pitchFamily="18" charset="0"/>
                <a:cs typeface="Times New Roman" panose="02020603050405020304" pitchFamily="18" charset="0"/>
              </a:rPr>
              <a:t> C, 400 </a:t>
            </a:r>
            <a:r>
              <a:rPr lang="it-IT" altLang="en-US" b="1" dirty="0" err="1">
                <a:solidFill>
                  <a:prstClr val="black"/>
                </a:solidFill>
                <a:latin typeface="Times New Roman" panose="02020603050405020304" pitchFamily="18" charset="0"/>
                <a:cs typeface="Times New Roman" panose="02020603050405020304" pitchFamily="18" charset="0"/>
              </a:rPr>
              <a:t>international</a:t>
            </a:r>
            <a:r>
              <a:rPr lang="it-IT" altLang="en-US" b="1" dirty="0">
                <a:solidFill>
                  <a:prstClr val="black"/>
                </a:solidFill>
                <a:latin typeface="Times New Roman" panose="02020603050405020304" pitchFamily="18" charset="0"/>
                <a:cs typeface="Times New Roman" panose="02020603050405020304" pitchFamily="18" charset="0"/>
              </a:rPr>
              <a:t> </a:t>
            </a:r>
            <a:r>
              <a:rPr lang="it-IT" altLang="en-US" b="1" dirty="0" err="1">
                <a:solidFill>
                  <a:prstClr val="black"/>
                </a:solidFill>
                <a:latin typeface="Times New Roman" panose="02020603050405020304" pitchFamily="18" charset="0"/>
                <a:cs typeface="Times New Roman" panose="02020603050405020304" pitchFamily="18" charset="0"/>
              </a:rPr>
              <a:t>units</a:t>
            </a:r>
            <a:r>
              <a:rPr lang="it-IT" altLang="en-US" b="1" dirty="0">
                <a:solidFill>
                  <a:prstClr val="black"/>
                </a:solidFill>
                <a:latin typeface="Times New Roman" panose="02020603050405020304" pitchFamily="18" charset="0"/>
                <a:cs typeface="Times New Roman" panose="02020603050405020304" pitchFamily="18" charset="0"/>
              </a:rPr>
              <a:t> of </a:t>
            </a:r>
            <a:r>
              <a:rPr lang="it-IT" altLang="en-US" b="1" dirty="0" err="1">
                <a:solidFill>
                  <a:prstClr val="black"/>
                </a:solidFill>
                <a:latin typeface="Times New Roman" panose="02020603050405020304" pitchFamily="18" charset="0"/>
                <a:cs typeface="Times New Roman" panose="02020603050405020304" pitchFamily="18" charset="0"/>
              </a:rPr>
              <a:t>vitamin</a:t>
            </a:r>
            <a:r>
              <a:rPr lang="it-IT" altLang="en-US" b="1" dirty="0">
                <a:solidFill>
                  <a:prstClr val="black"/>
                </a:solidFill>
                <a:latin typeface="Times New Roman" panose="02020603050405020304" pitchFamily="18" charset="0"/>
                <a:cs typeface="Times New Roman" panose="02020603050405020304" pitchFamily="18" charset="0"/>
              </a:rPr>
              <a:t> </a:t>
            </a:r>
            <a:r>
              <a:rPr lang="it-IT" altLang="en-US" b="1" dirty="0" smtClean="0">
                <a:solidFill>
                  <a:prstClr val="black"/>
                </a:solidFill>
                <a:latin typeface="Times New Roman" panose="02020603050405020304" pitchFamily="18" charset="0"/>
                <a:cs typeface="Times New Roman" panose="02020603050405020304" pitchFamily="18" charset="0"/>
              </a:rPr>
              <a:t>E </a:t>
            </a:r>
            <a:r>
              <a:rPr lang="it-IT" altLang="en-US" b="1" dirty="0" err="1" smtClean="0">
                <a:solidFill>
                  <a:prstClr val="black"/>
                </a:solidFill>
                <a:latin typeface="Times New Roman" panose="02020603050405020304" pitchFamily="18" charset="0"/>
                <a:cs typeface="Times New Roman" panose="02020603050405020304" pitchFamily="18" charset="0"/>
              </a:rPr>
              <a:t>Zinc</a:t>
            </a:r>
            <a:r>
              <a:rPr lang="it-IT" altLang="en-US" b="1" dirty="0" smtClean="0">
                <a:solidFill>
                  <a:prstClr val="black"/>
                </a:solidFill>
                <a:latin typeface="Times New Roman" panose="02020603050405020304" pitchFamily="18" charset="0"/>
                <a:cs typeface="Times New Roman" panose="02020603050405020304" pitchFamily="18" charset="0"/>
              </a:rPr>
              <a:t> </a:t>
            </a:r>
            <a:r>
              <a:rPr lang="it-IT" altLang="en-US" b="1" dirty="0">
                <a:solidFill>
                  <a:prstClr val="black"/>
                </a:solidFill>
                <a:latin typeface="Times New Roman" panose="02020603050405020304" pitchFamily="18" charset="0"/>
                <a:cs typeface="Times New Roman" panose="02020603050405020304" pitchFamily="18" charset="0"/>
              </a:rPr>
              <a:t>25 mg</a:t>
            </a:r>
          </a:p>
        </p:txBody>
      </p:sp>
      <p:grpSp>
        <p:nvGrpSpPr>
          <p:cNvPr id="9" name="Gruppo 5"/>
          <p:cNvGrpSpPr>
            <a:grpSpLocks/>
          </p:cNvGrpSpPr>
          <p:nvPr/>
        </p:nvGrpSpPr>
        <p:grpSpPr bwMode="auto">
          <a:xfrm>
            <a:off x="5148064" y="136842"/>
            <a:ext cx="3836491" cy="1709566"/>
            <a:chOff x="3974285" y="1196752"/>
            <a:chExt cx="4700683" cy="2592288"/>
          </a:xfrm>
        </p:grpSpPr>
        <p:pic>
          <p:nvPicPr>
            <p:cNvPr id="10"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4285" y="1196752"/>
              <a:ext cx="4700683"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8543" y="2992760"/>
              <a:ext cx="1876425" cy="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magin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231" y="136842"/>
            <a:ext cx="38512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173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2638425"/>
            <a:ext cx="29972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7"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566863"/>
            <a:ext cx="26749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8"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08125"/>
            <a:ext cx="25574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9"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725" y="3021013"/>
            <a:ext cx="44894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0" name="Picture 2" descr="http://i.stack.imgur.com/oWYn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0263" y="4049713"/>
            <a:ext cx="29495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6772275" y="3810000"/>
            <a:ext cx="1055688" cy="277813"/>
          </a:xfrm>
          <a:prstGeom prst="rect">
            <a:avLst/>
          </a:prstGeom>
          <a:noFill/>
        </p:spPr>
        <p:txBody>
          <a:bodyPr wrap="none">
            <a:spAutoFit/>
          </a:bodyPr>
          <a:lstStyle/>
          <a:p>
            <a:pPr>
              <a:defRPr/>
            </a:pPr>
            <a:r>
              <a:rPr lang="it-IT" sz="1200" dirty="0">
                <a:solidFill>
                  <a:srgbClr val="000000"/>
                </a:solidFill>
                <a:cs typeface="Arial" panose="020B0604020202020204" pitchFamily="34" charset="0"/>
              </a:rPr>
              <a:t>Beta carotene</a:t>
            </a:r>
          </a:p>
        </p:txBody>
      </p:sp>
      <p:pic>
        <p:nvPicPr>
          <p:cNvPr id="349192" name="Picture 4" descr="File:Electron shell 034 Selenium (polyatomic nonmetal) - no label.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1287463"/>
            <a:ext cx="103663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3" name="Immagin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05750" y="1341438"/>
            <a:ext cx="1016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85750" y="268288"/>
            <a:ext cx="7015163" cy="461962"/>
          </a:xfrm>
          <a:prstGeom prst="rect">
            <a:avLst/>
          </a:prstGeom>
        </p:spPr>
        <p:txBody>
          <a:bodyPr wrap="none">
            <a:spAutoFit/>
          </a:bodyPr>
          <a:lstStyle/>
          <a:p>
            <a:pPr>
              <a:defRPr/>
            </a:pPr>
            <a:r>
              <a:rPr lang="en-US" altLang="it-IT" sz="2400" b="1" dirty="0">
                <a:solidFill>
                  <a:prstClr val="white"/>
                </a:solidFill>
                <a:cs typeface="Arial" panose="020B0604020202020204" pitchFamily="34" charset="0"/>
              </a:rPr>
              <a:t>Antioxidants: an heterogeneous family of compounds</a:t>
            </a:r>
          </a:p>
        </p:txBody>
      </p:sp>
      <p:sp>
        <p:nvSpPr>
          <p:cNvPr id="3" name="CasellaDiTesto 2"/>
          <p:cNvSpPr txBox="1"/>
          <p:nvPr/>
        </p:nvSpPr>
        <p:spPr>
          <a:xfrm>
            <a:off x="466725" y="6172200"/>
            <a:ext cx="8172450" cy="369888"/>
          </a:xfrm>
          <a:prstGeom prst="rect">
            <a:avLst/>
          </a:prstGeom>
          <a:noFill/>
        </p:spPr>
        <p:txBody>
          <a:bodyPr wrap="none">
            <a:spAutoFit/>
          </a:bodyPr>
          <a:lstStyle/>
          <a:p>
            <a:pPr>
              <a:defRPr/>
            </a:pPr>
            <a:r>
              <a:rPr lang="en-GB" dirty="0">
                <a:solidFill>
                  <a:srgbClr val="000000"/>
                </a:solidFill>
                <a:cs typeface="Arial" panose="020B0604020202020204" pitchFamily="34" charset="0"/>
              </a:rPr>
              <a:t>Elements, Hydro soluble vitamins, Lipid Vitamins, Polyphenols, Terpenes, Peptides….</a:t>
            </a:r>
          </a:p>
        </p:txBody>
      </p:sp>
      <p:sp>
        <p:nvSpPr>
          <p:cNvPr id="13" name="CasellaDiTesto 12"/>
          <p:cNvSpPr txBox="1"/>
          <p:nvPr/>
        </p:nvSpPr>
        <p:spPr>
          <a:xfrm>
            <a:off x="6894513" y="4875213"/>
            <a:ext cx="927100" cy="276225"/>
          </a:xfrm>
          <a:prstGeom prst="rect">
            <a:avLst/>
          </a:prstGeom>
          <a:noFill/>
        </p:spPr>
        <p:txBody>
          <a:bodyPr wrap="none">
            <a:spAutoFit/>
          </a:bodyPr>
          <a:lstStyle/>
          <a:p>
            <a:pPr>
              <a:defRPr/>
            </a:pPr>
            <a:r>
              <a:rPr lang="en-GB" sz="1200" dirty="0">
                <a:solidFill>
                  <a:srgbClr val="000000"/>
                </a:solidFill>
                <a:cs typeface="Arial" panose="020B0604020202020204" pitchFamily="34" charset="0"/>
              </a:rPr>
              <a:t>Glutathione</a:t>
            </a:r>
          </a:p>
        </p:txBody>
      </p:sp>
      <p:pic>
        <p:nvPicPr>
          <p:cNvPr id="349197" name="Picture 2" descr="Glutathion.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5238" y="5183188"/>
            <a:ext cx="22939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5221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28034" y="682580"/>
            <a:ext cx="8154741" cy="4721651"/>
          </a:xfrm>
        </p:spPr>
        <p:txBody>
          <a:bodyPr>
            <a:normAutofit fontScale="70000" lnSpcReduction="20000"/>
          </a:bodyPr>
          <a:lstStyle/>
          <a:p>
            <a:pPr marL="0" indent="0" algn="just">
              <a:buNone/>
            </a:pPr>
            <a:r>
              <a:rPr lang="en-US" b="1" dirty="0"/>
              <a:t>Claims on the protection of body cells and molecules (i.e. DNA, proteins and lipids) from oxidative damage, including photo-oxidative (UV-induced) damage</a:t>
            </a:r>
            <a:endParaRPr lang="it-IT" b="1" dirty="0" smtClean="0"/>
          </a:p>
          <a:p>
            <a:pPr marL="0" indent="0" algn="just">
              <a:buNone/>
            </a:pPr>
            <a:endParaRPr lang="it-IT" b="1" dirty="0"/>
          </a:p>
          <a:p>
            <a:pPr marL="0" indent="0" algn="just">
              <a:buNone/>
            </a:pPr>
            <a:r>
              <a:rPr lang="it-IT" b="1" dirty="0" smtClean="0"/>
              <a:t>4.1.1 </a:t>
            </a:r>
            <a:r>
              <a:rPr lang="it-IT" b="1" dirty="0" err="1" smtClean="0"/>
              <a:t>Oxidative</a:t>
            </a:r>
            <a:r>
              <a:rPr lang="it-IT" b="1" dirty="0" smtClean="0"/>
              <a:t> </a:t>
            </a:r>
            <a:r>
              <a:rPr lang="it-IT" b="1" dirty="0" err="1"/>
              <a:t>damage</a:t>
            </a:r>
            <a:r>
              <a:rPr lang="it-IT" b="1" dirty="0"/>
              <a:t> to </a:t>
            </a:r>
            <a:r>
              <a:rPr lang="it-IT" b="1" dirty="0" err="1"/>
              <a:t>proteins</a:t>
            </a:r>
            <a:r>
              <a:rPr lang="it-IT" b="1" dirty="0"/>
              <a:t> </a:t>
            </a:r>
            <a:endParaRPr lang="it-IT" dirty="0"/>
          </a:p>
          <a:p>
            <a:pPr marL="0" indent="0" algn="just">
              <a:buNone/>
            </a:pPr>
            <a:endParaRPr lang="en-US" dirty="0" smtClean="0"/>
          </a:p>
          <a:p>
            <a:pPr marL="0" indent="0" algn="just">
              <a:buNone/>
            </a:pPr>
            <a:r>
              <a:rPr lang="en-US" dirty="0" smtClean="0"/>
              <a:t>Direct </a:t>
            </a:r>
            <a:r>
              <a:rPr lang="en-US" dirty="0"/>
              <a:t>measurements of </a:t>
            </a:r>
            <a:r>
              <a:rPr lang="en-US" dirty="0">
                <a:solidFill>
                  <a:srgbClr val="FF0000"/>
                </a:solidFill>
              </a:rPr>
              <a:t>oxidative damage to proteins in vivo </a:t>
            </a:r>
            <a:r>
              <a:rPr lang="en-US" dirty="0"/>
              <a:t>(e.g. measurement of oxidative changes of amino acids in proteins) </a:t>
            </a:r>
            <a:r>
              <a:rPr lang="en-US" b="1" dirty="0">
                <a:solidFill>
                  <a:srgbClr val="FF0000"/>
                </a:solidFill>
              </a:rPr>
              <a:t>could be obtained by means of HPLC-MS </a:t>
            </a:r>
            <a:r>
              <a:rPr lang="en-US" dirty="0"/>
              <a:t>and other methods, as long as identification and separation of such molecules in plasma from other substances is successfully achieved (e.g. from protein tyrosine nitration products). Measures of protein oxidation by-products (e.g. protein carbonyls) using conventional assays (e.g. colorimetric procedure which involves </a:t>
            </a:r>
            <a:r>
              <a:rPr lang="en-US" dirty="0" err="1"/>
              <a:t>dinitrophenylhydrazine</a:t>
            </a:r>
            <a:r>
              <a:rPr lang="en-US" dirty="0"/>
              <a:t> (DNPH) </a:t>
            </a:r>
            <a:r>
              <a:rPr lang="en-US" dirty="0" err="1"/>
              <a:t>derivatisation</a:t>
            </a:r>
            <a:r>
              <a:rPr lang="en-US" dirty="0"/>
              <a:t> of carbonyl groups) or ELISA methods (either directly or after DNPH </a:t>
            </a:r>
            <a:r>
              <a:rPr lang="en-US" dirty="0" err="1"/>
              <a:t>derivatisation</a:t>
            </a:r>
            <a:r>
              <a:rPr lang="en-US" dirty="0"/>
              <a:t>) are usually susceptible to interferences by molecules other than proteins, and could only be used in combination with at least one direct marker of oxidative damage to proteins </a:t>
            </a:r>
            <a:r>
              <a:rPr lang="en-US" i="1" dirty="0"/>
              <a:t>in vivo </a:t>
            </a:r>
            <a:r>
              <a:rPr lang="en-US" dirty="0"/>
              <a:t>if assessed directly in blood or target tissue (e.g. skin). </a:t>
            </a:r>
            <a:endParaRPr lang="it-IT" dirty="0"/>
          </a:p>
        </p:txBody>
      </p:sp>
    </p:spTree>
    <p:extLst>
      <p:ext uri="{BB962C8B-B14F-4D97-AF65-F5344CB8AC3E}">
        <p14:creationId xmlns:p14="http://schemas.microsoft.com/office/powerpoint/2010/main" val="2557637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3798" y="331675"/>
            <a:ext cx="8669897" cy="6526325"/>
          </a:xfrm>
        </p:spPr>
        <p:txBody>
          <a:bodyPr>
            <a:normAutofit fontScale="77500" lnSpcReduction="20000"/>
          </a:bodyPr>
          <a:lstStyle/>
          <a:p>
            <a:pPr marL="0" indent="0" algn="just">
              <a:buNone/>
            </a:pPr>
            <a:r>
              <a:rPr lang="it-IT" b="1" dirty="0" smtClean="0"/>
              <a:t>4.1.2 </a:t>
            </a:r>
            <a:r>
              <a:rPr lang="it-IT" b="1" dirty="0" err="1" smtClean="0"/>
              <a:t>Oxidative</a:t>
            </a:r>
            <a:r>
              <a:rPr lang="it-IT" b="1" dirty="0" smtClean="0"/>
              <a:t> </a:t>
            </a:r>
            <a:r>
              <a:rPr lang="it-IT" b="1" dirty="0" err="1"/>
              <a:t>damage</a:t>
            </a:r>
            <a:r>
              <a:rPr lang="it-IT" b="1" dirty="0"/>
              <a:t> to </a:t>
            </a:r>
            <a:r>
              <a:rPr lang="it-IT" b="1" dirty="0" err="1"/>
              <a:t>lipids</a:t>
            </a:r>
            <a:r>
              <a:rPr lang="it-IT" b="1" dirty="0"/>
              <a:t> </a:t>
            </a:r>
            <a:endParaRPr lang="it-IT" dirty="0"/>
          </a:p>
          <a:p>
            <a:pPr marL="0" indent="0" algn="just">
              <a:buNone/>
            </a:pPr>
            <a:r>
              <a:rPr lang="en-US" dirty="0" smtClean="0"/>
              <a:t>Direct </a:t>
            </a:r>
            <a:r>
              <a:rPr lang="en-US" dirty="0">
                <a:solidFill>
                  <a:srgbClr val="FF0000"/>
                </a:solidFill>
              </a:rPr>
              <a:t>measurements of oxidative damage to lipids </a:t>
            </a:r>
            <a:r>
              <a:rPr lang="en-US" dirty="0"/>
              <a:t>(i.e. lipid peroxidation) </a:t>
            </a:r>
            <a:r>
              <a:rPr lang="en-US" dirty="0">
                <a:solidFill>
                  <a:srgbClr val="FF0000"/>
                </a:solidFill>
              </a:rPr>
              <a:t>could be obtained </a:t>
            </a:r>
            <a:r>
              <a:rPr lang="en-US" i="1" dirty="0">
                <a:solidFill>
                  <a:srgbClr val="FF0000"/>
                </a:solidFill>
              </a:rPr>
              <a:t>in vivo </a:t>
            </a:r>
            <a:r>
              <a:rPr lang="en-US" b="1" dirty="0">
                <a:solidFill>
                  <a:srgbClr val="FF0000"/>
                </a:solidFill>
              </a:rPr>
              <a:t>by measuring changes in F2-isoprostanes in 24-h urine samples</a:t>
            </a:r>
            <a:r>
              <a:rPr lang="en-US" dirty="0"/>
              <a:t>, which is a better matrix than plasma for this measurement, using gas-chromatography techniques with various detection modes, of which mass spectrometry is preferred. F2-isoprostanes can also be measured using immunoassays. However, lack of specificity owing to possible cross reactions with other </a:t>
            </a:r>
            <a:r>
              <a:rPr lang="en-US" dirty="0" err="1"/>
              <a:t>prostanoids</a:t>
            </a:r>
            <a:r>
              <a:rPr lang="en-US" dirty="0"/>
              <a:t> needs to be taken into account. </a:t>
            </a:r>
          </a:p>
          <a:p>
            <a:pPr marL="0" indent="0" algn="just">
              <a:buNone/>
            </a:pPr>
            <a:r>
              <a:rPr lang="it-IT" dirty="0" err="1"/>
              <a:t>Measurements</a:t>
            </a:r>
            <a:r>
              <a:rPr lang="it-IT" dirty="0"/>
              <a:t> of </a:t>
            </a:r>
            <a:r>
              <a:rPr lang="it-IT" dirty="0" err="1"/>
              <a:t>oxidative</a:t>
            </a:r>
            <a:r>
              <a:rPr lang="it-IT" dirty="0"/>
              <a:t> </a:t>
            </a:r>
            <a:r>
              <a:rPr lang="it-IT" dirty="0" err="1"/>
              <a:t>damage</a:t>
            </a:r>
            <a:r>
              <a:rPr lang="it-IT" dirty="0"/>
              <a:t> to </a:t>
            </a:r>
            <a:r>
              <a:rPr lang="it-IT" dirty="0" err="1"/>
              <a:t>lipids</a:t>
            </a:r>
            <a:r>
              <a:rPr lang="it-IT" dirty="0"/>
              <a:t> (i.e. </a:t>
            </a:r>
            <a:r>
              <a:rPr lang="it-IT" dirty="0" err="1"/>
              <a:t>lipid</a:t>
            </a:r>
            <a:r>
              <a:rPr lang="it-IT" dirty="0"/>
              <a:t> </a:t>
            </a:r>
            <a:r>
              <a:rPr lang="it-IT" dirty="0" err="1"/>
              <a:t>peroxidation</a:t>
            </a:r>
            <a:r>
              <a:rPr lang="it-IT" dirty="0"/>
              <a:t>) </a:t>
            </a:r>
            <a:r>
              <a:rPr lang="it-IT" dirty="0" err="1"/>
              <a:t>could</a:t>
            </a:r>
            <a:r>
              <a:rPr lang="it-IT" dirty="0"/>
              <a:t> </a:t>
            </a:r>
            <a:r>
              <a:rPr lang="it-IT" dirty="0" err="1"/>
              <a:t>also</a:t>
            </a:r>
            <a:r>
              <a:rPr lang="it-IT" dirty="0"/>
              <a:t> be </a:t>
            </a:r>
            <a:r>
              <a:rPr lang="it-IT" dirty="0" err="1"/>
              <a:t>obtained</a:t>
            </a:r>
            <a:r>
              <a:rPr lang="it-IT" dirty="0"/>
              <a:t> </a:t>
            </a:r>
            <a:r>
              <a:rPr lang="it-IT" i="1" dirty="0"/>
              <a:t>in vivo </a:t>
            </a:r>
            <a:r>
              <a:rPr lang="it-IT" b="1" dirty="0">
                <a:solidFill>
                  <a:srgbClr val="FF0000"/>
                </a:solidFill>
              </a:rPr>
              <a:t>by </a:t>
            </a:r>
            <a:r>
              <a:rPr lang="it-IT" b="1" dirty="0" err="1">
                <a:solidFill>
                  <a:srgbClr val="FF0000"/>
                </a:solidFill>
              </a:rPr>
              <a:t>measuring</a:t>
            </a:r>
            <a:r>
              <a:rPr lang="it-IT" b="1" dirty="0">
                <a:solidFill>
                  <a:srgbClr val="FF0000"/>
                </a:solidFill>
              </a:rPr>
              <a:t> </a:t>
            </a:r>
            <a:r>
              <a:rPr lang="it-IT" b="1" dirty="0" err="1">
                <a:solidFill>
                  <a:srgbClr val="FF0000"/>
                </a:solidFill>
              </a:rPr>
              <a:t>oxidised</a:t>
            </a:r>
            <a:r>
              <a:rPr lang="it-IT" b="1" dirty="0">
                <a:solidFill>
                  <a:srgbClr val="FF0000"/>
                </a:solidFill>
              </a:rPr>
              <a:t> LDL </a:t>
            </a:r>
            <a:r>
              <a:rPr lang="it-IT" b="1" dirty="0" err="1">
                <a:solidFill>
                  <a:srgbClr val="FF0000"/>
                </a:solidFill>
              </a:rPr>
              <a:t>particles</a:t>
            </a:r>
            <a:r>
              <a:rPr lang="it-IT" b="1" dirty="0">
                <a:solidFill>
                  <a:srgbClr val="FF0000"/>
                </a:solidFill>
              </a:rPr>
              <a:t> in </a:t>
            </a:r>
            <a:r>
              <a:rPr lang="it-IT" b="1" dirty="0" err="1">
                <a:solidFill>
                  <a:srgbClr val="FF0000"/>
                </a:solidFill>
              </a:rPr>
              <a:t>blood</a:t>
            </a:r>
            <a:r>
              <a:rPr lang="it-IT" b="1" dirty="0">
                <a:solidFill>
                  <a:srgbClr val="FF0000"/>
                </a:solidFill>
              </a:rPr>
              <a:t> </a:t>
            </a:r>
            <a:r>
              <a:rPr lang="it-IT" b="1" dirty="0" err="1">
                <a:solidFill>
                  <a:srgbClr val="FF0000"/>
                </a:solidFill>
              </a:rPr>
              <a:t>using</a:t>
            </a:r>
            <a:r>
              <a:rPr lang="it-IT" b="1" dirty="0">
                <a:solidFill>
                  <a:srgbClr val="FF0000"/>
                </a:solidFill>
              </a:rPr>
              <a:t> </a:t>
            </a:r>
            <a:r>
              <a:rPr lang="it-IT" b="1" dirty="0" err="1">
                <a:solidFill>
                  <a:srgbClr val="FF0000"/>
                </a:solidFill>
              </a:rPr>
              <a:t>immunological</a:t>
            </a:r>
            <a:r>
              <a:rPr lang="it-IT" b="1" dirty="0">
                <a:solidFill>
                  <a:srgbClr val="FF0000"/>
                </a:solidFill>
              </a:rPr>
              <a:t> </a:t>
            </a:r>
            <a:r>
              <a:rPr lang="it-IT" b="1" dirty="0" err="1">
                <a:solidFill>
                  <a:srgbClr val="FF0000"/>
                </a:solidFill>
              </a:rPr>
              <a:t>methods</a:t>
            </a:r>
            <a:r>
              <a:rPr lang="it-IT" dirty="0"/>
              <a:t> (i.e. </a:t>
            </a:r>
            <a:r>
              <a:rPr lang="it-IT" dirty="0" err="1"/>
              <a:t>antibodies</a:t>
            </a:r>
            <a:r>
              <a:rPr lang="it-IT" dirty="0"/>
              <a:t>) with appropriate </a:t>
            </a:r>
            <a:r>
              <a:rPr lang="it-IT" dirty="0" err="1"/>
              <a:t>specificity</a:t>
            </a:r>
            <a:r>
              <a:rPr lang="it-IT" dirty="0"/>
              <a:t>. </a:t>
            </a:r>
            <a:endParaRPr lang="it-IT" dirty="0" smtClean="0"/>
          </a:p>
          <a:p>
            <a:pPr marL="0" indent="0" algn="just">
              <a:buNone/>
            </a:pPr>
            <a:r>
              <a:rPr lang="it-IT" b="1" dirty="0" err="1" smtClean="0">
                <a:solidFill>
                  <a:srgbClr val="FF0000"/>
                </a:solidFill>
              </a:rPr>
              <a:t>Phosphatidylcholine</a:t>
            </a:r>
            <a:r>
              <a:rPr lang="it-IT" b="1" dirty="0" smtClean="0">
                <a:solidFill>
                  <a:srgbClr val="FF0000"/>
                </a:solidFill>
              </a:rPr>
              <a:t> </a:t>
            </a:r>
            <a:r>
              <a:rPr lang="it-IT" b="1" dirty="0" err="1">
                <a:solidFill>
                  <a:srgbClr val="FF0000"/>
                </a:solidFill>
              </a:rPr>
              <a:t>hydroperoxides</a:t>
            </a:r>
            <a:r>
              <a:rPr lang="it-IT" b="1" dirty="0">
                <a:solidFill>
                  <a:srgbClr val="FF0000"/>
                </a:solidFill>
              </a:rPr>
              <a:t> (PCOOH) </a:t>
            </a:r>
            <a:r>
              <a:rPr lang="it-IT" b="1" dirty="0" err="1">
                <a:solidFill>
                  <a:srgbClr val="FF0000"/>
                </a:solidFill>
              </a:rPr>
              <a:t>measured</a:t>
            </a:r>
            <a:r>
              <a:rPr lang="it-IT" b="1" dirty="0">
                <a:solidFill>
                  <a:srgbClr val="FF0000"/>
                </a:solidFill>
              </a:rPr>
              <a:t> in </a:t>
            </a:r>
            <a:r>
              <a:rPr lang="it-IT" b="1" dirty="0" err="1">
                <a:solidFill>
                  <a:srgbClr val="FF0000"/>
                </a:solidFill>
              </a:rPr>
              <a:t>blood</a:t>
            </a:r>
            <a:r>
              <a:rPr lang="it-IT" b="1" dirty="0">
                <a:solidFill>
                  <a:srgbClr val="FF0000"/>
                </a:solidFill>
              </a:rPr>
              <a:t> or </a:t>
            </a:r>
            <a:r>
              <a:rPr lang="it-IT" b="1" dirty="0" err="1">
                <a:solidFill>
                  <a:srgbClr val="FF0000"/>
                </a:solidFill>
              </a:rPr>
              <a:t>tissue</a:t>
            </a:r>
            <a:r>
              <a:rPr lang="it-IT" b="1" dirty="0">
                <a:solidFill>
                  <a:srgbClr val="FF0000"/>
                </a:solidFill>
              </a:rPr>
              <a:t> by high-performance </a:t>
            </a:r>
            <a:r>
              <a:rPr lang="it-IT" b="1" dirty="0" err="1">
                <a:solidFill>
                  <a:srgbClr val="FF0000"/>
                </a:solidFill>
              </a:rPr>
              <a:t>liquid</a:t>
            </a:r>
            <a:r>
              <a:rPr lang="it-IT" b="1" dirty="0">
                <a:solidFill>
                  <a:srgbClr val="FF0000"/>
                </a:solidFill>
              </a:rPr>
              <a:t> </a:t>
            </a:r>
            <a:r>
              <a:rPr lang="it-IT" b="1" dirty="0" err="1">
                <a:solidFill>
                  <a:srgbClr val="FF0000"/>
                </a:solidFill>
              </a:rPr>
              <a:t>chromatography</a:t>
            </a:r>
            <a:r>
              <a:rPr lang="it-IT" b="1" dirty="0">
                <a:solidFill>
                  <a:srgbClr val="FF0000"/>
                </a:solidFill>
              </a:rPr>
              <a:t> (HPLC) </a:t>
            </a:r>
            <a:r>
              <a:rPr lang="it-IT" b="1" dirty="0" err="1">
                <a:solidFill>
                  <a:srgbClr val="FF0000"/>
                </a:solidFill>
              </a:rPr>
              <a:t>is</a:t>
            </a:r>
            <a:r>
              <a:rPr lang="it-IT" b="1" dirty="0">
                <a:solidFill>
                  <a:srgbClr val="FF0000"/>
                </a:solidFill>
              </a:rPr>
              <a:t> </a:t>
            </a:r>
            <a:r>
              <a:rPr lang="it-IT" b="1" dirty="0" err="1">
                <a:solidFill>
                  <a:srgbClr val="FF0000"/>
                </a:solidFill>
              </a:rPr>
              <a:t>also</a:t>
            </a:r>
            <a:r>
              <a:rPr lang="it-IT" b="1" dirty="0">
                <a:solidFill>
                  <a:srgbClr val="FF0000"/>
                </a:solidFill>
              </a:rPr>
              <a:t> an </a:t>
            </a:r>
            <a:r>
              <a:rPr lang="it-IT" b="1" dirty="0" err="1">
                <a:solidFill>
                  <a:srgbClr val="FF0000"/>
                </a:solidFill>
              </a:rPr>
              <a:t>acceptable</a:t>
            </a:r>
            <a:r>
              <a:rPr lang="it-IT" b="1" dirty="0">
                <a:solidFill>
                  <a:srgbClr val="FF0000"/>
                </a:solidFill>
              </a:rPr>
              <a:t> marker of </a:t>
            </a:r>
            <a:r>
              <a:rPr lang="it-IT" b="1" dirty="0" err="1">
                <a:solidFill>
                  <a:srgbClr val="FF0000"/>
                </a:solidFill>
              </a:rPr>
              <a:t>lipid</a:t>
            </a:r>
            <a:r>
              <a:rPr lang="it-IT" b="1" dirty="0">
                <a:solidFill>
                  <a:srgbClr val="FF0000"/>
                </a:solidFill>
              </a:rPr>
              <a:t> </a:t>
            </a:r>
            <a:r>
              <a:rPr lang="it-IT" b="1" dirty="0" err="1">
                <a:solidFill>
                  <a:srgbClr val="FF0000"/>
                </a:solidFill>
              </a:rPr>
              <a:t>peroxidation</a:t>
            </a:r>
            <a:r>
              <a:rPr lang="it-IT" b="1" dirty="0">
                <a:solidFill>
                  <a:srgbClr val="FF0000"/>
                </a:solidFill>
              </a:rPr>
              <a:t>. </a:t>
            </a:r>
          </a:p>
          <a:p>
            <a:pPr marL="0" indent="0" algn="just">
              <a:buNone/>
            </a:pPr>
            <a:r>
              <a:rPr lang="it-IT" dirty="0" err="1"/>
              <a:t>Other</a:t>
            </a:r>
            <a:r>
              <a:rPr lang="it-IT" dirty="0"/>
              <a:t> </a:t>
            </a:r>
            <a:r>
              <a:rPr lang="it-IT" dirty="0" err="1"/>
              <a:t>methods</a:t>
            </a:r>
            <a:r>
              <a:rPr lang="it-IT" dirty="0"/>
              <a:t> </a:t>
            </a:r>
            <a:r>
              <a:rPr lang="it-IT" dirty="0" err="1"/>
              <a:t>proposed</a:t>
            </a:r>
            <a:r>
              <a:rPr lang="it-IT" dirty="0"/>
              <a:t> are </a:t>
            </a:r>
            <a:r>
              <a:rPr lang="it-IT" dirty="0" err="1"/>
              <a:t>not</a:t>
            </a:r>
            <a:r>
              <a:rPr lang="it-IT" dirty="0"/>
              <a:t> </a:t>
            </a:r>
            <a:r>
              <a:rPr lang="it-IT" dirty="0" err="1"/>
              <a:t>reliable</a:t>
            </a:r>
            <a:r>
              <a:rPr lang="it-IT" dirty="0"/>
              <a:t> </a:t>
            </a:r>
            <a:r>
              <a:rPr lang="it-IT" i="1" dirty="0"/>
              <a:t>in vivo </a:t>
            </a:r>
            <a:r>
              <a:rPr lang="it-IT" dirty="0" err="1"/>
              <a:t>markers</a:t>
            </a:r>
            <a:r>
              <a:rPr lang="it-IT" dirty="0"/>
              <a:t> of </a:t>
            </a:r>
            <a:r>
              <a:rPr lang="it-IT" dirty="0" err="1"/>
              <a:t>lipid</a:t>
            </a:r>
            <a:r>
              <a:rPr lang="it-IT" dirty="0"/>
              <a:t> </a:t>
            </a:r>
            <a:r>
              <a:rPr lang="it-IT" dirty="0" err="1"/>
              <a:t>peroxidation</a:t>
            </a:r>
            <a:r>
              <a:rPr lang="it-IT" dirty="0"/>
              <a:t> (e.g. </a:t>
            </a:r>
            <a:r>
              <a:rPr lang="it-IT" dirty="0" err="1"/>
              <a:t>thiobarbituric</a:t>
            </a:r>
            <a:r>
              <a:rPr lang="it-IT" dirty="0"/>
              <a:t> acid </a:t>
            </a:r>
            <a:r>
              <a:rPr lang="it-IT" dirty="0" err="1"/>
              <a:t>reactive</a:t>
            </a:r>
            <a:r>
              <a:rPr lang="it-IT" dirty="0"/>
              <a:t> </a:t>
            </a:r>
            <a:r>
              <a:rPr lang="it-IT" dirty="0" err="1"/>
              <a:t>substances</a:t>
            </a:r>
            <a:r>
              <a:rPr lang="it-IT" dirty="0"/>
              <a:t> (TBARS), </a:t>
            </a:r>
            <a:r>
              <a:rPr lang="it-IT" dirty="0" err="1"/>
              <a:t>malondialdehyde</a:t>
            </a:r>
            <a:r>
              <a:rPr lang="it-IT" dirty="0"/>
              <a:t> (MDA), </a:t>
            </a:r>
            <a:r>
              <a:rPr lang="it-IT" dirty="0" err="1"/>
              <a:t>lipid</a:t>
            </a:r>
            <a:r>
              <a:rPr lang="it-IT" dirty="0"/>
              <a:t> </a:t>
            </a:r>
            <a:r>
              <a:rPr lang="it-IT" dirty="0" err="1"/>
              <a:t>peroxides</a:t>
            </a:r>
            <a:r>
              <a:rPr lang="it-IT" dirty="0"/>
              <a:t>, HDL-</a:t>
            </a:r>
            <a:r>
              <a:rPr lang="it-IT" dirty="0" err="1"/>
              <a:t>associated</a:t>
            </a:r>
            <a:r>
              <a:rPr lang="it-IT" dirty="0"/>
              <a:t> </a:t>
            </a:r>
            <a:r>
              <a:rPr lang="it-IT" dirty="0" err="1"/>
              <a:t>paraoxonases</a:t>
            </a:r>
            <a:r>
              <a:rPr lang="it-IT" dirty="0"/>
              <a:t>, </a:t>
            </a:r>
            <a:r>
              <a:rPr lang="it-IT" dirty="0" err="1"/>
              <a:t>conjugated</a:t>
            </a:r>
            <a:r>
              <a:rPr lang="it-IT" dirty="0"/>
              <a:t> </a:t>
            </a:r>
            <a:r>
              <a:rPr lang="it-IT" dirty="0" err="1"/>
              <a:t>dienes</a:t>
            </a:r>
            <a:r>
              <a:rPr lang="it-IT" dirty="0"/>
              <a:t>, </a:t>
            </a:r>
            <a:r>
              <a:rPr lang="it-IT" dirty="0" err="1"/>
              <a:t>breath</a:t>
            </a:r>
            <a:r>
              <a:rPr lang="it-IT" dirty="0"/>
              <a:t> </a:t>
            </a:r>
            <a:r>
              <a:rPr lang="it-IT" dirty="0" err="1"/>
              <a:t>hydrocarbons</a:t>
            </a:r>
            <a:r>
              <a:rPr lang="it-IT" dirty="0"/>
              <a:t>, auto-</a:t>
            </a:r>
            <a:r>
              <a:rPr lang="it-IT" dirty="0" err="1"/>
              <a:t>antibodies</a:t>
            </a:r>
            <a:r>
              <a:rPr lang="it-IT" dirty="0"/>
              <a:t> </a:t>
            </a:r>
            <a:r>
              <a:rPr lang="it-IT" dirty="0" err="1"/>
              <a:t>against</a:t>
            </a:r>
            <a:r>
              <a:rPr lang="it-IT" dirty="0"/>
              <a:t> LDL </a:t>
            </a:r>
            <a:r>
              <a:rPr lang="it-IT" dirty="0" err="1"/>
              <a:t>particles</a:t>
            </a:r>
            <a:r>
              <a:rPr lang="it-IT" dirty="0"/>
              <a:t>, and </a:t>
            </a:r>
            <a:r>
              <a:rPr lang="it-IT" i="1" dirty="0"/>
              <a:t>ex vivo </a:t>
            </a:r>
            <a:r>
              <a:rPr lang="it-IT" dirty="0"/>
              <a:t>LDL </a:t>
            </a:r>
            <a:r>
              <a:rPr lang="it-IT" dirty="0" err="1"/>
              <a:t>resistance</a:t>
            </a:r>
            <a:r>
              <a:rPr lang="it-IT" dirty="0"/>
              <a:t> to </a:t>
            </a:r>
            <a:r>
              <a:rPr lang="it-IT" dirty="0" err="1"/>
              <a:t>oxidation</a:t>
            </a:r>
            <a:r>
              <a:rPr lang="it-IT" dirty="0"/>
              <a:t>). </a:t>
            </a:r>
            <a:r>
              <a:rPr lang="it-IT" dirty="0" err="1"/>
              <a:t>However</a:t>
            </a:r>
            <a:r>
              <a:rPr lang="it-IT" dirty="0"/>
              <a:t>, </a:t>
            </a:r>
            <a:r>
              <a:rPr lang="it-IT" dirty="0" err="1"/>
              <a:t>concentrations</a:t>
            </a:r>
            <a:r>
              <a:rPr lang="it-IT" dirty="0"/>
              <a:t> of MDA or </a:t>
            </a:r>
            <a:r>
              <a:rPr lang="it-IT" dirty="0" err="1"/>
              <a:t>lipid</a:t>
            </a:r>
            <a:r>
              <a:rPr lang="it-IT" dirty="0"/>
              <a:t> </a:t>
            </a:r>
            <a:r>
              <a:rPr lang="it-IT" dirty="0" err="1"/>
              <a:t>peroxides</a:t>
            </a:r>
            <a:r>
              <a:rPr lang="it-IT" dirty="0"/>
              <a:t> in </a:t>
            </a:r>
            <a:r>
              <a:rPr lang="it-IT" dirty="0" err="1"/>
              <a:t>blood</a:t>
            </a:r>
            <a:r>
              <a:rPr lang="it-IT" dirty="0"/>
              <a:t> or </a:t>
            </a:r>
            <a:r>
              <a:rPr lang="it-IT" dirty="0" err="1"/>
              <a:t>tissue</a:t>
            </a:r>
            <a:r>
              <a:rPr lang="it-IT" dirty="0"/>
              <a:t> </a:t>
            </a:r>
            <a:r>
              <a:rPr lang="it-IT" dirty="0" err="1"/>
              <a:t>could</a:t>
            </a:r>
            <a:r>
              <a:rPr lang="it-IT" dirty="0"/>
              <a:t> be </a:t>
            </a:r>
            <a:r>
              <a:rPr lang="it-IT" dirty="0" err="1"/>
              <a:t>used</a:t>
            </a:r>
            <a:r>
              <a:rPr lang="it-IT" dirty="0"/>
              <a:t> </a:t>
            </a:r>
            <a:r>
              <a:rPr lang="it-IT" dirty="0" err="1"/>
              <a:t>as</a:t>
            </a:r>
            <a:r>
              <a:rPr lang="it-IT" dirty="0"/>
              <a:t> </a:t>
            </a:r>
            <a:r>
              <a:rPr lang="it-IT" dirty="0" err="1"/>
              <a:t>supportive</a:t>
            </a:r>
            <a:r>
              <a:rPr lang="it-IT" dirty="0"/>
              <a:t> </a:t>
            </a:r>
            <a:r>
              <a:rPr lang="it-IT" dirty="0" err="1"/>
              <a:t>evidence</a:t>
            </a:r>
            <a:r>
              <a:rPr lang="it-IT" dirty="0"/>
              <a:t> (i.e. in </a:t>
            </a:r>
            <a:r>
              <a:rPr lang="it-IT" dirty="0" err="1"/>
              <a:t>addition</a:t>
            </a:r>
            <a:r>
              <a:rPr lang="it-IT" dirty="0"/>
              <a:t> to </a:t>
            </a:r>
            <a:r>
              <a:rPr lang="it-IT" dirty="0" err="1"/>
              <a:t>measurements</a:t>
            </a:r>
            <a:r>
              <a:rPr lang="it-IT" dirty="0"/>
              <a:t> of F2-isoprostanes and </a:t>
            </a:r>
            <a:r>
              <a:rPr lang="it-IT" i="1" dirty="0"/>
              <a:t>in vivo </a:t>
            </a:r>
            <a:r>
              <a:rPr lang="it-IT" dirty="0"/>
              <a:t>LDL </a:t>
            </a:r>
            <a:r>
              <a:rPr lang="it-IT" dirty="0" err="1"/>
              <a:t>oxidation</a:t>
            </a:r>
            <a:r>
              <a:rPr lang="it-IT" dirty="0"/>
              <a:t>) </a:t>
            </a:r>
            <a:r>
              <a:rPr lang="it-IT" dirty="0" err="1"/>
              <a:t>if</a:t>
            </a:r>
            <a:r>
              <a:rPr lang="it-IT" dirty="0"/>
              <a:t> appropriate </a:t>
            </a:r>
            <a:r>
              <a:rPr lang="it-IT" dirty="0" err="1"/>
              <a:t>techniques</a:t>
            </a:r>
            <a:r>
              <a:rPr lang="it-IT" dirty="0"/>
              <a:t> are </a:t>
            </a:r>
            <a:r>
              <a:rPr lang="it-IT" dirty="0" err="1"/>
              <a:t>used</a:t>
            </a:r>
            <a:r>
              <a:rPr lang="it-IT" dirty="0"/>
              <a:t> for </a:t>
            </a:r>
            <a:r>
              <a:rPr lang="it-IT" dirty="0" err="1"/>
              <a:t>analysis</a:t>
            </a:r>
            <a:r>
              <a:rPr lang="it-IT" dirty="0"/>
              <a:t> (e.g. HPLC). </a:t>
            </a:r>
          </a:p>
        </p:txBody>
      </p:sp>
    </p:spTree>
    <p:extLst>
      <p:ext uri="{BB962C8B-B14F-4D97-AF65-F5344CB8AC3E}">
        <p14:creationId xmlns:p14="http://schemas.microsoft.com/office/powerpoint/2010/main" val="3073510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2587" y="408948"/>
            <a:ext cx="8502471" cy="6223671"/>
          </a:xfrm>
        </p:spPr>
        <p:txBody>
          <a:bodyPr>
            <a:normAutofit fontScale="77500" lnSpcReduction="20000"/>
          </a:bodyPr>
          <a:lstStyle/>
          <a:p>
            <a:pPr marL="0" indent="0" algn="just">
              <a:buNone/>
            </a:pPr>
            <a:r>
              <a:rPr lang="it-IT" b="1" dirty="0" smtClean="0"/>
              <a:t>4.1.3 </a:t>
            </a:r>
            <a:r>
              <a:rPr lang="it-IT" b="1" dirty="0" err="1" smtClean="0"/>
              <a:t>Oxidative</a:t>
            </a:r>
            <a:r>
              <a:rPr lang="it-IT" b="1" dirty="0" smtClean="0"/>
              <a:t> </a:t>
            </a:r>
            <a:r>
              <a:rPr lang="it-IT" b="1" dirty="0" err="1"/>
              <a:t>damage</a:t>
            </a:r>
            <a:r>
              <a:rPr lang="it-IT" b="1" dirty="0"/>
              <a:t> to DNA </a:t>
            </a:r>
            <a:endParaRPr lang="it-IT" dirty="0"/>
          </a:p>
          <a:p>
            <a:pPr marL="0" indent="0" algn="just">
              <a:buNone/>
            </a:pPr>
            <a:r>
              <a:rPr lang="en-US" dirty="0"/>
              <a:t>Direct </a:t>
            </a:r>
            <a:r>
              <a:rPr lang="en-US" dirty="0">
                <a:solidFill>
                  <a:srgbClr val="FF0000"/>
                </a:solidFill>
              </a:rPr>
              <a:t>measurements of oxidative damage to DNA may be obtained </a:t>
            </a:r>
            <a:r>
              <a:rPr lang="en-US" i="1" dirty="0">
                <a:solidFill>
                  <a:srgbClr val="FF0000"/>
                </a:solidFill>
              </a:rPr>
              <a:t>in vivo </a:t>
            </a:r>
            <a:r>
              <a:rPr lang="en-US" b="1" dirty="0">
                <a:solidFill>
                  <a:srgbClr val="FF0000"/>
                </a:solidFill>
              </a:rPr>
              <a:t>by using modifications of the comet assay</a:t>
            </a:r>
            <a:r>
              <a:rPr lang="en-US" dirty="0"/>
              <a:t>, which allow the detection of </a:t>
            </a:r>
            <a:r>
              <a:rPr lang="en-US" dirty="0" err="1"/>
              <a:t>oxidised</a:t>
            </a:r>
            <a:r>
              <a:rPr lang="en-US" dirty="0"/>
              <a:t> DNA bases (e.g. use of endonuclease III to detect </a:t>
            </a:r>
            <a:r>
              <a:rPr lang="en-US" dirty="0" err="1"/>
              <a:t>oxidised</a:t>
            </a:r>
            <a:r>
              <a:rPr lang="en-US" dirty="0"/>
              <a:t> pyrimidines). Although the assay provides no absolute values, it allows quantitative comparison with an appropriate control. This assay directly reflects DNA oxidative damage within cells when assessed, for example, in circulating lymphocytes. </a:t>
            </a:r>
          </a:p>
          <a:p>
            <a:pPr marL="0" indent="0" algn="just">
              <a:buNone/>
            </a:pPr>
            <a:r>
              <a:rPr lang="en-US" dirty="0"/>
              <a:t>Measures of DNA damage using the traditional comet assay (single-cell </a:t>
            </a:r>
            <a:r>
              <a:rPr lang="en-US" dirty="0" err="1"/>
              <a:t>microgel</a:t>
            </a:r>
            <a:r>
              <a:rPr lang="en-US" dirty="0"/>
              <a:t> electrophoresis, SCGE) detect DNA strand breaks by the appearance of tailing, and are not specific for oxidative damage. Other variants of the comet assay determine resistance against oxidative modification using </a:t>
            </a:r>
            <a:r>
              <a:rPr lang="en-US" i="1" dirty="0"/>
              <a:t>ex vivo </a:t>
            </a:r>
            <a:r>
              <a:rPr lang="en-US" dirty="0"/>
              <a:t>pro-oxidant challenges. Neither of these measurements is appropriate for assessing </a:t>
            </a:r>
            <a:r>
              <a:rPr lang="en-US" i="1" dirty="0"/>
              <a:t>in vivo </a:t>
            </a:r>
            <a:r>
              <a:rPr lang="en-US" dirty="0"/>
              <a:t>oxidative damage to DNA. </a:t>
            </a:r>
            <a:endParaRPr lang="en-US" dirty="0" smtClean="0"/>
          </a:p>
          <a:p>
            <a:pPr marL="0" indent="0" algn="just">
              <a:buNone/>
            </a:pPr>
            <a:r>
              <a:rPr lang="en-US" dirty="0"/>
              <a:t>Analyses of 8-hydroxy-2-deoxy-guanosin (8-OHdG) in blood (e.g. lymphocytes), tissue (e.g. skin) and urine have been used to assess oxidative damage to DNA. Free 8-OHdG results from oxidative damage and excision-repair; it may also result from oxidation of free bases or nucleotides, from oxidation of other nucleic acids, and from artefacts during sample work up. Urinary 8-OHdG does not directly reflect DNA oxidation within cells, but could be used in combination with direct measurements of oxidative damage to DNA if appropriate techniques are used for analysis (e.g. HPLC). </a:t>
            </a:r>
            <a:endParaRPr lang="it-IT" dirty="0"/>
          </a:p>
        </p:txBody>
      </p:sp>
    </p:spTree>
    <p:extLst>
      <p:ext uri="{BB962C8B-B14F-4D97-AF65-F5344CB8AC3E}">
        <p14:creationId xmlns:p14="http://schemas.microsoft.com/office/powerpoint/2010/main" val="35215583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9" y="1623180"/>
            <a:ext cx="5049672" cy="3869967"/>
          </a:xfrm>
          <a:prstGeom prst="rect">
            <a:avLst/>
          </a:prstGeom>
        </p:spPr>
      </p:pic>
      <p:sp>
        <p:nvSpPr>
          <p:cNvPr id="5" name="Content Placeholder 2"/>
          <p:cNvSpPr txBox="1">
            <a:spLocks/>
          </p:cNvSpPr>
          <p:nvPr/>
        </p:nvSpPr>
        <p:spPr>
          <a:xfrm>
            <a:off x="4954138" y="1623180"/>
            <a:ext cx="4189862"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it-IT" sz="2400" dirty="0" smtClean="0">
                <a:solidFill>
                  <a:sysClr val="windowText" lastClr="000000"/>
                </a:solidFill>
              </a:rPr>
              <a:t>Direct Antioxidants</a:t>
            </a:r>
          </a:p>
          <a:p>
            <a:pPr lvl="1">
              <a:defRPr/>
            </a:pPr>
            <a:r>
              <a:rPr lang="en-US" altLang="it-IT" sz="2400" dirty="0" smtClean="0">
                <a:solidFill>
                  <a:sysClr val="windowText" lastClr="000000"/>
                </a:solidFill>
              </a:rPr>
              <a:t>Free radical scavengers (SOD/O</a:t>
            </a:r>
            <a:r>
              <a:rPr lang="en-US" altLang="it-IT" sz="2400" baseline="-25000" dirty="0" smtClean="0">
                <a:solidFill>
                  <a:sysClr val="windowText" lastClr="000000"/>
                </a:solidFill>
              </a:rPr>
              <a:t>2</a:t>
            </a:r>
            <a:r>
              <a:rPr lang="en-US" altLang="it-IT" sz="2400" baseline="30000" dirty="0" smtClean="0">
                <a:solidFill>
                  <a:sysClr val="windowText" lastClr="000000"/>
                </a:solidFill>
              </a:rPr>
              <a:t>-.</a:t>
            </a:r>
            <a:r>
              <a:rPr lang="en-US" altLang="it-IT" sz="2400" dirty="0" smtClean="0">
                <a:solidFill>
                  <a:sysClr val="windowText" lastClr="000000"/>
                </a:solidFill>
              </a:rPr>
              <a:t>)</a:t>
            </a:r>
          </a:p>
          <a:p>
            <a:pPr lvl="1">
              <a:defRPr/>
            </a:pPr>
            <a:r>
              <a:rPr lang="en-US" altLang="it-IT" sz="2400" dirty="0" smtClean="0">
                <a:solidFill>
                  <a:sysClr val="windowText" lastClr="000000"/>
                </a:solidFill>
              </a:rPr>
              <a:t>Non radical scavengers (Catalase/H</a:t>
            </a:r>
            <a:r>
              <a:rPr lang="en-US" altLang="it-IT" sz="2400" baseline="-25000" dirty="0" smtClean="0">
                <a:solidFill>
                  <a:sysClr val="windowText" lastClr="000000"/>
                </a:solidFill>
              </a:rPr>
              <a:t>2</a:t>
            </a:r>
            <a:r>
              <a:rPr lang="en-US" altLang="it-IT" sz="2400" dirty="0" smtClean="0">
                <a:solidFill>
                  <a:sysClr val="windowText" lastClr="000000"/>
                </a:solidFill>
              </a:rPr>
              <a:t>O</a:t>
            </a:r>
            <a:r>
              <a:rPr lang="en-US" altLang="it-IT" sz="2400" baseline="-25000" dirty="0" smtClean="0">
                <a:solidFill>
                  <a:sysClr val="windowText" lastClr="000000"/>
                </a:solidFill>
              </a:rPr>
              <a:t>2</a:t>
            </a:r>
            <a:r>
              <a:rPr lang="en-US" altLang="it-IT" sz="2400" dirty="0" smtClean="0">
                <a:solidFill>
                  <a:sysClr val="windowText" lastClr="000000"/>
                </a:solidFill>
              </a:rPr>
              <a:t>) </a:t>
            </a:r>
          </a:p>
          <a:p>
            <a:pPr>
              <a:defRPr/>
            </a:pPr>
            <a:r>
              <a:rPr lang="en-US" altLang="it-IT" sz="2400" dirty="0" smtClean="0">
                <a:solidFill>
                  <a:sysClr val="windowText" lastClr="000000"/>
                </a:solidFill>
              </a:rPr>
              <a:t>Indirect Antioxidants</a:t>
            </a:r>
          </a:p>
          <a:p>
            <a:pPr lvl="1">
              <a:defRPr/>
            </a:pPr>
            <a:r>
              <a:rPr lang="en-US" altLang="it-IT" sz="2400" dirty="0" smtClean="0">
                <a:solidFill>
                  <a:sysClr val="windowText" lastClr="000000"/>
                </a:solidFill>
              </a:rPr>
              <a:t>Inhibitors of cellular sources of oxidants (</a:t>
            </a:r>
            <a:r>
              <a:rPr lang="en-US" altLang="it-IT" sz="2400" dirty="0" err="1" smtClean="0">
                <a:solidFill>
                  <a:sysClr val="windowText" lastClr="000000"/>
                </a:solidFill>
              </a:rPr>
              <a:t>chelators</a:t>
            </a:r>
            <a:r>
              <a:rPr lang="en-US" altLang="it-IT" sz="2400" dirty="0" smtClean="0">
                <a:solidFill>
                  <a:sysClr val="windowText" lastClr="000000"/>
                </a:solidFill>
              </a:rPr>
              <a:t>/metals, </a:t>
            </a:r>
            <a:r>
              <a:rPr lang="en-US" altLang="it-IT" sz="2400" dirty="0" err="1" smtClean="0">
                <a:solidFill>
                  <a:sysClr val="windowText" lastClr="000000"/>
                </a:solidFill>
              </a:rPr>
              <a:t>apocynin</a:t>
            </a:r>
            <a:r>
              <a:rPr lang="en-US" altLang="it-IT" sz="2400" dirty="0" smtClean="0">
                <a:solidFill>
                  <a:sysClr val="windowText" lastClr="000000"/>
                </a:solidFill>
              </a:rPr>
              <a:t>/</a:t>
            </a:r>
            <a:r>
              <a:rPr lang="en-US" altLang="it-IT" sz="2400" dirty="0" err="1" smtClean="0">
                <a:solidFill>
                  <a:sysClr val="windowText" lastClr="000000"/>
                </a:solidFill>
              </a:rPr>
              <a:t>Nox</a:t>
            </a:r>
            <a:r>
              <a:rPr lang="en-US" altLang="it-IT" sz="2400" dirty="0" smtClean="0">
                <a:solidFill>
                  <a:sysClr val="windowText" lastClr="000000"/>
                </a:solidFill>
              </a:rPr>
              <a:t>)</a:t>
            </a:r>
          </a:p>
          <a:p>
            <a:pPr lvl="1">
              <a:defRPr/>
            </a:pPr>
            <a:r>
              <a:rPr lang="en-US" altLang="it-IT" sz="2400" dirty="0" smtClean="0">
                <a:solidFill>
                  <a:sysClr val="windowText" lastClr="000000"/>
                </a:solidFill>
              </a:rPr>
              <a:t>Inducers of cellular antioxidants (</a:t>
            </a:r>
            <a:r>
              <a:rPr lang="en-US" altLang="it-IT" sz="2400" dirty="0" err="1" smtClean="0">
                <a:solidFill>
                  <a:sysClr val="windowText" lastClr="000000"/>
                </a:solidFill>
              </a:rPr>
              <a:t>sulforaphane</a:t>
            </a:r>
            <a:r>
              <a:rPr lang="en-US" altLang="it-IT" sz="2400" dirty="0" smtClean="0">
                <a:solidFill>
                  <a:sysClr val="windowText" lastClr="000000"/>
                </a:solidFill>
              </a:rPr>
              <a:t>/Nrf2 targets-GSH)</a:t>
            </a:r>
          </a:p>
          <a:p>
            <a:pPr>
              <a:defRPr/>
            </a:pPr>
            <a:endParaRPr lang="en-US" altLang="it-IT" sz="2400" dirty="0" smtClean="0">
              <a:solidFill>
                <a:sysClr val="windowText" lastClr="000000"/>
              </a:solidFill>
            </a:endParaRPr>
          </a:p>
        </p:txBody>
      </p:sp>
      <p:sp>
        <p:nvSpPr>
          <p:cNvPr id="7" name="Title 1"/>
          <p:cNvSpPr txBox="1">
            <a:spLocks/>
          </p:cNvSpPr>
          <p:nvPr/>
        </p:nvSpPr>
        <p:spPr>
          <a:xfrm>
            <a:off x="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it-IT" dirty="0" smtClean="0">
                <a:solidFill>
                  <a:prstClr val="white"/>
                </a:solidFill>
              </a:rPr>
              <a:t>Classification of Antioxidants</a:t>
            </a:r>
          </a:p>
        </p:txBody>
      </p:sp>
    </p:spTree>
    <p:extLst>
      <p:ext uri="{BB962C8B-B14F-4D97-AF65-F5344CB8AC3E}">
        <p14:creationId xmlns:p14="http://schemas.microsoft.com/office/powerpoint/2010/main" val="27437044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259632" y="1196753"/>
            <a:ext cx="7330827" cy="1736012"/>
          </a:xfrm>
          <a:prstGeom prst="rect">
            <a:avLst/>
          </a:prstGeom>
        </p:spPr>
      </p:pic>
      <p:pic>
        <p:nvPicPr>
          <p:cNvPr id="5" name="Immagine 4"/>
          <p:cNvPicPr>
            <a:picLocks noChangeAspect="1"/>
          </p:cNvPicPr>
          <p:nvPr/>
        </p:nvPicPr>
        <p:blipFill>
          <a:blip r:embed="rId3"/>
          <a:stretch>
            <a:fillRect/>
          </a:stretch>
        </p:blipFill>
        <p:spPr>
          <a:xfrm>
            <a:off x="1663489" y="2932765"/>
            <a:ext cx="6523112" cy="2259307"/>
          </a:xfrm>
          <a:prstGeom prst="rect">
            <a:avLst/>
          </a:prstGeom>
        </p:spPr>
      </p:pic>
      <p:sp>
        <p:nvSpPr>
          <p:cNvPr id="6" name="Rettangolo 5"/>
          <p:cNvSpPr/>
          <p:nvPr/>
        </p:nvSpPr>
        <p:spPr>
          <a:xfrm>
            <a:off x="935595" y="5301208"/>
            <a:ext cx="7978899" cy="1015663"/>
          </a:xfrm>
          <a:prstGeom prst="rect">
            <a:avLst/>
          </a:prstGeom>
          <a:solidFill>
            <a:srgbClr val="FFFF00"/>
          </a:solidFill>
        </p:spPr>
        <p:txBody>
          <a:bodyPr wrap="square">
            <a:spAutoFit/>
          </a:bodyPr>
          <a:lstStyle/>
          <a:p>
            <a:r>
              <a:rPr lang="en-US" sz="2000" b="1" dirty="0">
                <a:solidFill>
                  <a:srgbClr val="000000"/>
                </a:solidFill>
                <a:latin typeface="Times New Roman" panose="02020603050405020304" pitchFamily="18" charset="0"/>
                <a:cs typeface="Times New Roman" panose="02020603050405020304" pitchFamily="18" charset="0"/>
              </a:rPr>
              <a:t>On the basis of the data presented, the Panel concludes that a cause and effect relationship has not been established between the consumption of coenzyme Q10 (ubiquinone) and </a:t>
            </a:r>
            <a:r>
              <a:rPr lang="en-US" sz="2000" b="1" dirty="0" smtClean="0">
                <a:solidFill>
                  <a:srgbClr val="000000"/>
                </a:solidFill>
                <a:latin typeface="Times New Roman" panose="02020603050405020304" pitchFamily="18" charset="0"/>
                <a:cs typeface="Times New Roman" panose="02020603050405020304" pitchFamily="18" charset="0"/>
              </a:rPr>
              <a:t>any of the overall health claims</a:t>
            </a:r>
            <a:endParaRPr lang="it-IT" sz="2000" b="1"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151773" y="314332"/>
            <a:ext cx="8034828" cy="461665"/>
          </a:xfrm>
          <a:prstGeom prst="rect">
            <a:avLst/>
          </a:prstGeom>
          <a:noFill/>
        </p:spPr>
        <p:txBody>
          <a:bodyPr wrap="none" rtlCol="0">
            <a:spAutoFit/>
          </a:bodyPr>
          <a:lstStyle/>
          <a:p>
            <a:r>
              <a:rPr lang="en-CA" sz="2400" b="1" dirty="0" smtClean="0">
                <a:solidFill>
                  <a:schemeClr val="bg1"/>
                </a:solidFill>
              </a:rPr>
              <a:t>EFSA has rejected all the claims related to Q10 healthy effects</a:t>
            </a:r>
            <a:endParaRPr lang="en-CA" sz="2400" b="1" dirty="0">
              <a:solidFill>
                <a:schemeClr val="bg1"/>
              </a:solidFill>
            </a:endParaRPr>
          </a:p>
        </p:txBody>
      </p:sp>
    </p:spTree>
    <p:extLst>
      <p:ext uri="{BB962C8B-B14F-4D97-AF65-F5344CB8AC3E}">
        <p14:creationId xmlns:p14="http://schemas.microsoft.com/office/powerpoint/2010/main" val="27419518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6" descr="http://realfoodforlife.com/wp-content/uploads/2013/02/olive-o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4618038"/>
            <a:ext cx="35496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19" name="Picture 2" descr="http://wildflowerfinder.org.uk/Flowers/P/Privet%28Wild%29/Oleurope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75" y="4814888"/>
            <a:ext cx="337185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0" name="Picture 4" descr="http://hydroxytyrosolsupplement.com/wp-content/uploads/2013/09/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25" y="5046663"/>
            <a:ext cx="18811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1"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0538" y="1484313"/>
            <a:ext cx="1912937"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0" y="2233613"/>
            <a:ext cx="6643688" cy="2584450"/>
          </a:xfrm>
          <a:prstGeom prst="rect">
            <a:avLst/>
          </a:prstGeom>
        </p:spPr>
        <p:txBody>
          <a:bodyPr>
            <a:spAutoFit/>
          </a:bodyPr>
          <a:lstStyle/>
          <a:p>
            <a:pPr algn="just">
              <a:defRPr/>
            </a:pPr>
            <a:r>
              <a:rPr lang="en-US" dirty="0">
                <a:solidFill>
                  <a:srgbClr val="000000"/>
                </a:solidFill>
                <a:cs typeface="Arial" panose="020B0604020202020204" pitchFamily="34" charset="0"/>
              </a:rPr>
              <a:t>The European Food Safety Agency (EFSA) has issued a positive opinion on the use of a Health Claim for olive polyphenols: "Scientific Opinion on the substantiation of health claims related to polyphenols in olive and protection of LDL particles from oxidative damage." EFSA Journal 2011;9(4):2033, which indicates that the panel concludes that there is a relationship of cause and effect between the consumption of olive polyphenols (mainly </a:t>
            </a:r>
            <a:r>
              <a:rPr lang="en-US" dirty="0" err="1">
                <a:solidFill>
                  <a:srgbClr val="000000"/>
                </a:solidFill>
                <a:cs typeface="Arial" panose="020B0604020202020204" pitchFamily="34" charset="0"/>
              </a:rPr>
              <a:t>hydroxytyrosol</a:t>
            </a:r>
            <a:r>
              <a:rPr lang="en-US" dirty="0">
                <a:solidFill>
                  <a:srgbClr val="000000"/>
                </a:solidFill>
                <a:cs typeface="Arial" panose="020B0604020202020204" pitchFamily="34" charset="0"/>
              </a:rPr>
              <a:t> and its derivatives) and the protection of the cholesterol LDL particles from oxidative damage.</a:t>
            </a:r>
            <a:endParaRPr lang="it-IT" dirty="0">
              <a:solidFill>
                <a:srgbClr val="000000"/>
              </a:solidFill>
              <a:cs typeface="Arial" panose="020B0604020202020204" pitchFamily="34" charset="0"/>
            </a:endParaRPr>
          </a:p>
        </p:txBody>
      </p:sp>
      <p:sp>
        <p:nvSpPr>
          <p:cNvPr id="6" name="Rettangolo 5"/>
          <p:cNvSpPr/>
          <p:nvPr/>
        </p:nvSpPr>
        <p:spPr>
          <a:xfrm>
            <a:off x="288925" y="179388"/>
            <a:ext cx="7177088" cy="831850"/>
          </a:xfrm>
          <a:prstGeom prst="rect">
            <a:avLst/>
          </a:prstGeom>
        </p:spPr>
        <p:txBody>
          <a:bodyPr>
            <a:spAutoFit/>
          </a:bodyPr>
          <a:lstStyle/>
          <a:p>
            <a:pPr>
              <a:defRPr/>
            </a:pPr>
            <a:r>
              <a:rPr lang="en-US" sz="2400" dirty="0">
                <a:solidFill>
                  <a:prstClr val="white"/>
                </a:solidFill>
                <a:cs typeface="Arial" panose="020B0604020202020204" pitchFamily="34" charset="0"/>
              </a:rPr>
              <a:t>Consumption of olive oil polyphenols helps protect blood lipids against oxidative stress.</a:t>
            </a:r>
            <a:endParaRPr lang="it-IT" sz="2400" dirty="0">
              <a:solidFill>
                <a:prstClr val="white"/>
              </a:solidFill>
              <a:cs typeface="Arial" panose="020B0604020202020204" pitchFamily="34" charset="0"/>
            </a:endParaRPr>
          </a:p>
        </p:txBody>
      </p:sp>
      <p:pic>
        <p:nvPicPr>
          <p:cNvPr id="393224"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247775"/>
            <a:ext cx="200501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82429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806453" y="2141621"/>
            <a:ext cx="4337547" cy="3417219"/>
          </a:xfrm>
          <a:prstGeom prst="rect">
            <a:avLst/>
          </a:prstGeom>
        </p:spPr>
      </p:pic>
      <p:pic>
        <p:nvPicPr>
          <p:cNvPr id="4" name="Immagine 3"/>
          <p:cNvPicPr>
            <a:picLocks noChangeAspect="1"/>
          </p:cNvPicPr>
          <p:nvPr/>
        </p:nvPicPr>
        <p:blipFill>
          <a:blip r:embed="rId3"/>
          <a:stretch>
            <a:fillRect/>
          </a:stretch>
        </p:blipFill>
        <p:spPr>
          <a:xfrm>
            <a:off x="116965" y="2452436"/>
            <a:ext cx="4689488" cy="2964030"/>
          </a:xfrm>
          <a:prstGeom prst="rect">
            <a:avLst/>
          </a:prstGeom>
        </p:spPr>
      </p:pic>
      <p:pic>
        <p:nvPicPr>
          <p:cNvPr id="6" name="Immagine 5"/>
          <p:cNvPicPr>
            <a:picLocks noChangeAspect="1"/>
          </p:cNvPicPr>
          <p:nvPr/>
        </p:nvPicPr>
        <p:blipFill>
          <a:blip r:embed="rId4"/>
          <a:stretch>
            <a:fillRect/>
          </a:stretch>
        </p:blipFill>
        <p:spPr>
          <a:xfrm>
            <a:off x="0" y="0"/>
            <a:ext cx="5558589" cy="1209584"/>
          </a:xfrm>
          <a:prstGeom prst="rect">
            <a:avLst/>
          </a:prstGeom>
        </p:spPr>
      </p:pic>
      <p:pic>
        <p:nvPicPr>
          <p:cNvPr id="7" name="Immagine 6"/>
          <p:cNvPicPr>
            <a:picLocks noChangeAspect="1"/>
          </p:cNvPicPr>
          <p:nvPr/>
        </p:nvPicPr>
        <p:blipFill>
          <a:blip r:embed="rId5"/>
          <a:stretch>
            <a:fillRect/>
          </a:stretch>
        </p:blipFill>
        <p:spPr>
          <a:xfrm>
            <a:off x="116965" y="1386583"/>
            <a:ext cx="5499685" cy="606964"/>
          </a:xfrm>
          <a:prstGeom prst="rect">
            <a:avLst/>
          </a:prstGeom>
        </p:spPr>
      </p:pic>
      <p:pic>
        <p:nvPicPr>
          <p:cNvPr id="8" name="Immagine 7"/>
          <p:cNvPicPr>
            <a:picLocks noChangeAspect="1"/>
          </p:cNvPicPr>
          <p:nvPr/>
        </p:nvPicPr>
        <p:blipFill>
          <a:blip r:embed="rId6"/>
          <a:stretch>
            <a:fillRect/>
          </a:stretch>
        </p:blipFill>
        <p:spPr>
          <a:xfrm>
            <a:off x="5734218" y="448382"/>
            <a:ext cx="3322313" cy="502113"/>
          </a:xfrm>
          <a:prstGeom prst="rect">
            <a:avLst/>
          </a:prstGeom>
        </p:spPr>
      </p:pic>
      <p:sp>
        <p:nvSpPr>
          <p:cNvPr id="9" name="Rettangolo 8"/>
          <p:cNvSpPr/>
          <p:nvPr/>
        </p:nvSpPr>
        <p:spPr>
          <a:xfrm>
            <a:off x="216564" y="5710266"/>
            <a:ext cx="4271215" cy="954107"/>
          </a:xfrm>
          <a:prstGeom prst="rect">
            <a:avLst/>
          </a:prstGeom>
        </p:spPr>
        <p:txBody>
          <a:bodyPr wrap="square">
            <a:spAutoFit/>
          </a:bodyPr>
          <a:lstStyle/>
          <a:p>
            <a:pPr algn="just"/>
            <a:r>
              <a:rPr lang="en-US" sz="1400" b="1" dirty="0">
                <a:solidFill>
                  <a:prstClr val="black"/>
                </a:solidFill>
                <a:latin typeface="AdvOT07517017"/>
                <a:cs typeface="Arial" panose="020B0604020202020204" pitchFamily="34" charset="0"/>
              </a:rPr>
              <a:t>Design of the PREDIMED (</a:t>
            </a:r>
            <a:r>
              <a:rPr lang="en-US" sz="1400" b="1" dirty="0" err="1">
                <a:solidFill>
                  <a:prstClr val="black"/>
                </a:solidFill>
                <a:latin typeface="AdvOT07517017"/>
                <a:cs typeface="Arial" panose="020B0604020202020204" pitchFamily="34" charset="0"/>
              </a:rPr>
              <a:t>Prevención</a:t>
            </a:r>
            <a:r>
              <a:rPr lang="en-US" sz="1400" b="1" dirty="0">
                <a:solidFill>
                  <a:prstClr val="black"/>
                </a:solidFill>
                <a:latin typeface="AdvOT07517017"/>
                <a:cs typeface="Arial" panose="020B0604020202020204" pitchFamily="34" charset="0"/>
              </a:rPr>
              <a:t> con </a:t>
            </a:r>
            <a:r>
              <a:rPr lang="en-US" sz="1400" b="1" dirty="0" err="1">
                <a:solidFill>
                  <a:prstClr val="black"/>
                </a:solidFill>
                <a:latin typeface="AdvOT07517017"/>
                <a:cs typeface="Arial" panose="020B0604020202020204" pitchFamily="34" charset="0"/>
              </a:rPr>
              <a:t>Dieta</a:t>
            </a:r>
            <a:r>
              <a:rPr lang="en-US" sz="1400" b="1" dirty="0">
                <a:solidFill>
                  <a:prstClr val="black"/>
                </a:solidFill>
                <a:latin typeface="AdvOT07517017"/>
                <a:cs typeface="Arial" panose="020B0604020202020204" pitchFamily="34" charset="0"/>
              </a:rPr>
              <a:t> </a:t>
            </a:r>
            <a:r>
              <a:rPr lang="it-IT" sz="1400" b="1" dirty="0" err="1">
                <a:solidFill>
                  <a:prstClr val="black"/>
                </a:solidFill>
                <a:latin typeface="AdvOT07517017"/>
                <a:cs typeface="Arial" panose="020B0604020202020204" pitchFamily="34" charset="0"/>
              </a:rPr>
              <a:t>Mediterránea</a:t>
            </a:r>
            <a:r>
              <a:rPr lang="it-IT" sz="1400" b="1" dirty="0">
                <a:solidFill>
                  <a:prstClr val="black"/>
                </a:solidFill>
                <a:latin typeface="AdvOT07517017"/>
                <a:cs typeface="Arial" panose="020B0604020202020204" pitchFamily="34" charset="0"/>
              </a:rPr>
              <a:t>) </a:t>
            </a:r>
            <a:r>
              <a:rPr lang="it-IT" sz="1400" b="1" dirty="0" err="1">
                <a:solidFill>
                  <a:prstClr val="black"/>
                </a:solidFill>
                <a:latin typeface="AdvOT07517017"/>
                <a:cs typeface="Arial" panose="020B0604020202020204" pitchFamily="34" charset="0"/>
              </a:rPr>
              <a:t>study</a:t>
            </a:r>
            <a:r>
              <a:rPr lang="it-IT" sz="1400" b="1" dirty="0">
                <a:solidFill>
                  <a:prstClr val="black"/>
                </a:solidFill>
                <a:latin typeface="AdvOT07517017"/>
                <a:cs typeface="Arial" panose="020B0604020202020204" pitchFamily="34" charset="0"/>
              </a:rPr>
              <a:t>. </a:t>
            </a:r>
          </a:p>
          <a:p>
            <a:pPr algn="just"/>
            <a:r>
              <a:rPr lang="it-IT" sz="1400" b="1" dirty="0">
                <a:solidFill>
                  <a:prstClr val="black"/>
                </a:solidFill>
                <a:latin typeface="AdvOT07517017"/>
                <a:cs typeface="Arial" panose="020B0604020202020204" pitchFamily="34" charset="0"/>
              </a:rPr>
              <a:t>CVD, </a:t>
            </a:r>
            <a:r>
              <a:rPr lang="it-IT" sz="1400" b="1" dirty="0" err="1">
                <a:solidFill>
                  <a:prstClr val="black"/>
                </a:solidFill>
                <a:latin typeface="AdvOT07517017"/>
                <a:cs typeface="Arial" panose="020B0604020202020204" pitchFamily="34" charset="0"/>
              </a:rPr>
              <a:t>cardiovascular</a:t>
            </a:r>
            <a:r>
              <a:rPr lang="it-IT" sz="1400" b="1" dirty="0">
                <a:solidFill>
                  <a:prstClr val="black"/>
                </a:solidFill>
                <a:latin typeface="AdvOT07517017"/>
                <a:cs typeface="Arial" panose="020B0604020202020204" pitchFamily="34" charset="0"/>
              </a:rPr>
              <a:t> </a:t>
            </a:r>
            <a:r>
              <a:rPr lang="it-IT" sz="1400" b="1" dirty="0" err="1">
                <a:solidFill>
                  <a:prstClr val="black"/>
                </a:solidFill>
                <a:latin typeface="AdvOT07517017"/>
                <a:cs typeface="Arial" panose="020B0604020202020204" pitchFamily="34" charset="0"/>
              </a:rPr>
              <a:t>disease</a:t>
            </a:r>
            <a:r>
              <a:rPr lang="it-IT" sz="1400" b="1" dirty="0">
                <a:solidFill>
                  <a:prstClr val="black"/>
                </a:solidFill>
                <a:latin typeface="AdvOT07517017"/>
                <a:cs typeface="Arial" panose="020B0604020202020204" pitchFamily="34" charset="0"/>
              </a:rPr>
              <a:t>; EVOO, </a:t>
            </a:r>
            <a:r>
              <a:rPr lang="it-IT" sz="1400" b="1" dirty="0" err="1">
                <a:solidFill>
                  <a:prstClr val="black"/>
                </a:solidFill>
                <a:latin typeface="AdvOT07517017"/>
                <a:cs typeface="Arial" panose="020B0604020202020204" pitchFamily="34" charset="0"/>
              </a:rPr>
              <a:t>extravirgin</a:t>
            </a:r>
            <a:r>
              <a:rPr lang="it-IT" sz="1400" b="1" dirty="0">
                <a:solidFill>
                  <a:prstClr val="black"/>
                </a:solidFill>
                <a:latin typeface="AdvOT07517017"/>
                <a:cs typeface="Arial" panose="020B0604020202020204" pitchFamily="34" charset="0"/>
              </a:rPr>
              <a:t> olive </a:t>
            </a:r>
            <a:r>
              <a:rPr lang="it-IT" sz="1400" b="1" dirty="0" err="1">
                <a:solidFill>
                  <a:prstClr val="black"/>
                </a:solidFill>
                <a:latin typeface="AdvOT07517017"/>
                <a:cs typeface="Arial" panose="020B0604020202020204" pitchFamily="34" charset="0"/>
              </a:rPr>
              <a:t>oil</a:t>
            </a:r>
            <a:r>
              <a:rPr lang="it-IT" sz="1400" b="1" dirty="0">
                <a:solidFill>
                  <a:prstClr val="black"/>
                </a:solidFill>
                <a:latin typeface="AdvOT07517017"/>
                <a:cs typeface="Arial" panose="020B0604020202020204" pitchFamily="34" charset="0"/>
              </a:rPr>
              <a:t>; </a:t>
            </a:r>
            <a:r>
              <a:rPr lang="it-IT" sz="1400" b="1" dirty="0" err="1">
                <a:solidFill>
                  <a:prstClr val="black"/>
                </a:solidFill>
                <a:latin typeface="AdvOT07517017"/>
                <a:cs typeface="Arial" panose="020B0604020202020204" pitchFamily="34" charset="0"/>
              </a:rPr>
              <a:t>MeDiet</a:t>
            </a:r>
            <a:r>
              <a:rPr lang="it-IT" sz="1400" b="1" dirty="0">
                <a:solidFill>
                  <a:prstClr val="black"/>
                </a:solidFill>
                <a:latin typeface="AdvOT07517017"/>
                <a:cs typeface="Arial" panose="020B0604020202020204" pitchFamily="34" charset="0"/>
              </a:rPr>
              <a:t>, </a:t>
            </a:r>
            <a:r>
              <a:rPr lang="it-IT" sz="1400" b="1" dirty="0" err="1">
                <a:solidFill>
                  <a:prstClr val="black"/>
                </a:solidFill>
                <a:latin typeface="AdvOT07517017"/>
                <a:cs typeface="Arial" panose="020B0604020202020204" pitchFamily="34" charset="0"/>
              </a:rPr>
              <a:t>Mediterranean</a:t>
            </a:r>
            <a:r>
              <a:rPr lang="it-IT" sz="1400" b="1" dirty="0">
                <a:solidFill>
                  <a:prstClr val="black"/>
                </a:solidFill>
                <a:latin typeface="AdvOT07517017"/>
                <a:cs typeface="Arial" panose="020B0604020202020204" pitchFamily="34" charset="0"/>
              </a:rPr>
              <a:t> </a:t>
            </a:r>
            <a:r>
              <a:rPr lang="it-IT" sz="1400" b="1" dirty="0" err="1">
                <a:solidFill>
                  <a:prstClr val="black"/>
                </a:solidFill>
                <a:latin typeface="AdvOT07517017"/>
                <a:cs typeface="Arial" panose="020B0604020202020204" pitchFamily="34" charset="0"/>
              </a:rPr>
              <a:t>diet</a:t>
            </a:r>
            <a:r>
              <a:rPr lang="it-IT" sz="1400" b="1" dirty="0">
                <a:solidFill>
                  <a:prstClr val="black"/>
                </a:solidFill>
                <a:latin typeface="AdvOT07517017"/>
                <a:cs typeface="Arial" panose="020B0604020202020204" pitchFamily="34" charset="0"/>
              </a:rPr>
              <a:t>.</a:t>
            </a:r>
            <a:endParaRPr lang="it-IT" sz="1400" b="1" dirty="0">
              <a:solidFill>
                <a:prstClr val="black"/>
              </a:solidFill>
              <a:cs typeface="Arial" panose="020B0604020202020204" pitchFamily="34" charset="0"/>
            </a:endParaRPr>
          </a:p>
        </p:txBody>
      </p:sp>
      <p:sp>
        <p:nvSpPr>
          <p:cNvPr id="10" name="Rettangolo 9"/>
          <p:cNvSpPr/>
          <p:nvPr/>
        </p:nvSpPr>
        <p:spPr>
          <a:xfrm>
            <a:off x="4806453" y="5694882"/>
            <a:ext cx="4084884" cy="738664"/>
          </a:xfrm>
          <a:prstGeom prst="rect">
            <a:avLst/>
          </a:prstGeom>
        </p:spPr>
        <p:txBody>
          <a:bodyPr wrap="square">
            <a:spAutoFit/>
          </a:bodyPr>
          <a:lstStyle/>
          <a:p>
            <a:pPr algn="just"/>
            <a:r>
              <a:rPr lang="en-US" sz="1400" b="1" dirty="0">
                <a:solidFill>
                  <a:prstClr val="black"/>
                </a:solidFill>
                <a:latin typeface="AdvOT07517017"/>
                <a:cs typeface="Arial" panose="020B0604020202020204" pitchFamily="34" charset="0"/>
              </a:rPr>
              <a:t>Incidence of cardiovascular disease by intervention </a:t>
            </a:r>
            <a:r>
              <a:rPr lang="it-IT" sz="1400" b="1" dirty="0" err="1">
                <a:solidFill>
                  <a:prstClr val="black"/>
                </a:solidFill>
                <a:latin typeface="AdvOT07517017"/>
                <a:cs typeface="Arial" panose="020B0604020202020204" pitchFamily="34" charset="0"/>
              </a:rPr>
              <a:t>group</a:t>
            </a:r>
            <a:r>
              <a:rPr lang="it-IT" sz="1400" b="1" dirty="0">
                <a:solidFill>
                  <a:prstClr val="black"/>
                </a:solidFill>
                <a:latin typeface="AdvOT07517017"/>
                <a:cs typeface="Arial" panose="020B0604020202020204" pitchFamily="34" charset="0"/>
              </a:rPr>
              <a:t> in the PREDIMED (</a:t>
            </a:r>
            <a:r>
              <a:rPr lang="it-IT" sz="1400" b="1" dirty="0" err="1">
                <a:solidFill>
                  <a:prstClr val="black"/>
                </a:solidFill>
                <a:latin typeface="AdvOT07517017"/>
                <a:cs typeface="Arial" panose="020B0604020202020204" pitchFamily="34" charset="0"/>
              </a:rPr>
              <a:t>Prevención</a:t>
            </a:r>
            <a:r>
              <a:rPr lang="it-IT" sz="1400" b="1" dirty="0">
                <a:solidFill>
                  <a:prstClr val="black"/>
                </a:solidFill>
                <a:latin typeface="AdvOT07517017"/>
                <a:cs typeface="Arial" panose="020B0604020202020204" pitchFamily="34" charset="0"/>
              </a:rPr>
              <a:t> con Dieta </a:t>
            </a:r>
            <a:r>
              <a:rPr lang="it-IT" sz="1400" b="1" dirty="0" err="1">
                <a:solidFill>
                  <a:prstClr val="black"/>
                </a:solidFill>
                <a:latin typeface="AdvOT07517017"/>
                <a:cs typeface="Arial" panose="020B0604020202020204" pitchFamily="34" charset="0"/>
              </a:rPr>
              <a:t>Mediterránea</a:t>
            </a:r>
            <a:r>
              <a:rPr lang="it-IT" sz="1400" b="1" dirty="0">
                <a:solidFill>
                  <a:prstClr val="black"/>
                </a:solidFill>
                <a:latin typeface="AdvOT07517017"/>
                <a:cs typeface="Arial" panose="020B0604020202020204" pitchFamily="34" charset="0"/>
              </a:rPr>
              <a:t>) </a:t>
            </a:r>
            <a:r>
              <a:rPr lang="it-IT" sz="1400" b="1" dirty="0" err="1">
                <a:solidFill>
                  <a:prstClr val="black"/>
                </a:solidFill>
                <a:latin typeface="AdvOT07517017"/>
                <a:cs typeface="Arial" panose="020B0604020202020204" pitchFamily="34" charset="0"/>
              </a:rPr>
              <a:t>study</a:t>
            </a:r>
            <a:r>
              <a:rPr lang="it-IT" sz="1400" b="1" dirty="0">
                <a:solidFill>
                  <a:prstClr val="black"/>
                </a:solidFill>
                <a:latin typeface="AdvOT07517017"/>
                <a:cs typeface="Arial" panose="020B0604020202020204" pitchFamily="34" charset="0"/>
              </a:rPr>
              <a:t>.</a:t>
            </a:r>
            <a:endParaRPr lang="it-IT" sz="1400" b="1" dirty="0">
              <a:solidFill>
                <a:prstClr val="black"/>
              </a:solidFill>
              <a:cs typeface="Arial" panose="020B0604020202020204" pitchFamily="34" charset="0"/>
            </a:endParaRPr>
          </a:p>
        </p:txBody>
      </p:sp>
    </p:spTree>
    <p:extLst>
      <p:ext uri="{BB962C8B-B14F-4D97-AF65-F5344CB8AC3E}">
        <p14:creationId xmlns:p14="http://schemas.microsoft.com/office/powerpoint/2010/main" val="809178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44450"/>
            <a:ext cx="9121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387600"/>
            <a:ext cx="4465638"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8" name="Rettangolo 7"/>
          <p:cNvSpPr>
            <a:spLocks noChangeArrowheads="1"/>
          </p:cNvSpPr>
          <p:nvPr/>
        </p:nvSpPr>
        <p:spPr bwMode="auto">
          <a:xfrm>
            <a:off x="4859338" y="2376488"/>
            <a:ext cx="40973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it-IT" sz="1400">
                <a:solidFill>
                  <a:srgbClr val="0093C0"/>
                </a:solidFill>
                <a:latin typeface="GuardianSans-Semibold"/>
              </a:rPr>
              <a:t>INTERVENTIONS </a:t>
            </a:r>
          </a:p>
          <a:p>
            <a:pPr algn="just" eaLnBrk="0" fontAlgn="base" hangingPunct="0">
              <a:spcBef>
                <a:spcPct val="0"/>
              </a:spcBef>
              <a:spcAft>
                <a:spcPct val="0"/>
              </a:spcAft>
            </a:pPr>
            <a:r>
              <a:rPr lang="en-US" altLang="it-IT" sz="1400">
                <a:solidFill>
                  <a:srgbClr val="1A171C"/>
                </a:solidFill>
                <a:latin typeface="GuardianSansGR-Regular"/>
              </a:rPr>
              <a:t>Participants were randomly assigned to a Mediterranean diet supplemented with extravirgin olive oil (1 L/wk), a Mediterranean diet supplemented with mixed nuts (30 g/d), or a control diet (advice to reduce dietary fat).</a:t>
            </a:r>
            <a:endParaRPr lang="it-IT" altLang="it-IT" sz="1400">
              <a:solidFill>
                <a:prstClr val="black"/>
              </a:solidFill>
            </a:endParaRPr>
          </a:p>
        </p:txBody>
      </p:sp>
      <p:sp>
        <p:nvSpPr>
          <p:cNvPr id="395269" name="Rettangolo 8"/>
          <p:cNvSpPr>
            <a:spLocks noChangeArrowheads="1"/>
          </p:cNvSpPr>
          <p:nvPr/>
        </p:nvSpPr>
        <p:spPr bwMode="auto">
          <a:xfrm>
            <a:off x="4891088" y="4059238"/>
            <a:ext cx="38084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it-IT" sz="1400">
                <a:solidFill>
                  <a:srgbClr val="0093C0"/>
                </a:solidFill>
                <a:latin typeface="GuardianSans-Semibold"/>
              </a:rPr>
              <a:t>CONCLUSIONS AND RELEVANCE </a:t>
            </a:r>
          </a:p>
          <a:p>
            <a:pPr algn="just" eaLnBrk="0" fontAlgn="base" hangingPunct="0">
              <a:spcBef>
                <a:spcPct val="0"/>
              </a:spcBef>
              <a:spcAft>
                <a:spcPct val="0"/>
              </a:spcAft>
            </a:pPr>
            <a:r>
              <a:rPr lang="en-US" altLang="it-IT" sz="1400">
                <a:solidFill>
                  <a:srgbClr val="1A171C"/>
                </a:solidFill>
                <a:latin typeface="GuardianSansGR-Regular"/>
              </a:rPr>
              <a:t>In an older population, a Mediterranean diet supplemented with olive oil or nuts is associated with improved cognitive function.</a:t>
            </a:r>
            <a:endParaRPr lang="it-IT" altLang="it-IT" sz="1400">
              <a:solidFill>
                <a:prstClr val="black"/>
              </a:solidFill>
            </a:endParaRPr>
          </a:p>
        </p:txBody>
      </p:sp>
      <p:sp>
        <p:nvSpPr>
          <p:cNvPr id="395270" name="Rettangolo 9"/>
          <p:cNvSpPr>
            <a:spLocks noChangeArrowheads="1"/>
          </p:cNvSpPr>
          <p:nvPr/>
        </p:nvSpPr>
        <p:spPr bwMode="auto">
          <a:xfrm>
            <a:off x="2916238" y="115888"/>
            <a:ext cx="5126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it-IT" sz="1600">
                <a:solidFill>
                  <a:srgbClr val="1A171C"/>
                </a:solidFill>
                <a:latin typeface="GuardianSans-Semibold"/>
              </a:rPr>
              <a:t>JAMA Internal Medicine </a:t>
            </a:r>
            <a:r>
              <a:rPr lang="en-US" altLang="it-IT" sz="1600">
                <a:solidFill>
                  <a:srgbClr val="1A171C"/>
                </a:solidFill>
                <a:latin typeface="GuardianSansGR-Regular"/>
              </a:rPr>
              <a:t>Published onlineMay 11, 2015</a:t>
            </a:r>
            <a:endParaRPr lang="it-IT" altLang="it-IT" sz="1600">
              <a:solidFill>
                <a:prstClr val="black"/>
              </a:solidFill>
            </a:endParaRPr>
          </a:p>
        </p:txBody>
      </p:sp>
    </p:spTree>
    <p:extLst>
      <p:ext uri="{BB962C8B-B14F-4D97-AF65-F5344CB8AC3E}">
        <p14:creationId xmlns:p14="http://schemas.microsoft.com/office/powerpoint/2010/main" val="564920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264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7114"/>
            <a:ext cx="6047341" cy="3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4316" y="4439651"/>
            <a:ext cx="3275764" cy="2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232" y="4476463"/>
            <a:ext cx="3691805" cy="23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7341" y="1730708"/>
            <a:ext cx="2890837"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369816" y="412688"/>
            <a:ext cx="6453241" cy="461665"/>
          </a:xfrm>
          <a:prstGeom prst="rect">
            <a:avLst/>
          </a:prstGeom>
        </p:spPr>
        <p:txBody>
          <a:bodyPr wrap="none">
            <a:spAutoFit/>
          </a:bodyPr>
          <a:lstStyle/>
          <a:p>
            <a:r>
              <a:rPr lang="en-GB" sz="2400" b="1" dirty="0" smtClean="0">
                <a:solidFill>
                  <a:prstClr val="white"/>
                </a:solidFill>
              </a:rPr>
              <a:t>Cocoa phytochemicals, a story of positive biology</a:t>
            </a:r>
            <a:endParaRPr lang="it-IT" dirty="0">
              <a:solidFill>
                <a:srgbClr val="000000"/>
              </a:solidFill>
            </a:endParaRPr>
          </a:p>
        </p:txBody>
      </p:sp>
    </p:spTree>
    <p:extLst>
      <p:ext uri="{BB962C8B-B14F-4D97-AF65-F5344CB8AC3E}">
        <p14:creationId xmlns:p14="http://schemas.microsoft.com/office/powerpoint/2010/main" val="19040458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0647" y="219871"/>
            <a:ext cx="7543800" cy="868363"/>
          </a:xfrm>
        </p:spPr>
        <p:txBody>
          <a:bodyPr/>
          <a:lstStyle/>
          <a:p>
            <a:r>
              <a:rPr lang="it-IT" sz="2400" dirty="0" err="1"/>
              <a:t>Methylxanthines</a:t>
            </a:r>
            <a:r>
              <a:rPr lang="it-IT" sz="2400" dirty="0"/>
              <a:t> in </a:t>
            </a:r>
            <a:r>
              <a:rPr lang="it-IT" sz="2400" dirty="0" err="1" smtClean="0"/>
              <a:t>Plants</a:t>
            </a:r>
            <a:r>
              <a:rPr lang="it-IT" sz="2400" dirty="0" smtClean="0"/>
              <a:t>, and </a:t>
            </a:r>
            <a:r>
              <a:rPr lang="it-IT" sz="2400" dirty="0" err="1" smtClean="0"/>
              <a:t>cocoa</a:t>
            </a:r>
            <a:endParaRPr lang="it-IT" sz="2400" dirty="0"/>
          </a:p>
        </p:txBody>
      </p:sp>
      <p:pic>
        <p:nvPicPr>
          <p:cNvPr id="4" name="Immagine 3"/>
          <p:cNvPicPr>
            <a:picLocks noChangeAspect="1"/>
          </p:cNvPicPr>
          <p:nvPr/>
        </p:nvPicPr>
        <p:blipFill>
          <a:blip r:embed="rId2"/>
          <a:stretch>
            <a:fillRect/>
          </a:stretch>
        </p:blipFill>
        <p:spPr>
          <a:xfrm>
            <a:off x="5829048" y="1309186"/>
            <a:ext cx="2416593" cy="3994776"/>
          </a:xfrm>
          <a:prstGeom prst="rect">
            <a:avLst/>
          </a:prstGeom>
        </p:spPr>
      </p:pic>
      <p:sp>
        <p:nvSpPr>
          <p:cNvPr id="5" name="CasellaDiTesto 4"/>
          <p:cNvSpPr txBox="1"/>
          <p:nvPr/>
        </p:nvSpPr>
        <p:spPr>
          <a:xfrm rot="18000000">
            <a:off x="6421458" y="5584551"/>
            <a:ext cx="1519711" cy="369332"/>
          </a:xfrm>
          <a:prstGeom prst="rect">
            <a:avLst/>
          </a:prstGeom>
          <a:noFill/>
        </p:spPr>
        <p:txBody>
          <a:bodyPr wrap="none" rtlCol="0">
            <a:spAutoFit/>
          </a:bodyPr>
          <a:lstStyle/>
          <a:p>
            <a:r>
              <a:rPr lang="it-IT" dirty="0" err="1" smtClean="0">
                <a:solidFill>
                  <a:srgbClr val="000000"/>
                </a:solidFill>
              </a:rPr>
              <a:t>Coffea</a:t>
            </a:r>
            <a:r>
              <a:rPr lang="it-IT" dirty="0" smtClean="0">
                <a:solidFill>
                  <a:srgbClr val="000000"/>
                </a:solidFill>
              </a:rPr>
              <a:t> arabica</a:t>
            </a:r>
            <a:endParaRPr lang="it-IT" dirty="0">
              <a:solidFill>
                <a:srgbClr val="000000"/>
              </a:solidFill>
            </a:endParaRPr>
          </a:p>
        </p:txBody>
      </p:sp>
      <p:sp>
        <p:nvSpPr>
          <p:cNvPr id="6" name="CasellaDiTesto 5"/>
          <p:cNvSpPr txBox="1"/>
          <p:nvPr/>
        </p:nvSpPr>
        <p:spPr>
          <a:xfrm rot="18000000">
            <a:off x="5798113" y="5695027"/>
            <a:ext cx="1774845" cy="369332"/>
          </a:xfrm>
          <a:prstGeom prst="rect">
            <a:avLst/>
          </a:prstGeom>
          <a:noFill/>
        </p:spPr>
        <p:txBody>
          <a:bodyPr wrap="none" rtlCol="0">
            <a:spAutoFit/>
          </a:bodyPr>
          <a:lstStyle/>
          <a:p>
            <a:r>
              <a:rPr lang="it-IT" dirty="0" err="1" smtClean="0">
                <a:solidFill>
                  <a:srgbClr val="000000"/>
                </a:solidFill>
              </a:rPr>
              <a:t>Camellia</a:t>
            </a:r>
            <a:r>
              <a:rPr lang="it-IT" dirty="0" smtClean="0">
                <a:solidFill>
                  <a:srgbClr val="000000"/>
                </a:solidFill>
              </a:rPr>
              <a:t> </a:t>
            </a:r>
            <a:r>
              <a:rPr lang="it-IT" dirty="0" err="1" smtClean="0">
                <a:solidFill>
                  <a:srgbClr val="000000"/>
                </a:solidFill>
              </a:rPr>
              <a:t>sinensis</a:t>
            </a:r>
            <a:endParaRPr lang="it-IT" dirty="0">
              <a:solidFill>
                <a:srgbClr val="000000"/>
              </a:solidFill>
            </a:endParaRPr>
          </a:p>
        </p:txBody>
      </p:sp>
      <p:sp>
        <p:nvSpPr>
          <p:cNvPr id="7" name="CasellaDiTesto 6"/>
          <p:cNvSpPr txBox="1"/>
          <p:nvPr/>
        </p:nvSpPr>
        <p:spPr>
          <a:xfrm rot="18000000">
            <a:off x="6620371" y="5667901"/>
            <a:ext cx="1712200" cy="369332"/>
          </a:xfrm>
          <a:prstGeom prst="rect">
            <a:avLst/>
          </a:prstGeom>
          <a:noFill/>
        </p:spPr>
        <p:txBody>
          <a:bodyPr wrap="none" rtlCol="0">
            <a:spAutoFit/>
          </a:bodyPr>
          <a:lstStyle/>
          <a:p>
            <a:r>
              <a:rPr lang="it-IT" dirty="0" err="1" smtClean="0">
                <a:solidFill>
                  <a:srgbClr val="000000"/>
                </a:solidFill>
              </a:rPr>
              <a:t>Paullinia</a:t>
            </a:r>
            <a:r>
              <a:rPr lang="it-IT" dirty="0" smtClean="0">
                <a:solidFill>
                  <a:srgbClr val="000000"/>
                </a:solidFill>
              </a:rPr>
              <a:t> </a:t>
            </a:r>
            <a:r>
              <a:rPr lang="it-IT" dirty="0" err="1" smtClean="0">
                <a:solidFill>
                  <a:srgbClr val="000000"/>
                </a:solidFill>
              </a:rPr>
              <a:t>cupana</a:t>
            </a:r>
            <a:endParaRPr lang="it-IT" dirty="0">
              <a:solidFill>
                <a:srgbClr val="000000"/>
              </a:solidFill>
            </a:endParaRPr>
          </a:p>
        </p:txBody>
      </p:sp>
      <p:sp>
        <p:nvSpPr>
          <p:cNvPr id="8" name="CasellaDiTesto 7"/>
          <p:cNvSpPr txBox="1"/>
          <p:nvPr/>
        </p:nvSpPr>
        <p:spPr>
          <a:xfrm rot="18000000">
            <a:off x="5345167" y="5731316"/>
            <a:ext cx="1858650" cy="369332"/>
          </a:xfrm>
          <a:prstGeom prst="rect">
            <a:avLst/>
          </a:prstGeom>
          <a:noFill/>
        </p:spPr>
        <p:txBody>
          <a:bodyPr wrap="none" rtlCol="0">
            <a:spAutoFit/>
          </a:bodyPr>
          <a:lstStyle/>
          <a:p>
            <a:r>
              <a:rPr lang="it-IT" dirty="0" err="1" smtClean="0">
                <a:solidFill>
                  <a:srgbClr val="000000"/>
                </a:solidFill>
              </a:rPr>
              <a:t>Theobroma</a:t>
            </a:r>
            <a:r>
              <a:rPr lang="it-IT" dirty="0" smtClean="0">
                <a:solidFill>
                  <a:srgbClr val="000000"/>
                </a:solidFill>
              </a:rPr>
              <a:t> cacao</a:t>
            </a:r>
            <a:endParaRPr lang="it-IT" dirty="0">
              <a:solidFill>
                <a:srgbClr val="000000"/>
              </a:solidFill>
            </a:endParaRPr>
          </a:p>
        </p:txBody>
      </p:sp>
      <p:pic>
        <p:nvPicPr>
          <p:cNvPr id="9" name="Immagine 8"/>
          <p:cNvPicPr>
            <a:picLocks noChangeAspect="1"/>
          </p:cNvPicPr>
          <p:nvPr/>
        </p:nvPicPr>
        <p:blipFill>
          <a:blip r:embed="rId3"/>
          <a:stretch>
            <a:fillRect/>
          </a:stretch>
        </p:blipFill>
        <p:spPr>
          <a:xfrm>
            <a:off x="6685535" y="1507958"/>
            <a:ext cx="2200159" cy="773029"/>
          </a:xfrm>
          <a:prstGeom prst="rect">
            <a:avLst/>
          </a:prstGeom>
        </p:spPr>
      </p:pic>
      <p:pic>
        <p:nvPicPr>
          <p:cNvPr id="10" name="Immagine 9"/>
          <p:cNvPicPr>
            <a:picLocks noChangeAspect="1"/>
          </p:cNvPicPr>
          <p:nvPr/>
        </p:nvPicPr>
        <p:blipFill>
          <a:blip r:embed="rId4"/>
          <a:stretch>
            <a:fillRect/>
          </a:stretch>
        </p:blipFill>
        <p:spPr>
          <a:xfrm>
            <a:off x="5633021" y="1524001"/>
            <a:ext cx="384274" cy="3763626"/>
          </a:xfrm>
          <a:prstGeom prst="rect">
            <a:avLst/>
          </a:prstGeom>
        </p:spPr>
      </p:pic>
      <p:pic>
        <p:nvPicPr>
          <p:cNvPr id="11" name="Immagine 10"/>
          <p:cNvPicPr>
            <a:picLocks noChangeAspect="1"/>
          </p:cNvPicPr>
          <p:nvPr/>
        </p:nvPicPr>
        <p:blipFill>
          <a:blip r:embed="rId5"/>
          <a:stretch>
            <a:fillRect/>
          </a:stretch>
        </p:blipFill>
        <p:spPr>
          <a:xfrm>
            <a:off x="291560" y="1524001"/>
            <a:ext cx="5242323" cy="4549941"/>
          </a:xfrm>
          <a:prstGeom prst="rect">
            <a:avLst/>
          </a:prstGeom>
        </p:spPr>
      </p:pic>
      <p:sp>
        <p:nvSpPr>
          <p:cNvPr id="3" name="Rettangolo arrotondato 2"/>
          <p:cNvSpPr/>
          <p:nvPr/>
        </p:nvSpPr>
        <p:spPr bwMode="auto">
          <a:xfrm>
            <a:off x="2238233" y="1309186"/>
            <a:ext cx="3295650" cy="1638730"/>
          </a:xfrm>
          <a:prstGeom prst="roundRect">
            <a:avLst/>
          </a:prstGeom>
          <a:noFill/>
          <a:ln w="57150">
            <a:solidFill>
              <a:schemeClr val="tx2"/>
            </a:solidFill>
            <a:round/>
            <a:headEnd/>
            <a:tailEnd/>
          </a:ln>
        </p:spPr>
        <p:txBody>
          <a:bodyPr rtlCol="0" anchor="ctr">
            <a:prstTxWarp prst="textNoShape">
              <a:avLst/>
            </a:prstTxWarp>
          </a:bodyPr>
          <a:lstStyle/>
          <a:p>
            <a:pPr algn="ctr"/>
            <a:endParaRPr lang="it-IT" sz="1200" b="1" dirty="0">
              <a:solidFill>
                <a:prstClr val="white"/>
              </a:solidFill>
              <a:latin typeface="Arial"/>
              <a:cs typeface="Arial"/>
            </a:endParaRPr>
          </a:p>
        </p:txBody>
      </p:sp>
    </p:spTree>
    <p:extLst>
      <p:ext uri="{BB962C8B-B14F-4D97-AF65-F5344CB8AC3E}">
        <p14:creationId xmlns:p14="http://schemas.microsoft.com/office/powerpoint/2010/main" val="373094569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24590" y="1925522"/>
            <a:ext cx="3465095" cy="4125629"/>
          </a:xfrm>
          <a:prstGeom prst="rect">
            <a:avLst/>
          </a:prstGeom>
        </p:spPr>
      </p:pic>
      <p:pic>
        <p:nvPicPr>
          <p:cNvPr id="5" name="Immagine 4"/>
          <p:cNvPicPr>
            <a:picLocks noChangeAspect="1"/>
          </p:cNvPicPr>
          <p:nvPr/>
        </p:nvPicPr>
        <p:blipFill>
          <a:blip r:embed="rId3"/>
          <a:stretch>
            <a:fillRect/>
          </a:stretch>
        </p:blipFill>
        <p:spPr>
          <a:xfrm>
            <a:off x="4885112" y="3594045"/>
            <a:ext cx="2333836" cy="2975195"/>
          </a:xfrm>
          <a:prstGeom prst="rect">
            <a:avLst/>
          </a:prstGeom>
        </p:spPr>
      </p:pic>
      <p:pic>
        <p:nvPicPr>
          <p:cNvPr id="6" name="Immagine 5"/>
          <p:cNvPicPr>
            <a:picLocks noChangeAspect="1"/>
          </p:cNvPicPr>
          <p:nvPr/>
        </p:nvPicPr>
        <p:blipFill>
          <a:blip r:embed="rId4"/>
          <a:stretch>
            <a:fillRect/>
          </a:stretch>
        </p:blipFill>
        <p:spPr>
          <a:xfrm>
            <a:off x="6507618" y="1789279"/>
            <a:ext cx="2273467" cy="2247184"/>
          </a:xfrm>
          <a:prstGeom prst="rect">
            <a:avLst/>
          </a:prstGeom>
        </p:spPr>
      </p:pic>
      <p:sp>
        <p:nvSpPr>
          <p:cNvPr id="7" name="Rettangolo 6"/>
          <p:cNvSpPr/>
          <p:nvPr/>
        </p:nvSpPr>
        <p:spPr>
          <a:xfrm>
            <a:off x="5299260" y="1243485"/>
            <a:ext cx="2116285" cy="461665"/>
          </a:xfrm>
          <a:prstGeom prst="rect">
            <a:avLst/>
          </a:prstGeom>
        </p:spPr>
        <p:txBody>
          <a:bodyPr wrap="none">
            <a:spAutoFit/>
          </a:bodyPr>
          <a:lstStyle/>
          <a:p>
            <a:r>
              <a:rPr lang="it-IT" sz="2400" b="1" dirty="0" err="1">
                <a:solidFill>
                  <a:srgbClr val="0070C0"/>
                </a:solidFill>
                <a:latin typeface="JansonText-Roman"/>
              </a:rPr>
              <a:t>Procyanidins</a:t>
            </a:r>
            <a:endParaRPr lang="it-IT" sz="2400" b="1" dirty="0">
              <a:solidFill>
                <a:srgbClr val="0070C0"/>
              </a:solidFill>
            </a:endParaRPr>
          </a:p>
        </p:txBody>
      </p:sp>
      <p:sp>
        <p:nvSpPr>
          <p:cNvPr id="8" name="Rettangolo 7"/>
          <p:cNvSpPr/>
          <p:nvPr/>
        </p:nvSpPr>
        <p:spPr>
          <a:xfrm>
            <a:off x="1236451" y="1243485"/>
            <a:ext cx="1741182" cy="461665"/>
          </a:xfrm>
          <a:prstGeom prst="rect">
            <a:avLst/>
          </a:prstGeom>
        </p:spPr>
        <p:txBody>
          <a:bodyPr wrap="none">
            <a:spAutoFit/>
          </a:bodyPr>
          <a:lstStyle/>
          <a:p>
            <a:r>
              <a:rPr lang="it-IT" sz="2400" b="1" dirty="0" err="1" smtClean="0">
                <a:solidFill>
                  <a:srgbClr val="0070C0"/>
                </a:solidFill>
                <a:latin typeface="JansonText-Roman"/>
              </a:rPr>
              <a:t>Monomers</a:t>
            </a:r>
            <a:endParaRPr lang="it-IT" sz="2400" b="1" dirty="0">
              <a:solidFill>
                <a:srgbClr val="0070C0"/>
              </a:solidFill>
            </a:endParaRPr>
          </a:p>
        </p:txBody>
      </p:sp>
      <p:sp>
        <p:nvSpPr>
          <p:cNvPr id="9" name="Rettangolo 8"/>
          <p:cNvSpPr/>
          <p:nvPr/>
        </p:nvSpPr>
        <p:spPr>
          <a:xfrm>
            <a:off x="659595" y="404882"/>
            <a:ext cx="5913798" cy="461665"/>
          </a:xfrm>
          <a:prstGeom prst="rect">
            <a:avLst/>
          </a:prstGeom>
        </p:spPr>
        <p:txBody>
          <a:bodyPr wrap="none">
            <a:spAutoFit/>
          </a:bodyPr>
          <a:lstStyle/>
          <a:p>
            <a:r>
              <a:rPr lang="en-US" sz="2400" b="1">
                <a:solidFill>
                  <a:prstClr val="white"/>
                </a:solidFill>
                <a:latin typeface="JansonText-Roman"/>
              </a:rPr>
              <a:t>Chemical structures of cocoa flavanols</a:t>
            </a:r>
            <a:endParaRPr lang="it-IT" sz="2400" b="1">
              <a:solidFill>
                <a:prstClr val="white"/>
              </a:solidFill>
            </a:endParaRPr>
          </a:p>
        </p:txBody>
      </p:sp>
    </p:spTree>
    <p:extLst>
      <p:ext uri="{BB962C8B-B14F-4D97-AF65-F5344CB8AC3E}">
        <p14:creationId xmlns:p14="http://schemas.microsoft.com/office/powerpoint/2010/main" val="343158311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64869" y="4250054"/>
            <a:ext cx="6291747" cy="749262"/>
          </a:xfrm>
          <a:prstGeom prst="rect">
            <a:avLst/>
          </a:prstGeom>
        </p:spPr>
      </p:pic>
      <p:pic>
        <p:nvPicPr>
          <p:cNvPr id="5" name="Immagine 4"/>
          <p:cNvPicPr>
            <a:picLocks noChangeAspect="1"/>
          </p:cNvPicPr>
          <p:nvPr/>
        </p:nvPicPr>
        <p:blipFill>
          <a:blip r:embed="rId3"/>
          <a:stretch>
            <a:fillRect/>
          </a:stretch>
        </p:blipFill>
        <p:spPr>
          <a:xfrm>
            <a:off x="390956" y="4956865"/>
            <a:ext cx="6220017" cy="190113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789" y="1208157"/>
            <a:ext cx="4313211" cy="2415398"/>
          </a:xfrm>
          <a:prstGeom prst="rect">
            <a:avLst/>
          </a:prstGeom>
        </p:spPr>
      </p:pic>
      <p:pic>
        <p:nvPicPr>
          <p:cNvPr id="6" name="Segnaposto contenuto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0956" y="1252444"/>
            <a:ext cx="4114800" cy="628650"/>
          </a:xfrm>
        </p:spPr>
      </p:pic>
      <p:pic>
        <p:nvPicPr>
          <p:cNvPr id="3" name="Immagine 2"/>
          <p:cNvPicPr>
            <a:picLocks noChangeAspect="1"/>
          </p:cNvPicPr>
          <p:nvPr/>
        </p:nvPicPr>
        <p:blipFill>
          <a:blip r:embed="rId6"/>
          <a:stretch>
            <a:fillRect/>
          </a:stretch>
        </p:blipFill>
        <p:spPr>
          <a:xfrm>
            <a:off x="364869" y="2027761"/>
            <a:ext cx="2548869" cy="1251263"/>
          </a:xfrm>
          <a:prstGeom prst="rect">
            <a:avLst/>
          </a:prstGeom>
        </p:spPr>
      </p:pic>
      <p:pic>
        <p:nvPicPr>
          <p:cNvPr id="8" name="Immagine 7"/>
          <p:cNvPicPr>
            <a:picLocks noChangeAspect="1"/>
          </p:cNvPicPr>
          <p:nvPr/>
        </p:nvPicPr>
        <p:blipFill>
          <a:blip r:embed="rId7"/>
          <a:stretch>
            <a:fillRect/>
          </a:stretch>
        </p:blipFill>
        <p:spPr>
          <a:xfrm>
            <a:off x="2879531" y="2871783"/>
            <a:ext cx="2183305" cy="448040"/>
          </a:xfrm>
          <a:prstGeom prst="rect">
            <a:avLst/>
          </a:prstGeom>
        </p:spPr>
      </p:pic>
      <p:pic>
        <p:nvPicPr>
          <p:cNvPr id="9" name="Immagine 8"/>
          <p:cNvPicPr>
            <a:picLocks noChangeAspect="1"/>
          </p:cNvPicPr>
          <p:nvPr/>
        </p:nvPicPr>
        <p:blipFill>
          <a:blip r:embed="rId8"/>
          <a:stretch>
            <a:fillRect/>
          </a:stretch>
        </p:blipFill>
        <p:spPr>
          <a:xfrm>
            <a:off x="296953" y="3577117"/>
            <a:ext cx="5846271" cy="634570"/>
          </a:xfrm>
          <a:prstGeom prst="rect">
            <a:avLst/>
          </a:prstGeom>
        </p:spPr>
      </p:pic>
      <p:sp>
        <p:nvSpPr>
          <p:cNvPr id="2" name="CasellaDiTesto 1"/>
          <p:cNvSpPr txBox="1"/>
          <p:nvPr/>
        </p:nvSpPr>
        <p:spPr>
          <a:xfrm>
            <a:off x="296953" y="318568"/>
            <a:ext cx="3792898" cy="523220"/>
          </a:xfrm>
          <a:prstGeom prst="rect">
            <a:avLst/>
          </a:prstGeom>
          <a:noFill/>
        </p:spPr>
        <p:txBody>
          <a:bodyPr wrap="none" rtlCol="0">
            <a:spAutoFit/>
          </a:bodyPr>
          <a:lstStyle/>
          <a:p>
            <a:r>
              <a:rPr lang="it-IT" sz="2800" b="1" dirty="0" smtClean="0">
                <a:solidFill>
                  <a:prstClr val="white"/>
                </a:solidFill>
              </a:rPr>
              <a:t>EU </a:t>
            </a:r>
            <a:r>
              <a:rPr lang="it-IT" sz="2800" b="1" dirty="0" err="1" smtClean="0">
                <a:solidFill>
                  <a:prstClr val="white"/>
                </a:solidFill>
              </a:rPr>
              <a:t>Cocoa</a:t>
            </a:r>
            <a:r>
              <a:rPr lang="it-IT" sz="2800" b="1" dirty="0" smtClean="0">
                <a:solidFill>
                  <a:prstClr val="white"/>
                </a:solidFill>
              </a:rPr>
              <a:t> </a:t>
            </a:r>
            <a:r>
              <a:rPr lang="it-IT" sz="2800" b="1" dirty="0" err="1" smtClean="0">
                <a:solidFill>
                  <a:prstClr val="white"/>
                </a:solidFill>
              </a:rPr>
              <a:t>Health</a:t>
            </a:r>
            <a:r>
              <a:rPr lang="it-IT" sz="2800" b="1" dirty="0" smtClean="0">
                <a:solidFill>
                  <a:prstClr val="white"/>
                </a:solidFill>
              </a:rPr>
              <a:t> </a:t>
            </a:r>
            <a:r>
              <a:rPr lang="it-IT" sz="2800" b="1" dirty="0" err="1" smtClean="0">
                <a:solidFill>
                  <a:prstClr val="white"/>
                </a:solidFill>
              </a:rPr>
              <a:t>Claims</a:t>
            </a:r>
            <a:r>
              <a:rPr lang="it-IT" sz="2800" b="1" dirty="0" smtClean="0">
                <a:solidFill>
                  <a:prstClr val="white"/>
                </a:solidFill>
              </a:rPr>
              <a:t> </a:t>
            </a:r>
            <a:endParaRPr lang="it-IT" sz="2800" b="1" dirty="0">
              <a:solidFill>
                <a:prstClr val="white"/>
              </a:solidFill>
            </a:endParaRPr>
          </a:p>
        </p:txBody>
      </p:sp>
    </p:spTree>
    <p:extLst>
      <p:ext uri="{BB962C8B-B14F-4D97-AF65-F5344CB8AC3E}">
        <p14:creationId xmlns:p14="http://schemas.microsoft.com/office/powerpoint/2010/main" val="208177051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94989" y="3789920"/>
            <a:ext cx="6946444" cy="2988705"/>
          </a:xfrm>
          <a:prstGeom prst="rect">
            <a:avLst/>
          </a:prstGeom>
        </p:spPr>
      </p:pic>
      <p:pic>
        <p:nvPicPr>
          <p:cNvPr id="5" name="Immagine 4"/>
          <p:cNvPicPr>
            <a:picLocks noChangeAspect="1"/>
          </p:cNvPicPr>
          <p:nvPr/>
        </p:nvPicPr>
        <p:blipFill>
          <a:blip r:embed="rId3"/>
          <a:stretch>
            <a:fillRect/>
          </a:stretch>
        </p:blipFill>
        <p:spPr>
          <a:xfrm>
            <a:off x="140618" y="1968676"/>
            <a:ext cx="3506376" cy="1755599"/>
          </a:xfrm>
          <a:prstGeom prst="rect">
            <a:avLst/>
          </a:prstGeom>
        </p:spPr>
      </p:pic>
      <p:pic>
        <p:nvPicPr>
          <p:cNvPr id="7" name="Immagine 6"/>
          <p:cNvPicPr>
            <a:picLocks noChangeAspect="1"/>
          </p:cNvPicPr>
          <p:nvPr/>
        </p:nvPicPr>
        <p:blipFill>
          <a:blip r:embed="rId4"/>
          <a:stretch>
            <a:fillRect/>
          </a:stretch>
        </p:blipFill>
        <p:spPr>
          <a:xfrm>
            <a:off x="140618" y="1186107"/>
            <a:ext cx="2364591" cy="716924"/>
          </a:xfrm>
          <a:prstGeom prst="rect">
            <a:avLst/>
          </a:prstGeom>
        </p:spPr>
      </p:pic>
      <p:pic>
        <p:nvPicPr>
          <p:cNvPr id="2" name="Immagine 1"/>
          <p:cNvPicPr>
            <a:picLocks noChangeAspect="1"/>
          </p:cNvPicPr>
          <p:nvPr/>
        </p:nvPicPr>
        <p:blipFill>
          <a:blip r:embed="rId5"/>
          <a:stretch>
            <a:fillRect/>
          </a:stretch>
        </p:blipFill>
        <p:spPr>
          <a:xfrm>
            <a:off x="3889420" y="2807987"/>
            <a:ext cx="5087155" cy="916288"/>
          </a:xfrm>
          <a:prstGeom prst="rect">
            <a:avLst/>
          </a:prstGeom>
        </p:spPr>
      </p:pic>
      <p:pic>
        <p:nvPicPr>
          <p:cNvPr id="8" name="Immagine 7"/>
          <p:cNvPicPr>
            <a:picLocks noChangeAspect="1"/>
          </p:cNvPicPr>
          <p:nvPr/>
        </p:nvPicPr>
        <p:blipFill>
          <a:blip r:embed="rId6"/>
          <a:stretch>
            <a:fillRect/>
          </a:stretch>
        </p:blipFill>
        <p:spPr>
          <a:xfrm>
            <a:off x="3889420" y="1186107"/>
            <a:ext cx="2548869" cy="1251263"/>
          </a:xfrm>
          <a:prstGeom prst="rect">
            <a:avLst/>
          </a:prstGeom>
        </p:spPr>
      </p:pic>
      <p:pic>
        <p:nvPicPr>
          <p:cNvPr id="3" name="Immagine 2"/>
          <p:cNvPicPr>
            <a:picLocks noChangeAspect="1"/>
          </p:cNvPicPr>
          <p:nvPr/>
        </p:nvPicPr>
        <p:blipFill>
          <a:blip r:embed="rId7"/>
          <a:stretch>
            <a:fillRect/>
          </a:stretch>
        </p:blipFill>
        <p:spPr>
          <a:xfrm>
            <a:off x="6420118" y="2028742"/>
            <a:ext cx="2148022" cy="500031"/>
          </a:xfrm>
          <a:prstGeom prst="rect">
            <a:avLst/>
          </a:prstGeom>
        </p:spPr>
      </p:pic>
      <p:sp>
        <p:nvSpPr>
          <p:cNvPr id="9" name="CasellaDiTesto 8"/>
          <p:cNvSpPr txBox="1"/>
          <p:nvPr/>
        </p:nvSpPr>
        <p:spPr>
          <a:xfrm>
            <a:off x="296953" y="318568"/>
            <a:ext cx="3792898" cy="523220"/>
          </a:xfrm>
          <a:prstGeom prst="rect">
            <a:avLst/>
          </a:prstGeom>
          <a:noFill/>
        </p:spPr>
        <p:txBody>
          <a:bodyPr wrap="none" rtlCol="0">
            <a:spAutoFit/>
          </a:bodyPr>
          <a:lstStyle/>
          <a:p>
            <a:r>
              <a:rPr lang="it-IT" sz="2800" b="1" dirty="0" smtClean="0">
                <a:solidFill>
                  <a:prstClr val="white"/>
                </a:solidFill>
              </a:rPr>
              <a:t>EU </a:t>
            </a:r>
            <a:r>
              <a:rPr lang="it-IT" sz="2800" b="1" dirty="0" err="1" smtClean="0">
                <a:solidFill>
                  <a:prstClr val="white"/>
                </a:solidFill>
              </a:rPr>
              <a:t>Cocoa</a:t>
            </a:r>
            <a:r>
              <a:rPr lang="it-IT" sz="2800" b="1" dirty="0" smtClean="0">
                <a:solidFill>
                  <a:prstClr val="white"/>
                </a:solidFill>
              </a:rPr>
              <a:t> </a:t>
            </a:r>
            <a:r>
              <a:rPr lang="it-IT" sz="2800" b="1" dirty="0" err="1" smtClean="0">
                <a:solidFill>
                  <a:prstClr val="white"/>
                </a:solidFill>
              </a:rPr>
              <a:t>Health</a:t>
            </a:r>
            <a:r>
              <a:rPr lang="it-IT" sz="2800" b="1" dirty="0" smtClean="0">
                <a:solidFill>
                  <a:prstClr val="white"/>
                </a:solidFill>
              </a:rPr>
              <a:t> </a:t>
            </a:r>
            <a:r>
              <a:rPr lang="it-IT" sz="2800" b="1" dirty="0" err="1" smtClean="0">
                <a:solidFill>
                  <a:prstClr val="white"/>
                </a:solidFill>
              </a:rPr>
              <a:t>Claims</a:t>
            </a:r>
            <a:r>
              <a:rPr lang="it-IT" sz="2800" b="1" dirty="0" smtClean="0">
                <a:solidFill>
                  <a:prstClr val="white"/>
                </a:solidFill>
              </a:rPr>
              <a:t> </a:t>
            </a:r>
            <a:endParaRPr lang="it-IT" sz="2800" b="1" dirty="0">
              <a:solidFill>
                <a:prstClr val="white"/>
              </a:solidFill>
            </a:endParaRPr>
          </a:p>
        </p:txBody>
      </p:sp>
    </p:spTree>
    <p:extLst>
      <p:ext uri="{BB962C8B-B14F-4D97-AF65-F5344CB8AC3E}">
        <p14:creationId xmlns:p14="http://schemas.microsoft.com/office/powerpoint/2010/main" val="391414565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33757" y="584534"/>
            <a:ext cx="8098112" cy="1749592"/>
          </a:xfrm>
          <a:prstGeom prst="rect">
            <a:avLst/>
          </a:prstGeom>
        </p:spPr>
      </p:pic>
      <p:sp>
        <p:nvSpPr>
          <p:cNvPr id="5" name="Rettangolo 4"/>
          <p:cNvSpPr/>
          <p:nvPr/>
        </p:nvSpPr>
        <p:spPr>
          <a:xfrm>
            <a:off x="233757" y="128155"/>
            <a:ext cx="4343048" cy="369332"/>
          </a:xfrm>
          <a:prstGeom prst="rect">
            <a:avLst/>
          </a:prstGeom>
        </p:spPr>
        <p:txBody>
          <a:bodyPr wrap="none">
            <a:spAutoFit/>
          </a:bodyPr>
          <a:lstStyle/>
          <a:p>
            <a:r>
              <a:rPr lang="it-IT" dirty="0" err="1" smtClean="0">
                <a:solidFill>
                  <a:prstClr val="black"/>
                </a:solidFill>
              </a:rPr>
              <a:t>Psychopharmacology</a:t>
            </a:r>
            <a:r>
              <a:rPr lang="it-IT" dirty="0" smtClean="0">
                <a:solidFill>
                  <a:prstClr val="black"/>
                </a:solidFill>
              </a:rPr>
              <a:t> (2015) 232:3227–3234</a:t>
            </a:r>
            <a:endParaRPr lang="it-IT" dirty="0">
              <a:solidFill>
                <a:prstClr val="black"/>
              </a:solidFill>
            </a:endParaRPr>
          </a:p>
        </p:txBody>
      </p:sp>
      <p:pic>
        <p:nvPicPr>
          <p:cNvPr id="6" name="Immagine 5"/>
          <p:cNvPicPr>
            <a:picLocks noChangeAspect="1"/>
          </p:cNvPicPr>
          <p:nvPr/>
        </p:nvPicPr>
        <p:blipFill>
          <a:blip r:embed="rId3"/>
          <a:stretch>
            <a:fillRect/>
          </a:stretch>
        </p:blipFill>
        <p:spPr>
          <a:xfrm>
            <a:off x="589547" y="2546182"/>
            <a:ext cx="5269831" cy="4171950"/>
          </a:xfrm>
          <a:prstGeom prst="rect">
            <a:avLst/>
          </a:prstGeom>
        </p:spPr>
      </p:pic>
      <p:sp>
        <p:nvSpPr>
          <p:cNvPr id="7" name="Rettangolo 6"/>
          <p:cNvSpPr/>
          <p:nvPr/>
        </p:nvSpPr>
        <p:spPr>
          <a:xfrm>
            <a:off x="5955631" y="2666498"/>
            <a:ext cx="2863517" cy="2893100"/>
          </a:xfrm>
          <a:prstGeom prst="rect">
            <a:avLst/>
          </a:prstGeom>
        </p:spPr>
        <p:txBody>
          <a:bodyPr wrap="square">
            <a:spAutoFit/>
          </a:bodyPr>
          <a:lstStyle/>
          <a:p>
            <a:pPr algn="just"/>
            <a:r>
              <a:rPr lang="en-US" sz="1400" b="1" dirty="0" smtClean="0">
                <a:solidFill>
                  <a:prstClr val="black"/>
                </a:solidFill>
              </a:rPr>
              <a:t>Axial slices showing regions of significantly greater regional perfusion 2 h post-consumption of the high </a:t>
            </a:r>
            <a:r>
              <a:rPr lang="en-US" sz="1400" b="1" dirty="0" err="1" smtClean="0">
                <a:solidFill>
                  <a:prstClr val="black"/>
                </a:solidFill>
              </a:rPr>
              <a:t>flavanol</a:t>
            </a:r>
            <a:r>
              <a:rPr lang="en-US" sz="1400" b="1" dirty="0" smtClean="0">
                <a:solidFill>
                  <a:prstClr val="black"/>
                </a:solidFill>
              </a:rPr>
              <a:t> drink relative to the low </a:t>
            </a:r>
            <a:r>
              <a:rPr lang="en-US" sz="1400" b="1" dirty="0" err="1" smtClean="0">
                <a:solidFill>
                  <a:prstClr val="black"/>
                </a:solidFill>
              </a:rPr>
              <a:t>flavanol</a:t>
            </a:r>
            <a:r>
              <a:rPr lang="en-US" sz="1400" b="1" dirty="0" smtClean="0">
                <a:solidFill>
                  <a:prstClr val="black"/>
                </a:solidFill>
              </a:rPr>
              <a:t> drink using arterial spin labelling. Significantly greater change in blood perfusion occurred following the high </a:t>
            </a:r>
            <a:r>
              <a:rPr lang="en-US" sz="1400" b="1" dirty="0" err="1" smtClean="0">
                <a:solidFill>
                  <a:prstClr val="black"/>
                </a:solidFill>
              </a:rPr>
              <a:t>flavanol</a:t>
            </a:r>
            <a:r>
              <a:rPr lang="en-US" sz="1400" b="1" dirty="0" smtClean="0">
                <a:solidFill>
                  <a:prstClr val="black"/>
                </a:solidFill>
              </a:rPr>
              <a:t> drink compared to the low </a:t>
            </a:r>
            <a:r>
              <a:rPr lang="en-US" sz="1400" b="1" dirty="0" err="1" smtClean="0">
                <a:solidFill>
                  <a:prstClr val="black"/>
                </a:solidFill>
              </a:rPr>
              <a:t>flavanol</a:t>
            </a:r>
            <a:r>
              <a:rPr lang="en-US" sz="1400" b="1" dirty="0" smtClean="0">
                <a:solidFill>
                  <a:prstClr val="black"/>
                </a:solidFill>
              </a:rPr>
              <a:t> drink in two clusters; the ACC and the central </a:t>
            </a:r>
            <a:r>
              <a:rPr lang="en-US" sz="1400" b="1" dirty="0" err="1" smtClean="0">
                <a:solidFill>
                  <a:prstClr val="black"/>
                </a:solidFill>
              </a:rPr>
              <a:t>opercular</a:t>
            </a:r>
            <a:r>
              <a:rPr lang="en-US" sz="1400" b="1" dirty="0" smtClean="0">
                <a:solidFill>
                  <a:prstClr val="black"/>
                </a:solidFill>
              </a:rPr>
              <a:t> cortex of the left parietal lobe down to a sub-cluster in the temporal pole.</a:t>
            </a:r>
            <a:endParaRPr lang="it-IT" sz="1400" b="1" dirty="0">
              <a:solidFill>
                <a:prstClr val="black"/>
              </a:solidFill>
            </a:endParaRPr>
          </a:p>
        </p:txBody>
      </p:sp>
    </p:spTree>
    <p:extLst>
      <p:ext uri="{BB962C8B-B14F-4D97-AF65-F5344CB8AC3E}">
        <p14:creationId xmlns:p14="http://schemas.microsoft.com/office/powerpoint/2010/main" val="3899374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066936" y="1208129"/>
            <a:ext cx="6917966" cy="3419766"/>
          </a:xfrm>
          <a:prstGeom prst="rect">
            <a:avLst/>
          </a:prstGeom>
        </p:spPr>
      </p:pic>
      <p:pic>
        <p:nvPicPr>
          <p:cNvPr id="2" name="Immagine 1"/>
          <p:cNvPicPr>
            <a:picLocks noChangeAspect="1"/>
          </p:cNvPicPr>
          <p:nvPr/>
        </p:nvPicPr>
        <p:blipFill>
          <a:blip r:embed="rId3"/>
          <a:stretch>
            <a:fillRect/>
          </a:stretch>
        </p:blipFill>
        <p:spPr>
          <a:xfrm>
            <a:off x="4835015" y="4730926"/>
            <a:ext cx="4206374" cy="1984755"/>
          </a:xfrm>
          <a:prstGeom prst="rect">
            <a:avLst/>
          </a:prstGeom>
        </p:spPr>
      </p:pic>
      <p:pic>
        <p:nvPicPr>
          <p:cNvPr id="3" name="Immagine 2"/>
          <p:cNvPicPr>
            <a:picLocks noChangeAspect="1"/>
          </p:cNvPicPr>
          <p:nvPr/>
        </p:nvPicPr>
        <p:blipFill>
          <a:blip r:embed="rId4"/>
          <a:stretch>
            <a:fillRect/>
          </a:stretch>
        </p:blipFill>
        <p:spPr>
          <a:xfrm>
            <a:off x="169439" y="5041434"/>
            <a:ext cx="4412959" cy="856559"/>
          </a:xfrm>
          <a:prstGeom prst="rect">
            <a:avLst/>
          </a:prstGeom>
        </p:spPr>
      </p:pic>
      <p:pic>
        <p:nvPicPr>
          <p:cNvPr id="5" name="Immagine 4"/>
          <p:cNvPicPr>
            <a:picLocks noChangeAspect="1"/>
          </p:cNvPicPr>
          <p:nvPr/>
        </p:nvPicPr>
        <p:blipFill>
          <a:blip r:embed="rId5"/>
          <a:stretch>
            <a:fillRect/>
          </a:stretch>
        </p:blipFill>
        <p:spPr>
          <a:xfrm>
            <a:off x="112960" y="4675916"/>
            <a:ext cx="4525919" cy="262487"/>
          </a:xfrm>
          <a:prstGeom prst="rect">
            <a:avLst/>
          </a:prstGeom>
        </p:spPr>
      </p:pic>
      <p:sp>
        <p:nvSpPr>
          <p:cNvPr id="6" name="Rettangolo 5"/>
          <p:cNvSpPr/>
          <p:nvPr/>
        </p:nvSpPr>
        <p:spPr>
          <a:xfrm>
            <a:off x="74794" y="5872235"/>
            <a:ext cx="4572000" cy="1015663"/>
          </a:xfrm>
          <a:prstGeom prst="rect">
            <a:avLst/>
          </a:prstGeom>
        </p:spPr>
        <p:txBody>
          <a:bodyPr>
            <a:spAutoFit/>
          </a:bodyPr>
          <a:lstStyle/>
          <a:p>
            <a:pPr algn="just"/>
            <a:r>
              <a:rPr lang="en-US" sz="1200" b="1" dirty="0" smtClean="0">
                <a:solidFill>
                  <a:srgbClr val="000000"/>
                </a:solidFill>
                <a:latin typeface="TradeGothicLTStd-Bd2"/>
              </a:rPr>
              <a:t>In </a:t>
            </a:r>
            <a:r>
              <a:rPr lang="en-US" sz="1200" b="1" dirty="0">
                <a:solidFill>
                  <a:srgbClr val="000000"/>
                </a:solidFill>
                <a:latin typeface="TradeGothicLTStd-Bd2"/>
              </a:rPr>
              <a:t>a controlled randomized trial, </a:t>
            </a:r>
            <a:r>
              <a:rPr lang="en-US" sz="1200" b="1" dirty="0" smtClean="0">
                <a:solidFill>
                  <a:srgbClr val="000000"/>
                </a:solidFill>
                <a:latin typeface="TradeGothicLTStd-Bd2"/>
              </a:rPr>
              <a:t>healthy </a:t>
            </a:r>
            <a:r>
              <a:rPr lang="en-US" sz="1200" b="1" dirty="0">
                <a:solidFill>
                  <a:srgbClr val="000000"/>
                </a:solidFill>
                <a:latin typeface="TradeGothicLTStd-Bd2"/>
              </a:rPr>
              <a:t>50–69-year-old subjects </a:t>
            </a:r>
            <a:r>
              <a:rPr lang="en-US" sz="1200" b="1" dirty="0" smtClean="0">
                <a:solidFill>
                  <a:srgbClr val="000000"/>
                </a:solidFill>
                <a:latin typeface="TradeGothicLTStd-Bd2"/>
              </a:rPr>
              <a:t>consumed either a </a:t>
            </a:r>
            <a:r>
              <a:rPr lang="en-US" sz="1200" b="1" dirty="0">
                <a:solidFill>
                  <a:srgbClr val="000000"/>
                </a:solidFill>
                <a:latin typeface="TradeGothicLTStd-Bd2"/>
              </a:rPr>
              <a:t>high or low cocoa </a:t>
            </a:r>
            <a:r>
              <a:rPr lang="en-US" sz="1200" b="1" dirty="0" err="1">
                <a:solidFill>
                  <a:srgbClr val="000000"/>
                </a:solidFill>
                <a:latin typeface="TradeGothicLTStd-Bd2"/>
              </a:rPr>
              <a:t>flavanol</a:t>
            </a:r>
            <a:r>
              <a:rPr lang="en-US" sz="1200" b="1" dirty="0">
                <a:solidFill>
                  <a:srgbClr val="000000"/>
                </a:solidFill>
                <a:latin typeface="TradeGothicLTStd-Bd2"/>
              </a:rPr>
              <a:t>–containing diet for 3 months. A </a:t>
            </a:r>
            <a:r>
              <a:rPr lang="en-US" sz="1200" b="1" dirty="0" smtClean="0">
                <a:solidFill>
                  <a:srgbClr val="000000"/>
                </a:solidFill>
                <a:latin typeface="TradeGothicLTStd-Bd2"/>
              </a:rPr>
              <a:t>high-</a:t>
            </a:r>
            <a:r>
              <a:rPr lang="en-US" sz="1200" b="1" dirty="0" err="1" smtClean="0">
                <a:solidFill>
                  <a:srgbClr val="000000"/>
                </a:solidFill>
                <a:latin typeface="TradeGothicLTStd-Bd2"/>
              </a:rPr>
              <a:t>flavanol</a:t>
            </a:r>
            <a:r>
              <a:rPr lang="en-US" sz="1200" b="1" dirty="0" smtClean="0">
                <a:solidFill>
                  <a:srgbClr val="000000"/>
                </a:solidFill>
                <a:latin typeface="TradeGothicLTStd-Bd2"/>
              </a:rPr>
              <a:t> intervention </a:t>
            </a:r>
            <a:r>
              <a:rPr lang="en-US" sz="1200" b="1" dirty="0">
                <a:solidFill>
                  <a:srgbClr val="000000"/>
                </a:solidFill>
                <a:latin typeface="TradeGothicLTStd-Bd2"/>
              </a:rPr>
              <a:t>was found to enhance DG </a:t>
            </a:r>
            <a:r>
              <a:rPr lang="en-US" sz="1200" b="1" dirty="0" smtClean="0">
                <a:solidFill>
                  <a:srgbClr val="000000"/>
                </a:solidFill>
                <a:latin typeface="TradeGothicLTStd-Bd2"/>
              </a:rPr>
              <a:t>function, as </a:t>
            </a:r>
            <a:r>
              <a:rPr lang="en-US" sz="1200" b="1" dirty="0">
                <a:solidFill>
                  <a:srgbClr val="000000"/>
                </a:solidFill>
                <a:latin typeface="TradeGothicLTStd-Bd2"/>
              </a:rPr>
              <a:t>measured by fMRI and by cognitive testing. </a:t>
            </a:r>
            <a:endParaRPr lang="it-IT" sz="1200" b="1" dirty="0">
              <a:solidFill>
                <a:srgbClr val="000000"/>
              </a:solidFill>
            </a:endParaRPr>
          </a:p>
        </p:txBody>
      </p:sp>
      <p:sp>
        <p:nvSpPr>
          <p:cNvPr id="7" name="CasellaDiTesto 6"/>
          <p:cNvSpPr txBox="1"/>
          <p:nvPr/>
        </p:nvSpPr>
        <p:spPr>
          <a:xfrm>
            <a:off x="296953" y="318568"/>
            <a:ext cx="6751528" cy="523220"/>
          </a:xfrm>
          <a:prstGeom prst="rect">
            <a:avLst/>
          </a:prstGeom>
          <a:noFill/>
        </p:spPr>
        <p:txBody>
          <a:bodyPr wrap="none" rtlCol="0">
            <a:spAutoFit/>
          </a:bodyPr>
          <a:lstStyle/>
          <a:p>
            <a:r>
              <a:rPr lang="it-IT" sz="2800" b="1" dirty="0" smtClean="0">
                <a:solidFill>
                  <a:prstClr val="white"/>
                </a:solidFill>
              </a:rPr>
              <a:t>USA - EU </a:t>
            </a:r>
            <a:r>
              <a:rPr lang="it-IT" sz="2800" b="1" dirty="0" err="1" smtClean="0">
                <a:solidFill>
                  <a:prstClr val="white"/>
                </a:solidFill>
              </a:rPr>
              <a:t>Cocoa</a:t>
            </a:r>
            <a:r>
              <a:rPr lang="it-IT" sz="2800" b="1" dirty="0" smtClean="0">
                <a:solidFill>
                  <a:prstClr val="white"/>
                </a:solidFill>
              </a:rPr>
              <a:t> </a:t>
            </a:r>
            <a:r>
              <a:rPr lang="it-IT" sz="2800" b="1" dirty="0" err="1" smtClean="0">
                <a:solidFill>
                  <a:prstClr val="white"/>
                </a:solidFill>
              </a:rPr>
              <a:t>Health</a:t>
            </a:r>
            <a:r>
              <a:rPr lang="it-IT" sz="2800" b="1" dirty="0" smtClean="0">
                <a:solidFill>
                  <a:prstClr val="white"/>
                </a:solidFill>
              </a:rPr>
              <a:t> </a:t>
            </a:r>
            <a:r>
              <a:rPr lang="it-IT" sz="2800" b="1" dirty="0" err="1" smtClean="0">
                <a:solidFill>
                  <a:prstClr val="white"/>
                </a:solidFill>
              </a:rPr>
              <a:t>Claims</a:t>
            </a:r>
            <a:r>
              <a:rPr lang="it-IT" sz="2800" b="1" dirty="0" smtClean="0">
                <a:solidFill>
                  <a:prstClr val="white"/>
                </a:solidFill>
              </a:rPr>
              <a:t> –  </a:t>
            </a:r>
            <a:r>
              <a:rPr lang="it-IT" sz="2800" b="1" dirty="0" err="1" smtClean="0">
                <a:solidFill>
                  <a:prstClr val="white"/>
                </a:solidFill>
              </a:rPr>
              <a:t>What</a:t>
            </a:r>
            <a:r>
              <a:rPr lang="it-IT" sz="2800" b="1" dirty="0" smtClean="0">
                <a:solidFill>
                  <a:prstClr val="white"/>
                </a:solidFill>
              </a:rPr>
              <a:t> </a:t>
            </a:r>
            <a:r>
              <a:rPr lang="it-IT" sz="2800" b="1" dirty="0" err="1" smtClean="0">
                <a:solidFill>
                  <a:prstClr val="white"/>
                </a:solidFill>
              </a:rPr>
              <a:t>next</a:t>
            </a:r>
            <a:r>
              <a:rPr lang="it-IT" sz="2800" b="1" dirty="0" smtClean="0">
                <a:solidFill>
                  <a:prstClr val="white"/>
                </a:solidFill>
              </a:rPr>
              <a:t>?</a:t>
            </a:r>
            <a:endParaRPr lang="it-IT" sz="2800" b="1" dirty="0">
              <a:solidFill>
                <a:prstClr val="white"/>
              </a:solidFill>
            </a:endParaRPr>
          </a:p>
        </p:txBody>
      </p:sp>
    </p:spTree>
    <p:extLst>
      <p:ext uri="{BB962C8B-B14F-4D97-AF65-F5344CB8AC3E}">
        <p14:creationId xmlns:p14="http://schemas.microsoft.com/office/powerpoint/2010/main" val="90758890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Flaviola</a:t>
            </a:r>
            <a:r>
              <a:rPr lang="it-IT" dirty="0" smtClean="0"/>
              <a:t> </a:t>
            </a:r>
            <a:r>
              <a:rPr lang="it-IT" dirty="0" err="1" smtClean="0"/>
              <a:t>European</a:t>
            </a:r>
            <a:r>
              <a:rPr lang="it-IT" dirty="0" smtClean="0"/>
              <a:t> Project</a:t>
            </a:r>
            <a:endParaRPr lang="it-IT" dirty="0"/>
          </a:p>
        </p:txBody>
      </p:sp>
      <p:pic>
        <p:nvPicPr>
          <p:cNvPr id="4" name="Segnaposto contenuto 3"/>
          <p:cNvPicPr>
            <a:picLocks noGrp="1" noChangeAspect="1"/>
          </p:cNvPicPr>
          <p:nvPr>
            <p:ph idx="1"/>
          </p:nvPr>
        </p:nvPicPr>
        <p:blipFill>
          <a:blip r:embed="rId2"/>
          <a:stretch>
            <a:fillRect/>
          </a:stretch>
        </p:blipFill>
        <p:spPr>
          <a:xfrm>
            <a:off x="228600" y="2374280"/>
            <a:ext cx="1370961" cy="4438362"/>
          </a:xfrm>
          <a:prstGeom prst="rect">
            <a:avLst/>
          </a:prstGeom>
        </p:spPr>
      </p:pic>
      <p:pic>
        <p:nvPicPr>
          <p:cNvPr id="5" name="Immagine 4"/>
          <p:cNvPicPr>
            <a:picLocks noChangeAspect="1"/>
          </p:cNvPicPr>
          <p:nvPr/>
        </p:nvPicPr>
        <p:blipFill>
          <a:blip r:embed="rId3"/>
          <a:stretch>
            <a:fillRect/>
          </a:stretch>
        </p:blipFill>
        <p:spPr>
          <a:xfrm>
            <a:off x="2123728" y="2949301"/>
            <a:ext cx="5012432" cy="3779535"/>
          </a:xfrm>
          <a:prstGeom prst="rect">
            <a:avLst/>
          </a:prstGeom>
        </p:spPr>
      </p:pic>
      <p:pic>
        <p:nvPicPr>
          <p:cNvPr id="6" name="Immagine 5"/>
          <p:cNvPicPr>
            <a:picLocks noChangeAspect="1"/>
          </p:cNvPicPr>
          <p:nvPr/>
        </p:nvPicPr>
        <p:blipFill>
          <a:blip r:embed="rId4"/>
          <a:stretch>
            <a:fillRect/>
          </a:stretch>
        </p:blipFill>
        <p:spPr>
          <a:xfrm>
            <a:off x="2144192" y="1282079"/>
            <a:ext cx="1924050" cy="1562100"/>
          </a:xfrm>
          <a:prstGeom prst="rect">
            <a:avLst/>
          </a:prstGeom>
        </p:spPr>
      </p:pic>
      <p:pic>
        <p:nvPicPr>
          <p:cNvPr id="7" name="Immagine 6"/>
          <p:cNvPicPr>
            <a:picLocks noChangeAspect="1"/>
          </p:cNvPicPr>
          <p:nvPr/>
        </p:nvPicPr>
        <p:blipFill>
          <a:blip r:embed="rId5"/>
          <a:stretch>
            <a:fillRect/>
          </a:stretch>
        </p:blipFill>
        <p:spPr>
          <a:xfrm>
            <a:off x="7142708" y="2949302"/>
            <a:ext cx="1933063" cy="2521943"/>
          </a:xfrm>
          <a:prstGeom prst="rect">
            <a:avLst/>
          </a:prstGeom>
        </p:spPr>
      </p:pic>
      <p:pic>
        <p:nvPicPr>
          <p:cNvPr id="8" name="Immagine 7"/>
          <p:cNvPicPr>
            <a:picLocks noChangeAspect="1"/>
          </p:cNvPicPr>
          <p:nvPr/>
        </p:nvPicPr>
        <p:blipFill>
          <a:blip r:embed="rId6"/>
          <a:stretch>
            <a:fillRect/>
          </a:stretch>
        </p:blipFill>
        <p:spPr>
          <a:xfrm>
            <a:off x="2144192" y="2374280"/>
            <a:ext cx="1128767" cy="456580"/>
          </a:xfrm>
          <a:prstGeom prst="rect">
            <a:avLst/>
          </a:prstGeom>
        </p:spPr>
      </p:pic>
      <p:pic>
        <p:nvPicPr>
          <p:cNvPr id="9" name="Immagine 8"/>
          <p:cNvPicPr>
            <a:picLocks noChangeAspect="1"/>
          </p:cNvPicPr>
          <p:nvPr/>
        </p:nvPicPr>
        <p:blipFill>
          <a:blip r:embed="rId7"/>
          <a:stretch>
            <a:fillRect/>
          </a:stretch>
        </p:blipFill>
        <p:spPr>
          <a:xfrm>
            <a:off x="4283294" y="1194148"/>
            <a:ext cx="3825945" cy="1636712"/>
          </a:xfrm>
          <a:prstGeom prst="rect">
            <a:avLst/>
          </a:prstGeom>
        </p:spPr>
      </p:pic>
      <p:pic>
        <p:nvPicPr>
          <p:cNvPr id="10" name="Immagine 9"/>
          <p:cNvPicPr>
            <a:picLocks noChangeAspect="1"/>
          </p:cNvPicPr>
          <p:nvPr/>
        </p:nvPicPr>
        <p:blipFill>
          <a:blip r:embed="rId8"/>
          <a:stretch>
            <a:fillRect/>
          </a:stretch>
        </p:blipFill>
        <p:spPr>
          <a:xfrm>
            <a:off x="7202531" y="5826264"/>
            <a:ext cx="1813416" cy="676007"/>
          </a:xfrm>
          <a:prstGeom prst="rect">
            <a:avLst/>
          </a:prstGeom>
        </p:spPr>
      </p:pic>
      <p:pic>
        <p:nvPicPr>
          <p:cNvPr id="11" name="Immagine 10"/>
          <p:cNvPicPr>
            <a:picLocks noChangeAspect="1"/>
          </p:cNvPicPr>
          <p:nvPr/>
        </p:nvPicPr>
        <p:blipFill>
          <a:blip r:embed="rId9"/>
          <a:stretch>
            <a:fillRect/>
          </a:stretch>
        </p:blipFill>
        <p:spPr>
          <a:xfrm>
            <a:off x="228599" y="1122410"/>
            <a:ext cx="1370961" cy="1251002"/>
          </a:xfrm>
          <a:prstGeom prst="rect">
            <a:avLst/>
          </a:prstGeom>
        </p:spPr>
      </p:pic>
    </p:spTree>
    <p:extLst>
      <p:ext uri="{BB962C8B-B14F-4D97-AF65-F5344CB8AC3E}">
        <p14:creationId xmlns:p14="http://schemas.microsoft.com/office/powerpoint/2010/main" val="6068883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0" dirty="0" smtClean="0"/>
              <a:t>USA, </a:t>
            </a:r>
            <a:r>
              <a:rPr lang="en-US" b="0" dirty="0" err="1" smtClean="0"/>
              <a:t>COcoa</a:t>
            </a:r>
            <a:r>
              <a:rPr lang="en-US" b="0" dirty="0" smtClean="0"/>
              <a:t> </a:t>
            </a:r>
            <a:r>
              <a:rPr lang="en-US" b="0" dirty="0"/>
              <a:t>Supplement and Multivitamin Outcomes Study (COSMOS)</a:t>
            </a:r>
            <a:endParaRPr lang="it-IT" dirty="0"/>
          </a:p>
        </p:txBody>
      </p:sp>
      <p:sp>
        <p:nvSpPr>
          <p:cNvPr id="4" name="Rettangolo 3"/>
          <p:cNvSpPr/>
          <p:nvPr/>
        </p:nvSpPr>
        <p:spPr>
          <a:xfrm>
            <a:off x="453132" y="1412776"/>
            <a:ext cx="8291264" cy="923330"/>
          </a:xfrm>
          <a:prstGeom prst="rect">
            <a:avLst/>
          </a:prstGeom>
        </p:spPr>
        <p:txBody>
          <a:bodyPr wrap="square">
            <a:spAutoFit/>
          </a:bodyPr>
          <a:lstStyle/>
          <a:p>
            <a:r>
              <a:rPr lang="en-US" dirty="0" smtClean="0">
                <a:solidFill>
                  <a:srgbClr val="333333"/>
                </a:solidFill>
                <a:latin typeface="PT Serif"/>
              </a:rPr>
              <a:t>COSMOS </a:t>
            </a:r>
            <a:r>
              <a:rPr lang="en-US" dirty="0">
                <a:solidFill>
                  <a:srgbClr val="333333"/>
                </a:solidFill>
                <a:latin typeface="PT Serif"/>
              </a:rPr>
              <a:t>will enroll 18,000 women and men nationwide, making it the largest dietary intervention study to evaluate the health benefits of cocoa </a:t>
            </a:r>
            <a:r>
              <a:rPr lang="en-US" dirty="0" err="1">
                <a:solidFill>
                  <a:srgbClr val="333333"/>
                </a:solidFill>
                <a:latin typeface="PT Serif"/>
              </a:rPr>
              <a:t>flavanols</a:t>
            </a:r>
            <a:r>
              <a:rPr lang="en-US" dirty="0">
                <a:solidFill>
                  <a:srgbClr val="333333"/>
                </a:solidFill>
                <a:latin typeface="PT Serif"/>
              </a:rPr>
              <a:t> and a multivitamin.</a:t>
            </a:r>
            <a:endParaRPr lang="it-IT" dirty="0">
              <a:solidFill>
                <a:srgbClr val="000000"/>
              </a:solidFill>
            </a:endParaRPr>
          </a:p>
        </p:txBody>
      </p:sp>
      <p:pic>
        <p:nvPicPr>
          <p:cNvPr id="5" name="Immagine 4"/>
          <p:cNvPicPr>
            <a:picLocks noChangeAspect="1"/>
          </p:cNvPicPr>
          <p:nvPr/>
        </p:nvPicPr>
        <p:blipFill>
          <a:blip r:embed="rId2"/>
          <a:stretch>
            <a:fillRect/>
          </a:stretch>
        </p:blipFill>
        <p:spPr>
          <a:xfrm>
            <a:off x="570855" y="3521819"/>
            <a:ext cx="7943850" cy="3324225"/>
          </a:xfrm>
          <a:prstGeom prst="rect">
            <a:avLst/>
          </a:prstGeom>
        </p:spPr>
      </p:pic>
      <p:pic>
        <p:nvPicPr>
          <p:cNvPr id="6" name="Immagine 5"/>
          <p:cNvPicPr>
            <a:picLocks noChangeAspect="1"/>
          </p:cNvPicPr>
          <p:nvPr/>
        </p:nvPicPr>
        <p:blipFill>
          <a:blip r:embed="rId3"/>
          <a:stretch>
            <a:fillRect/>
          </a:stretch>
        </p:blipFill>
        <p:spPr>
          <a:xfrm>
            <a:off x="586383" y="2476525"/>
            <a:ext cx="3219450" cy="904875"/>
          </a:xfrm>
          <a:prstGeom prst="rect">
            <a:avLst/>
          </a:prstGeom>
        </p:spPr>
      </p:pic>
      <p:pic>
        <p:nvPicPr>
          <p:cNvPr id="7" name="Immagine 6"/>
          <p:cNvPicPr>
            <a:picLocks noChangeAspect="1"/>
          </p:cNvPicPr>
          <p:nvPr/>
        </p:nvPicPr>
        <p:blipFill>
          <a:blip r:embed="rId4"/>
          <a:stretch>
            <a:fillRect/>
          </a:stretch>
        </p:blipFill>
        <p:spPr>
          <a:xfrm>
            <a:off x="4067944" y="2570500"/>
            <a:ext cx="2364591" cy="716924"/>
          </a:xfrm>
          <a:prstGeom prst="rect">
            <a:avLst/>
          </a:prstGeom>
        </p:spPr>
      </p:pic>
      <p:pic>
        <p:nvPicPr>
          <p:cNvPr id="8" name="Immagine 7"/>
          <p:cNvPicPr>
            <a:picLocks noChangeAspect="1"/>
          </p:cNvPicPr>
          <p:nvPr/>
        </p:nvPicPr>
        <p:blipFill>
          <a:blip r:embed="rId5"/>
          <a:stretch>
            <a:fillRect/>
          </a:stretch>
        </p:blipFill>
        <p:spPr>
          <a:xfrm>
            <a:off x="6902524" y="2336106"/>
            <a:ext cx="1562100" cy="1028700"/>
          </a:xfrm>
          <a:prstGeom prst="rect">
            <a:avLst/>
          </a:prstGeom>
        </p:spPr>
      </p:pic>
    </p:spTree>
    <p:extLst>
      <p:ext uri="{BB962C8B-B14F-4D97-AF65-F5344CB8AC3E}">
        <p14:creationId xmlns:p14="http://schemas.microsoft.com/office/powerpoint/2010/main" val="413568459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945708" y="4688142"/>
            <a:ext cx="3039234" cy="1999261"/>
          </a:xfrm>
          <a:prstGeom prst="rect">
            <a:avLst/>
          </a:prstGeom>
        </p:spPr>
      </p:pic>
      <p:pic>
        <p:nvPicPr>
          <p:cNvPr id="6" name="Immagine 5"/>
          <p:cNvPicPr>
            <a:picLocks noChangeAspect="1"/>
          </p:cNvPicPr>
          <p:nvPr/>
        </p:nvPicPr>
        <p:blipFill>
          <a:blip r:embed="rId3"/>
          <a:stretch>
            <a:fillRect/>
          </a:stretch>
        </p:blipFill>
        <p:spPr>
          <a:xfrm>
            <a:off x="361511" y="3178655"/>
            <a:ext cx="3023215" cy="1826526"/>
          </a:xfrm>
          <a:prstGeom prst="rect">
            <a:avLst/>
          </a:prstGeom>
        </p:spPr>
      </p:pic>
      <p:pic>
        <p:nvPicPr>
          <p:cNvPr id="5" name="Immagine 4"/>
          <p:cNvPicPr>
            <a:picLocks noChangeAspect="1"/>
          </p:cNvPicPr>
          <p:nvPr/>
        </p:nvPicPr>
        <p:blipFill>
          <a:blip r:embed="rId4"/>
          <a:stretch>
            <a:fillRect/>
          </a:stretch>
        </p:blipFill>
        <p:spPr>
          <a:xfrm>
            <a:off x="841078" y="4948376"/>
            <a:ext cx="2064079" cy="1909624"/>
          </a:xfrm>
          <a:prstGeom prst="rect">
            <a:avLst/>
          </a:prstGeom>
        </p:spPr>
      </p:pic>
      <p:pic>
        <p:nvPicPr>
          <p:cNvPr id="8" name="Immagine 7"/>
          <p:cNvPicPr>
            <a:picLocks noChangeAspect="1"/>
          </p:cNvPicPr>
          <p:nvPr/>
        </p:nvPicPr>
        <p:blipFill>
          <a:blip r:embed="rId5"/>
          <a:stretch>
            <a:fillRect/>
          </a:stretch>
        </p:blipFill>
        <p:spPr>
          <a:xfrm>
            <a:off x="5902656" y="1288635"/>
            <a:ext cx="3125338" cy="2998976"/>
          </a:xfrm>
          <a:prstGeom prst="rect">
            <a:avLst/>
          </a:prstGeom>
        </p:spPr>
      </p:pic>
      <p:pic>
        <p:nvPicPr>
          <p:cNvPr id="9" name="Immagine 8"/>
          <p:cNvPicPr>
            <a:picLocks noChangeAspect="1"/>
          </p:cNvPicPr>
          <p:nvPr/>
        </p:nvPicPr>
        <p:blipFill>
          <a:blip r:embed="rId6"/>
          <a:stretch>
            <a:fillRect/>
          </a:stretch>
        </p:blipFill>
        <p:spPr>
          <a:xfrm>
            <a:off x="3770301" y="4789385"/>
            <a:ext cx="1962601" cy="2004185"/>
          </a:xfrm>
          <a:prstGeom prst="rect">
            <a:avLst/>
          </a:prstGeom>
        </p:spPr>
      </p:pic>
      <p:sp>
        <p:nvSpPr>
          <p:cNvPr id="10" name="Rettangolo 9"/>
          <p:cNvSpPr>
            <a:spLocks noChangeArrowheads="1"/>
          </p:cNvSpPr>
          <p:nvPr/>
        </p:nvSpPr>
        <p:spPr bwMode="auto">
          <a:xfrm>
            <a:off x="231363" y="426439"/>
            <a:ext cx="7233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GB" altLang="it-IT" sz="2400" b="1" dirty="0" smtClean="0">
                <a:solidFill>
                  <a:prstClr val="white"/>
                </a:solidFill>
                <a:latin typeface="Calibri"/>
                <a:cs typeface="Times New Roman" panose="02020603050405020304" pitchFamily="18" charset="0"/>
              </a:rPr>
              <a:t>Mediterranean Fashion: a treasure of functional food</a:t>
            </a:r>
            <a:endParaRPr lang="en-GB" altLang="it-IT" sz="2400" dirty="0">
              <a:solidFill>
                <a:prstClr val="white"/>
              </a:solidFill>
              <a:latin typeface="Calibri"/>
              <a:cs typeface="Times New Roman" panose="02020603050405020304" pitchFamily="18" charset="0"/>
            </a:endParaRPr>
          </a:p>
        </p:txBody>
      </p:sp>
      <p:pic>
        <p:nvPicPr>
          <p:cNvPr id="11" name="Immagine 10"/>
          <p:cNvPicPr>
            <a:picLocks noChangeAspect="1"/>
          </p:cNvPicPr>
          <p:nvPr/>
        </p:nvPicPr>
        <p:blipFill>
          <a:blip r:embed="rId7"/>
          <a:stretch>
            <a:fillRect/>
          </a:stretch>
        </p:blipFill>
        <p:spPr>
          <a:xfrm>
            <a:off x="0" y="1154138"/>
            <a:ext cx="5227093" cy="1889311"/>
          </a:xfrm>
          <a:prstGeom prst="rect">
            <a:avLst/>
          </a:prstGeom>
        </p:spPr>
      </p:pic>
      <p:pic>
        <p:nvPicPr>
          <p:cNvPr id="7" name="Immagine 6"/>
          <p:cNvPicPr>
            <a:picLocks noChangeAspect="1"/>
          </p:cNvPicPr>
          <p:nvPr/>
        </p:nvPicPr>
        <p:blipFill>
          <a:blip r:embed="rId8"/>
          <a:stretch>
            <a:fillRect/>
          </a:stretch>
        </p:blipFill>
        <p:spPr>
          <a:xfrm>
            <a:off x="3746237" y="3002505"/>
            <a:ext cx="2010728" cy="1897096"/>
          </a:xfrm>
          <a:prstGeom prst="rect">
            <a:avLst/>
          </a:prstGeom>
        </p:spPr>
      </p:pic>
    </p:spTree>
    <p:extLst>
      <p:ext uri="{BB962C8B-B14F-4D97-AF65-F5344CB8AC3E}">
        <p14:creationId xmlns:p14="http://schemas.microsoft.com/office/powerpoint/2010/main" val="2653381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numero diapositiva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62550E60-7A35-4AFA-AFEF-AD6A4E2D998D}" type="slidenum">
              <a:rPr lang="en-US" sz="900">
                <a:solidFill>
                  <a:srgbClr val="FF9900"/>
                </a:solidFill>
                <a:latin typeface="Helvetica" panose="020B0604020202020204" pitchFamily="34" charset="0"/>
              </a:rPr>
              <a:pPr algn="l">
                <a:spcBef>
                  <a:spcPct val="0"/>
                </a:spcBef>
                <a:buFontTx/>
                <a:buNone/>
              </a:pPr>
              <a:t>5</a:t>
            </a:fld>
            <a:endParaRPr lang="en-US" sz="900">
              <a:solidFill>
                <a:srgbClr val="FF9900"/>
              </a:solidFill>
              <a:latin typeface="Helvetica" panose="020B0604020202020204" pitchFamily="34" charset="0"/>
            </a:endParaRPr>
          </a:p>
        </p:txBody>
      </p:sp>
      <p:graphicFrame>
        <p:nvGraphicFramePr>
          <p:cNvPr id="19459" name="Object 2"/>
          <p:cNvGraphicFramePr>
            <a:graphicFrameLocks noChangeAspect="1"/>
          </p:cNvGraphicFramePr>
          <p:nvPr/>
        </p:nvGraphicFramePr>
        <p:xfrm>
          <a:off x="158750" y="887413"/>
          <a:ext cx="8826500" cy="4926012"/>
        </p:xfrm>
        <a:graphic>
          <a:graphicData uri="http://schemas.openxmlformats.org/presentationml/2006/ole">
            <mc:AlternateContent xmlns:mc="http://schemas.openxmlformats.org/markup-compatibility/2006">
              <mc:Choice xmlns:v="urn:schemas-microsoft-com:vml" Requires="v">
                <p:oleObj spid="_x0000_s1039" name="Image" r:id="rId3" imgW="2627737" imgH="1648800" progId="Photoshop.Image.6">
                  <p:embed/>
                </p:oleObj>
              </mc:Choice>
              <mc:Fallback>
                <p:oleObj name="Image" r:id="rId3" imgW="2627737" imgH="164880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887413"/>
                        <a:ext cx="8826500" cy="492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37126156"/>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480766"/>
            <a:ext cx="8062863" cy="5806911"/>
          </a:xfrm>
        </p:spPr>
        <p:txBody>
          <a:bodyPr>
            <a:normAutofit fontScale="77500" lnSpcReduction="20000"/>
          </a:bodyPr>
          <a:lstStyle/>
          <a:p>
            <a:pPr marL="0" indent="0" algn="just">
              <a:buNone/>
            </a:pPr>
            <a:r>
              <a:rPr lang="it-IT" dirty="0"/>
              <a:t>I</a:t>
            </a:r>
            <a:r>
              <a:rPr lang="it-IT" b="1" dirty="0"/>
              <a:t> «</a:t>
            </a:r>
            <a:r>
              <a:rPr lang="it-IT" b="1" dirty="0" err="1"/>
              <a:t>Novel</a:t>
            </a:r>
            <a:r>
              <a:rPr lang="it-IT" b="1" dirty="0"/>
              <a:t> food»</a:t>
            </a:r>
            <a:r>
              <a:rPr lang="it-IT" dirty="0"/>
              <a:t>, cioè i nuovi alimenti o i nuovi ingredienti alimentari, sono disciplinati dalla legislazione alimentare comunitaria con il Regolamento (CE) 258/97. Rientrano in questa categoria tutti quei prodotti e sostanze alimentari per i quali non è dimostrabile un consumo “significativo” al 15 maggio 1997 all’interno dell’Unione Europea (UE), data di entrata in vigore del regolamento medesimo. </a:t>
            </a:r>
          </a:p>
          <a:p>
            <a:pPr marL="0" indent="0" algn="just">
              <a:buNone/>
            </a:pPr>
            <a:endParaRPr lang="it-IT" dirty="0"/>
          </a:p>
          <a:p>
            <a:pPr marL="0" indent="0" algn="just">
              <a:buNone/>
            </a:pPr>
            <a:r>
              <a:rPr lang="it-IT" dirty="0"/>
              <a:t>I “</a:t>
            </a:r>
            <a:r>
              <a:rPr lang="it-IT" dirty="0" err="1"/>
              <a:t>novel</a:t>
            </a:r>
            <a:r>
              <a:rPr lang="it-IT" dirty="0"/>
              <a:t> food” devono ricadere in una delle seguenti categorie: </a:t>
            </a:r>
          </a:p>
          <a:p>
            <a:pPr algn="just"/>
            <a:r>
              <a:rPr lang="it-IT" dirty="0"/>
              <a:t>1. prodotti o ingredienti alimentari con una struttura molecolare primaria nuova o volutamente modificata; </a:t>
            </a:r>
          </a:p>
          <a:p>
            <a:pPr algn="just"/>
            <a:r>
              <a:rPr lang="it-IT" dirty="0"/>
              <a:t>2. prodotti o ingredienti alimentari costituiti o isolati a partire da microrganismi, funghi o alghe; </a:t>
            </a:r>
          </a:p>
          <a:p>
            <a:pPr algn="just"/>
            <a:r>
              <a:rPr lang="it-IT" dirty="0"/>
              <a:t>3. prodotti o ingredienti alimentari costituiti da vegetali o isolati a partire da vegetali e ingredienti alimentari isolati a partire da animali; </a:t>
            </a:r>
          </a:p>
          <a:p>
            <a:pPr algn="just"/>
            <a:r>
              <a:rPr lang="it-IT" dirty="0"/>
              <a:t>4. prodotti e ingredienti alimentari sottoposti ad un processo di produzione non generalmente utilizzato, che comporta nella composizione o nella struttura dei prodotti o degli ingredienti alimentari cambiamenti significativi del valore nutritivo, del loro metabolismo o del tenore di sostanze indesiderabili. </a:t>
            </a:r>
          </a:p>
          <a:p>
            <a:pPr algn="just"/>
            <a:endParaRPr lang="en-US" dirty="0"/>
          </a:p>
        </p:txBody>
      </p:sp>
    </p:spTree>
    <p:extLst>
      <p:ext uri="{BB962C8B-B14F-4D97-AF65-F5344CB8AC3E}">
        <p14:creationId xmlns:p14="http://schemas.microsoft.com/office/powerpoint/2010/main" val="2460858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04202" y="425478"/>
            <a:ext cx="7251261" cy="6373385"/>
            <a:chOff x="808656" y="269726"/>
            <a:chExt cx="7251261" cy="6373385"/>
          </a:xfrm>
        </p:grpSpPr>
        <p:pic>
          <p:nvPicPr>
            <p:cNvPr id="4" name="Picture 3"/>
            <p:cNvPicPr>
              <a:picLocks noChangeAspect="1"/>
            </p:cNvPicPr>
            <p:nvPr/>
          </p:nvPicPr>
          <p:blipFill>
            <a:blip r:embed="rId2"/>
            <a:stretch>
              <a:fillRect/>
            </a:stretch>
          </p:blipFill>
          <p:spPr>
            <a:xfrm>
              <a:off x="818083" y="4467702"/>
              <a:ext cx="7183223" cy="1099618"/>
            </a:xfrm>
            <a:prstGeom prst="rect">
              <a:avLst/>
            </a:prstGeom>
          </p:spPr>
        </p:pic>
        <p:pic>
          <p:nvPicPr>
            <p:cNvPr id="5" name="Picture 4"/>
            <p:cNvPicPr>
              <a:picLocks noChangeAspect="1"/>
            </p:cNvPicPr>
            <p:nvPr/>
          </p:nvPicPr>
          <p:blipFill>
            <a:blip r:embed="rId3"/>
            <a:stretch>
              <a:fillRect/>
            </a:stretch>
          </p:blipFill>
          <p:spPr>
            <a:xfrm>
              <a:off x="818083" y="5545674"/>
              <a:ext cx="7183223" cy="1097437"/>
            </a:xfrm>
            <a:prstGeom prst="rect">
              <a:avLst/>
            </a:prstGeom>
          </p:spPr>
        </p:pic>
        <p:pic>
          <p:nvPicPr>
            <p:cNvPr id="6" name="Picture 5"/>
            <p:cNvPicPr>
              <a:picLocks noChangeAspect="1"/>
            </p:cNvPicPr>
            <p:nvPr/>
          </p:nvPicPr>
          <p:blipFill>
            <a:blip r:embed="rId4"/>
            <a:stretch>
              <a:fillRect/>
            </a:stretch>
          </p:blipFill>
          <p:spPr>
            <a:xfrm>
              <a:off x="818083" y="2500541"/>
              <a:ext cx="7183223" cy="988040"/>
            </a:xfrm>
            <a:prstGeom prst="rect">
              <a:avLst/>
            </a:prstGeom>
          </p:spPr>
        </p:pic>
        <p:pic>
          <p:nvPicPr>
            <p:cNvPr id="7" name="Picture 6"/>
            <p:cNvPicPr>
              <a:picLocks noChangeAspect="1"/>
            </p:cNvPicPr>
            <p:nvPr/>
          </p:nvPicPr>
          <p:blipFill>
            <a:blip r:embed="rId5"/>
            <a:stretch>
              <a:fillRect/>
            </a:stretch>
          </p:blipFill>
          <p:spPr>
            <a:xfrm>
              <a:off x="818083" y="3489143"/>
              <a:ext cx="7183223" cy="992512"/>
            </a:xfrm>
            <a:prstGeom prst="rect">
              <a:avLst/>
            </a:prstGeom>
          </p:spPr>
        </p:pic>
        <p:pic>
          <p:nvPicPr>
            <p:cNvPr id="8" name="Picture 7"/>
            <p:cNvPicPr>
              <a:picLocks noChangeAspect="1"/>
            </p:cNvPicPr>
            <p:nvPr/>
          </p:nvPicPr>
          <p:blipFill>
            <a:blip r:embed="rId6"/>
            <a:stretch>
              <a:fillRect/>
            </a:stretch>
          </p:blipFill>
          <p:spPr>
            <a:xfrm>
              <a:off x="818083" y="556422"/>
              <a:ext cx="7183223" cy="857698"/>
            </a:xfrm>
            <a:prstGeom prst="rect">
              <a:avLst/>
            </a:prstGeom>
          </p:spPr>
        </p:pic>
        <p:pic>
          <p:nvPicPr>
            <p:cNvPr id="9" name="Picture 8"/>
            <p:cNvPicPr>
              <a:picLocks noChangeAspect="1"/>
            </p:cNvPicPr>
            <p:nvPr/>
          </p:nvPicPr>
          <p:blipFill>
            <a:blip r:embed="rId7"/>
            <a:stretch>
              <a:fillRect/>
            </a:stretch>
          </p:blipFill>
          <p:spPr>
            <a:xfrm>
              <a:off x="818083" y="1427169"/>
              <a:ext cx="7183223" cy="1093749"/>
            </a:xfrm>
            <a:prstGeom prst="rect">
              <a:avLst/>
            </a:prstGeom>
          </p:spPr>
        </p:pic>
        <p:pic>
          <p:nvPicPr>
            <p:cNvPr id="2" name="Picture 1"/>
            <p:cNvPicPr>
              <a:picLocks noChangeAspect="1"/>
            </p:cNvPicPr>
            <p:nvPr/>
          </p:nvPicPr>
          <p:blipFill>
            <a:blip r:embed="rId8"/>
            <a:stretch>
              <a:fillRect/>
            </a:stretch>
          </p:blipFill>
          <p:spPr>
            <a:xfrm>
              <a:off x="808656" y="269726"/>
              <a:ext cx="7251261" cy="295235"/>
            </a:xfrm>
            <a:prstGeom prst="rect">
              <a:avLst/>
            </a:prstGeom>
          </p:spPr>
        </p:pic>
      </p:grpSp>
      <p:sp>
        <p:nvSpPr>
          <p:cNvPr id="10" name="Rectangle 9"/>
          <p:cNvSpPr/>
          <p:nvPr/>
        </p:nvSpPr>
        <p:spPr>
          <a:xfrm>
            <a:off x="320511" y="-162691"/>
            <a:ext cx="9719035" cy="584775"/>
          </a:xfrm>
          <a:prstGeom prst="rect">
            <a:avLst/>
          </a:prstGeom>
        </p:spPr>
        <p:txBody>
          <a:bodyPr wrap="square">
            <a:spAutoFit/>
          </a:bodyPr>
          <a:lstStyle/>
          <a:p>
            <a:pPr defTabSz="457200"/>
            <a:endParaRPr lang="en-US" sz="1600" dirty="0">
              <a:solidFill>
                <a:srgbClr val="000000"/>
              </a:solidFill>
              <a:latin typeface="Times New Roman" panose="02020603050405020304" pitchFamily="18" charset="0"/>
            </a:endParaRPr>
          </a:p>
          <a:p>
            <a:pPr defTabSz="457200"/>
            <a:r>
              <a:rPr lang="en-US" sz="1600" dirty="0">
                <a:solidFill>
                  <a:srgbClr val="000000"/>
                </a:solidFill>
                <a:latin typeface="Times New Roman" panose="02020603050405020304" pitchFamily="18" charset="0"/>
              </a:rPr>
              <a:t> </a:t>
            </a:r>
            <a:r>
              <a:rPr lang="en-US" sz="1600" b="1" dirty="0">
                <a:solidFill>
                  <a:srgbClr val="000000"/>
                </a:solidFill>
                <a:latin typeface="Times New Roman" panose="02020603050405020304" pitchFamily="18" charset="0"/>
              </a:rPr>
              <a:t>Applications under Regulation (EC) N° 258/97 of the European Parliament and of the Council </a:t>
            </a:r>
            <a:endParaRPr lang="en-US" sz="1600" dirty="0">
              <a:solidFill>
                <a:prstClr val="black"/>
              </a:solidFill>
            </a:endParaRPr>
          </a:p>
        </p:txBody>
      </p:sp>
      <p:pic>
        <p:nvPicPr>
          <p:cNvPr id="11" name="Picture 10"/>
          <p:cNvPicPr>
            <a:picLocks noChangeAspect="1"/>
          </p:cNvPicPr>
          <p:nvPr/>
        </p:nvPicPr>
        <p:blipFill>
          <a:blip r:embed="rId9"/>
          <a:stretch>
            <a:fillRect/>
          </a:stretch>
        </p:blipFill>
        <p:spPr>
          <a:xfrm>
            <a:off x="258180" y="573095"/>
            <a:ext cx="1387411" cy="1043592"/>
          </a:xfrm>
          <a:prstGeom prst="rect">
            <a:avLst/>
          </a:prstGeom>
        </p:spPr>
      </p:pic>
      <p:pic>
        <p:nvPicPr>
          <p:cNvPr id="12" name="Picture 11"/>
          <p:cNvPicPr>
            <a:picLocks noChangeAspect="1"/>
          </p:cNvPicPr>
          <p:nvPr/>
        </p:nvPicPr>
        <p:blipFill>
          <a:blip r:embed="rId10"/>
          <a:stretch>
            <a:fillRect/>
          </a:stretch>
        </p:blipFill>
        <p:spPr>
          <a:xfrm>
            <a:off x="145201" y="1629736"/>
            <a:ext cx="1559001" cy="1062742"/>
          </a:xfrm>
          <a:prstGeom prst="rect">
            <a:avLst/>
          </a:prstGeom>
        </p:spPr>
      </p:pic>
      <p:pic>
        <p:nvPicPr>
          <p:cNvPr id="13" name="Picture 12"/>
          <p:cNvPicPr>
            <a:picLocks noChangeAspect="1"/>
          </p:cNvPicPr>
          <p:nvPr/>
        </p:nvPicPr>
        <p:blipFill>
          <a:blip r:embed="rId11"/>
          <a:stretch>
            <a:fillRect/>
          </a:stretch>
        </p:blipFill>
        <p:spPr>
          <a:xfrm>
            <a:off x="184915" y="2717903"/>
            <a:ext cx="1479572" cy="864820"/>
          </a:xfrm>
          <a:prstGeom prst="rect">
            <a:avLst/>
          </a:prstGeom>
        </p:spPr>
      </p:pic>
      <p:pic>
        <p:nvPicPr>
          <p:cNvPr id="14" name="Picture 13"/>
          <p:cNvPicPr>
            <a:picLocks noChangeAspect="1"/>
          </p:cNvPicPr>
          <p:nvPr/>
        </p:nvPicPr>
        <p:blipFill>
          <a:blip r:embed="rId12"/>
          <a:stretch>
            <a:fillRect/>
          </a:stretch>
        </p:blipFill>
        <p:spPr>
          <a:xfrm>
            <a:off x="86548" y="3815719"/>
            <a:ext cx="1577897" cy="553648"/>
          </a:xfrm>
          <a:prstGeom prst="rect">
            <a:avLst/>
          </a:prstGeom>
        </p:spPr>
      </p:pic>
      <p:pic>
        <p:nvPicPr>
          <p:cNvPr id="15" name="Picture 14"/>
          <p:cNvPicPr>
            <a:picLocks noChangeAspect="1"/>
          </p:cNvPicPr>
          <p:nvPr/>
        </p:nvPicPr>
        <p:blipFill>
          <a:blip r:embed="rId13"/>
          <a:stretch>
            <a:fillRect/>
          </a:stretch>
        </p:blipFill>
        <p:spPr>
          <a:xfrm>
            <a:off x="346777" y="4602363"/>
            <a:ext cx="1210215" cy="1086724"/>
          </a:xfrm>
          <a:prstGeom prst="rect">
            <a:avLst/>
          </a:prstGeom>
        </p:spPr>
      </p:pic>
      <p:pic>
        <p:nvPicPr>
          <p:cNvPr id="16" name="Picture 15"/>
          <p:cNvPicPr>
            <a:picLocks noChangeAspect="1"/>
          </p:cNvPicPr>
          <p:nvPr/>
        </p:nvPicPr>
        <p:blipFill>
          <a:blip r:embed="rId14"/>
          <a:stretch>
            <a:fillRect/>
          </a:stretch>
        </p:blipFill>
        <p:spPr>
          <a:xfrm>
            <a:off x="65989" y="5862172"/>
            <a:ext cx="1606877" cy="813652"/>
          </a:xfrm>
          <a:prstGeom prst="rect">
            <a:avLst/>
          </a:prstGeom>
        </p:spPr>
      </p:pic>
    </p:spTree>
    <p:extLst>
      <p:ext uri="{BB962C8B-B14F-4D97-AF65-F5344CB8AC3E}">
        <p14:creationId xmlns:p14="http://schemas.microsoft.com/office/powerpoint/2010/main" val="38581119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664634" y="2780336"/>
            <a:ext cx="2479366" cy="3005136"/>
          </a:xfrm>
          <a:prstGeom prst="rect">
            <a:avLst/>
          </a:prstGeom>
        </p:spPr>
      </p:pic>
      <p:pic>
        <p:nvPicPr>
          <p:cNvPr id="5" name="Immagine 4"/>
          <p:cNvPicPr>
            <a:picLocks noChangeAspect="1"/>
          </p:cNvPicPr>
          <p:nvPr/>
        </p:nvPicPr>
        <p:blipFill>
          <a:blip r:embed="rId3"/>
          <a:stretch>
            <a:fillRect/>
          </a:stretch>
        </p:blipFill>
        <p:spPr>
          <a:xfrm>
            <a:off x="0" y="-1"/>
            <a:ext cx="9149846" cy="2201779"/>
          </a:xfrm>
          <a:prstGeom prst="rect">
            <a:avLst/>
          </a:prstGeom>
        </p:spPr>
      </p:pic>
      <p:pic>
        <p:nvPicPr>
          <p:cNvPr id="6" name="Immagine 5"/>
          <p:cNvPicPr>
            <a:picLocks noChangeAspect="1"/>
          </p:cNvPicPr>
          <p:nvPr/>
        </p:nvPicPr>
        <p:blipFill>
          <a:blip r:embed="rId4"/>
          <a:stretch>
            <a:fillRect/>
          </a:stretch>
        </p:blipFill>
        <p:spPr>
          <a:xfrm>
            <a:off x="142875" y="2574757"/>
            <a:ext cx="6294019" cy="1631031"/>
          </a:xfrm>
          <a:prstGeom prst="rect">
            <a:avLst/>
          </a:prstGeom>
        </p:spPr>
      </p:pic>
      <p:pic>
        <p:nvPicPr>
          <p:cNvPr id="7" name="Immagine 6"/>
          <p:cNvPicPr>
            <a:picLocks noChangeAspect="1"/>
          </p:cNvPicPr>
          <p:nvPr/>
        </p:nvPicPr>
        <p:blipFill>
          <a:blip r:embed="rId5"/>
          <a:stretch>
            <a:fillRect/>
          </a:stretch>
        </p:blipFill>
        <p:spPr>
          <a:xfrm>
            <a:off x="152830" y="4282904"/>
            <a:ext cx="6397934" cy="785587"/>
          </a:xfrm>
          <a:prstGeom prst="rect">
            <a:avLst/>
          </a:prstGeom>
        </p:spPr>
      </p:pic>
      <p:pic>
        <p:nvPicPr>
          <p:cNvPr id="8" name="Immagine 7"/>
          <p:cNvPicPr>
            <a:picLocks noChangeAspect="1"/>
          </p:cNvPicPr>
          <p:nvPr/>
        </p:nvPicPr>
        <p:blipFill>
          <a:blip r:embed="rId6"/>
          <a:stretch>
            <a:fillRect/>
          </a:stretch>
        </p:blipFill>
        <p:spPr>
          <a:xfrm>
            <a:off x="90917" y="5145607"/>
            <a:ext cx="3970171" cy="1712393"/>
          </a:xfrm>
          <a:prstGeom prst="rect">
            <a:avLst/>
          </a:prstGeom>
        </p:spPr>
      </p:pic>
    </p:spTree>
    <p:extLst>
      <p:ext uri="{BB962C8B-B14F-4D97-AF65-F5344CB8AC3E}">
        <p14:creationId xmlns:p14="http://schemas.microsoft.com/office/powerpoint/2010/main" val="2531153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58837" y="134306"/>
            <a:ext cx="7307263" cy="4144005"/>
          </a:xfrm>
          <a:prstGeom prst="rect">
            <a:avLst/>
          </a:prstGeom>
        </p:spPr>
      </p:pic>
      <p:pic>
        <p:nvPicPr>
          <p:cNvPr id="5" name="Immagine 4"/>
          <p:cNvPicPr>
            <a:picLocks noChangeAspect="1"/>
          </p:cNvPicPr>
          <p:nvPr/>
        </p:nvPicPr>
        <p:blipFill>
          <a:blip r:embed="rId3"/>
          <a:stretch>
            <a:fillRect/>
          </a:stretch>
        </p:blipFill>
        <p:spPr>
          <a:xfrm>
            <a:off x="0" y="4278311"/>
            <a:ext cx="4829175" cy="1914525"/>
          </a:xfrm>
          <a:prstGeom prst="rect">
            <a:avLst/>
          </a:prstGeom>
        </p:spPr>
      </p:pic>
      <p:pic>
        <p:nvPicPr>
          <p:cNvPr id="6" name="Immagine 5"/>
          <p:cNvPicPr>
            <a:picLocks noChangeAspect="1"/>
          </p:cNvPicPr>
          <p:nvPr/>
        </p:nvPicPr>
        <p:blipFill>
          <a:blip r:embed="rId4"/>
          <a:stretch>
            <a:fillRect/>
          </a:stretch>
        </p:blipFill>
        <p:spPr>
          <a:xfrm>
            <a:off x="5105400" y="4048178"/>
            <a:ext cx="4038600" cy="2238375"/>
          </a:xfrm>
          <a:prstGeom prst="rect">
            <a:avLst/>
          </a:prstGeom>
        </p:spPr>
      </p:pic>
      <p:sp>
        <p:nvSpPr>
          <p:cNvPr id="7" name="Rettangolo 6"/>
          <p:cNvSpPr/>
          <p:nvPr/>
        </p:nvSpPr>
        <p:spPr>
          <a:xfrm>
            <a:off x="346472" y="6286553"/>
            <a:ext cx="8632428" cy="615553"/>
          </a:xfrm>
          <a:prstGeom prst="rect">
            <a:avLst/>
          </a:prstGeom>
        </p:spPr>
        <p:txBody>
          <a:bodyPr wrap="square">
            <a:spAutoFit/>
          </a:bodyPr>
          <a:lstStyle/>
          <a:p>
            <a:r>
              <a:rPr lang="en-US" sz="1600" dirty="0">
                <a:solidFill>
                  <a:srgbClr val="4F81BD">
                    <a:lumMod val="50000"/>
                  </a:srgbClr>
                </a:solidFill>
                <a:latin typeface="Calibri-Bold"/>
                <a:cs typeface="Arial" panose="020B0604020202020204" pitchFamily="34" charset="0"/>
              </a:rPr>
              <a:t>Seals DR and </a:t>
            </a:r>
            <a:r>
              <a:rPr lang="en-US" sz="1600" dirty="0" err="1">
                <a:solidFill>
                  <a:srgbClr val="4F81BD">
                    <a:lumMod val="50000"/>
                  </a:srgbClr>
                </a:solidFill>
                <a:latin typeface="Calibri-Bold"/>
                <a:cs typeface="Arial" panose="020B0604020202020204" pitchFamily="34" charset="0"/>
              </a:rPr>
              <a:t>Melov</a:t>
            </a:r>
            <a:r>
              <a:rPr lang="en-US" sz="1600" dirty="0">
                <a:solidFill>
                  <a:srgbClr val="4F81BD">
                    <a:lumMod val="50000"/>
                  </a:srgbClr>
                </a:solidFill>
                <a:latin typeface="Calibri-Bold"/>
                <a:cs typeface="Arial" panose="020B0604020202020204" pitchFamily="34" charset="0"/>
              </a:rPr>
              <a:t> S. Translational </a:t>
            </a:r>
            <a:r>
              <a:rPr lang="en-US" sz="1600" dirty="0" err="1">
                <a:solidFill>
                  <a:srgbClr val="4F81BD">
                    <a:lumMod val="50000"/>
                  </a:srgbClr>
                </a:solidFill>
                <a:latin typeface="Calibri-Bold"/>
                <a:cs typeface="Arial" panose="020B0604020202020204" pitchFamily="34" charset="0"/>
              </a:rPr>
              <a:t>Geroscience</a:t>
            </a:r>
            <a:r>
              <a:rPr lang="en-US" sz="1600" dirty="0">
                <a:solidFill>
                  <a:srgbClr val="4F81BD">
                    <a:lumMod val="50000"/>
                  </a:srgbClr>
                </a:solidFill>
                <a:latin typeface="Calibri-Bold"/>
                <a:cs typeface="Arial" panose="020B0604020202020204" pitchFamily="34" charset="0"/>
              </a:rPr>
              <a:t>: Emphasizing function to achieve optimal </a:t>
            </a:r>
            <a:r>
              <a:rPr lang="it-IT" sz="1600" dirty="0" err="1">
                <a:solidFill>
                  <a:srgbClr val="4F81BD">
                    <a:lumMod val="50000"/>
                  </a:srgbClr>
                </a:solidFill>
                <a:latin typeface="Calibri-Bold"/>
                <a:cs typeface="Arial" panose="020B0604020202020204" pitchFamily="34" charset="0"/>
              </a:rPr>
              <a:t>longevity</a:t>
            </a:r>
            <a:r>
              <a:rPr lang="it-IT" dirty="0">
                <a:solidFill>
                  <a:srgbClr val="4F81BD">
                    <a:lumMod val="50000"/>
                  </a:srgbClr>
                </a:solidFill>
                <a:latin typeface="Calibri-Bold"/>
                <a:cs typeface="Arial" panose="020B0604020202020204" pitchFamily="34" charset="0"/>
              </a:rPr>
              <a:t>. </a:t>
            </a:r>
            <a:r>
              <a:rPr lang="it-IT" dirty="0" err="1">
                <a:solidFill>
                  <a:srgbClr val="4F81BD">
                    <a:lumMod val="50000"/>
                  </a:srgbClr>
                </a:solidFill>
                <a:cs typeface="Arial" panose="020B0604020202020204" pitchFamily="34" charset="0"/>
              </a:rPr>
              <a:t>Aging</a:t>
            </a:r>
            <a:r>
              <a:rPr lang="it-IT" dirty="0">
                <a:solidFill>
                  <a:srgbClr val="4F81BD">
                    <a:lumMod val="50000"/>
                  </a:srgbClr>
                </a:solidFill>
                <a:cs typeface="Arial" panose="020B0604020202020204" pitchFamily="34" charset="0"/>
              </a:rPr>
              <a:t> 2014, 6: 718-730 </a:t>
            </a:r>
            <a:endParaRPr lang="it-IT" dirty="0">
              <a:solidFill>
                <a:srgbClr val="4F81BD">
                  <a:lumMod val="50000"/>
                </a:srgbClr>
              </a:solidFill>
              <a:latin typeface="Calibri-Bold"/>
              <a:cs typeface="Arial" panose="020B0604020202020204" pitchFamily="34" charset="0"/>
            </a:endParaRPr>
          </a:p>
        </p:txBody>
      </p:sp>
    </p:spTree>
    <p:extLst>
      <p:ext uri="{BB962C8B-B14F-4D97-AF65-F5344CB8AC3E}">
        <p14:creationId xmlns:p14="http://schemas.microsoft.com/office/powerpoint/2010/main" val="3553388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33338"/>
            <a:ext cx="37830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00038"/>
            <a:ext cx="60467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ttangolo 3"/>
          <p:cNvSpPr>
            <a:spLocks noChangeArrowheads="1"/>
          </p:cNvSpPr>
          <p:nvPr/>
        </p:nvSpPr>
        <p:spPr bwMode="auto">
          <a:xfrm>
            <a:off x="107950" y="1125538"/>
            <a:ext cx="66246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b="1">
                <a:solidFill>
                  <a:prstClr val="black"/>
                </a:solidFill>
                <a:latin typeface="Times New Roman" panose="02020603050405020304" pitchFamily="18" charset="0"/>
                <a:cs typeface="Times New Roman" panose="02020603050405020304" pitchFamily="18" charset="0"/>
              </a:rPr>
              <a:t>Sergio Davinelli</a:t>
            </a:r>
            <a:r>
              <a:rPr lang="it-IT" altLang="it-IT" sz="1800" b="1" baseline="30000">
                <a:solidFill>
                  <a:prstClr val="black"/>
                </a:solidFill>
                <a:latin typeface="Times New Roman" panose="02020603050405020304" pitchFamily="18" charset="0"/>
                <a:cs typeface="Times New Roman" panose="02020603050405020304" pitchFamily="18" charset="0"/>
              </a:rPr>
              <a:t>1</a:t>
            </a:r>
            <a:r>
              <a:rPr lang="it-IT" altLang="it-IT" sz="1800" b="1">
                <a:solidFill>
                  <a:prstClr val="black"/>
                </a:solidFill>
                <a:latin typeface="Times New Roman" panose="02020603050405020304" pitchFamily="18" charset="0"/>
                <a:cs typeface="Times New Roman" panose="02020603050405020304" pitchFamily="18" charset="0"/>
              </a:rPr>
              <a:t>, D Craig Willcox</a:t>
            </a:r>
            <a:r>
              <a:rPr lang="it-IT" altLang="it-IT" sz="1800" b="1" baseline="30000">
                <a:solidFill>
                  <a:prstClr val="black"/>
                </a:solidFill>
                <a:latin typeface="Times New Roman" panose="02020603050405020304" pitchFamily="18" charset="0"/>
                <a:cs typeface="Times New Roman" panose="02020603050405020304" pitchFamily="18" charset="0"/>
              </a:rPr>
              <a:t>2</a:t>
            </a:r>
            <a:r>
              <a:rPr lang="it-IT" altLang="it-IT" sz="1800" b="1">
                <a:solidFill>
                  <a:prstClr val="black"/>
                </a:solidFill>
                <a:latin typeface="Times New Roman" panose="02020603050405020304" pitchFamily="18" charset="0"/>
                <a:cs typeface="Times New Roman" panose="02020603050405020304" pitchFamily="18" charset="0"/>
              </a:rPr>
              <a:t>, Giovanni Scapagnini</a:t>
            </a:r>
            <a:r>
              <a:rPr lang="it-IT" altLang="it-IT" sz="1800" b="1" baseline="30000">
                <a:solidFill>
                  <a:prstClr val="black"/>
                </a:solidFill>
                <a:latin typeface="Times New Roman" panose="02020603050405020304" pitchFamily="18" charset="0"/>
                <a:cs typeface="Times New Roman" panose="02020603050405020304" pitchFamily="18" charset="0"/>
              </a:rPr>
              <a:t>1</a:t>
            </a:r>
            <a:r>
              <a:rPr lang="it-IT" altLang="it-IT" sz="1800" b="1">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buFontTx/>
              <a:buNone/>
            </a:pPr>
            <a:r>
              <a:rPr lang="en-US" altLang="it-IT" sz="1200">
                <a:solidFill>
                  <a:prstClr val="black"/>
                </a:solidFill>
                <a:latin typeface="Arial" panose="020B0604020202020204" pitchFamily="34" charset="0"/>
                <a:cs typeface="Arial" panose="020B0604020202020204" pitchFamily="34" charset="0"/>
              </a:rPr>
              <a:t>1 Department of Health Sciences, University of Molise, Campobasso, Italy</a:t>
            </a:r>
          </a:p>
          <a:p>
            <a:pPr fontAlgn="base">
              <a:spcBef>
                <a:spcPct val="0"/>
              </a:spcBef>
              <a:spcAft>
                <a:spcPct val="0"/>
              </a:spcAft>
              <a:buFontTx/>
              <a:buNone/>
            </a:pPr>
            <a:r>
              <a:rPr lang="en-US" altLang="it-IT" sz="1200">
                <a:solidFill>
                  <a:prstClr val="black"/>
                </a:solidFill>
                <a:latin typeface="Arial" panose="020B0604020202020204" pitchFamily="34" charset="0"/>
                <a:cs typeface="Arial" panose="020B0604020202020204" pitchFamily="34" charset="0"/>
              </a:rPr>
              <a:t>2 Department of Human Welfare, Okinawa International University, Ginowan, </a:t>
            </a:r>
            <a:r>
              <a:rPr lang="it-IT" altLang="it-IT" sz="1200">
                <a:solidFill>
                  <a:prstClr val="black"/>
                </a:solidFill>
                <a:latin typeface="Arial" panose="020B0604020202020204" pitchFamily="34" charset="0"/>
                <a:cs typeface="Arial" panose="020B0604020202020204" pitchFamily="34" charset="0"/>
              </a:rPr>
              <a:t>Japan</a:t>
            </a:r>
          </a:p>
          <a:p>
            <a:pPr fontAlgn="base">
              <a:spcBef>
                <a:spcPct val="0"/>
              </a:spcBef>
              <a:spcAft>
                <a:spcPct val="0"/>
              </a:spcAft>
              <a:buFontTx/>
              <a:buNone/>
            </a:pPr>
            <a:r>
              <a:rPr lang="it-IT" altLang="it-IT" sz="1200">
                <a:solidFill>
                  <a:prstClr val="black"/>
                </a:solidFill>
                <a:latin typeface="Arial" panose="020B0604020202020204" pitchFamily="34" charset="0"/>
                <a:cs typeface="Arial" panose="020B0604020202020204" pitchFamily="34" charset="0"/>
              </a:rPr>
              <a:t>* Corresponding author</a:t>
            </a:r>
          </a:p>
          <a:p>
            <a:pPr fontAlgn="base">
              <a:spcBef>
                <a:spcPct val="0"/>
              </a:spcBef>
              <a:spcAft>
                <a:spcPct val="0"/>
              </a:spcAft>
              <a:buFontTx/>
              <a:buNone/>
            </a:pPr>
            <a:endParaRPr lang="it-IT" altLang="it-IT" sz="1800">
              <a:solidFill>
                <a:prstClr val="black"/>
              </a:solidFill>
              <a:latin typeface="Arial" panose="020B0604020202020204" pitchFamily="34" charset="0"/>
              <a:cs typeface="Arial" panose="020B0604020202020204" pitchFamily="34" charset="0"/>
            </a:endParaRPr>
          </a:p>
        </p:txBody>
      </p:sp>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2133600"/>
            <a:ext cx="80137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ttangolo 4"/>
          <p:cNvSpPr>
            <a:spLocks noChangeArrowheads="1"/>
          </p:cNvSpPr>
          <p:nvPr/>
        </p:nvSpPr>
        <p:spPr bwMode="auto">
          <a:xfrm>
            <a:off x="4643438" y="6270625"/>
            <a:ext cx="3884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a:solidFill>
                  <a:prstClr val="black"/>
                </a:solidFill>
                <a:latin typeface="Arial" panose="020B0604020202020204" pitchFamily="34" charset="0"/>
                <a:cs typeface="Arial" panose="020B0604020202020204" pitchFamily="34" charset="0"/>
              </a:rPr>
              <a:t>Davinelli et al. Immunity &amp; Ageing 2012</a:t>
            </a:r>
          </a:p>
        </p:txBody>
      </p:sp>
    </p:spTree>
    <p:extLst>
      <p:ext uri="{BB962C8B-B14F-4D97-AF65-F5344CB8AC3E}">
        <p14:creationId xmlns:p14="http://schemas.microsoft.com/office/powerpoint/2010/main" val="4316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1635125"/>
            <a:ext cx="3725863"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8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3208338"/>
            <a:ext cx="3452813"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8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763" y="3062288"/>
            <a:ext cx="3363912"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8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5124450"/>
            <a:ext cx="3171825"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8102" name="Gruppo 7"/>
          <p:cNvGrpSpPr>
            <a:grpSpLocks/>
          </p:cNvGrpSpPr>
          <p:nvPr/>
        </p:nvGrpSpPr>
        <p:grpSpPr bwMode="auto">
          <a:xfrm>
            <a:off x="6829425" y="1684338"/>
            <a:ext cx="1906588" cy="1166812"/>
            <a:chOff x="6463966" y="2443295"/>
            <a:chExt cx="2520280" cy="1656184"/>
          </a:xfrm>
        </p:grpSpPr>
        <p:sp>
          <p:nvSpPr>
            <p:cNvPr id="2" name="Rettangolo 1"/>
            <p:cNvSpPr/>
            <p:nvPr/>
          </p:nvSpPr>
          <p:spPr>
            <a:xfrm>
              <a:off x="6463966" y="2443295"/>
              <a:ext cx="2520280" cy="1656184"/>
            </a:xfrm>
            <a:prstGeom prst="rect">
              <a:avLst/>
            </a:prstGeom>
            <a:solidFill>
              <a:srgbClr val="FEF202"/>
            </a:solidFill>
            <a:ln>
              <a:solidFill>
                <a:srgbClr val="FEF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pic>
          <p:nvPicPr>
            <p:cNvPr id="388116" name="Immagin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1973" y="2491489"/>
              <a:ext cx="2144266" cy="14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8103" name="CasellaDiTesto 4"/>
          <p:cNvSpPr txBox="1">
            <a:spLocks noChangeArrowheads="1"/>
          </p:cNvSpPr>
          <p:nvPr/>
        </p:nvSpPr>
        <p:spPr bwMode="auto">
          <a:xfrm>
            <a:off x="7759700" y="2638425"/>
            <a:ext cx="10477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it-IT" altLang="it-IT" sz="1100">
                <a:solidFill>
                  <a:srgbClr val="000000"/>
                </a:solidFill>
                <a:latin typeface="Arial Black" panose="020B0A04020102020204" pitchFamily="34" charset="0"/>
              </a:rPr>
              <a:t>Delphinidin</a:t>
            </a:r>
          </a:p>
        </p:txBody>
      </p:sp>
      <p:pic>
        <p:nvPicPr>
          <p:cNvPr id="388106" name="Immagin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7000" y="5124450"/>
            <a:ext cx="1503363"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7" name="AutoShape 2" descr="http://upload.wikimedia.org/wikipedia/commons/4/44/%28%2B%29-Catechin.png"/>
          <p:cNvSpPr>
            <a:spLocks noChangeAspect="1" noChangeArrowheads="1"/>
          </p:cNvSpPr>
          <p:nvPr/>
        </p:nvSpPr>
        <p:spPr bwMode="auto">
          <a:xfrm>
            <a:off x="155575" y="-1881188"/>
            <a:ext cx="7219950" cy="39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it-IT" altLang="it-IT">
              <a:solidFill>
                <a:srgbClr val="000000"/>
              </a:solidFill>
              <a:latin typeface="Calibri" panose="020F0502020204030204" pitchFamily="34" charset="0"/>
            </a:endParaRPr>
          </a:p>
        </p:txBody>
      </p:sp>
      <p:sp>
        <p:nvSpPr>
          <p:cNvPr id="16" name="Rettangolo 15"/>
          <p:cNvSpPr/>
          <p:nvPr/>
        </p:nvSpPr>
        <p:spPr>
          <a:xfrm>
            <a:off x="6858000" y="5124450"/>
            <a:ext cx="2025650" cy="1400175"/>
          </a:xfrm>
          <a:prstGeom prst="rect">
            <a:avLst/>
          </a:prstGeom>
          <a:solidFill>
            <a:srgbClr val="FEF202"/>
          </a:solidFill>
          <a:ln>
            <a:solidFill>
              <a:srgbClr val="FEF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pic>
        <p:nvPicPr>
          <p:cNvPr id="388109" name="Immagin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7075" y="5357813"/>
            <a:ext cx="1658938"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10" name="Picture 3" descr="blueberrie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72088" y="1684338"/>
            <a:ext cx="14541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11" name="CasellaDiTesto 17"/>
          <p:cNvSpPr txBox="1">
            <a:spLocks noChangeArrowheads="1"/>
          </p:cNvSpPr>
          <p:nvPr/>
        </p:nvSpPr>
        <p:spPr bwMode="auto">
          <a:xfrm>
            <a:off x="7820025" y="6262688"/>
            <a:ext cx="110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it-IT" altLang="it-IT" sz="1100">
                <a:solidFill>
                  <a:srgbClr val="000000"/>
                </a:solidFill>
                <a:latin typeface="Arial Black" panose="020B0A04020102020204" pitchFamily="34" charset="0"/>
              </a:rPr>
              <a:t>Epicatechin</a:t>
            </a:r>
          </a:p>
        </p:txBody>
      </p:sp>
      <p:sp>
        <p:nvSpPr>
          <p:cNvPr id="388112" name="CasellaDiTesto 18"/>
          <p:cNvSpPr txBox="1">
            <a:spLocks noChangeArrowheads="1"/>
          </p:cNvSpPr>
          <p:nvPr/>
        </p:nvSpPr>
        <p:spPr bwMode="auto">
          <a:xfrm>
            <a:off x="5505450" y="2827338"/>
            <a:ext cx="930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it-IT" altLang="it-IT" sz="1100">
                <a:solidFill>
                  <a:srgbClr val="000000"/>
                </a:solidFill>
                <a:latin typeface="Arial Black" panose="020B0A04020102020204" pitchFamily="34" charset="0"/>
              </a:rPr>
              <a:t>Blueberry</a:t>
            </a:r>
          </a:p>
          <a:p>
            <a:pPr algn="ctr" fontAlgn="base">
              <a:spcBef>
                <a:spcPct val="0"/>
              </a:spcBef>
              <a:spcAft>
                <a:spcPct val="0"/>
              </a:spcAft>
            </a:pPr>
            <a:endParaRPr lang="it-IT" altLang="it-IT" sz="1100">
              <a:solidFill>
                <a:srgbClr val="000000"/>
              </a:solidFill>
              <a:latin typeface="Arial Black" panose="020B0A04020102020204" pitchFamily="34" charset="0"/>
            </a:endParaRPr>
          </a:p>
        </p:txBody>
      </p:sp>
      <p:sp>
        <p:nvSpPr>
          <p:cNvPr id="388113" name="Rettangolo 9"/>
          <p:cNvSpPr>
            <a:spLocks noChangeArrowheads="1"/>
          </p:cNvSpPr>
          <p:nvPr/>
        </p:nvSpPr>
        <p:spPr bwMode="auto">
          <a:xfrm>
            <a:off x="5243513" y="6443663"/>
            <a:ext cx="1485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it-IT" altLang="it-IT" sz="1100" b="1">
                <a:solidFill>
                  <a:srgbClr val="000000"/>
                </a:solidFill>
                <a:latin typeface="TimesNewRoman"/>
              </a:rPr>
              <a:t>Cocoa </a:t>
            </a:r>
          </a:p>
          <a:p>
            <a:pPr algn="ctr" fontAlgn="base">
              <a:spcBef>
                <a:spcPct val="0"/>
              </a:spcBef>
              <a:spcAft>
                <a:spcPct val="0"/>
              </a:spcAft>
            </a:pPr>
            <a:r>
              <a:rPr lang="it-IT" altLang="it-IT" sz="1100" b="1">
                <a:solidFill>
                  <a:srgbClr val="000000"/>
                </a:solidFill>
                <a:latin typeface="TimesNewRoman"/>
              </a:rPr>
              <a:t>(</a:t>
            </a:r>
            <a:r>
              <a:rPr lang="it-IT" altLang="it-IT" sz="1100" b="1" i="1">
                <a:solidFill>
                  <a:srgbClr val="000000"/>
                </a:solidFill>
                <a:latin typeface="TimesNewRoman,Italic"/>
              </a:rPr>
              <a:t>Theobroma cacao</a:t>
            </a:r>
            <a:r>
              <a:rPr lang="it-IT" altLang="it-IT" sz="1100" b="1">
                <a:solidFill>
                  <a:srgbClr val="000000"/>
                </a:solidFill>
                <a:latin typeface="TimesNewRoman"/>
              </a:rPr>
              <a:t>)</a:t>
            </a:r>
            <a:endParaRPr lang="it-IT" altLang="it-IT" sz="1100" b="1">
              <a:solidFill>
                <a:srgbClr val="000000"/>
              </a:solidFill>
              <a:latin typeface="Calibri" panose="020F0502020204030204" pitchFamily="34" charset="0"/>
            </a:endParaRPr>
          </a:p>
        </p:txBody>
      </p:sp>
      <p:sp>
        <p:nvSpPr>
          <p:cNvPr id="388114" name="Rettangolo 8"/>
          <p:cNvSpPr>
            <a:spLocks noChangeArrowheads="1"/>
          </p:cNvSpPr>
          <p:nvPr/>
        </p:nvSpPr>
        <p:spPr bwMode="auto">
          <a:xfrm>
            <a:off x="414004" y="160255"/>
            <a:ext cx="78695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sz="2400" b="1" dirty="0" err="1">
                <a:solidFill>
                  <a:prstClr val="white"/>
                </a:solidFill>
              </a:rPr>
              <a:t>Bioactive</a:t>
            </a:r>
            <a:r>
              <a:rPr lang="it-IT" sz="2400" b="1" dirty="0">
                <a:solidFill>
                  <a:prstClr val="white"/>
                </a:solidFill>
              </a:rPr>
              <a:t> Natural </a:t>
            </a:r>
            <a:r>
              <a:rPr lang="en-GB" altLang="it-IT" sz="2400" b="1" dirty="0">
                <a:solidFill>
                  <a:prstClr val="white"/>
                </a:solidFill>
              </a:rPr>
              <a:t>Polyphenols</a:t>
            </a:r>
            <a:endParaRPr lang="it-IT" altLang="it-IT" sz="2400" dirty="0">
              <a:solidFill>
                <a:prstClr val="white"/>
              </a:solidFill>
            </a:endParaRPr>
          </a:p>
          <a:p>
            <a:r>
              <a:rPr lang="it-IT" sz="2400" b="1" dirty="0" smtClean="0">
                <a:solidFill>
                  <a:prstClr val="white"/>
                </a:solidFill>
              </a:rPr>
              <a:t>from </a:t>
            </a:r>
            <a:r>
              <a:rPr lang="it-IT" sz="2400" b="1" dirty="0" err="1">
                <a:solidFill>
                  <a:prstClr val="white"/>
                </a:solidFill>
              </a:rPr>
              <a:t>Food</a:t>
            </a:r>
            <a:r>
              <a:rPr lang="it-IT" sz="2400" b="1" dirty="0">
                <a:solidFill>
                  <a:prstClr val="white"/>
                </a:solidFill>
              </a:rPr>
              <a:t> </a:t>
            </a:r>
            <a:r>
              <a:rPr lang="it-IT" sz="2400" b="1" dirty="0" err="1" smtClean="0">
                <a:solidFill>
                  <a:prstClr val="white"/>
                </a:solidFill>
              </a:rPr>
              <a:t>Sources</a:t>
            </a:r>
            <a:endParaRPr lang="it-IT" altLang="it-IT" sz="2400" dirty="0">
              <a:solidFill>
                <a:prstClr val="white"/>
              </a:solidFill>
            </a:endParaRPr>
          </a:p>
        </p:txBody>
      </p:sp>
    </p:spTree>
    <p:extLst>
      <p:ext uri="{BB962C8B-B14F-4D97-AF65-F5344CB8AC3E}">
        <p14:creationId xmlns:p14="http://schemas.microsoft.com/office/powerpoint/2010/main" val="208305325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rtlCol="0">
            <a:normAutofit/>
          </a:bodyPr>
          <a:lstStyle/>
          <a:p>
            <a:pPr eaLnBrk="1" fontAlgn="auto" hangingPunct="1">
              <a:spcAft>
                <a:spcPts val="0"/>
              </a:spcAft>
              <a:defRPr/>
            </a:pPr>
            <a:endParaRPr lang="it-IT"/>
          </a:p>
        </p:txBody>
      </p:sp>
      <p:pic>
        <p:nvPicPr>
          <p:cNvPr id="377859"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8075" y="755650"/>
            <a:ext cx="68484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0" name="CasellaDiTesto 1"/>
          <p:cNvSpPr txBox="1">
            <a:spLocks noChangeArrowheads="1"/>
          </p:cNvSpPr>
          <p:nvPr/>
        </p:nvSpPr>
        <p:spPr bwMode="auto">
          <a:xfrm>
            <a:off x="2051050" y="109538"/>
            <a:ext cx="5411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a:solidFill>
                  <a:srgbClr val="000000"/>
                </a:solidFill>
                <a:latin typeface="Arial Black" panose="020B0A04020102020204" pitchFamily="34" charset="0"/>
                <a:cs typeface="Arial" panose="020B0604020202020204" pitchFamily="34" charset="0"/>
              </a:rPr>
              <a:t>Major pathways activated by polyphenols</a:t>
            </a:r>
          </a:p>
        </p:txBody>
      </p:sp>
    </p:spTree>
    <p:extLst>
      <p:ext uri="{BB962C8B-B14F-4D97-AF65-F5344CB8AC3E}">
        <p14:creationId xmlns:p14="http://schemas.microsoft.com/office/powerpoint/2010/main" val="212161834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Diagnostic tool Template_GMI2013">
  <a:themeElements>
    <a:clrScheme name="Personalizar 2">
      <a:dk1>
        <a:srgbClr val="000000"/>
      </a:dk1>
      <a:lt1>
        <a:sysClr val="window" lastClr="FFFFFF"/>
      </a:lt1>
      <a:dk2>
        <a:srgbClr val="F00C15"/>
      </a:dk2>
      <a:lt2>
        <a:srgbClr val="808080"/>
      </a:lt2>
      <a:accent1>
        <a:srgbClr val="EB4D54"/>
      </a:accent1>
      <a:accent2>
        <a:srgbClr val="B38F55"/>
      </a:accent2>
      <a:accent3>
        <a:srgbClr val="404040"/>
      </a:accent3>
      <a:accent4>
        <a:srgbClr val="790E0E"/>
      </a:accent4>
      <a:accent5>
        <a:srgbClr val="F48F94"/>
      </a:accent5>
      <a:accent6>
        <a:srgbClr val="E6E6E6"/>
      </a:accent6>
      <a:hlink>
        <a:srgbClr val="FBDED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00C15"/>
        </a:solidFill>
        <a:ln w="9525">
          <a:noFill/>
          <a:round/>
          <a:headEnd/>
          <a:tailEnd/>
        </a:ln>
      </a:spPr>
      <a:bodyPr anchor="ctr">
        <a:prstTxWarp prst="textNoShape">
          <a:avLst/>
        </a:prstTxWarp>
      </a:bodyPr>
      <a:lstStyle>
        <a:defPPr algn="ctr">
          <a:defRPr sz="1200" b="1" dirty="0">
            <a:solidFill>
              <a:schemeClr val="bg1"/>
            </a:solidFill>
            <a:latin typeface="Arial"/>
            <a:cs typeface="Arial"/>
          </a:defRPr>
        </a:defPPr>
      </a:lstStyle>
    </a:spDef>
    <a:lnDef>
      <a:spPr bwMode="auto">
        <a:noFill/>
        <a:ln w="25400">
          <a:solidFill>
            <a:srgbClr val="EE2027"/>
          </a:solidFill>
          <a:round/>
          <a:headEnd/>
          <a:tailEnd/>
        </a:ln>
      </a:spPr>
      <a:bodyPr/>
      <a:lstStyle/>
    </a:lnDef>
  </a:objectDefaults>
  <a:extraClrSchemeLst/>
</a:theme>
</file>

<file path=ppt/theme/theme10.xml><?xml version="1.0" encoding="utf-8"?>
<a:theme xmlns:a="http://schemas.openxmlformats.org/drawingml/2006/main" name="2_Diagnostic tool Template_GMI2013">
  <a:themeElements>
    <a:clrScheme name="Personalizar 2">
      <a:dk1>
        <a:srgbClr val="000000"/>
      </a:dk1>
      <a:lt1>
        <a:sysClr val="window" lastClr="FFFFFF"/>
      </a:lt1>
      <a:dk2>
        <a:srgbClr val="F00C15"/>
      </a:dk2>
      <a:lt2>
        <a:srgbClr val="808080"/>
      </a:lt2>
      <a:accent1>
        <a:srgbClr val="EB4D54"/>
      </a:accent1>
      <a:accent2>
        <a:srgbClr val="B38F55"/>
      </a:accent2>
      <a:accent3>
        <a:srgbClr val="404040"/>
      </a:accent3>
      <a:accent4>
        <a:srgbClr val="790E0E"/>
      </a:accent4>
      <a:accent5>
        <a:srgbClr val="F48F94"/>
      </a:accent5>
      <a:accent6>
        <a:srgbClr val="E6E6E6"/>
      </a:accent6>
      <a:hlink>
        <a:srgbClr val="FBDED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00C15"/>
        </a:solidFill>
        <a:ln w="9525">
          <a:noFill/>
          <a:round/>
          <a:headEnd/>
          <a:tailEnd/>
        </a:ln>
      </a:spPr>
      <a:bodyPr anchor="ctr">
        <a:prstTxWarp prst="textNoShape">
          <a:avLst/>
        </a:prstTxWarp>
      </a:bodyPr>
      <a:lstStyle>
        <a:defPPr algn="ctr">
          <a:defRPr sz="1200" b="1" dirty="0">
            <a:solidFill>
              <a:schemeClr val="bg1"/>
            </a:solidFill>
            <a:latin typeface="Arial"/>
            <a:cs typeface="Arial"/>
          </a:defRPr>
        </a:defPPr>
      </a:lstStyle>
    </a:spDef>
    <a:lnDef>
      <a:spPr bwMode="auto">
        <a:noFill/>
        <a:ln w="25400">
          <a:solidFill>
            <a:srgbClr val="EE2027"/>
          </a:solidFill>
          <a:round/>
          <a:headEnd/>
          <a:tailEnd/>
        </a:ln>
      </a:spPr>
      <a:bodyPr/>
      <a:lstStyle/>
    </a:lnDef>
  </a:objectDefaults>
  <a:extraClrScheme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Diagnostic tool Template_GMI2013">
  <a:themeElements>
    <a:clrScheme name="Personalizar 2">
      <a:dk1>
        <a:srgbClr val="000000"/>
      </a:dk1>
      <a:lt1>
        <a:sysClr val="window" lastClr="FFFFFF"/>
      </a:lt1>
      <a:dk2>
        <a:srgbClr val="F00C15"/>
      </a:dk2>
      <a:lt2>
        <a:srgbClr val="808080"/>
      </a:lt2>
      <a:accent1>
        <a:srgbClr val="EB4D54"/>
      </a:accent1>
      <a:accent2>
        <a:srgbClr val="B38F55"/>
      </a:accent2>
      <a:accent3>
        <a:srgbClr val="404040"/>
      </a:accent3>
      <a:accent4>
        <a:srgbClr val="790E0E"/>
      </a:accent4>
      <a:accent5>
        <a:srgbClr val="F48F94"/>
      </a:accent5>
      <a:accent6>
        <a:srgbClr val="E6E6E6"/>
      </a:accent6>
      <a:hlink>
        <a:srgbClr val="FBDED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00C15"/>
        </a:solidFill>
        <a:ln w="9525">
          <a:noFill/>
          <a:round/>
          <a:headEnd/>
          <a:tailEnd/>
        </a:ln>
      </a:spPr>
      <a:bodyPr anchor="ctr">
        <a:prstTxWarp prst="textNoShape">
          <a:avLst/>
        </a:prstTxWarp>
      </a:bodyPr>
      <a:lstStyle>
        <a:defPPr algn="ctr">
          <a:defRPr sz="1200" b="1" dirty="0">
            <a:solidFill>
              <a:schemeClr val="bg1"/>
            </a:solidFill>
            <a:latin typeface="Arial"/>
            <a:cs typeface="Arial"/>
          </a:defRPr>
        </a:defPPr>
      </a:lstStyle>
    </a:spDef>
    <a:lnDef>
      <a:spPr bwMode="auto">
        <a:noFill/>
        <a:ln w="25400">
          <a:solidFill>
            <a:srgbClr val="EE2027"/>
          </a:solidFill>
          <a:round/>
          <a:headEnd/>
          <a:tailEnd/>
        </a:ln>
      </a:spPr>
      <a:bodyPr/>
      <a:lstStyle/>
    </a:lnDef>
  </a:objectDefaults>
  <a:extraClrSchemeLst/>
</a:theme>
</file>

<file path=ppt/theme/theme14.xml><?xml version="1.0" encoding="utf-8"?>
<a:theme xmlns:a="http://schemas.openxmlformats.org/drawingml/2006/main" name="5_Diagnostic tool Template_GMI2013">
  <a:themeElements>
    <a:clrScheme name="Personalizar 2">
      <a:dk1>
        <a:srgbClr val="000000"/>
      </a:dk1>
      <a:lt1>
        <a:sysClr val="window" lastClr="FFFFFF"/>
      </a:lt1>
      <a:dk2>
        <a:srgbClr val="F00C15"/>
      </a:dk2>
      <a:lt2>
        <a:srgbClr val="808080"/>
      </a:lt2>
      <a:accent1>
        <a:srgbClr val="EB4D54"/>
      </a:accent1>
      <a:accent2>
        <a:srgbClr val="B38F55"/>
      </a:accent2>
      <a:accent3>
        <a:srgbClr val="404040"/>
      </a:accent3>
      <a:accent4>
        <a:srgbClr val="790E0E"/>
      </a:accent4>
      <a:accent5>
        <a:srgbClr val="F48F94"/>
      </a:accent5>
      <a:accent6>
        <a:srgbClr val="E6E6E6"/>
      </a:accent6>
      <a:hlink>
        <a:srgbClr val="FBDED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00C15"/>
        </a:solidFill>
        <a:ln w="9525">
          <a:noFill/>
          <a:round/>
          <a:headEnd/>
          <a:tailEnd/>
        </a:ln>
      </a:spPr>
      <a:bodyPr anchor="ctr">
        <a:prstTxWarp prst="textNoShape">
          <a:avLst/>
        </a:prstTxWarp>
      </a:bodyPr>
      <a:lstStyle>
        <a:defPPr algn="ctr">
          <a:defRPr sz="1200" b="1" dirty="0">
            <a:solidFill>
              <a:schemeClr val="bg1"/>
            </a:solidFill>
            <a:latin typeface="Arial"/>
            <a:cs typeface="Arial"/>
          </a:defRPr>
        </a:defPPr>
      </a:lstStyle>
    </a:spDef>
    <a:lnDef>
      <a:spPr bwMode="auto">
        <a:noFill/>
        <a:ln w="25400">
          <a:solidFill>
            <a:srgbClr val="EE2027"/>
          </a:solidFill>
          <a:round/>
          <a:headEnd/>
          <a:tailEnd/>
        </a:ln>
      </a:spPr>
      <a:bodyPr/>
      <a:lstStyle/>
    </a:lnDef>
  </a:objectDefaults>
  <a:extraClrSchemeLst/>
</a:theme>
</file>

<file path=ppt/theme/theme1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agnostic tool Template_GMI2013">
  <a:themeElements>
    <a:clrScheme name="Personalizar 2">
      <a:dk1>
        <a:srgbClr val="000000"/>
      </a:dk1>
      <a:lt1>
        <a:sysClr val="window" lastClr="FFFFFF"/>
      </a:lt1>
      <a:dk2>
        <a:srgbClr val="F00C15"/>
      </a:dk2>
      <a:lt2>
        <a:srgbClr val="808080"/>
      </a:lt2>
      <a:accent1>
        <a:srgbClr val="EB4D54"/>
      </a:accent1>
      <a:accent2>
        <a:srgbClr val="B38F55"/>
      </a:accent2>
      <a:accent3>
        <a:srgbClr val="404040"/>
      </a:accent3>
      <a:accent4>
        <a:srgbClr val="790E0E"/>
      </a:accent4>
      <a:accent5>
        <a:srgbClr val="F48F94"/>
      </a:accent5>
      <a:accent6>
        <a:srgbClr val="E6E6E6"/>
      </a:accent6>
      <a:hlink>
        <a:srgbClr val="FBDED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00C15"/>
        </a:solidFill>
        <a:ln w="9525">
          <a:noFill/>
          <a:round/>
          <a:headEnd/>
          <a:tailEnd/>
        </a:ln>
      </a:spPr>
      <a:bodyPr anchor="ctr">
        <a:prstTxWarp prst="textNoShape">
          <a:avLst/>
        </a:prstTxWarp>
      </a:bodyPr>
      <a:lstStyle>
        <a:defPPr algn="ctr">
          <a:defRPr sz="1200" b="1" dirty="0">
            <a:solidFill>
              <a:schemeClr val="bg1"/>
            </a:solidFill>
            <a:latin typeface="Arial"/>
            <a:cs typeface="Arial"/>
          </a:defRPr>
        </a:defPPr>
      </a:lstStyle>
    </a:spDef>
    <a:lnDef>
      <a:spPr bwMode="auto">
        <a:noFill/>
        <a:ln w="25400">
          <a:solidFill>
            <a:srgbClr val="EE2027"/>
          </a:solidFill>
          <a:round/>
          <a:headEnd/>
          <a:tailEnd/>
        </a:ln>
      </a:spPr>
      <a:bodyPr/>
      <a:lstStyle/>
    </a:lnDef>
  </a:objectDefaults>
  <a:extraClrSchemeLst/>
</a:theme>
</file>

<file path=ppt/theme/theme7.xml><?xml version="1.0" encoding="utf-8"?>
<a:theme xmlns:a="http://schemas.openxmlformats.org/drawingml/2006/main" name="3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Diagnostic tool Template_GMI2013">
  <a:themeElements>
    <a:clrScheme name="Personalizar 2">
      <a:dk1>
        <a:srgbClr val="000000"/>
      </a:dk1>
      <a:lt1>
        <a:sysClr val="window" lastClr="FFFFFF"/>
      </a:lt1>
      <a:dk2>
        <a:srgbClr val="F00C15"/>
      </a:dk2>
      <a:lt2>
        <a:srgbClr val="808080"/>
      </a:lt2>
      <a:accent1>
        <a:srgbClr val="EB4D54"/>
      </a:accent1>
      <a:accent2>
        <a:srgbClr val="B38F55"/>
      </a:accent2>
      <a:accent3>
        <a:srgbClr val="404040"/>
      </a:accent3>
      <a:accent4>
        <a:srgbClr val="790E0E"/>
      </a:accent4>
      <a:accent5>
        <a:srgbClr val="F48F94"/>
      </a:accent5>
      <a:accent6>
        <a:srgbClr val="E6E6E6"/>
      </a:accent6>
      <a:hlink>
        <a:srgbClr val="FBDED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00C15"/>
        </a:solidFill>
        <a:ln w="9525">
          <a:noFill/>
          <a:round/>
          <a:headEnd/>
          <a:tailEnd/>
        </a:ln>
      </a:spPr>
      <a:bodyPr anchor="ctr">
        <a:prstTxWarp prst="textNoShape">
          <a:avLst/>
        </a:prstTxWarp>
      </a:bodyPr>
      <a:lstStyle>
        <a:defPPr algn="ctr">
          <a:defRPr sz="1200" b="1" dirty="0">
            <a:solidFill>
              <a:schemeClr val="bg1"/>
            </a:solidFill>
            <a:latin typeface="Arial"/>
            <a:cs typeface="Arial"/>
          </a:defRPr>
        </a:defPPr>
      </a:lstStyle>
    </a:spDef>
    <a:lnDef>
      <a:spPr bwMode="auto">
        <a:noFill/>
        <a:ln w="25400">
          <a:solidFill>
            <a:srgbClr val="EE2027"/>
          </a:solidFill>
          <a:round/>
          <a:headEnd/>
          <a:tailEnd/>
        </a:ln>
      </a:spPr>
      <a:bodyPr/>
      <a:lstStyle/>
    </a:lnDef>
  </a:objectDefaults>
  <a:extraClrSchemeLst/>
</a:theme>
</file>

<file path=ppt/theme/theme9.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429</TotalTime>
  <Words>3013</Words>
  <Application>Microsoft Office PowerPoint</Application>
  <PresentationFormat>Presentazione su schermo (4:3)</PresentationFormat>
  <Paragraphs>214</Paragraphs>
  <Slides>52</Slides>
  <Notes>1</Notes>
  <HiddenSlides>0</HiddenSlides>
  <MMClips>0</MMClips>
  <ScaleCrop>false</ScaleCrop>
  <HeadingPairs>
    <vt:vector size="8" baseType="variant">
      <vt:variant>
        <vt:lpstr>Caratteri utilizzati</vt:lpstr>
      </vt:variant>
      <vt:variant>
        <vt:i4>24</vt:i4>
      </vt:variant>
      <vt:variant>
        <vt:lpstr>Tema</vt:lpstr>
      </vt:variant>
      <vt:variant>
        <vt:i4>16</vt:i4>
      </vt:variant>
      <vt:variant>
        <vt:lpstr>Server OLE incorporati</vt:lpstr>
      </vt:variant>
      <vt:variant>
        <vt:i4>2</vt:i4>
      </vt:variant>
      <vt:variant>
        <vt:lpstr>Titoli diapositive</vt:lpstr>
      </vt:variant>
      <vt:variant>
        <vt:i4>52</vt:i4>
      </vt:variant>
    </vt:vector>
  </HeadingPairs>
  <TitlesOfParts>
    <vt:vector size="94" baseType="lpstr">
      <vt:lpstr>Arial Unicode MS</vt:lpstr>
      <vt:lpstr>MS PGothic</vt:lpstr>
      <vt:lpstr>MS PGothic</vt:lpstr>
      <vt:lpstr>AdvOT07517017</vt:lpstr>
      <vt:lpstr>Arial</vt:lpstr>
      <vt:lpstr>Arial Black</vt:lpstr>
      <vt:lpstr>Calibri</vt:lpstr>
      <vt:lpstr>Calibri Light</vt:lpstr>
      <vt:lpstr>Calibri-Bold</vt:lpstr>
      <vt:lpstr>Georgia</vt:lpstr>
      <vt:lpstr>GuardianSansGR-Regular</vt:lpstr>
      <vt:lpstr>GuardianSans-Semibold</vt:lpstr>
      <vt:lpstr>Helvetica</vt:lpstr>
      <vt:lpstr>JansonText-Roman</vt:lpstr>
      <vt:lpstr>Lucida Grande</vt:lpstr>
      <vt:lpstr>PT Serif</vt:lpstr>
      <vt:lpstr>Tahoma</vt:lpstr>
      <vt:lpstr>Times New Roman</vt:lpstr>
      <vt:lpstr>TimesNewRoman</vt:lpstr>
      <vt:lpstr>TimesNewRoman,Bold</vt:lpstr>
      <vt:lpstr>TimesNewRoman,Italic</vt:lpstr>
      <vt:lpstr>TradeGothicLTStd-Bd2</vt:lpstr>
      <vt:lpstr>Wingdings</vt:lpstr>
      <vt:lpstr>Zapf Dingbats</vt:lpstr>
      <vt:lpstr>1_Diagnostic tool Template_GMI2013</vt:lpstr>
      <vt:lpstr>23_Tema di Office</vt:lpstr>
      <vt:lpstr>29_Tema di Office</vt:lpstr>
      <vt:lpstr>1_Tema di Office</vt:lpstr>
      <vt:lpstr>24_Tema di Office</vt:lpstr>
      <vt:lpstr>Diagnostic tool Template_GMI2013</vt:lpstr>
      <vt:lpstr>33_Tema di Office</vt:lpstr>
      <vt:lpstr>4_Diagnostic tool Template_GMI2013</vt:lpstr>
      <vt:lpstr>2_Tema di Office</vt:lpstr>
      <vt:lpstr>2_Diagnostic tool Template_GMI2013</vt:lpstr>
      <vt:lpstr>Office Theme</vt:lpstr>
      <vt:lpstr>Tema di Office</vt:lpstr>
      <vt:lpstr>3_Diagnostic tool Template_GMI2013</vt:lpstr>
      <vt:lpstr>5_Diagnostic tool Template_GMI2013</vt:lpstr>
      <vt:lpstr>4_Tema di Office</vt:lpstr>
      <vt:lpstr>5_Tema di Office</vt:lpstr>
      <vt:lpstr>Image</vt:lpstr>
      <vt:lpstr>Microsoft Word Picture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Integratori Alimentari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Methylxanthines in Plants, and cocoa</vt:lpstr>
      <vt:lpstr>Presentazione standard di PowerPoint</vt:lpstr>
      <vt:lpstr>Presentazione standard di PowerPoint</vt:lpstr>
      <vt:lpstr>Presentazione standard di PowerPoint</vt:lpstr>
      <vt:lpstr>Presentazione standard di PowerPoint</vt:lpstr>
      <vt:lpstr>Presentazione standard di PowerPoint</vt:lpstr>
      <vt:lpstr>Flaviola European Project</vt:lpstr>
      <vt:lpstr>USA, COcoa Supplement and Multivitamin Outcomes Study (COSMOS)</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 scapagnini</dc:creator>
  <cp:lastModifiedBy>giovanni scapagnini</cp:lastModifiedBy>
  <cp:revision>14</cp:revision>
  <dcterms:created xsi:type="dcterms:W3CDTF">2016-11-24T18:38:59Z</dcterms:created>
  <dcterms:modified xsi:type="dcterms:W3CDTF">2016-11-26T06:43:48Z</dcterms:modified>
</cp:coreProperties>
</file>