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21.xml" ContentType="application/vnd.openxmlformats-officedocument.theme+xml"/>
  <Override PartName="/ppt/notesSlides/notesSlide7.xml" ContentType="application/vnd.openxmlformats-officedocument.presentationml.notesSlide+xml"/>
  <Default Extension="xlsx" ContentType="application/vnd.openxmlformats-officedocument.spreadsheetml.sheet"/>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theme/theme20.xml" ContentType="application/vnd.openxmlformats-officedocument.theme+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tags/tag1.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Default Extension="vml" ContentType="application/vnd.openxmlformats-officedocument.vmlDrawing"/>
  <Override PartName="/ppt/slideLayouts/slideLayout99.xml" ContentType="application/vnd.openxmlformats-officedocument.presentationml.slideLayout+xml"/>
  <Override PartName="/ppt/theme/theme22.xml" ContentType="application/vnd.openxmlformats-officedocument.theme+xml"/>
  <Override PartName="/ppt/handoutMasters/handoutMaster1.xml" ContentType="application/vnd.openxmlformats-officedocument.presentationml.handoutMaster+xml"/>
  <Override PartName="/ppt/theme/theme11.xml" ContentType="application/vnd.openxmlformats-officedocument.theme+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0053" r:id="rId1"/>
    <p:sldMasterId id="2147490091" r:id="rId2"/>
    <p:sldMasterId id="2147490699" r:id="rId3"/>
    <p:sldMasterId id="2147490834" r:id="rId4"/>
    <p:sldMasterId id="2147490943" r:id="rId5"/>
    <p:sldMasterId id="2147490989" r:id="rId6"/>
    <p:sldMasterId id="2147491040" r:id="rId7"/>
    <p:sldMasterId id="2147491136" r:id="rId8"/>
    <p:sldMasterId id="2147491506" r:id="rId9"/>
    <p:sldMasterId id="2147491538" r:id="rId10"/>
    <p:sldMasterId id="2147491633" r:id="rId11"/>
    <p:sldMasterId id="2147491770" r:id="rId12"/>
    <p:sldMasterId id="2147491798" r:id="rId13"/>
    <p:sldMasterId id="2147491816" r:id="rId14"/>
    <p:sldMasterId id="2147491823" r:id="rId15"/>
    <p:sldMasterId id="2147491839" r:id="rId16"/>
    <p:sldMasterId id="2147491852" r:id="rId17"/>
    <p:sldMasterId id="2147491866" r:id="rId18"/>
    <p:sldMasterId id="2147491880" r:id="rId19"/>
    <p:sldMasterId id="2147491893" r:id="rId20"/>
  </p:sldMasterIdLst>
  <p:notesMasterIdLst>
    <p:notesMasterId r:id="rId79"/>
  </p:notesMasterIdLst>
  <p:handoutMasterIdLst>
    <p:handoutMasterId r:id="rId80"/>
  </p:handoutMasterIdLst>
  <p:sldIdLst>
    <p:sldId id="1886" r:id="rId21"/>
    <p:sldId id="2254" r:id="rId22"/>
    <p:sldId id="2255" r:id="rId23"/>
    <p:sldId id="2256" r:id="rId24"/>
    <p:sldId id="2267" r:id="rId25"/>
    <p:sldId id="2362" r:id="rId26"/>
    <p:sldId id="2363" r:id="rId27"/>
    <p:sldId id="2364" r:id="rId28"/>
    <p:sldId id="2360" r:id="rId29"/>
    <p:sldId id="2361" r:id="rId30"/>
    <p:sldId id="2368" r:id="rId31"/>
    <p:sldId id="2365" r:id="rId32"/>
    <p:sldId id="2366" r:id="rId33"/>
    <p:sldId id="2369" r:id="rId34"/>
    <p:sldId id="2387" r:id="rId35"/>
    <p:sldId id="2370" r:id="rId36"/>
    <p:sldId id="2371" r:id="rId37"/>
    <p:sldId id="2390" r:id="rId38"/>
    <p:sldId id="2268" r:id="rId39"/>
    <p:sldId id="2269" r:id="rId40"/>
    <p:sldId id="2367" r:id="rId41"/>
    <p:sldId id="2260" r:id="rId42"/>
    <p:sldId id="2264" r:id="rId43"/>
    <p:sldId id="2262" r:id="rId44"/>
    <p:sldId id="2263" r:id="rId45"/>
    <p:sldId id="2266" r:id="rId46"/>
    <p:sldId id="2359" r:id="rId47"/>
    <p:sldId id="2373" r:id="rId48"/>
    <p:sldId id="2374" r:id="rId49"/>
    <p:sldId id="2375" r:id="rId50"/>
    <p:sldId id="2388" r:id="rId51"/>
    <p:sldId id="2389" r:id="rId52"/>
    <p:sldId id="2376" r:id="rId53"/>
    <p:sldId id="2377" r:id="rId54"/>
    <p:sldId id="2378" r:id="rId55"/>
    <p:sldId id="2381" r:id="rId56"/>
    <p:sldId id="2383" r:id="rId57"/>
    <p:sldId id="2384" r:id="rId58"/>
    <p:sldId id="2385" r:id="rId59"/>
    <p:sldId id="2386" r:id="rId60"/>
    <p:sldId id="2391" r:id="rId61"/>
    <p:sldId id="2402" r:id="rId62"/>
    <p:sldId id="2403" r:id="rId63"/>
    <p:sldId id="2392" r:id="rId64"/>
    <p:sldId id="2393" r:id="rId65"/>
    <p:sldId id="2382" r:id="rId66"/>
    <p:sldId id="2394" r:id="rId67"/>
    <p:sldId id="2395" r:id="rId68"/>
    <p:sldId id="2396" r:id="rId69"/>
    <p:sldId id="2397" r:id="rId70"/>
    <p:sldId id="2398" r:id="rId71"/>
    <p:sldId id="2399" r:id="rId72"/>
    <p:sldId id="2400" r:id="rId73"/>
    <p:sldId id="2401" r:id="rId74"/>
    <p:sldId id="2404" r:id="rId75"/>
    <p:sldId id="2405" r:id="rId76"/>
    <p:sldId id="2407" r:id="rId77"/>
    <p:sldId id="2406" r:id="rId78"/>
  </p:sldIdLst>
  <p:sldSz cx="9144000" cy="6858000" type="screen4x3"/>
  <p:notesSz cx="6858000" cy="9779000"/>
  <p:defaultTextStyle>
    <a:defPPr>
      <a:defRPr lang="it-IT"/>
    </a:defPPr>
    <a:lvl1pPr algn="l" rtl="0" fontAlgn="base">
      <a:spcBef>
        <a:spcPct val="0"/>
      </a:spcBef>
      <a:spcAft>
        <a:spcPct val="0"/>
      </a:spcAft>
      <a:defRPr sz="1600" b="1"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600" b="1"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600" b="1"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600" b="1"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600" b="1" i="1" kern="1200">
        <a:solidFill>
          <a:schemeClr val="tx1"/>
        </a:solidFill>
        <a:latin typeface="Times New Roman" pitchFamily="18" charset="0"/>
        <a:ea typeface="+mn-ea"/>
        <a:cs typeface="Arial" pitchFamily="34" charset="0"/>
      </a:defRPr>
    </a:lvl5pPr>
    <a:lvl6pPr marL="2286000" algn="l" defTabSz="914400" rtl="0" eaLnBrk="1" latinLnBrk="0" hangingPunct="1">
      <a:defRPr sz="1600" b="1" i="1" kern="1200">
        <a:solidFill>
          <a:schemeClr val="tx1"/>
        </a:solidFill>
        <a:latin typeface="Times New Roman" pitchFamily="18" charset="0"/>
        <a:ea typeface="+mn-ea"/>
        <a:cs typeface="Arial" pitchFamily="34" charset="0"/>
      </a:defRPr>
    </a:lvl6pPr>
    <a:lvl7pPr marL="2743200" algn="l" defTabSz="914400" rtl="0" eaLnBrk="1" latinLnBrk="0" hangingPunct="1">
      <a:defRPr sz="1600" b="1" i="1" kern="1200">
        <a:solidFill>
          <a:schemeClr val="tx1"/>
        </a:solidFill>
        <a:latin typeface="Times New Roman" pitchFamily="18" charset="0"/>
        <a:ea typeface="+mn-ea"/>
        <a:cs typeface="Arial" pitchFamily="34" charset="0"/>
      </a:defRPr>
    </a:lvl7pPr>
    <a:lvl8pPr marL="3200400" algn="l" defTabSz="914400" rtl="0" eaLnBrk="1" latinLnBrk="0" hangingPunct="1">
      <a:defRPr sz="1600" b="1" i="1" kern="1200">
        <a:solidFill>
          <a:schemeClr val="tx1"/>
        </a:solidFill>
        <a:latin typeface="Times New Roman" pitchFamily="18" charset="0"/>
        <a:ea typeface="+mn-ea"/>
        <a:cs typeface="Arial" pitchFamily="34" charset="0"/>
      </a:defRPr>
    </a:lvl8pPr>
    <a:lvl9pPr marL="3657600" algn="l" defTabSz="914400" rtl="0" eaLnBrk="1" latinLnBrk="0" hangingPunct="1">
      <a:defRPr sz="1600" b="1" i="1"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6699"/>
    <a:srgbClr val="006666"/>
    <a:srgbClr val="009999"/>
    <a:srgbClr val="000066"/>
    <a:srgbClr val="660066"/>
    <a:srgbClr val="003366"/>
    <a:srgbClr val="000000"/>
    <a:srgbClr val="FF00FF"/>
    <a:srgbClr val="FFFFFF"/>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9" autoAdjust="0"/>
    <p:restoredTop sz="93141" autoAdjust="0"/>
  </p:normalViewPr>
  <p:slideViewPr>
    <p:cSldViewPr showGuides="1">
      <p:cViewPr varScale="1">
        <p:scale>
          <a:sx n="64" d="100"/>
          <a:sy n="64" d="100"/>
        </p:scale>
        <p:origin x="-159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4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it-IT"/>
  <c:style val="26"/>
  <c:chart>
    <c:title>
      <c:tx>
        <c:rich>
          <a:bodyPr/>
          <a:lstStyle/>
          <a:p>
            <a:pPr>
              <a:defRPr/>
            </a:pPr>
            <a:r>
              <a:rPr lang="en-US"/>
              <a:t>Pro capite costs of HHF patients, euros/year</a:t>
            </a:r>
          </a:p>
        </c:rich>
      </c:tx>
      <c:layout/>
    </c:title>
    <c:plotArea>
      <c:layout/>
      <c:barChart>
        <c:barDir val="col"/>
        <c:grouping val="clustered"/>
        <c:ser>
          <c:idx val="0"/>
          <c:order val="0"/>
          <c:tx>
            <c:strRef>
              <c:f>Foglio1!$B$1</c:f>
              <c:strCache>
                <c:ptCount val="1"/>
                <c:pt idx="0">
                  <c:v>Pro capite costs of HHF patients</c:v>
                </c:pt>
              </c:strCache>
            </c:strRef>
          </c:tx>
          <c:dLbls>
            <c:showVal val="1"/>
          </c:dLbls>
          <c:cat>
            <c:strRef>
              <c:f>Foglio1!$A$2:$A$5</c:f>
              <c:strCache>
                <c:ptCount val="4"/>
                <c:pt idx="0">
                  <c:v>Initial hospitalization</c:v>
                </c:pt>
                <c:pt idx="1">
                  <c:v>Subsequent rehospitalizations</c:v>
                </c:pt>
                <c:pt idx="2">
                  <c:v>Visits, procedures, labs</c:v>
                </c:pt>
                <c:pt idx="3">
                  <c:v>Drugs</c:v>
                </c:pt>
              </c:strCache>
            </c:strRef>
          </c:cat>
          <c:val>
            <c:numRef>
              <c:f>Foglio1!$B$2:$B$5</c:f>
              <c:numCache>
                <c:formatCode>General</c:formatCode>
                <c:ptCount val="4"/>
                <c:pt idx="0">
                  <c:v>4300</c:v>
                </c:pt>
                <c:pt idx="1">
                  <c:v>5900</c:v>
                </c:pt>
                <c:pt idx="2">
                  <c:v>500</c:v>
                </c:pt>
                <c:pt idx="3">
                  <c:v>400</c:v>
                </c:pt>
              </c:numCache>
            </c:numRef>
          </c:val>
        </c:ser>
        <c:gapWidth val="100"/>
        <c:axId val="171341312"/>
        <c:axId val="171342848"/>
      </c:barChart>
      <c:catAx>
        <c:axId val="171341312"/>
        <c:scaling>
          <c:orientation val="minMax"/>
        </c:scaling>
        <c:axPos val="b"/>
        <c:tickLblPos val="nextTo"/>
        <c:txPr>
          <a:bodyPr/>
          <a:lstStyle/>
          <a:p>
            <a:pPr>
              <a:defRPr sz="1600"/>
            </a:pPr>
            <a:endParaRPr lang="it-IT"/>
          </a:p>
        </c:txPr>
        <c:crossAx val="171342848"/>
        <c:crosses val="autoZero"/>
        <c:auto val="1"/>
        <c:lblAlgn val="ctr"/>
        <c:lblOffset val="100"/>
      </c:catAx>
      <c:valAx>
        <c:axId val="171342848"/>
        <c:scaling>
          <c:orientation val="minMax"/>
        </c:scaling>
        <c:axPos val="l"/>
        <c:numFmt formatCode="General" sourceLinked="1"/>
        <c:tickLblPos val="nextTo"/>
        <c:crossAx val="171341312"/>
        <c:crosses val="autoZero"/>
        <c:crossBetween val="between"/>
      </c:valAx>
    </c:plotArea>
    <c:plotVisOnly val="1"/>
  </c:chart>
  <c:txPr>
    <a:bodyPr/>
    <a:lstStyle/>
    <a:p>
      <a:pPr>
        <a:defRPr sz="1800">
          <a:latin typeface="Arial" pitchFamily="34" charset="0"/>
          <a:cs typeface="Arial" pitchFamily="34" charset="0"/>
        </a:defRPr>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style val="31"/>
  <c:chart>
    <c:title>
      <c:tx>
        <c:rich>
          <a:bodyPr/>
          <a:lstStyle/>
          <a:p>
            <a:pPr>
              <a:defRPr/>
            </a:pPr>
            <a:r>
              <a:rPr lang="en-US"/>
              <a:t>Pro capite costs of HHF patients, euros/year</a:t>
            </a:r>
          </a:p>
        </c:rich>
      </c:tx>
      <c:layout/>
    </c:title>
    <c:plotArea>
      <c:layout>
        <c:manualLayout>
          <c:layoutTarget val="inner"/>
          <c:xMode val="edge"/>
          <c:yMode val="edge"/>
          <c:x val="0.24710353962764001"/>
          <c:y val="0.15701058201058204"/>
          <c:w val="0.46283489096573216"/>
          <c:h val="0.78608465608465605"/>
        </c:manualLayout>
      </c:layout>
      <c:pieChart>
        <c:varyColors val="1"/>
        <c:ser>
          <c:idx val="0"/>
          <c:order val="0"/>
          <c:tx>
            <c:strRef>
              <c:f>Foglio1!$B$1</c:f>
              <c:strCache>
                <c:ptCount val="1"/>
                <c:pt idx="0">
                  <c:v>Pro capite costs of HHF patients</c:v>
                </c:pt>
              </c:strCache>
            </c:strRef>
          </c:tx>
          <c:dLbls>
            <c:dLblPos val="bestFit"/>
            <c:showVal val="1"/>
            <c:showCatName val="1"/>
            <c:showLeaderLines val="1"/>
          </c:dLbls>
          <c:cat>
            <c:strRef>
              <c:f>Foglio1!$A$2:$A$5</c:f>
              <c:strCache>
                <c:ptCount val="4"/>
                <c:pt idx="0">
                  <c:v>Initial hospitalization</c:v>
                </c:pt>
                <c:pt idx="1">
                  <c:v>Subsequent rehospitalizations</c:v>
                </c:pt>
                <c:pt idx="2">
                  <c:v>Visits, procedures, labs</c:v>
                </c:pt>
                <c:pt idx="3">
                  <c:v>Drugs</c:v>
                </c:pt>
              </c:strCache>
            </c:strRef>
          </c:cat>
          <c:val>
            <c:numRef>
              <c:f>Foglio1!$B$2:$B$5</c:f>
              <c:numCache>
                <c:formatCode>General</c:formatCode>
                <c:ptCount val="4"/>
                <c:pt idx="0">
                  <c:v>4300</c:v>
                </c:pt>
                <c:pt idx="1">
                  <c:v>5900</c:v>
                </c:pt>
                <c:pt idx="2">
                  <c:v>500</c:v>
                </c:pt>
                <c:pt idx="3">
                  <c:v>400</c:v>
                </c:pt>
              </c:numCache>
            </c:numRef>
          </c:val>
        </c:ser>
        <c:dLbls>
          <c:showPercent val="1"/>
        </c:dLbls>
        <c:firstSliceAng val="0"/>
      </c:pieChart>
    </c:plotArea>
    <c:plotVisOnly val="1"/>
  </c:chart>
  <c:txPr>
    <a:bodyPr/>
    <a:lstStyle/>
    <a:p>
      <a:pPr>
        <a:defRPr sz="1800">
          <a:latin typeface="Arial" pitchFamily="34" charset="0"/>
          <a:cs typeface="Arial" pitchFamily="34" charset="0"/>
        </a:defRPr>
      </a:pPr>
      <a:endParaRPr lang="it-IT"/>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9113" y="9315450"/>
            <a:ext cx="741362" cy="254000"/>
          </a:xfrm>
          <a:prstGeom prst="rect">
            <a:avLst/>
          </a:prstGeom>
          <a:noFill/>
          <a:ln w="12700">
            <a:noFill/>
            <a:miter lim="800000"/>
            <a:headEnd/>
            <a:tailEnd/>
          </a:ln>
          <a:effectLst/>
        </p:spPr>
        <p:txBody>
          <a:bodyPr wrap="none" lIns="87313" tIns="44450" rIns="87313" bIns="44450">
            <a:spAutoFit/>
          </a:bodyPr>
          <a:lstStyle/>
          <a:p>
            <a:pPr algn="ctr" defTabSz="868363" eaLnBrk="0" hangingPunct="0">
              <a:lnSpc>
                <a:spcPct val="90000"/>
              </a:lnSpc>
              <a:defRPr/>
            </a:pPr>
            <a:r>
              <a:rPr lang="it-IT" sz="1200" b="0" i="0">
                <a:latin typeface="Arial" pitchFamily="34" charset="0"/>
                <a:cs typeface="+mn-cs"/>
              </a:rPr>
              <a:t>Pag. </a:t>
            </a:r>
            <a:fld id="{F4079B47-A7CC-4246-8572-E351C6D0307D}" type="slidenum">
              <a:rPr lang="it-IT" sz="1200" b="0" i="0">
                <a:latin typeface="Arial" pitchFamily="34" charset="0"/>
                <a:cs typeface="+mn-cs"/>
              </a:rPr>
              <a:pPr algn="ctr" defTabSz="868363" eaLnBrk="0" hangingPunct="0">
                <a:lnSpc>
                  <a:spcPct val="90000"/>
                </a:lnSpc>
                <a:defRPr/>
              </a:pPr>
              <a:t>‹N›</a:t>
            </a:fld>
            <a:endParaRPr lang="it-IT" sz="1200" b="0" i="0">
              <a:latin typeface="Arial" pitchFamily="34" charset="0"/>
              <a:cs typeface="+mn-cs"/>
            </a:endParaRPr>
          </a:p>
        </p:txBody>
      </p:sp>
    </p:spTree>
    <p:extLst>
      <p:ext uri="{BB962C8B-B14F-4D97-AF65-F5344CB8AC3E}">
        <p14:creationId xmlns:p14="http://schemas.microsoft.com/office/powerpoint/2010/main" xmlns="" val="238621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973388" y="9290050"/>
            <a:ext cx="806450" cy="254000"/>
          </a:xfrm>
          <a:prstGeom prst="rect">
            <a:avLst/>
          </a:prstGeom>
          <a:noFill/>
          <a:ln w="12700">
            <a:noFill/>
            <a:miter lim="800000"/>
            <a:headEnd/>
            <a:tailEnd/>
          </a:ln>
          <a:effectLst/>
        </p:spPr>
        <p:txBody>
          <a:bodyPr lIns="87313" tIns="44450" rIns="87313" bIns="44450">
            <a:spAutoFit/>
          </a:bodyPr>
          <a:lstStyle/>
          <a:p>
            <a:pPr algn="ctr" defTabSz="868363" eaLnBrk="0" hangingPunct="0">
              <a:lnSpc>
                <a:spcPct val="90000"/>
              </a:lnSpc>
              <a:defRPr/>
            </a:pPr>
            <a:r>
              <a:rPr lang="it-IT" sz="1200" b="0" i="0">
                <a:latin typeface="Arial" pitchFamily="34" charset="0"/>
                <a:cs typeface="+mn-cs"/>
              </a:rPr>
              <a:t>Pag. </a:t>
            </a:r>
            <a:fld id="{17364940-AEFC-407C-A9F0-11CBAE2D15D2}" type="slidenum">
              <a:rPr lang="it-IT" sz="1200" b="0" i="0">
                <a:latin typeface="Arial" pitchFamily="34" charset="0"/>
                <a:cs typeface="+mn-cs"/>
              </a:rPr>
              <a:pPr algn="ctr" defTabSz="868363" eaLnBrk="0" hangingPunct="0">
                <a:lnSpc>
                  <a:spcPct val="90000"/>
                </a:lnSpc>
                <a:defRPr/>
              </a:pPr>
              <a:t>‹N›</a:t>
            </a:fld>
            <a:endParaRPr lang="it-IT" sz="1200" b="0" i="0">
              <a:latin typeface="Arial" pitchFamily="34" charset="0"/>
              <a:cs typeface="+mn-cs"/>
            </a:endParaRPr>
          </a:p>
        </p:txBody>
      </p:sp>
      <p:sp>
        <p:nvSpPr>
          <p:cNvPr id="139267" name="Rectangle 3"/>
          <p:cNvSpPr>
            <a:spLocks noGrp="1" noRot="1" noChangeAspect="1" noChangeArrowheads="1" noTextEdit="1"/>
          </p:cNvSpPr>
          <p:nvPr>
            <p:ph type="sldImg" idx="2"/>
          </p:nvPr>
        </p:nvSpPr>
        <p:spPr bwMode="auto">
          <a:xfrm>
            <a:off x="1150938" y="858838"/>
            <a:ext cx="4556125" cy="3416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
        <p:nvSpPr>
          <p:cNvPr id="2052" name="Rectangle 4"/>
          <p:cNvSpPr>
            <a:spLocks noGrp="1" noChangeArrowheads="1"/>
          </p:cNvSpPr>
          <p:nvPr>
            <p:ph type="body" sz="quarter" idx="3"/>
          </p:nvPr>
        </p:nvSpPr>
        <p:spPr bwMode="auto">
          <a:xfrm>
            <a:off x="914400" y="4649788"/>
            <a:ext cx="5029200" cy="3849687"/>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it-IT" noProof="0" smtClean="0"/>
              <a:t>Corpo testo</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Tree>
    <p:extLst>
      <p:ext uri="{BB962C8B-B14F-4D97-AF65-F5344CB8AC3E}">
        <p14:creationId xmlns:p14="http://schemas.microsoft.com/office/powerpoint/2010/main" xmlns="" val="3285313662"/>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3042" name="Text Box 1"/>
          <p:cNvSpPr txBox="1">
            <a:spLocks noChangeArrowheads="1"/>
          </p:cNvSpPr>
          <p:nvPr/>
        </p:nvSpPr>
        <p:spPr bwMode="auto">
          <a:xfrm>
            <a:off x="1400177" y="977902"/>
            <a:ext cx="4056063" cy="335279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4213" tIns="42107" rIns="84213" bIns="42107" anchor="ctr"/>
          <a:lstStyle>
            <a:lvl1pPr eaLnBrk="0" hangingPunct="0">
              <a:defRPr sz="1600" b="1" i="1">
                <a:solidFill>
                  <a:schemeClr val="tx1"/>
                </a:solidFill>
                <a:latin typeface="Times New Roman" pitchFamily="18" charset="0"/>
                <a:cs typeface="Arial" pitchFamily="34" charset="0"/>
              </a:defRPr>
            </a:lvl1pPr>
            <a:lvl2pPr marL="742950" indent="-285750" eaLnBrk="0" hangingPunct="0">
              <a:defRPr sz="1600" b="1" i="1">
                <a:solidFill>
                  <a:schemeClr val="tx1"/>
                </a:solidFill>
                <a:latin typeface="Times New Roman" pitchFamily="18" charset="0"/>
                <a:cs typeface="Arial" pitchFamily="34" charset="0"/>
              </a:defRPr>
            </a:lvl2pPr>
            <a:lvl3pPr marL="1143000" indent="-228600" eaLnBrk="0" hangingPunct="0">
              <a:defRPr sz="1600" b="1" i="1">
                <a:solidFill>
                  <a:schemeClr val="tx1"/>
                </a:solidFill>
                <a:latin typeface="Times New Roman" pitchFamily="18" charset="0"/>
                <a:cs typeface="Arial" pitchFamily="34" charset="0"/>
              </a:defRPr>
            </a:lvl3pPr>
            <a:lvl4pPr marL="1600200" indent="-228600" eaLnBrk="0" hangingPunct="0">
              <a:defRPr sz="1600" b="1" i="1">
                <a:solidFill>
                  <a:schemeClr val="tx1"/>
                </a:solidFill>
                <a:latin typeface="Times New Roman" pitchFamily="18" charset="0"/>
                <a:cs typeface="Arial" pitchFamily="34" charset="0"/>
              </a:defRPr>
            </a:lvl4pPr>
            <a:lvl5pPr marL="2057400" indent="-228600" eaLnBrk="0" hangingPunct="0">
              <a:defRPr sz="16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6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6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6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600" b="1" i="1">
                <a:solidFill>
                  <a:schemeClr val="tx1"/>
                </a:solidFill>
                <a:latin typeface="Times New Roman" pitchFamily="18" charset="0"/>
                <a:cs typeface="Arial" pitchFamily="34" charset="0"/>
              </a:defRPr>
            </a:lvl9pPr>
          </a:lstStyle>
          <a:p>
            <a:pPr eaLnBrk="1" hangingPunct="1"/>
            <a:endParaRPr lang="en-US">
              <a:solidFill>
                <a:srgbClr val="000000"/>
              </a:solidFill>
            </a:endParaRPr>
          </a:p>
        </p:txBody>
      </p:sp>
      <p:sp>
        <p:nvSpPr>
          <p:cNvPr id="343043" name="Text Box 2"/>
          <p:cNvSpPr>
            <a:spLocks noGrp="1" noChangeArrowheads="1"/>
          </p:cNvSpPr>
          <p:nvPr>
            <p:ph type="body"/>
          </p:nvPr>
        </p:nvSpPr>
        <p:spPr>
          <a:xfrm>
            <a:off x="1046164" y="4654550"/>
            <a:ext cx="4770437" cy="3719513"/>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pPr marL="84619" indent="-84619" eaLnBrk="1">
              <a:lnSpc>
                <a:spcPct val="93000"/>
              </a:lnSpc>
              <a:spcBef>
                <a:spcPct val="0"/>
              </a:spcBef>
              <a:buSzPct val="45000"/>
              <a:tabLst>
                <a:tab pos="714562" algn="l"/>
                <a:tab pos="1429123" algn="l"/>
                <a:tab pos="2143685" algn="l"/>
                <a:tab pos="2858247" algn="l"/>
                <a:tab pos="3572808" algn="l"/>
                <a:tab pos="4287370" algn="l"/>
                <a:tab pos="5001932" algn="l"/>
              </a:tabLst>
            </a:pPr>
            <a:r>
              <a:rPr lang="en-GB" dirty="0" smtClean="0">
                <a:solidFill>
                  <a:srgbClr val="000000"/>
                </a:solidFill>
                <a:ea typeface="msgothic"/>
                <a:cs typeface="msgothic"/>
              </a:rPr>
              <a:t>Distribution of 1 162 309 hospital admissions associated with a first-time diagnosis of HF, AMI, and common forms of cancer in Sweden during 1988 to 2004. Ca indicates cancer.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78519"/>
            <a:ext cx="4055130" cy="3352271"/>
          </a:xfrm>
          <a:prstGeom prst="rect">
            <a:avLst/>
          </a:prstGeom>
          <a:solidFill>
            <a:srgbClr val="FFFFFF"/>
          </a:solidFill>
          <a:ln w="9525">
            <a:solidFill>
              <a:srgbClr val="000000"/>
            </a:solidFill>
            <a:miter lim="800000"/>
            <a:headEnd/>
            <a:tailEnd/>
          </a:ln>
          <a:effectLst/>
        </p:spPr>
        <p:txBody>
          <a:bodyPr wrap="none" lIns="84213" tIns="42107" rIns="84213" bIns="42107" anchor="ctr"/>
          <a:lstStyle/>
          <a:p>
            <a:endParaRPr lang="it-IT" sz="1800">
              <a:solidFill>
                <a:prstClr val="black"/>
              </a:solidFill>
            </a:endParaRPr>
          </a:p>
        </p:txBody>
      </p:sp>
      <p:sp>
        <p:nvSpPr>
          <p:cNvPr id="4098" name="Text Box 2"/>
          <p:cNvSpPr txBox="1">
            <a:spLocks noGrp="1" noChangeArrowheads="1"/>
          </p:cNvSpPr>
          <p:nvPr>
            <p:ph type="body"/>
          </p:nvPr>
        </p:nvSpPr>
        <p:spPr bwMode="auto">
          <a:xfrm>
            <a:off x="1046350" y="4654904"/>
            <a:ext cx="4770904" cy="3719602"/>
          </a:xfrm>
          <a:prstGeom prst="rect">
            <a:avLst/>
          </a:prstGeom>
          <a:noFill/>
          <a:ln>
            <a:round/>
            <a:headEnd/>
            <a:tailEnd/>
          </a:ln>
        </p:spPr>
        <p:txBody>
          <a:bodyPr lIns="0" tIns="0" rIns="0" bIns="0"/>
          <a:lstStyle/>
          <a:p>
            <a:pPr marL="78949" indent="-78949" eaLnBrk="1">
              <a:lnSpc>
                <a:spcPct val="93000"/>
              </a:lnSpc>
              <a:spcBef>
                <a:spcPct val="0"/>
              </a:spcBef>
              <a:buSzPct val="45000"/>
              <a:tabLst>
                <a:tab pos="666686" algn="l"/>
                <a:tab pos="1333372" algn="l"/>
                <a:tab pos="2000058" algn="l"/>
                <a:tab pos="2666744" algn="l"/>
                <a:tab pos="3333431" algn="l"/>
                <a:tab pos="4000116" algn="l"/>
                <a:tab pos="4666802" algn="l"/>
              </a:tabLst>
            </a:pPr>
            <a:r>
              <a:rPr lang="en-GB" dirty="0">
                <a:latin typeface="Arial" charset="0"/>
                <a:ea typeface="msgothic" charset="0"/>
                <a:cs typeface="msgothic" charset="0"/>
              </a:rPr>
              <a:t>Kaplan–Meier curves for all-cause death (</a:t>
            </a:r>
            <a:r>
              <a:rPr lang="en-GB" i="1" dirty="0">
                <a:latin typeface="Arial" charset="0"/>
                <a:ea typeface="msgothic" charset="0"/>
                <a:cs typeface="msgothic" charset="0"/>
              </a:rPr>
              <a:t>A</a:t>
            </a:r>
            <a:r>
              <a:rPr lang="en-GB" dirty="0">
                <a:latin typeface="Arial" charset="0"/>
                <a:ea typeface="msgothic" charset="0"/>
                <a:cs typeface="msgothic" charset="0"/>
              </a:rPr>
              <a:t>), admission to hospital for heart failure (HF) (</a:t>
            </a:r>
            <a:r>
              <a:rPr lang="en-GB" i="1" dirty="0">
                <a:latin typeface="Arial" charset="0"/>
                <a:ea typeface="msgothic" charset="0"/>
                <a:cs typeface="msgothic" charset="0"/>
              </a:rPr>
              <a:t>B</a:t>
            </a:r>
            <a:r>
              <a:rPr lang="en-GB" dirty="0">
                <a:latin typeface="Arial" charset="0"/>
                <a:ea typeface="msgothic" charset="0"/>
                <a:cs typeface="msgothic" charset="0"/>
              </a:rPr>
              <a:t>), and all-cause death or admission to hospital for HF (</a:t>
            </a:r>
            <a:r>
              <a:rPr lang="en-GB" i="1" dirty="0">
                <a:latin typeface="Arial" charset="0"/>
                <a:ea typeface="msgothic" charset="0"/>
                <a:cs typeface="msgothic" charset="0"/>
              </a:rPr>
              <a:t>C</a:t>
            </a:r>
            <a:r>
              <a:rPr lang="en-GB" dirty="0">
                <a:latin typeface="Arial" charset="0"/>
                <a:ea typeface="msgothic" charset="0"/>
                <a:cs typeface="msgothic" charset="0"/>
              </a:rPr>
              <a:t>), divided into hospitalized patients with acute HF (continuous line) and ambulatory patients with chronic HF (dotted line).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78519"/>
            <a:ext cx="4055130" cy="3352271"/>
          </a:xfrm>
          <a:prstGeom prst="rect">
            <a:avLst/>
          </a:prstGeom>
          <a:solidFill>
            <a:srgbClr val="FFFFFF"/>
          </a:solidFill>
          <a:ln w="9525">
            <a:solidFill>
              <a:srgbClr val="000000"/>
            </a:solidFill>
            <a:miter lim="800000"/>
            <a:headEnd/>
            <a:tailEnd/>
          </a:ln>
          <a:effectLst/>
        </p:spPr>
        <p:txBody>
          <a:bodyPr wrap="none" lIns="84216" tIns="42108" rIns="84216" bIns="42108" anchor="ctr"/>
          <a:lstStyle/>
          <a:p>
            <a:pPr algn="ctr" eaLnBrk="0" hangingPunct="0"/>
            <a:endParaRPr lang="it-IT" b="0" i="0">
              <a:solidFill>
                <a:prstClr val="black"/>
              </a:solidFill>
              <a:latin typeface="Arial" pitchFamily="34" charset="0"/>
              <a:cs typeface="Arial" charset="0"/>
            </a:endParaRPr>
          </a:p>
        </p:txBody>
      </p:sp>
      <p:sp>
        <p:nvSpPr>
          <p:cNvPr id="4098" name="Text Box 2"/>
          <p:cNvSpPr txBox="1">
            <a:spLocks noGrp="1" noChangeArrowheads="1"/>
          </p:cNvSpPr>
          <p:nvPr>
            <p:ph type="body"/>
          </p:nvPr>
        </p:nvSpPr>
        <p:spPr bwMode="auto">
          <a:xfrm>
            <a:off x="1046350" y="4654904"/>
            <a:ext cx="4770904" cy="3719601"/>
          </a:xfrm>
          <a:prstGeom prst="rect">
            <a:avLst/>
          </a:prstGeom>
          <a:noFill/>
          <a:ln>
            <a:round/>
            <a:headEnd/>
            <a:tailEnd/>
          </a:ln>
        </p:spPr>
        <p:txBody>
          <a:bodyPr lIns="0" tIns="0" rIns="0" bIns="0"/>
          <a:lstStyle/>
          <a:p>
            <a:pPr marL="78953" indent="-78953" eaLnBrk="1">
              <a:lnSpc>
                <a:spcPct val="93000"/>
              </a:lnSpc>
              <a:spcBef>
                <a:spcPct val="0"/>
              </a:spcBef>
              <a:buSzPct val="45000"/>
              <a:tabLst>
                <a:tab pos="666712" algn="l"/>
                <a:tab pos="1333424" algn="l"/>
                <a:tab pos="2000136" algn="l"/>
                <a:tab pos="2666848" algn="l"/>
                <a:tab pos="3333560" algn="l"/>
                <a:tab pos="4000271" algn="l"/>
                <a:tab pos="4666983" algn="l"/>
              </a:tabLst>
            </a:pPr>
            <a:r>
              <a:rPr lang="en-GB" dirty="0">
                <a:latin typeface="Arial" charset="0"/>
                <a:ea typeface="msgothic" charset="0"/>
                <a:cs typeface="msgothic" charset="0"/>
              </a:rPr>
              <a:t>Figure 5. Hazard ratio for mortality based on time since latest discharge, longest duration of HF hospitalization (solid, dashed, and dotted lines), and HF hospitalization number (black, dark gray, and light gray lines).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xfrm>
            <a:off x="3884613" y="9288353"/>
            <a:ext cx="2971800" cy="488950"/>
          </a:xfrm>
          <a:prstGeom prst="rect">
            <a:avLst/>
          </a:prstGeom>
          <a:ln/>
        </p:spPr>
        <p:txBody>
          <a:bodyPr/>
          <a:lstStyle/>
          <a:p>
            <a:fld id="{527F1E90-EC10-43DF-8EAA-89B4BDD25708}" type="slidenum">
              <a:rPr lang="en-US">
                <a:solidFill>
                  <a:prstClr val="black"/>
                </a:solidFill>
              </a:rPr>
              <a:pPr/>
              <a:t>31</a:t>
            </a:fld>
            <a:endParaRPr lang="en-US">
              <a:solidFill>
                <a:prstClr val="black"/>
              </a:solidFill>
            </a:endParaRPr>
          </a:p>
        </p:txBody>
      </p:sp>
      <p:sp>
        <p:nvSpPr>
          <p:cNvPr id="4097" name="Rectangle 1"/>
          <p:cNvSpPr txBox="1">
            <a:spLocks noGrp="1" noRot="1" noChangeAspect="1" noChangeArrowheads="1"/>
          </p:cNvSpPr>
          <p:nvPr>
            <p:ph type="sldImg"/>
          </p:nvPr>
        </p:nvSpPr>
        <p:spPr bwMode="auto">
          <a:xfrm>
            <a:off x="847725" y="685800"/>
            <a:ext cx="4510088" cy="3382963"/>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20527" y="4287573"/>
            <a:ext cx="4965606" cy="4062237"/>
          </a:xfrm>
          <a:prstGeom prst="rect">
            <a:avLst/>
          </a:prstGeom>
          <a:noFill/>
          <a:ln cap="flat">
            <a:round/>
            <a:headEnd/>
            <a:tailEnd/>
          </a:ln>
        </p:spPr>
        <p:txBody>
          <a:bodyPr lIns="0" tIns="7915" rIns="0" bIns="0"/>
          <a:lstStyle/>
          <a:p>
            <a:pPr>
              <a:lnSpc>
                <a:spcPct val="93000"/>
              </a:lnSpc>
              <a:spcBef>
                <a:spcPct val="0"/>
              </a:spcBef>
              <a:tabLst>
                <a:tab pos="649628" algn="l"/>
                <a:tab pos="1299256" algn="l"/>
                <a:tab pos="1948884" algn="l"/>
                <a:tab pos="2598511" algn="l"/>
                <a:tab pos="3248139" algn="l"/>
                <a:tab pos="3897767" algn="l"/>
                <a:tab pos="4547395" algn="l"/>
              </a:tabLst>
            </a:pPr>
            <a:r>
              <a:rPr lang="en-US" sz="900" dirty="0">
                <a:latin typeface="Arial Unicode MS" pitchFamily="32" charset="0"/>
                <a:cs typeface="Arial Unicode MS" pitchFamily="32" charset="0"/>
              </a:rPr>
              <a:t>Figure 1. Kaplan–Meier Analysis of Event-free Survival According to the Presence or Absence of Elevated Jugular Venous Pressure (Panel A) and a Third Heart Sound (Panel B). The end point was a composite of death or hospitalization for heart failure. In Panel A, the 280 patients with elevated jugular venous pressure were significantly more likely than the 2199 patients without elevated jugular venous pressure to reach the composite end point (P&lt;0.001 by the log-rank test). In Panel B, the 597 patients with a third heart sound were significantly more likely than the 1882 patients without a third heart sound to reach the composite end point (P&lt;0.001 by the log-rank test).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xfrm>
            <a:off x="1289050" y="845477"/>
            <a:ext cx="4279900" cy="3432836"/>
          </a:xfrm>
          <a:ln/>
        </p:spPr>
      </p:sp>
      <p:sp>
        <p:nvSpPr>
          <p:cNvPr id="367619" name="Rectangle 3"/>
          <p:cNvSpPr>
            <a:spLocks noGrp="1" noChangeArrowheads="1"/>
          </p:cNvSpPr>
          <p:nvPr>
            <p:ph type="body" idx="1"/>
          </p:nvPr>
        </p:nvSpPr>
        <p:spPr>
          <a:xfrm>
            <a:off x="833439" y="4658607"/>
            <a:ext cx="5191125" cy="4420923"/>
          </a:xfrm>
          <a:noFill/>
          <a:ln w="9525"/>
        </p:spPr>
        <p:txBody>
          <a:bodyPr/>
          <a:lstStyle/>
          <a:p>
            <a:pPr defTabSz="749300"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acute heart failure population represents a heterogeneous cohort with multiple interrelated non-cardiovascular comorbidities. Chronic obstructive pulmonary disease, renal disease, diabetes, anaemia </a:t>
            </a:r>
            <a:r>
              <a:rPr lang="en-GB" b="0" dirty="0" smtClean="0"/>
              <a:t>and liver abnormalities impact the clinical characteristics and outcomes of patients with </a:t>
            </a:r>
            <a:r>
              <a:rPr lang="en-GB" b="0" dirty="0"/>
              <a:t>acute heart </a:t>
            </a:r>
            <a:r>
              <a:rPr lang="en-GB" b="0" dirty="0" smtClean="0"/>
              <a:t>failure and complicate in-hospital management.</a:t>
            </a:r>
            <a:r>
              <a:rPr lang="en-GB" b="0" baseline="0" dirty="0" smtClean="0"/>
              <a:t> </a:t>
            </a:r>
            <a:r>
              <a:rPr lang="en-GB" b="0" dirty="0" smtClean="0"/>
              <a:t>Attention </a:t>
            </a:r>
            <a:r>
              <a:rPr lang="en-GB" dirty="0" smtClean="0"/>
              <a:t>to the diagnosis and management of comorbidities in patients with AHF may improve patient outcomes. </a:t>
            </a:r>
          </a:p>
          <a:p>
            <a:endParaRPr lang="en-GB" dirty="0" smtClean="0"/>
          </a:p>
          <a:p>
            <a:r>
              <a:rPr lang="en-GB" b="1" dirty="0" smtClean="0"/>
              <a:t>Reference:</a:t>
            </a:r>
          </a:p>
          <a:p>
            <a:r>
              <a:rPr lang="en-US" sz="1200" kern="1200" dirty="0" err="1" smtClean="0">
                <a:solidFill>
                  <a:schemeClr val="tx1"/>
                </a:solidFill>
                <a:latin typeface="+mn-lt"/>
                <a:ea typeface="+mn-ea"/>
                <a:cs typeface="+mn-cs"/>
              </a:rPr>
              <a:t>Mentz</a:t>
            </a:r>
            <a:r>
              <a:rPr lang="en-US" sz="1200" kern="1200" dirty="0" smtClean="0">
                <a:solidFill>
                  <a:schemeClr val="tx1"/>
                </a:solidFill>
                <a:latin typeface="+mn-lt"/>
                <a:ea typeface="+mn-ea"/>
                <a:cs typeface="+mn-cs"/>
              </a:rPr>
              <a:t> RJ, </a:t>
            </a:r>
            <a:r>
              <a:rPr lang="en-US" sz="1200" kern="1200" dirty="0" err="1" smtClean="0">
                <a:solidFill>
                  <a:schemeClr val="tx1"/>
                </a:solidFill>
                <a:latin typeface="+mn-lt"/>
                <a:ea typeface="+mn-ea"/>
                <a:cs typeface="+mn-cs"/>
              </a:rPr>
              <a:t>Felker</a:t>
            </a:r>
            <a:r>
              <a:rPr lang="en-US" sz="1200" kern="1200" dirty="0" smtClean="0">
                <a:solidFill>
                  <a:schemeClr val="tx1"/>
                </a:solidFill>
                <a:latin typeface="+mn-lt"/>
                <a:ea typeface="+mn-ea"/>
                <a:cs typeface="+mn-cs"/>
              </a:rPr>
              <a:t> GM. </a:t>
            </a:r>
            <a:r>
              <a:rPr lang="en-US" sz="1200" kern="1200" dirty="0" err="1" smtClean="0">
                <a:solidFill>
                  <a:schemeClr val="tx1"/>
                </a:solidFill>
                <a:latin typeface="+mn-lt"/>
                <a:ea typeface="+mn-ea"/>
                <a:cs typeface="+mn-cs"/>
              </a:rPr>
              <a:t>Noncardiac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comorbidities</a:t>
            </a:r>
            <a:r>
              <a:rPr lang="en-US" sz="1200" kern="1200" dirty="0" smtClean="0">
                <a:solidFill>
                  <a:schemeClr val="tx1"/>
                </a:solidFill>
                <a:latin typeface="+mn-lt"/>
                <a:ea typeface="+mn-ea"/>
                <a:cs typeface="+mn-cs"/>
              </a:rPr>
              <a:t> and acute heart failure patients. </a:t>
            </a:r>
            <a:r>
              <a:rPr lang="en-US" sz="1200" i="1" kern="1200" dirty="0" smtClean="0">
                <a:solidFill>
                  <a:schemeClr val="tx1"/>
                </a:solidFill>
                <a:latin typeface="+mn-lt"/>
                <a:ea typeface="+mn-ea"/>
                <a:cs typeface="+mn-cs"/>
              </a:rPr>
              <a:t>Heart Fail </a:t>
            </a:r>
            <a:r>
              <a:rPr lang="en-US" sz="1200" i="1" kern="1200" dirty="0" err="1" smtClean="0">
                <a:solidFill>
                  <a:schemeClr val="tx1"/>
                </a:solidFill>
                <a:latin typeface="+mn-lt"/>
                <a:ea typeface="+mn-ea"/>
                <a:cs typeface="+mn-cs"/>
              </a:rPr>
              <a:t>Clin</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2013;9:359-67.</a:t>
            </a:r>
          </a:p>
        </p:txBody>
      </p:sp>
      <p:sp>
        <p:nvSpPr>
          <p:cNvPr id="4" name="Slide Number Placeholder 3"/>
          <p:cNvSpPr>
            <a:spLocks noGrp="1"/>
          </p:cNvSpPr>
          <p:nvPr>
            <p:ph type="sldNum" sz="quarter" idx="10"/>
          </p:nvPr>
        </p:nvSpPr>
        <p:spPr>
          <a:xfrm>
            <a:off x="3884613" y="9288353"/>
            <a:ext cx="2971800" cy="488950"/>
          </a:xfrm>
          <a:prstGeom prst="rect">
            <a:avLst/>
          </a:prstGeom>
        </p:spPr>
        <p:txBody>
          <a:bodyPr/>
          <a:lstStyle/>
          <a:p>
            <a:fld id="{1CC765C4-8FEA-8740-8806-62525B0F4F91}" type="slidenum">
              <a:rPr lang="en-GB" smtClean="0"/>
              <a:pPr/>
              <a:t>44</a:t>
            </a:fld>
            <a:endParaRPr lang="en-GB"/>
          </a:p>
        </p:txBody>
      </p:sp>
    </p:spTree>
    <p:extLst>
      <p:ext uri="{BB962C8B-B14F-4D97-AF65-F5344CB8AC3E}">
        <p14:creationId xmlns="" xmlns:p14="http://schemas.microsoft.com/office/powerpoint/2010/main" val="2766544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Useful </a:t>
            </a:r>
            <a:r>
              <a:rPr lang="en-GB" dirty="0"/>
              <a:t>prognostic indicators are outlined here</a:t>
            </a:r>
            <a:r>
              <a:rPr lang="en-GB" b="0" dirty="0" smtClean="0"/>
              <a:t>. These include demographic</a:t>
            </a:r>
            <a:r>
              <a:rPr lang="en-GB" b="0" baseline="0" dirty="0" smtClean="0"/>
              <a:t> and </a:t>
            </a:r>
            <a:r>
              <a:rPr lang="en-GB" b="0" dirty="0" smtClean="0"/>
              <a:t>clinical</a:t>
            </a:r>
            <a:r>
              <a:rPr lang="en-GB" b="0" baseline="0" dirty="0" smtClean="0"/>
              <a:t> determinants, functional capacity, as well as ECG and laboratory results. </a:t>
            </a:r>
            <a:r>
              <a:rPr lang="en-GB" b="0" dirty="0" smtClean="0"/>
              <a:t>Signs </a:t>
            </a:r>
            <a:r>
              <a:rPr lang="en-GB" b="0" dirty="0"/>
              <a:t>of increased </a:t>
            </a:r>
            <a:r>
              <a:rPr lang="en-GB" b="0" dirty="0" smtClean="0"/>
              <a:t>left ventricular</a:t>
            </a:r>
            <a:r>
              <a:rPr lang="en-GB" b="0" baseline="0" dirty="0" smtClean="0"/>
              <a:t> </a:t>
            </a:r>
            <a:r>
              <a:rPr lang="en-GB" b="0" dirty="0" smtClean="0"/>
              <a:t>filling </a:t>
            </a:r>
            <a:r>
              <a:rPr lang="en-GB" b="0" dirty="0"/>
              <a:t>pressure and/or of right ventricular dysfunction, assessed by Doppler-echocardiography or cardiac catheterisation, are more important in </a:t>
            </a:r>
            <a:r>
              <a:rPr lang="en-GB" b="0" dirty="0" smtClean="0"/>
              <a:t>advanced </a:t>
            </a:r>
            <a:r>
              <a:rPr lang="en-GB" b="0" baseline="0" dirty="0" smtClean="0"/>
              <a:t>heart failure </a:t>
            </a:r>
            <a:r>
              <a:rPr lang="en-GB" b="0" dirty="0" smtClean="0"/>
              <a:t>with </a:t>
            </a:r>
            <a:r>
              <a:rPr lang="en-GB" b="0" dirty="0"/>
              <a:t>a greater predictive power when these data are collected after optimisation of therapy</a:t>
            </a:r>
            <a:r>
              <a:rPr lang="en-GB" b="0" dirty="0" smtClean="0"/>
              <a:t>. Risk stratification </a:t>
            </a:r>
            <a:r>
              <a:rPr lang="en-GB" b="0" dirty="0"/>
              <a:t>models have been developed and validated both in patients referred for </a:t>
            </a:r>
            <a:r>
              <a:rPr lang="en-GB" b="0" dirty="0" smtClean="0"/>
              <a:t>heart</a:t>
            </a:r>
            <a:r>
              <a:rPr lang="en-GB" b="0" baseline="0" dirty="0" smtClean="0"/>
              <a:t> transplant </a:t>
            </a:r>
            <a:r>
              <a:rPr lang="en-GB" b="0" dirty="0" smtClean="0"/>
              <a:t>and </a:t>
            </a:r>
            <a:r>
              <a:rPr lang="en-GB" b="0" dirty="0"/>
              <a:t>in those hospitalised for </a:t>
            </a:r>
            <a:r>
              <a:rPr lang="en-GB" b="0" dirty="0" smtClean="0"/>
              <a:t>heart failure. </a:t>
            </a:r>
            <a:r>
              <a:rPr lang="en-GB" b="0" dirty="0"/>
              <a:t>Comorbidities, blood pressure </a:t>
            </a:r>
            <a:r>
              <a:rPr lang="en-GB" dirty="0"/>
              <a:t>and renal function are often amongst the most important independent prognostic variables. These results can also be applied to patients with </a:t>
            </a:r>
            <a:r>
              <a:rPr lang="en-GB" dirty="0" smtClean="0"/>
              <a:t>advanced heart failure.</a:t>
            </a:r>
          </a:p>
          <a:p>
            <a:endParaRPr lang="en-GB" dirty="0"/>
          </a:p>
          <a:p>
            <a:r>
              <a:rPr lang="en-GB" b="1" dirty="0" smtClean="0"/>
              <a:t>Reference:</a:t>
            </a:r>
            <a:endParaRPr lang="en-GB" b="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t>Metra</a:t>
            </a:r>
            <a:r>
              <a:rPr lang="en-US" sz="1200" dirty="0" smtClean="0"/>
              <a:t> M, </a:t>
            </a:r>
            <a:r>
              <a:rPr lang="en-US" sz="1200" dirty="0" err="1" smtClean="0"/>
              <a:t>Ponikowski</a:t>
            </a:r>
            <a:r>
              <a:rPr lang="en-US" sz="1200" dirty="0" smtClean="0"/>
              <a:t> P, Dickstein K</a:t>
            </a:r>
            <a:r>
              <a:rPr lang="en-US" sz="1200" i="0" dirty="0" smtClean="0"/>
              <a:t>, et al. Advanced chronic heart failure: A position statement from the Study Group on Advanced Heart Failure of the Heart Failure Association of the European Society of Cardiology.</a:t>
            </a:r>
            <a:r>
              <a:rPr lang="en-US" sz="1200" i="1" dirty="0" smtClean="0"/>
              <a:t> </a:t>
            </a:r>
            <a:r>
              <a:rPr lang="en-US" sz="1200" i="1" dirty="0" err="1" smtClean="0"/>
              <a:t>Eur</a:t>
            </a:r>
            <a:r>
              <a:rPr lang="en-US" sz="1200" i="1" dirty="0" smtClean="0"/>
              <a:t> J Heart Fail. </a:t>
            </a:r>
            <a:r>
              <a:rPr lang="en-US" sz="1200" i="0" dirty="0" smtClean="0"/>
              <a:t>2007;9:684-94.</a:t>
            </a:r>
            <a:endParaRPr lang="en-GB" dirty="0"/>
          </a:p>
        </p:txBody>
      </p:sp>
      <p:sp>
        <p:nvSpPr>
          <p:cNvPr id="4" name="Slide Number Placeholder 3"/>
          <p:cNvSpPr>
            <a:spLocks noGrp="1"/>
          </p:cNvSpPr>
          <p:nvPr>
            <p:ph type="sldNum" sz="quarter" idx="10"/>
          </p:nvPr>
        </p:nvSpPr>
        <p:spPr>
          <a:xfrm>
            <a:off x="3884613" y="9288353"/>
            <a:ext cx="2971800" cy="488950"/>
          </a:xfrm>
          <a:prstGeom prst="rect">
            <a:avLst/>
          </a:prstGeom>
        </p:spPr>
        <p:txBody>
          <a:bodyPr/>
          <a:lstStyle/>
          <a:p>
            <a:fld id="{1CC765C4-8FEA-8740-8806-62525B0F4F91}" type="slidenum">
              <a:rPr lang="en-GB" smtClean="0">
                <a:solidFill>
                  <a:prstClr val="black"/>
                </a:solidFill>
              </a:rPr>
              <a:pPr/>
              <a:t>45</a:t>
            </a:fld>
            <a:endParaRPr lang="en-GB">
              <a:solidFill>
                <a:prstClr val="black"/>
              </a:solidFill>
            </a:endParaRPr>
          </a:p>
        </p:txBody>
      </p:sp>
    </p:spTree>
    <p:extLst>
      <p:ext uri="{BB962C8B-B14F-4D97-AF65-F5344CB8AC3E}">
        <p14:creationId xmlns="" xmlns:p14="http://schemas.microsoft.com/office/powerpoint/2010/main" val="2708093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Text Box 1"/>
          <p:cNvSpPr txBox="1">
            <a:spLocks noChangeArrowheads="1"/>
          </p:cNvSpPr>
          <p:nvPr/>
        </p:nvSpPr>
        <p:spPr bwMode="auto">
          <a:xfrm>
            <a:off x="1400177" y="977901"/>
            <a:ext cx="4056063" cy="335304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endParaRPr lang="en-US" b="1" i="1">
              <a:solidFill>
                <a:srgbClr val="000000"/>
              </a:solidFill>
              <a:latin typeface="Times New Roman" pitchFamily="18" charset="0"/>
              <a:cs typeface="Arial" pitchFamily="34" charset="0"/>
            </a:endParaRPr>
          </a:p>
        </p:txBody>
      </p:sp>
      <p:sp>
        <p:nvSpPr>
          <p:cNvPr id="124931" name="Text Box 2"/>
          <p:cNvSpPr>
            <a:spLocks noGrp="1" noChangeArrowheads="1"/>
          </p:cNvSpPr>
          <p:nvPr>
            <p:ph type="body"/>
          </p:nvPr>
        </p:nvSpPr>
        <p:spPr>
          <a:xfrm>
            <a:off x="1046164" y="4655212"/>
            <a:ext cx="4770437" cy="3719756"/>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ea typeface="msgothic"/>
                <a:cs typeface="msgothic"/>
              </a:rPr>
              <a:t>Twenty-year projections for United States heart failure prevalence and associated direct medical costs based on current trends. Adapted from Heidenreich et al1 with permission of the publisher.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AutoShape 1"/>
          <p:cNvSpPr>
            <a:spLocks noChangeArrowheads="1"/>
          </p:cNvSpPr>
          <p:nvPr/>
        </p:nvSpPr>
        <p:spPr bwMode="auto">
          <a:xfrm>
            <a:off x="0" y="323850"/>
            <a:ext cx="1588" cy="1588"/>
          </a:xfrm>
          <a:prstGeom prst="roundRect">
            <a:avLst>
              <a:gd name="adj" fmla="val 50000"/>
            </a:avLst>
          </a:prstGeom>
          <a:solidFill>
            <a:srgbClr val="FFFFFF"/>
          </a:solidFill>
          <a:ln w="9360">
            <a:solidFill>
              <a:srgbClr val="000000"/>
            </a:solidFill>
            <a:round/>
            <a:headEnd/>
            <a:tailEnd/>
          </a:ln>
        </p:spPr>
        <p:txBody>
          <a:bodyPr wrap="none" anchor="ctr"/>
          <a:lstStyle/>
          <a:p>
            <a:endParaRPr lang="en-GB"/>
          </a:p>
        </p:txBody>
      </p:sp>
      <p:sp>
        <p:nvSpPr>
          <p:cNvPr id="145411" name="Rectangle 2"/>
          <p:cNvSpPr txBox="1">
            <a:spLocks noGrp="1" noChangeArrowheads="1"/>
          </p:cNvSpPr>
          <p:nvPr>
            <p:ph type="body"/>
          </p:nvPr>
        </p:nvSpPr>
        <p:spPr>
          <a:xfrm>
            <a:off x="503238" y="4616450"/>
            <a:ext cx="5854700" cy="4338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itchFamily="34" charset="0"/>
              </a:defRPr>
            </a:lvl9p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AutoShape 1"/>
          <p:cNvSpPr>
            <a:spLocks noChangeArrowheads="1"/>
          </p:cNvSpPr>
          <p:nvPr/>
        </p:nvSpPr>
        <p:spPr bwMode="auto">
          <a:xfrm>
            <a:off x="0" y="323850"/>
            <a:ext cx="1588" cy="1588"/>
          </a:xfrm>
          <a:prstGeom prst="roundRect">
            <a:avLst>
              <a:gd name="adj" fmla="val 50000"/>
            </a:avLst>
          </a:prstGeom>
          <a:solidFill>
            <a:srgbClr val="FFFFFF"/>
          </a:solidFill>
          <a:ln w="9360">
            <a:solidFill>
              <a:srgbClr val="000000"/>
            </a:solidFill>
            <a:round/>
            <a:headEnd/>
            <a:tailEnd/>
          </a:ln>
        </p:spPr>
        <p:txBody>
          <a:bodyPr wrap="none" anchor="ctr"/>
          <a:lstStyle/>
          <a:p>
            <a:endParaRPr lang="en-GB"/>
          </a:p>
        </p:txBody>
      </p:sp>
      <p:sp>
        <p:nvSpPr>
          <p:cNvPr id="146435" name="Rectangle 2"/>
          <p:cNvSpPr txBox="1">
            <a:spLocks noGrp="1" noChangeArrowheads="1"/>
          </p:cNvSpPr>
          <p:nvPr>
            <p:ph type="body"/>
          </p:nvPr>
        </p:nvSpPr>
        <p:spPr>
          <a:xfrm>
            <a:off x="503238" y="4616450"/>
            <a:ext cx="5854700" cy="4338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itchFamily="34" charset="0"/>
              </a:defRPr>
            </a:lvl9p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AutoShape 1"/>
          <p:cNvSpPr>
            <a:spLocks noChangeArrowheads="1"/>
          </p:cNvSpPr>
          <p:nvPr/>
        </p:nvSpPr>
        <p:spPr bwMode="auto">
          <a:xfrm>
            <a:off x="0" y="323850"/>
            <a:ext cx="1588" cy="1588"/>
          </a:xfrm>
          <a:prstGeom prst="roundRect">
            <a:avLst>
              <a:gd name="adj" fmla="val 50000"/>
            </a:avLst>
          </a:prstGeom>
          <a:solidFill>
            <a:srgbClr val="FFFFFF"/>
          </a:solidFill>
          <a:ln w="9360">
            <a:solidFill>
              <a:srgbClr val="000000"/>
            </a:solidFill>
            <a:round/>
            <a:headEnd/>
            <a:tailEnd/>
          </a:ln>
        </p:spPr>
        <p:txBody>
          <a:bodyPr wrap="none" anchor="ctr"/>
          <a:lstStyle/>
          <a:p>
            <a:endParaRPr lang="en-GB"/>
          </a:p>
        </p:txBody>
      </p:sp>
      <p:sp>
        <p:nvSpPr>
          <p:cNvPr id="147459" name="Rectangle 2"/>
          <p:cNvSpPr txBox="1">
            <a:spLocks noGrp="1" noChangeArrowheads="1"/>
          </p:cNvSpPr>
          <p:nvPr>
            <p:ph type="body"/>
          </p:nvPr>
        </p:nvSpPr>
        <p:spPr>
          <a:xfrm>
            <a:off x="503238" y="4616450"/>
            <a:ext cx="5854700" cy="4338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itchFamily="34" charset="0"/>
              </a:defRPr>
            </a:lvl9p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0" y="323850"/>
            <a:ext cx="1588" cy="1588"/>
          </a:xfrm>
          <a:solidFill>
            <a:srgbClr val="FFFFFF"/>
          </a:solidFill>
          <a:ln/>
        </p:spPr>
      </p:sp>
      <p:sp>
        <p:nvSpPr>
          <p:cNvPr id="143363" name="Rectangle 3"/>
          <p:cNvSpPr>
            <a:spLocks noGrp="1" noChangeArrowheads="1"/>
          </p:cNvSpPr>
          <p:nvPr>
            <p:ph type="body" idx="1"/>
          </p:nvPr>
        </p:nvSpPr>
        <p:spPr>
          <a:xfrm>
            <a:off x="503238" y="4616450"/>
            <a:ext cx="5856287" cy="4341813"/>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0" y="323850"/>
            <a:ext cx="1588" cy="1588"/>
          </a:xfrm>
          <a:solidFill>
            <a:srgbClr val="FFFFFF"/>
          </a:solidFill>
          <a:ln/>
        </p:spPr>
      </p:sp>
      <p:sp>
        <p:nvSpPr>
          <p:cNvPr id="144387" name="Rectangle 3"/>
          <p:cNvSpPr>
            <a:spLocks noGrp="1" noChangeArrowheads="1"/>
          </p:cNvSpPr>
          <p:nvPr>
            <p:ph type="body" idx="1"/>
          </p:nvPr>
        </p:nvSpPr>
        <p:spPr>
          <a:xfrm>
            <a:off x="503238" y="4616450"/>
            <a:ext cx="5856287" cy="4341813"/>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93800" y="977900"/>
            <a:ext cx="4470400" cy="3352800"/>
          </a:xfrm>
          <a:solidFill>
            <a:srgbClr val="FFFFFF"/>
          </a:solidFill>
          <a:ln/>
        </p:spPr>
      </p:sp>
      <p:sp>
        <p:nvSpPr>
          <p:cNvPr id="122883" name="Text Box 3"/>
          <p:cNvSpPr>
            <a:spLocks noGrp="1" noChangeArrowheads="1"/>
          </p:cNvSpPr>
          <p:nvPr>
            <p:ph type="body" idx="1"/>
          </p:nvPr>
        </p:nvSpPr>
        <p:spPr>
          <a:xfrm>
            <a:off x="1046163" y="4654550"/>
            <a:ext cx="4770437" cy="37211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600" smtClean="0">
                <a:cs typeface="Lucida Sans Unicode" pitchFamily="34" charset="0"/>
              </a:rPr>
              <a:t>Figure 2. Left Ventricular Pressure-Volume Loops in Systolic and Diastolic Dysfunction. In systolic dysfunction, left ventricular contractility is depressed, and the end-systolic pressure-volume line is displaced downward and to the right (Panel A, black arrow); as a result, there is a diminished capacity to eject blood into the high-pressure aorta. In diastolic dysfunction, the diastolic pressure-volume line is displaced upward and to the left (Panel C, black arrow); there is diminished capacity to fill at low left-atrial pressures. In systolic dysfunction, the ejection fraction is depressed, and the end-diastolic pressure is normal (Panel A, open arrow); in diastolic dysfunction, the ejection fraction is normal and the end-diastolic pressure is elevated (Panel C, open arrow).</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Grp="1" noRot="1" noChangeAspect="1" noChangeArrowheads="1" noTextEdit="1"/>
          </p:cNvSpPr>
          <p:nvPr>
            <p:ph type="sldImg"/>
          </p:nvPr>
        </p:nvSpPr>
        <p:spPr>
          <a:xfrm>
            <a:off x="1193800" y="977900"/>
            <a:ext cx="4468813" cy="3352800"/>
          </a:xfrm>
          <a:solidFill>
            <a:srgbClr val="FFFFFF"/>
          </a:solidFill>
          <a:ln/>
        </p:spPr>
      </p:sp>
      <p:sp>
        <p:nvSpPr>
          <p:cNvPr id="84995" name="Rectangle 2"/>
          <p:cNvSpPr>
            <a:spLocks noGrp="1" noChangeArrowheads="1"/>
          </p:cNvSpPr>
          <p:nvPr>
            <p:ph type="body" idx="1"/>
          </p:nvPr>
        </p:nvSpPr>
        <p:spPr>
          <a:xfrm>
            <a:off x="1046164" y="4655211"/>
            <a:ext cx="4770437" cy="372145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37523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13752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375236" name="Rectangle 4"/>
          <p:cNvSpPr>
            <a:spLocks noGrp="1" noChangeArrowheads="1"/>
          </p:cNvSpPr>
          <p:nvPr>
            <p:ph type="dt" sz="half" idx="2"/>
          </p:nvPr>
        </p:nvSpPr>
        <p:spPr/>
        <p:txBody>
          <a:bodyPr/>
          <a:lstStyle>
            <a:lvl1pPr>
              <a:defRPr/>
            </a:lvl1pPr>
          </a:lstStyle>
          <a:p>
            <a:endParaRPr lang="en-US">
              <a:solidFill>
                <a:srgbClr val="FFFFFF"/>
              </a:solidFill>
            </a:endParaRPr>
          </a:p>
        </p:txBody>
      </p:sp>
      <p:sp>
        <p:nvSpPr>
          <p:cNvPr id="1375237"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375238" name="Rectangle 6"/>
          <p:cNvSpPr>
            <a:spLocks noGrp="1" noChangeArrowheads="1"/>
          </p:cNvSpPr>
          <p:nvPr>
            <p:ph type="sldNum" sz="quarter" idx="4"/>
          </p:nvPr>
        </p:nvSpPr>
        <p:spPr/>
        <p:txBody>
          <a:bodyPr/>
          <a:lstStyle>
            <a:lvl1pPr>
              <a:defRPr/>
            </a:lvl1pPr>
          </a:lstStyle>
          <a:p>
            <a:fld id="{DE046628-DCA3-4D78-A082-9409B6AABDBF}"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23214521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549C9900-B495-4740-BBBD-C7F57E16EA12}"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53595849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VS"/>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813" y="5702301"/>
            <a:ext cx="22098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uktytfap04\data\Presentations\CircleScience\#Clients\Novartis\Relaxin\28173F RLX Q2 Marketing Support 2012\serelaxin banner new.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22871"/>
          <a:stretch>
            <a:fillRect/>
          </a:stretch>
        </p:blipFill>
        <p:spPr bwMode="auto">
          <a:xfrm>
            <a:off x="0" y="765175"/>
            <a:ext cx="9144000" cy="262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3299" name="Rectangle 3"/>
          <p:cNvSpPr>
            <a:spLocks noGrp="1" noChangeArrowheads="1"/>
          </p:cNvSpPr>
          <p:nvPr>
            <p:ph type="subTitle" sz="quarter" idx="1"/>
          </p:nvPr>
        </p:nvSpPr>
        <p:spPr bwMode="auto">
          <a:xfrm>
            <a:off x="1547813" y="4436742"/>
            <a:ext cx="7275570" cy="1429829"/>
          </a:xfrm>
        </p:spPr>
        <p:txBody>
          <a:bodyPr>
            <a:noAutofit/>
          </a:bodyPr>
          <a:lstStyle>
            <a:lvl1pPr marL="0" indent="0" eaLnBrk="0" hangingPunct="0">
              <a:lnSpc>
                <a:spcPct val="100000"/>
              </a:lnSpc>
              <a:spcBef>
                <a:spcPts val="0"/>
              </a:spcBef>
              <a:spcAft>
                <a:spcPts val="600"/>
              </a:spcAft>
              <a:buFont typeface="Wingdings" pitchFamily="2" charset="2"/>
              <a:buNone/>
              <a:defRPr sz="1800">
                <a:solidFill>
                  <a:srgbClr val="DC4D01"/>
                </a:solidFill>
              </a:defRPr>
            </a:lvl1pPr>
          </a:lstStyle>
          <a:p>
            <a:r>
              <a:rPr lang="en-US" dirty="0" smtClean="0"/>
              <a:t>Click to edit Master subtitle style</a:t>
            </a:r>
            <a:endParaRPr lang="en-US" dirty="0"/>
          </a:p>
        </p:txBody>
      </p:sp>
      <p:sp>
        <p:nvSpPr>
          <p:cNvPr id="823300" name="Rectangle 4"/>
          <p:cNvSpPr>
            <a:spLocks noGrp="1" noChangeArrowheads="1"/>
          </p:cNvSpPr>
          <p:nvPr>
            <p:ph type="ctrTitle" sz="quarter"/>
          </p:nvPr>
        </p:nvSpPr>
        <p:spPr bwMode="auto">
          <a:xfrm>
            <a:off x="1541465" y="3429002"/>
            <a:ext cx="7278687" cy="936625"/>
          </a:xfrm>
        </p:spPr>
        <p:txBody>
          <a:bodyPr wrap="none">
            <a:noAutofit/>
          </a:bodyPr>
          <a:lstStyle>
            <a:lvl1pPr>
              <a:lnSpc>
                <a:spcPct val="100000"/>
              </a:lnSpc>
              <a:spcBef>
                <a:spcPts val="0"/>
              </a:spcBef>
              <a:spcAft>
                <a:spcPts val="600"/>
              </a:spcAft>
              <a:defRPr sz="2800">
                <a:solidFill>
                  <a:srgbClr val="A2370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33576315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de-CH" dirty="0"/>
          </a:p>
        </p:txBody>
      </p:sp>
      <p:sp>
        <p:nvSpPr>
          <p:cNvPr id="3" name="Content Placeholder 2"/>
          <p:cNvSpPr>
            <a:spLocks noGrp="1"/>
          </p:cNvSpPr>
          <p:nvPr>
            <p:ph idx="1"/>
          </p:nvPr>
        </p:nvSpPr>
        <p:spPr/>
        <p:txBody>
          <a:bodyPr>
            <a:noAutofit/>
          </a:bodyPr>
          <a:lstStyle>
            <a:lvl1pPr marL="233315" indent="-233315">
              <a:lnSpc>
                <a:spcPct val="100000"/>
              </a:lnSpc>
              <a:buClr>
                <a:schemeClr val="accent4"/>
              </a:buClr>
              <a:buFont typeface="Wingdings" pitchFamily="2" charset="2"/>
              <a:buChar char="§"/>
              <a:defRPr/>
            </a:lvl1pPr>
            <a:lvl2pPr marL="441234" indent="-190460">
              <a:lnSpc>
                <a:spcPct val="100000"/>
              </a:lnSpc>
              <a:buClr>
                <a:schemeClr val="accent4"/>
              </a:buClr>
              <a:buFont typeface="Arial" pitchFamily="34" charset="0"/>
              <a:buChar char="•"/>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5" name="Slide Number Placeholder 2"/>
          <p:cNvSpPr>
            <a:spLocks noGrp="1"/>
          </p:cNvSpPr>
          <p:nvPr>
            <p:ph type="sldNum" sz="quarter" idx="11"/>
          </p:nvPr>
        </p:nvSpPr>
        <p:spPr/>
        <p:txBody>
          <a:bodyPr/>
          <a:lstStyle>
            <a:lvl1pPr>
              <a:defRPr/>
            </a:lvl1pPr>
          </a:lstStyle>
          <a:p>
            <a:pPr>
              <a:defRPr/>
            </a:pPr>
            <a:fld id="{79E52E38-A99A-4217-9826-C73F505C06A8}"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34441979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3238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7521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6" name="Slide Number Placeholder 2"/>
          <p:cNvSpPr>
            <a:spLocks noGrp="1"/>
          </p:cNvSpPr>
          <p:nvPr>
            <p:ph type="sldNum" sz="quarter" idx="11"/>
          </p:nvPr>
        </p:nvSpPr>
        <p:spPr/>
        <p:txBody>
          <a:bodyPr/>
          <a:lstStyle>
            <a:lvl1pPr>
              <a:defRPr/>
            </a:lvl1pPr>
          </a:lstStyle>
          <a:p>
            <a:pPr>
              <a:defRPr/>
            </a:pPr>
            <a:fld id="{FFCB80BD-0AB4-4428-AB3D-01F50ED8F22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136545746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4" name="Slide Number Placeholder 2"/>
          <p:cNvSpPr>
            <a:spLocks noGrp="1"/>
          </p:cNvSpPr>
          <p:nvPr>
            <p:ph type="sldNum" sz="quarter" idx="11"/>
          </p:nvPr>
        </p:nvSpPr>
        <p:spPr/>
        <p:txBody>
          <a:bodyPr/>
          <a:lstStyle>
            <a:lvl1pPr>
              <a:defRPr/>
            </a:lvl1pPr>
          </a:lstStyle>
          <a:p>
            <a:pPr>
              <a:defRPr/>
            </a:pPr>
            <a:fld id="{CFEC187F-DAEE-4CA8-BC3C-D2ED19F51B6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66903636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3" name="Slide Number Placeholder 2"/>
          <p:cNvSpPr>
            <a:spLocks noGrp="1"/>
          </p:cNvSpPr>
          <p:nvPr>
            <p:ph type="sldNum" sz="quarter" idx="11"/>
          </p:nvPr>
        </p:nvSpPr>
        <p:spPr/>
        <p:txBody>
          <a:bodyPr/>
          <a:lstStyle>
            <a:lvl1pPr>
              <a:defRPr/>
            </a:lvl1pPr>
          </a:lstStyle>
          <a:p>
            <a:pPr>
              <a:defRPr/>
            </a:pPr>
            <a:fld id="{A43D5305-E3B0-47F2-903C-E0BDF96B2261}"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37309553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VS"/>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813" y="5702300"/>
            <a:ext cx="22098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uktytfap04\data\Presentations\CircleScience\#Clients\Novartis\Relaxin\28173F RLX Q2 Marketing Support 2012\serelaxin banner new.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22871"/>
          <a:stretch>
            <a:fillRect/>
          </a:stretch>
        </p:blipFill>
        <p:spPr bwMode="auto">
          <a:xfrm>
            <a:off x="0" y="765175"/>
            <a:ext cx="9144000" cy="262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3299" name="Rectangle 3"/>
          <p:cNvSpPr>
            <a:spLocks noGrp="1" noChangeArrowheads="1"/>
          </p:cNvSpPr>
          <p:nvPr>
            <p:ph type="subTitle" sz="quarter" idx="1"/>
          </p:nvPr>
        </p:nvSpPr>
        <p:spPr bwMode="auto">
          <a:xfrm>
            <a:off x="1547813" y="4436740"/>
            <a:ext cx="7275570" cy="1429829"/>
          </a:xfrm>
        </p:spPr>
        <p:txBody>
          <a:bodyPr>
            <a:noAutofit/>
          </a:bodyPr>
          <a:lstStyle>
            <a:lvl1pPr marL="0" indent="0" eaLnBrk="0" hangingPunct="0">
              <a:lnSpc>
                <a:spcPct val="100000"/>
              </a:lnSpc>
              <a:spcBef>
                <a:spcPts val="0"/>
              </a:spcBef>
              <a:spcAft>
                <a:spcPts val="600"/>
              </a:spcAft>
              <a:buFont typeface="Wingdings" pitchFamily="2" charset="2"/>
              <a:buNone/>
              <a:defRPr sz="1800">
                <a:solidFill>
                  <a:srgbClr val="DC4D01"/>
                </a:solidFill>
              </a:defRPr>
            </a:lvl1pPr>
          </a:lstStyle>
          <a:p>
            <a:r>
              <a:rPr lang="en-US" dirty="0" smtClean="0"/>
              <a:t>Click to edit Master subtitle style</a:t>
            </a:r>
            <a:endParaRPr lang="en-US" dirty="0"/>
          </a:p>
        </p:txBody>
      </p:sp>
      <p:sp>
        <p:nvSpPr>
          <p:cNvPr id="823300" name="Rectangle 4"/>
          <p:cNvSpPr>
            <a:spLocks noGrp="1" noChangeArrowheads="1"/>
          </p:cNvSpPr>
          <p:nvPr>
            <p:ph type="ctrTitle" sz="quarter"/>
          </p:nvPr>
        </p:nvSpPr>
        <p:spPr bwMode="auto">
          <a:xfrm>
            <a:off x="1541463" y="3429000"/>
            <a:ext cx="7278687" cy="936625"/>
          </a:xfrm>
        </p:spPr>
        <p:txBody>
          <a:bodyPr wrap="none">
            <a:noAutofit/>
          </a:bodyPr>
          <a:lstStyle>
            <a:lvl1pPr>
              <a:lnSpc>
                <a:spcPct val="100000"/>
              </a:lnSpc>
              <a:spcBef>
                <a:spcPts val="0"/>
              </a:spcBef>
              <a:spcAft>
                <a:spcPts val="600"/>
              </a:spcAft>
              <a:defRPr sz="2800">
                <a:solidFill>
                  <a:srgbClr val="A2370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04527121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de-CH" dirty="0"/>
          </a:p>
        </p:txBody>
      </p:sp>
      <p:sp>
        <p:nvSpPr>
          <p:cNvPr id="3" name="Content Placeholder 2"/>
          <p:cNvSpPr>
            <a:spLocks noGrp="1"/>
          </p:cNvSpPr>
          <p:nvPr>
            <p:ph idx="1"/>
          </p:nvPr>
        </p:nvSpPr>
        <p:spPr/>
        <p:txBody>
          <a:bodyPr>
            <a:noAutofit/>
          </a:bodyPr>
          <a:lstStyle>
            <a:lvl1pPr marL="233363" indent="-233363">
              <a:lnSpc>
                <a:spcPct val="100000"/>
              </a:lnSpc>
              <a:buClr>
                <a:schemeClr val="accent4"/>
              </a:buClr>
              <a:buFont typeface="Wingdings" pitchFamily="2" charset="2"/>
              <a:buChar char="§"/>
              <a:defRPr/>
            </a:lvl1pPr>
            <a:lvl2pPr marL="441325" indent="-190500">
              <a:lnSpc>
                <a:spcPct val="100000"/>
              </a:lnSpc>
              <a:buClr>
                <a:schemeClr val="accent4"/>
              </a:buClr>
              <a:buFont typeface="Arial" pitchFamily="34" charset="0"/>
              <a:buChar char="•"/>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Footer Placeholder 1"/>
          <p:cNvSpPr>
            <a:spLocks noGrp="1"/>
          </p:cNvSpPr>
          <p:nvPr>
            <p:ph type="ftr" sz="quarter" idx="10"/>
          </p:nvPr>
        </p:nvSpPr>
        <p:spPr/>
        <p:txBody>
          <a:bodyPr/>
          <a:lstStyle>
            <a:lvl1pPr>
              <a:defRPr/>
            </a:lvl1pPr>
          </a:lstStyle>
          <a:p>
            <a:pPr>
              <a:defRPr/>
            </a:pPr>
            <a:endParaRPr lang="en-GB">
              <a:solidFill>
                <a:prstClr val="black">
                  <a:lumMod val="65000"/>
                  <a:lumOff val="35000"/>
                </a:prstClr>
              </a:solidFill>
            </a:endParaRPr>
          </a:p>
        </p:txBody>
      </p:sp>
      <p:sp>
        <p:nvSpPr>
          <p:cNvPr id="5" name="Slide Number Placeholder 2"/>
          <p:cNvSpPr>
            <a:spLocks noGrp="1"/>
          </p:cNvSpPr>
          <p:nvPr>
            <p:ph type="sldNum" sz="quarter" idx="11"/>
          </p:nvPr>
        </p:nvSpPr>
        <p:spPr/>
        <p:txBody>
          <a:bodyPr/>
          <a:lstStyle>
            <a:lvl1pPr>
              <a:defRPr/>
            </a:lvl1pPr>
          </a:lstStyle>
          <a:p>
            <a:pPr>
              <a:defRPr/>
            </a:pPr>
            <a:fld id="{A32F974A-7DC0-4BC8-846B-F003493E1687}" type="slidenum">
              <a:rPr lang="en-GB">
                <a:solidFill>
                  <a:prstClr val="black">
                    <a:lumMod val="65000"/>
                    <a:lumOff val="35000"/>
                  </a:prstClr>
                </a:solidFill>
              </a:rPr>
              <a:pPr>
                <a:defRPr/>
              </a:pPr>
              <a:t>‹N›</a:t>
            </a:fld>
            <a:endParaRPr lang="en-GB">
              <a:solidFill>
                <a:prstClr val="black">
                  <a:lumMod val="65000"/>
                  <a:lumOff val="35000"/>
                </a:prstClr>
              </a:solidFill>
            </a:endParaRPr>
          </a:p>
        </p:txBody>
      </p:sp>
    </p:spTree>
    <p:extLst>
      <p:ext uri="{BB962C8B-B14F-4D97-AF65-F5344CB8AC3E}">
        <p14:creationId xmlns:p14="http://schemas.microsoft.com/office/powerpoint/2010/main" xmlns="" val="365678779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3238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7521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Footer Placeholder 1"/>
          <p:cNvSpPr>
            <a:spLocks noGrp="1"/>
          </p:cNvSpPr>
          <p:nvPr>
            <p:ph type="ftr" sz="quarter" idx="10"/>
          </p:nvPr>
        </p:nvSpPr>
        <p:spPr/>
        <p:txBody>
          <a:bodyPr/>
          <a:lstStyle>
            <a:lvl1pPr>
              <a:defRPr/>
            </a:lvl1pPr>
          </a:lstStyle>
          <a:p>
            <a:pPr>
              <a:defRPr/>
            </a:pPr>
            <a:endParaRPr lang="en-GB">
              <a:solidFill>
                <a:prstClr val="black">
                  <a:lumMod val="65000"/>
                  <a:lumOff val="35000"/>
                </a:prstClr>
              </a:solidFill>
            </a:endParaRPr>
          </a:p>
        </p:txBody>
      </p:sp>
      <p:sp>
        <p:nvSpPr>
          <p:cNvPr id="6" name="Slide Number Placeholder 2"/>
          <p:cNvSpPr>
            <a:spLocks noGrp="1"/>
          </p:cNvSpPr>
          <p:nvPr>
            <p:ph type="sldNum" sz="quarter" idx="11"/>
          </p:nvPr>
        </p:nvSpPr>
        <p:spPr/>
        <p:txBody>
          <a:bodyPr/>
          <a:lstStyle>
            <a:lvl1pPr>
              <a:defRPr/>
            </a:lvl1pPr>
          </a:lstStyle>
          <a:p>
            <a:pPr>
              <a:defRPr/>
            </a:pPr>
            <a:fld id="{71CD6F25-79D9-4CC8-84A2-8CBD374ADAC7}" type="slidenum">
              <a:rPr lang="en-GB">
                <a:solidFill>
                  <a:prstClr val="black">
                    <a:lumMod val="65000"/>
                    <a:lumOff val="35000"/>
                  </a:prstClr>
                </a:solidFill>
              </a:rPr>
              <a:pPr>
                <a:defRPr/>
              </a:pPr>
              <a:t>‹N›</a:t>
            </a:fld>
            <a:endParaRPr lang="en-GB">
              <a:solidFill>
                <a:prstClr val="black">
                  <a:lumMod val="65000"/>
                  <a:lumOff val="35000"/>
                </a:prstClr>
              </a:solidFill>
            </a:endParaRPr>
          </a:p>
        </p:txBody>
      </p:sp>
    </p:spTree>
    <p:extLst>
      <p:ext uri="{BB962C8B-B14F-4D97-AF65-F5344CB8AC3E}">
        <p14:creationId xmlns:p14="http://schemas.microsoft.com/office/powerpoint/2010/main" xmlns="" val="145549940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Footer Placeholder 1"/>
          <p:cNvSpPr>
            <a:spLocks noGrp="1"/>
          </p:cNvSpPr>
          <p:nvPr>
            <p:ph type="ftr" sz="quarter" idx="10"/>
          </p:nvPr>
        </p:nvSpPr>
        <p:spPr/>
        <p:txBody>
          <a:bodyPr/>
          <a:lstStyle>
            <a:lvl1pPr>
              <a:defRPr/>
            </a:lvl1pPr>
          </a:lstStyle>
          <a:p>
            <a:pPr>
              <a:defRPr/>
            </a:pPr>
            <a:endParaRPr lang="en-GB">
              <a:solidFill>
                <a:prstClr val="black">
                  <a:lumMod val="65000"/>
                  <a:lumOff val="35000"/>
                </a:prstClr>
              </a:solidFill>
            </a:endParaRPr>
          </a:p>
        </p:txBody>
      </p:sp>
      <p:sp>
        <p:nvSpPr>
          <p:cNvPr id="4" name="Slide Number Placeholder 2"/>
          <p:cNvSpPr>
            <a:spLocks noGrp="1"/>
          </p:cNvSpPr>
          <p:nvPr>
            <p:ph type="sldNum" sz="quarter" idx="11"/>
          </p:nvPr>
        </p:nvSpPr>
        <p:spPr/>
        <p:txBody>
          <a:bodyPr/>
          <a:lstStyle>
            <a:lvl1pPr>
              <a:defRPr/>
            </a:lvl1pPr>
          </a:lstStyle>
          <a:p>
            <a:pPr>
              <a:defRPr/>
            </a:pPr>
            <a:fld id="{699294B2-5CD2-4DF5-9475-08808538AA03}" type="slidenum">
              <a:rPr lang="en-GB">
                <a:solidFill>
                  <a:prstClr val="black">
                    <a:lumMod val="65000"/>
                    <a:lumOff val="35000"/>
                  </a:prstClr>
                </a:solidFill>
              </a:rPr>
              <a:pPr>
                <a:defRPr/>
              </a:pPr>
              <a:t>‹N›</a:t>
            </a:fld>
            <a:endParaRPr lang="en-GB">
              <a:solidFill>
                <a:prstClr val="black">
                  <a:lumMod val="65000"/>
                  <a:lumOff val="35000"/>
                </a:prstClr>
              </a:solidFill>
            </a:endParaRPr>
          </a:p>
        </p:txBody>
      </p:sp>
    </p:spTree>
    <p:extLst>
      <p:ext uri="{BB962C8B-B14F-4D97-AF65-F5344CB8AC3E}">
        <p14:creationId xmlns:p14="http://schemas.microsoft.com/office/powerpoint/2010/main" xmlns="" val="203880711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GB">
              <a:solidFill>
                <a:prstClr val="black">
                  <a:lumMod val="65000"/>
                  <a:lumOff val="35000"/>
                </a:prstClr>
              </a:solidFill>
            </a:endParaRPr>
          </a:p>
        </p:txBody>
      </p:sp>
      <p:sp>
        <p:nvSpPr>
          <p:cNvPr id="3" name="Slide Number Placeholder 2"/>
          <p:cNvSpPr>
            <a:spLocks noGrp="1"/>
          </p:cNvSpPr>
          <p:nvPr>
            <p:ph type="sldNum" sz="quarter" idx="11"/>
          </p:nvPr>
        </p:nvSpPr>
        <p:spPr/>
        <p:txBody>
          <a:bodyPr/>
          <a:lstStyle>
            <a:lvl1pPr>
              <a:defRPr/>
            </a:lvl1pPr>
          </a:lstStyle>
          <a:p>
            <a:pPr>
              <a:defRPr/>
            </a:pPr>
            <a:fld id="{D5E832B0-F465-40CF-A5D6-E36070803722}" type="slidenum">
              <a:rPr lang="en-GB">
                <a:solidFill>
                  <a:prstClr val="black">
                    <a:lumMod val="65000"/>
                    <a:lumOff val="35000"/>
                  </a:prstClr>
                </a:solidFill>
              </a:rPr>
              <a:pPr>
                <a:defRPr/>
              </a:pPr>
              <a:t>‹N›</a:t>
            </a:fld>
            <a:endParaRPr lang="en-GB">
              <a:solidFill>
                <a:prstClr val="black">
                  <a:lumMod val="65000"/>
                  <a:lumOff val="35000"/>
                </a:prstClr>
              </a:solidFill>
            </a:endParaRPr>
          </a:p>
        </p:txBody>
      </p:sp>
    </p:spTree>
    <p:extLst>
      <p:ext uri="{BB962C8B-B14F-4D97-AF65-F5344CB8AC3E}">
        <p14:creationId xmlns:p14="http://schemas.microsoft.com/office/powerpoint/2010/main" xmlns="" val="24178219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9AA27113-03EF-4465-B2A7-2DDBE30B7B6A}"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058453962"/>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7" name="Footer Placeholder 4"/>
          <p:cNvSpPr>
            <a:spLocks noGrp="1"/>
          </p:cNvSpPr>
          <p:nvPr>
            <p:ph type="ftr" sz="quarter" idx="3"/>
          </p:nvPr>
        </p:nvSpPr>
        <p:spPr>
          <a:xfrm>
            <a:off x="687248" y="6403150"/>
            <a:ext cx="6477000" cy="250825"/>
          </a:xfrm>
          <a:prstGeom prst="rect">
            <a:avLst/>
          </a:prstGeom>
        </p:spPr>
        <p:txBody>
          <a:bodyPr/>
          <a:lstStyle>
            <a:lvl1pPr>
              <a:defRPr sz="900" baseline="0">
                <a:solidFill>
                  <a:srgbClr val="7F7F7F"/>
                </a:solidFill>
              </a:defRPr>
            </a:lvl1pPr>
          </a:lstStyle>
          <a:p>
            <a:endParaRPr lang="en-US" dirty="0"/>
          </a:p>
        </p:txBody>
      </p:sp>
      <p:sp>
        <p:nvSpPr>
          <p:cNvPr id="8"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smtClean="0"/>
              <a:pPr/>
              <a:t>‹N›</a:t>
            </a:fld>
            <a:endParaRPr lang="en-US" dirty="0" smtClean="0"/>
          </a:p>
        </p:txBody>
      </p:sp>
      <p:sp>
        <p:nvSpPr>
          <p:cNvPr id="10" name="Textplatzhalter 9" descr="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
        <p:nvSpPr>
          <p:cNvPr id="9" name="Content Placeholder 2"/>
          <p:cNvSpPr>
            <a:spLocks noGrp="1"/>
          </p:cNvSpPr>
          <p:nvPr>
            <p:ph idx="1" hasCustomPrompt="1"/>
          </p:nvPr>
        </p:nvSpPr>
        <p:spPr>
          <a:xfrm>
            <a:off x="523875"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Tree>
    <p:extLst>
      <p:ext uri="{BB962C8B-B14F-4D97-AF65-F5344CB8AC3E}">
        <p14:creationId xmlns:p14="http://schemas.microsoft.com/office/powerpoint/2010/main" xmlns="" val="312376491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Segnaposto data 2"/>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4" name="Segnaposto piè di pagina 3"/>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5" name="Segnaposto numero diapositiva 4"/>
          <p:cNvSpPr>
            <a:spLocks noGrp="1"/>
          </p:cNvSpPr>
          <p:nvPr>
            <p:ph type="sldNum" sz="quarter" idx="12"/>
          </p:nvPr>
        </p:nvSpPr>
        <p:spPr>
          <a:xfrm>
            <a:off x="6553200" y="6245225"/>
            <a:ext cx="2133600" cy="476250"/>
          </a:xfrm>
        </p:spPr>
        <p:txBody>
          <a:bodyPr/>
          <a:lstStyle>
            <a:lvl1pPr>
              <a:defRPr/>
            </a:lvl1pPr>
          </a:lstStyle>
          <a:p>
            <a:fld id="{624C7585-811E-4EA1-AD6F-92CAFE465228}"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81198504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en-US"/>
          </a:p>
        </p:txBody>
      </p:sp>
      <p:sp>
        <p:nvSpPr>
          <p:cNvPr id="3" name="Segnaposto tabella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en-US"/>
          </a:p>
        </p:txBody>
      </p:sp>
      <p:sp>
        <p:nvSpPr>
          <p:cNvPr id="3" name="Segnaposto grafico 2"/>
          <p:cNvSpPr>
            <a:spLocks noGrp="1"/>
          </p:cNvSpPr>
          <p:nvPr>
            <p:ph type="chart" idx="1"/>
          </p:nvPr>
        </p:nvSpPr>
        <p:spPr>
          <a:xfrm>
            <a:off x="685800" y="1981200"/>
            <a:ext cx="7772400" cy="4114800"/>
          </a:xfrm>
        </p:spPr>
        <p:txBody>
          <a:bodyPr/>
          <a:lstStyle/>
          <a:p>
            <a:pPr lvl="0"/>
            <a:endParaRPr lang="en-US" noProof="0" smtClean="0"/>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en-US"/>
          </a:p>
        </p:txBody>
      </p:sp>
      <p:sp>
        <p:nvSpPr>
          <p:cNvPr id="3" name="Segnaposto grafico 2"/>
          <p:cNvSpPr>
            <a:spLocks noGrp="1"/>
          </p:cNvSpPr>
          <p:nvPr>
            <p:ph type="chart" sz="half" idx="1"/>
          </p:nvPr>
        </p:nvSpPr>
        <p:spPr>
          <a:xfrm>
            <a:off x="685800" y="1981200"/>
            <a:ext cx="3810000" cy="4114800"/>
          </a:xfrm>
        </p:spPr>
        <p:txBody>
          <a:bodyPr/>
          <a:lstStyle/>
          <a:p>
            <a:pPr lvl="0"/>
            <a:endParaRPr lang="en-US" noProof="0" smtClean="0"/>
          </a:p>
        </p:txBody>
      </p:sp>
      <p:sp>
        <p:nvSpPr>
          <p:cNvPr id="4" name="Segnaposto testo 3"/>
          <p:cNvSpPr>
            <a:spLocks noGrp="1"/>
          </p:cNvSpPr>
          <p:nvPr>
            <p:ph type="body"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F0459705-E48D-417D-B7F1-09A877182D39}" type="datetimeFigureOut">
              <a:rPr lang="fr-FR">
                <a:solidFill>
                  <a:prstClr val="black">
                    <a:tint val="75000"/>
                  </a:prstClr>
                </a:solidFill>
              </a:rPr>
              <a:pPr>
                <a:defRPr/>
              </a:pPr>
              <a:t>11/04/2015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80F3AF-B264-474F-A695-666BD0EA93C0}"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BC488ECC-AA18-441B-BFFA-51DF3246D7D9}" type="datetimeFigureOut">
              <a:rPr lang="fr-FR">
                <a:solidFill>
                  <a:prstClr val="black">
                    <a:tint val="75000"/>
                  </a:prstClr>
                </a:solidFill>
              </a:rPr>
              <a:pPr>
                <a:defRPr/>
              </a:pPr>
              <a:t>11/04/2015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D8410A-3D36-4810-91AB-199E3CC2EAC8}"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40E596-C761-498B-94C8-B2B9613D8F72}" type="datetimeFigureOut">
              <a:rPr lang="fr-FR">
                <a:solidFill>
                  <a:prstClr val="black">
                    <a:tint val="75000"/>
                  </a:prstClr>
                </a:solidFill>
              </a:rPr>
              <a:pPr>
                <a:defRPr/>
              </a:pPr>
              <a:t>11/04/2015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7227F4-0617-4E73-99E0-18D0D59D8201}"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a:lvl1pPr>
          </a:lstStyle>
          <a:p>
            <a:pPr>
              <a:defRPr/>
            </a:pPr>
            <a:fld id="{02CBD8D8-5810-481C-B5C0-55F5A77B0879}" type="datetimeFigureOut">
              <a:rPr lang="fr-FR">
                <a:solidFill>
                  <a:prstClr val="black">
                    <a:tint val="75000"/>
                  </a:prstClr>
                </a:solidFill>
              </a:rPr>
              <a:pPr>
                <a:defRPr/>
              </a:pPr>
              <a:t>11/04/2015</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447D5A-506D-4AD9-A372-E5E0B4D74CE6}"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a:lvl1pPr>
          </a:lstStyle>
          <a:p>
            <a:pPr>
              <a:defRPr/>
            </a:pPr>
            <a:fld id="{AA1C2736-1D50-4C42-A001-5C08A6177074}" type="datetimeFigureOut">
              <a:rPr lang="fr-FR">
                <a:solidFill>
                  <a:prstClr val="black">
                    <a:tint val="75000"/>
                  </a:prstClr>
                </a:solidFill>
              </a:rPr>
              <a:pPr>
                <a:defRPr/>
              </a:pPr>
              <a:t>11/04/2015</a:t>
            </a:fld>
            <a:endParaRPr lang="fr-F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B7B8748-AB77-4652-BF82-2B26B8553DAA}"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375234" name="Rectangle 2"/>
          <p:cNvSpPr>
            <a:spLocks noGrp="1" noChangeArrowheads="1"/>
          </p:cNvSpPr>
          <p:nvPr>
            <p:ph type="ctrTitle"/>
          </p:nvPr>
        </p:nvSpPr>
        <p:spPr>
          <a:xfrm>
            <a:off x="685800" y="2130430"/>
            <a:ext cx="7772400" cy="1470025"/>
          </a:xfrm>
        </p:spPr>
        <p:txBody>
          <a:bodyPr/>
          <a:lstStyle>
            <a:lvl1pPr>
              <a:defRPr/>
            </a:lvl1pPr>
          </a:lstStyle>
          <a:p>
            <a:pPr lvl="0"/>
            <a:r>
              <a:rPr lang="en-US" noProof="0" smtClean="0"/>
              <a:t>Click to edit Master title style</a:t>
            </a:r>
          </a:p>
        </p:txBody>
      </p:sp>
      <p:sp>
        <p:nvSpPr>
          <p:cNvPr id="1375235" name="Rectangle 3"/>
          <p:cNvSpPr>
            <a:spLocks noGrp="1" noChangeArrowheads="1"/>
          </p:cNvSpPr>
          <p:nvPr>
            <p:ph type="subTitle" idx="1"/>
          </p:nvPr>
        </p:nvSpPr>
        <p:spPr>
          <a:xfrm>
            <a:off x="1371600" y="3886202"/>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b="1" i="1">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b="1" i="1">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1">
                <a:cs typeface="Arial" pitchFamily="34" charset="0"/>
              </a:defRPr>
            </a:lvl1pPr>
          </a:lstStyle>
          <a:p>
            <a:pPr>
              <a:defRPr/>
            </a:pPr>
            <a:fld id="{5D2DFCAF-8245-469D-823B-F183A2DB15F8}" type="slidenum">
              <a:rPr lang="en-US"/>
              <a:pPr>
                <a:defRPr/>
              </a:pPr>
              <a:t>‹N›</a:t>
            </a:fld>
            <a:endParaRPr lang="en-US"/>
          </a:p>
        </p:txBody>
      </p:sp>
    </p:spTree>
    <p:extLst>
      <p:ext uri="{BB962C8B-B14F-4D97-AF65-F5344CB8AC3E}">
        <p14:creationId xmlns:p14="http://schemas.microsoft.com/office/powerpoint/2010/main" xmlns="" val="871486462"/>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6F038DE9-F826-45AD-9F44-6D218925277F}" type="datetimeFigureOut">
              <a:rPr lang="fr-FR">
                <a:solidFill>
                  <a:prstClr val="black">
                    <a:tint val="75000"/>
                  </a:prstClr>
                </a:solidFill>
              </a:rPr>
              <a:pPr>
                <a:defRPr/>
              </a:pPr>
              <a:t>11/04/2015</a:t>
            </a:fld>
            <a:endParaRPr lang="fr-F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35396FC-079E-47F3-8B57-286EC553B9AA}"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B19C33-F8E5-4089-9411-ED394E0446CE}" type="datetimeFigureOut">
              <a:rPr lang="fr-FR">
                <a:solidFill>
                  <a:prstClr val="black">
                    <a:tint val="75000"/>
                  </a:prstClr>
                </a:solidFill>
              </a:rPr>
              <a:pPr>
                <a:defRPr/>
              </a:pPr>
              <a:t>11/04/2015</a:t>
            </a:fld>
            <a:endParaRPr lang="fr-F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CABC418-020F-4941-B36D-98DB731D01CA}"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2BE942-6828-43B0-A8D5-E2A660592441}" type="datetimeFigureOut">
              <a:rPr lang="fr-FR">
                <a:solidFill>
                  <a:prstClr val="black">
                    <a:tint val="75000"/>
                  </a:prstClr>
                </a:solidFill>
              </a:rPr>
              <a:pPr>
                <a:defRPr/>
              </a:pPr>
              <a:t>11/04/2015</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E67D1D0-9AF1-4DEE-9871-006A79580F41}"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58E2C4-1B39-4E02-90ED-2FBC7D05A050}" type="datetimeFigureOut">
              <a:rPr lang="fr-FR">
                <a:solidFill>
                  <a:prstClr val="black">
                    <a:tint val="75000"/>
                  </a:prstClr>
                </a:solidFill>
              </a:rPr>
              <a:pPr>
                <a:defRPr/>
              </a:pPr>
              <a:t>11/04/2015</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0BA05C-4710-440B-9559-08EB5F8E4205}"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7F0B94B5-3F24-4F3C-981F-8F16EFD092A6}" type="datetimeFigureOut">
              <a:rPr lang="fr-FR">
                <a:solidFill>
                  <a:prstClr val="black">
                    <a:tint val="75000"/>
                  </a:prstClr>
                </a:solidFill>
              </a:rPr>
              <a:pPr>
                <a:defRPr/>
              </a:pPr>
              <a:t>11/04/2015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ADD0EA-C10D-4E75-8971-F30026DE916D}"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361EA1A4-FFDD-405D-9E1D-73B507DB4964}" type="datetimeFigureOut">
              <a:rPr lang="fr-FR">
                <a:solidFill>
                  <a:prstClr val="black">
                    <a:tint val="75000"/>
                  </a:prstClr>
                </a:solidFill>
              </a:rPr>
              <a:pPr>
                <a:defRPr/>
              </a:pPr>
              <a:t>11/04/2015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DD3A9E-4D4D-456E-803B-CE27E24EDB3F}"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B04AAC4E-15A8-41B6-95C5-58290948C1C8}" type="datetimeFigureOut">
              <a:rPr lang="fr-FR">
                <a:solidFill>
                  <a:prstClr val="black">
                    <a:tint val="75000"/>
                  </a:prstClr>
                </a:solidFill>
              </a:rPr>
              <a:pPr>
                <a:defRPr/>
              </a:pPr>
              <a:t>11/04/2015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D6A8A5-4437-4B99-ADAD-FE4D28C825B3}"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6819" indent="0" algn="ctr">
              <a:buNone/>
              <a:defRPr/>
            </a:lvl2pPr>
            <a:lvl3pPr marL="913642" indent="0" algn="ctr">
              <a:buNone/>
              <a:defRPr/>
            </a:lvl3pPr>
            <a:lvl4pPr marL="1370464" indent="0" algn="ctr">
              <a:buNone/>
              <a:defRPr/>
            </a:lvl4pPr>
            <a:lvl5pPr marL="1827283" indent="0" algn="ctr">
              <a:buNone/>
              <a:defRPr/>
            </a:lvl5pPr>
            <a:lvl6pPr marL="2284105" indent="0" algn="ctr">
              <a:buNone/>
              <a:defRPr/>
            </a:lvl6pPr>
            <a:lvl7pPr marL="2740926" indent="0" algn="ctr">
              <a:buNone/>
              <a:defRPr/>
            </a:lvl7pPr>
            <a:lvl8pPr marL="3197744" indent="0" algn="ctr">
              <a:buNone/>
              <a:defRPr/>
            </a:lvl8pPr>
            <a:lvl9pPr marL="3654567" indent="0" algn="ctr">
              <a:buNone/>
              <a:defRPr/>
            </a:lvl9pPr>
          </a:lstStyle>
          <a:p>
            <a:r>
              <a:rPr lang="it-IT" smtClean="0"/>
              <a:t>Fare clic per modificare lo stile del sottotitolo dello schema</a:t>
            </a:r>
            <a:endParaRPr lang="en-GB"/>
          </a:p>
        </p:txBody>
      </p:sp>
    </p:spTree>
    <p:extLst>
      <p:ext uri="{BB962C8B-B14F-4D97-AF65-F5344CB8AC3E}">
        <p14:creationId xmlns="" xmlns:p14="http://schemas.microsoft.com/office/powerpoint/2010/main" val="3158386321"/>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extLst>
      <p:ext uri="{BB962C8B-B14F-4D97-AF65-F5344CB8AC3E}">
        <p14:creationId xmlns="" xmlns:p14="http://schemas.microsoft.com/office/powerpoint/2010/main" val="4089572564"/>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8"/>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8"/>
            <a:ext cx="7772400" cy="1500187"/>
          </a:xfrm>
        </p:spPr>
        <p:txBody>
          <a:bodyPr anchor="b"/>
          <a:lstStyle>
            <a:lvl1pPr marL="0" indent="0">
              <a:buNone/>
              <a:defRPr sz="2000"/>
            </a:lvl1pPr>
            <a:lvl2pPr marL="456819" indent="0">
              <a:buNone/>
              <a:defRPr sz="1800"/>
            </a:lvl2pPr>
            <a:lvl3pPr marL="913642" indent="0">
              <a:buNone/>
              <a:defRPr sz="1600"/>
            </a:lvl3pPr>
            <a:lvl4pPr marL="1370464" indent="0">
              <a:buNone/>
              <a:defRPr sz="1400"/>
            </a:lvl4pPr>
            <a:lvl5pPr marL="1827283" indent="0">
              <a:buNone/>
              <a:defRPr sz="1400"/>
            </a:lvl5pPr>
            <a:lvl6pPr marL="2284105" indent="0">
              <a:buNone/>
              <a:defRPr sz="1400"/>
            </a:lvl6pPr>
            <a:lvl7pPr marL="2740926" indent="0">
              <a:buNone/>
              <a:defRPr sz="1400"/>
            </a:lvl7pPr>
            <a:lvl8pPr marL="3197744" indent="0">
              <a:buNone/>
              <a:defRPr sz="1400"/>
            </a:lvl8pPr>
            <a:lvl9pPr marL="3654567" indent="0">
              <a:buNone/>
              <a:defRPr sz="1400"/>
            </a:lvl9pPr>
          </a:lstStyle>
          <a:p>
            <a:pPr lvl="0"/>
            <a:r>
              <a:rPr lang="it-IT" smtClean="0"/>
              <a:t>Fare clic per modificare stili del testo dello schema</a:t>
            </a:r>
          </a:p>
        </p:txBody>
      </p:sp>
    </p:spTree>
    <p:extLst>
      <p:ext uri="{BB962C8B-B14F-4D97-AF65-F5344CB8AC3E}">
        <p14:creationId xmlns="" xmlns:p14="http://schemas.microsoft.com/office/powerpoint/2010/main" val="9550169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p:txBody>
          <a:bodyPr/>
          <a:lstStyle>
            <a:lvl1pPr>
              <a:defRPr b="1" i="1">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b="1" i="1">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1">
                <a:cs typeface="Arial" pitchFamily="34" charset="0"/>
              </a:defRPr>
            </a:lvl1pPr>
          </a:lstStyle>
          <a:p>
            <a:pPr>
              <a:defRPr/>
            </a:pPr>
            <a:fld id="{684A0E1B-C202-4D21-89B5-0216DD7F39A4}" type="slidenum">
              <a:rPr lang="en-US"/>
              <a:pPr>
                <a:defRPr/>
              </a:pPr>
              <a:t>‹N›</a:t>
            </a:fld>
            <a:endParaRPr lang="en-US"/>
          </a:p>
        </p:txBody>
      </p:sp>
    </p:spTree>
    <p:extLst>
      <p:ext uri="{BB962C8B-B14F-4D97-AF65-F5344CB8AC3E}">
        <p14:creationId xmlns:p14="http://schemas.microsoft.com/office/powerpoint/2010/main" xmlns="" val="1131988831"/>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703271" y="1524002"/>
            <a:ext cx="37925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524002"/>
            <a:ext cx="3792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extLst>
      <p:ext uri="{BB962C8B-B14F-4D97-AF65-F5344CB8AC3E}">
        <p14:creationId xmlns="" xmlns:p14="http://schemas.microsoft.com/office/powerpoint/2010/main" val="3594625817"/>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extLst>
      <p:ext uri="{BB962C8B-B14F-4D97-AF65-F5344CB8AC3E}">
        <p14:creationId xmlns="" xmlns:p14="http://schemas.microsoft.com/office/powerpoint/2010/main" val="2946955809"/>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extLst>
      <p:ext uri="{BB962C8B-B14F-4D97-AF65-F5344CB8AC3E}">
        <p14:creationId xmlns="" xmlns:p14="http://schemas.microsoft.com/office/powerpoint/2010/main" val="2309167972"/>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944626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4"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it-IT" smtClean="0"/>
              <a:t>Fare clic per modificare stili del testo dello schema</a:t>
            </a:r>
          </a:p>
        </p:txBody>
      </p:sp>
    </p:spTree>
    <p:extLst>
      <p:ext uri="{BB962C8B-B14F-4D97-AF65-F5344CB8AC3E}">
        <p14:creationId xmlns="" xmlns:p14="http://schemas.microsoft.com/office/powerpoint/2010/main" val="421315349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819" indent="0">
              <a:buNone/>
              <a:defRPr sz="2800"/>
            </a:lvl2pPr>
            <a:lvl3pPr marL="913642" indent="0">
              <a:buNone/>
              <a:defRPr sz="2400"/>
            </a:lvl3pPr>
            <a:lvl4pPr marL="1370464" indent="0">
              <a:buNone/>
              <a:defRPr sz="2000"/>
            </a:lvl4pPr>
            <a:lvl5pPr marL="1827283" indent="0">
              <a:buNone/>
              <a:defRPr sz="2000"/>
            </a:lvl5pPr>
            <a:lvl6pPr marL="2284105" indent="0">
              <a:buNone/>
              <a:defRPr sz="2000"/>
            </a:lvl6pPr>
            <a:lvl7pPr marL="2740926" indent="0">
              <a:buNone/>
              <a:defRPr sz="2000"/>
            </a:lvl7pPr>
            <a:lvl8pPr marL="3197744" indent="0">
              <a:buNone/>
              <a:defRPr sz="2000"/>
            </a:lvl8pPr>
            <a:lvl9pPr marL="3654567" indent="0">
              <a:buNone/>
              <a:defRPr sz="2000"/>
            </a:lvl9pPr>
          </a:lstStyle>
          <a:p>
            <a:pPr lvl="0"/>
            <a:endParaRPr lang="en-GB"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it-IT" smtClean="0"/>
              <a:t>Fare clic per modificare stili del testo dello schema</a:t>
            </a:r>
          </a:p>
        </p:txBody>
      </p:sp>
    </p:spTree>
    <p:extLst>
      <p:ext uri="{BB962C8B-B14F-4D97-AF65-F5344CB8AC3E}">
        <p14:creationId xmlns="" xmlns:p14="http://schemas.microsoft.com/office/powerpoint/2010/main" val="3986055396"/>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extLst>
      <p:ext uri="{BB962C8B-B14F-4D97-AF65-F5344CB8AC3E}">
        <p14:creationId xmlns="" xmlns:p14="http://schemas.microsoft.com/office/powerpoint/2010/main" val="3264615607"/>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07164" y="457200"/>
            <a:ext cx="1933575" cy="5181600"/>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703263" y="457200"/>
            <a:ext cx="5651500" cy="51816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extLst>
      <p:ext uri="{BB962C8B-B14F-4D97-AF65-F5344CB8AC3E}">
        <p14:creationId xmlns="" xmlns:p14="http://schemas.microsoft.com/office/powerpoint/2010/main" val="2647613047"/>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extBox 6"/>
          <p:cNvSpPr txBox="1">
            <a:spLocks noChangeArrowheads="1"/>
          </p:cNvSpPr>
          <p:nvPr userDrawn="1"/>
        </p:nvSpPr>
        <p:spPr bwMode="auto">
          <a:xfrm>
            <a:off x="8712200" y="6581775"/>
            <a:ext cx="431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fld id="{5D6101D0-DD44-4C88-A2B3-CBEC026A03EE}" type="slidenum">
              <a:rPr lang="en-GB" sz="1200" b="0" i="0" smtClean="0">
                <a:solidFill>
                  <a:srgbClr val="000000"/>
                </a:solidFill>
                <a:cs typeface="Arial" charset="0"/>
              </a:rPr>
              <a:pPr algn="ctr" eaLnBrk="0" hangingPunct="0">
                <a:defRPr/>
              </a:pPr>
              <a:t>‹N›</a:t>
            </a:fld>
            <a:endParaRPr lang="en-GB" sz="1200" b="0" i="0" dirty="0" smtClean="0">
              <a:solidFill>
                <a:srgbClr val="000000"/>
              </a:solidFill>
              <a:cs typeface="Arial" charset="0"/>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itle 3"/>
          <p:cNvSpPr>
            <a:spLocks noGrp="1"/>
          </p:cNvSpPr>
          <p:nvPr>
            <p:ph type="title"/>
          </p:nvPr>
        </p:nvSpPr>
        <p:spPr/>
        <p:txBody>
          <a:bodyPr/>
          <a:lstStyle/>
          <a:p>
            <a:r>
              <a:rPr lang="en-US" smtClean="0"/>
              <a:t>Click to edit Master title style</a:t>
            </a:r>
            <a:endParaRPr lang="en-GB"/>
          </a:p>
        </p:txBody>
      </p:sp>
    </p:spTree>
  </p:cSld>
  <p:clrMapOvr>
    <a:masterClrMapping/>
  </p:clrMapOvr>
  <p:transition/>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490" y="274544"/>
            <a:ext cx="8229023" cy="1143000"/>
          </a:xfrm>
          <a:prstGeom prst="rect">
            <a:avLst/>
          </a:prstGeom>
        </p:spPr>
        <p:txBody>
          <a:bodyPr lIns="82048" tIns="41025" rIns="82048" bIns="41025"/>
          <a:lstStyle/>
          <a:p>
            <a:r>
              <a:rPr lang="it-IT" smtClean="0"/>
              <a:t>Fare clic per modificare lo stile del titolo</a:t>
            </a:r>
            <a:endParaRPr lang="it-IT"/>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24"/>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9"/>
            <a:ext cx="7772400" cy="1500187"/>
          </a:xfrm>
        </p:spPr>
        <p:txBody>
          <a:bodyPr anchor="b"/>
          <a:lstStyle>
            <a:lvl1pPr marL="0" indent="0">
              <a:buNone/>
              <a:defRPr sz="2000"/>
            </a:lvl1pPr>
            <a:lvl2pPr marL="456016" indent="0">
              <a:buNone/>
              <a:defRPr sz="1800"/>
            </a:lvl2pPr>
            <a:lvl3pPr marL="912029" indent="0">
              <a:buNone/>
              <a:defRPr sz="1600"/>
            </a:lvl3pPr>
            <a:lvl4pPr marL="1368046" indent="0">
              <a:buNone/>
              <a:defRPr sz="1400"/>
            </a:lvl4pPr>
            <a:lvl5pPr marL="1824062" indent="0">
              <a:buNone/>
              <a:defRPr sz="1400"/>
            </a:lvl5pPr>
            <a:lvl6pPr marL="2280077" indent="0">
              <a:buNone/>
              <a:defRPr sz="1400"/>
            </a:lvl6pPr>
            <a:lvl7pPr marL="2736089" indent="0">
              <a:buNone/>
              <a:defRPr sz="1400"/>
            </a:lvl7pPr>
            <a:lvl8pPr marL="3192103" indent="0">
              <a:buNone/>
              <a:defRPr sz="1400"/>
            </a:lvl8pPr>
            <a:lvl9pPr marL="3648122"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b="1" i="1">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b="1" i="1">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1">
                <a:cs typeface="Arial" pitchFamily="34" charset="0"/>
              </a:defRPr>
            </a:lvl1pPr>
          </a:lstStyle>
          <a:p>
            <a:pPr>
              <a:defRPr/>
            </a:pPr>
            <a:fld id="{5766A76C-D278-4C79-94D8-E90782C9A20D}" type="slidenum">
              <a:rPr lang="en-US"/>
              <a:pPr>
                <a:defRPr/>
              </a:pPr>
              <a:t>‹N›</a:t>
            </a:fld>
            <a:endParaRPr lang="en-US"/>
          </a:p>
        </p:txBody>
      </p:sp>
    </p:spTree>
    <p:extLst>
      <p:ext uri="{BB962C8B-B14F-4D97-AF65-F5344CB8AC3E}">
        <p14:creationId xmlns:p14="http://schemas.microsoft.com/office/powerpoint/2010/main" xmlns="" val="2677552708"/>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6963" indent="0" algn="ctr">
              <a:buNone/>
              <a:defRPr/>
            </a:lvl2pPr>
            <a:lvl3pPr marL="913926" indent="0" algn="ctr">
              <a:buNone/>
              <a:defRPr/>
            </a:lvl3pPr>
            <a:lvl4pPr marL="1370890" indent="0" algn="ctr">
              <a:buNone/>
              <a:defRPr/>
            </a:lvl4pPr>
            <a:lvl5pPr marL="1827852" indent="0" algn="ctr">
              <a:buNone/>
              <a:defRPr/>
            </a:lvl5pPr>
            <a:lvl6pPr marL="2284815" indent="0" algn="ctr">
              <a:buNone/>
              <a:defRPr/>
            </a:lvl6pPr>
            <a:lvl7pPr marL="2741778" indent="0" algn="ctr">
              <a:buNone/>
              <a:defRPr/>
            </a:lvl7pPr>
            <a:lvl8pPr marL="3198740" indent="0" algn="ctr">
              <a:buNone/>
              <a:defRPr/>
            </a:lvl8pPr>
            <a:lvl9pPr marL="3655704" indent="0" algn="ctr">
              <a:buNone/>
              <a:defRPr/>
            </a:lvl9pPr>
          </a:lstStyle>
          <a:p>
            <a:r>
              <a:rPr lang="it-IT" smtClean="0"/>
              <a:t>Fare clic per modificare lo stile del sottotitolo dello schema</a:t>
            </a:r>
            <a:endParaRPr lang="en-GB"/>
          </a:p>
        </p:txBody>
      </p:sp>
    </p:spTree>
    <p:extLst>
      <p:ext uri="{BB962C8B-B14F-4D97-AF65-F5344CB8AC3E}">
        <p14:creationId xmlns:p14="http://schemas.microsoft.com/office/powerpoint/2010/main" xmlns="" val="1262150610"/>
      </p:ext>
    </p:extLst>
  </p:cSld>
  <p:clrMapOvr>
    <a:masterClrMapping/>
  </p:clrMapOvr>
  <p:transition spd="slow"/>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extLst>
      <p:ext uri="{BB962C8B-B14F-4D97-AF65-F5344CB8AC3E}">
        <p14:creationId xmlns:p14="http://schemas.microsoft.com/office/powerpoint/2010/main" xmlns="" val="2740646566"/>
      </p:ext>
    </p:extLst>
  </p:cSld>
  <p:clrMapOvr>
    <a:masterClrMapping/>
  </p:clrMapOvr>
  <p:transition spd="slow"/>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5"/>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8"/>
            <a:ext cx="7772400" cy="1500187"/>
          </a:xfrm>
        </p:spPr>
        <p:txBody>
          <a:bodyPr anchor="b"/>
          <a:lstStyle>
            <a:lvl1pPr marL="0" indent="0">
              <a:buNone/>
              <a:defRPr sz="2000"/>
            </a:lvl1pPr>
            <a:lvl2pPr marL="456963" indent="0">
              <a:buNone/>
              <a:defRPr sz="1800"/>
            </a:lvl2pPr>
            <a:lvl3pPr marL="913926" indent="0">
              <a:buNone/>
              <a:defRPr sz="1600"/>
            </a:lvl3pPr>
            <a:lvl4pPr marL="1370890" indent="0">
              <a:buNone/>
              <a:defRPr sz="1400"/>
            </a:lvl4pPr>
            <a:lvl5pPr marL="1827852" indent="0">
              <a:buNone/>
              <a:defRPr sz="1400"/>
            </a:lvl5pPr>
            <a:lvl6pPr marL="2284815" indent="0">
              <a:buNone/>
              <a:defRPr sz="1400"/>
            </a:lvl6pPr>
            <a:lvl7pPr marL="2741778" indent="0">
              <a:buNone/>
              <a:defRPr sz="1400"/>
            </a:lvl7pPr>
            <a:lvl8pPr marL="3198740" indent="0">
              <a:buNone/>
              <a:defRPr sz="1400"/>
            </a:lvl8pPr>
            <a:lvl9pPr marL="3655704"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xmlns="" val="2372414409"/>
      </p:ext>
    </p:extLst>
  </p:cSld>
  <p:clrMapOvr>
    <a:masterClrMapping/>
  </p:clrMapOvr>
  <p:transition spd="slow"/>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85800" y="1676404"/>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76404"/>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extLst>
      <p:ext uri="{BB962C8B-B14F-4D97-AF65-F5344CB8AC3E}">
        <p14:creationId xmlns:p14="http://schemas.microsoft.com/office/powerpoint/2010/main" xmlns="" val="4204291000"/>
      </p:ext>
    </p:extLst>
  </p:cSld>
  <p:clrMapOvr>
    <a:masterClrMapping/>
  </p:clrMapOvr>
  <p:transition spd="slow"/>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6963" indent="0">
              <a:buNone/>
              <a:defRPr sz="2000" b="1"/>
            </a:lvl2pPr>
            <a:lvl3pPr marL="913926" indent="0">
              <a:buNone/>
              <a:defRPr sz="1800" b="1"/>
            </a:lvl3pPr>
            <a:lvl4pPr marL="1370890" indent="0">
              <a:buNone/>
              <a:defRPr sz="1600" b="1"/>
            </a:lvl4pPr>
            <a:lvl5pPr marL="1827852" indent="0">
              <a:buNone/>
              <a:defRPr sz="1600" b="1"/>
            </a:lvl5pPr>
            <a:lvl6pPr marL="2284815" indent="0">
              <a:buNone/>
              <a:defRPr sz="1600" b="1"/>
            </a:lvl6pPr>
            <a:lvl7pPr marL="2741778" indent="0">
              <a:buNone/>
              <a:defRPr sz="1600" b="1"/>
            </a:lvl7pPr>
            <a:lvl8pPr marL="3198740" indent="0">
              <a:buNone/>
              <a:defRPr sz="1600" b="1"/>
            </a:lvl8pPr>
            <a:lvl9pPr marL="3655704"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6963" indent="0">
              <a:buNone/>
              <a:defRPr sz="2000" b="1"/>
            </a:lvl2pPr>
            <a:lvl3pPr marL="913926" indent="0">
              <a:buNone/>
              <a:defRPr sz="1800" b="1"/>
            </a:lvl3pPr>
            <a:lvl4pPr marL="1370890" indent="0">
              <a:buNone/>
              <a:defRPr sz="1600" b="1"/>
            </a:lvl4pPr>
            <a:lvl5pPr marL="1827852" indent="0">
              <a:buNone/>
              <a:defRPr sz="1600" b="1"/>
            </a:lvl5pPr>
            <a:lvl6pPr marL="2284815" indent="0">
              <a:buNone/>
              <a:defRPr sz="1600" b="1"/>
            </a:lvl6pPr>
            <a:lvl7pPr marL="2741778" indent="0">
              <a:buNone/>
              <a:defRPr sz="1600" b="1"/>
            </a:lvl7pPr>
            <a:lvl8pPr marL="3198740" indent="0">
              <a:buNone/>
              <a:defRPr sz="1600" b="1"/>
            </a:lvl8pPr>
            <a:lvl9pPr marL="3655704"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extLst>
      <p:ext uri="{BB962C8B-B14F-4D97-AF65-F5344CB8AC3E}">
        <p14:creationId xmlns:p14="http://schemas.microsoft.com/office/powerpoint/2010/main" xmlns="" val="1617544950"/>
      </p:ext>
    </p:extLst>
  </p:cSld>
  <p:clrMapOvr>
    <a:masterClrMapping/>
  </p:clrMapOvr>
  <p:transition spd="slow"/>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extLst>
      <p:ext uri="{BB962C8B-B14F-4D97-AF65-F5344CB8AC3E}">
        <p14:creationId xmlns:p14="http://schemas.microsoft.com/office/powerpoint/2010/main" xmlns="" val="1480538666"/>
      </p:ext>
    </p:extLst>
  </p:cSld>
  <p:clrMapOvr>
    <a:masterClrMapping/>
  </p:clrMapOvr>
  <p:transition spd="slow"/>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5146773"/>
      </p:ext>
    </p:extLst>
  </p:cSld>
  <p:clrMapOvr>
    <a:masterClrMapping/>
  </p:clrMapOvr>
  <p:transition spd="slow"/>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4"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6963" indent="0">
              <a:buNone/>
              <a:defRPr sz="1200"/>
            </a:lvl2pPr>
            <a:lvl3pPr marL="913926" indent="0">
              <a:buNone/>
              <a:defRPr sz="1000"/>
            </a:lvl3pPr>
            <a:lvl4pPr marL="1370890" indent="0">
              <a:buNone/>
              <a:defRPr sz="900"/>
            </a:lvl4pPr>
            <a:lvl5pPr marL="1827852" indent="0">
              <a:buNone/>
              <a:defRPr sz="900"/>
            </a:lvl5pPr>
            <a:lvl6pPr marL="2284815" indent="0">
              <a:buNone/>
              <a:defRPr sz="900"/>
            </a:lvl6pPr>
            <a:lvl7pPr marL="2741778" indent="0">
              <a:buNone/>
              <a:defRPr sz="900"/>
            </a:lvl7pPr>
            <a:lvl8pPr marL="3198740" indent="0">
              <a:buNone/>
              <a:defRPr sz="900"/>
            </a:lvl8pPr>
            <a:lvl9pPr marL="3655704"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660391081"/>
      </p:ext>
    </p:extLst>
  </p:cSld>
  <p:clrMapOvr>
    <a:masterClrMapping/>
  </p:clrMapOvr>
  <p:transition spd="slow"/>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963" indent="0">
              <a:buNone/>
              <a:defRPr sz="2800"/>
            </a:lvl2pPr>
            <a:lvl3pPr marL="913926" indent="0">
              <a:buNone/>
              <a:defRPr sz="2400"/>
            </a:lvl3pPr>
            <a:lvl4pPr marL="1370890" indent="0">
              <a:buNone/>
              <a:defRPr sz="2000"/>
            </a:lvl4pPr>
            <a:lvl5pPr marL="1827852" indent="0">
              <a:buNone/>
              <a:defRPr sz="2000"/>
            </a:lvl5pPr>
            <a:lvl6pPr marL="2284815" indent="0">
              <a:buNone/>
              <a:defRPr sz="2000"/>
            </a:lvl6pPr>
            <a:lvl7pPr marL="2741778" indent="0">
              <a:buNone/>
              <a:defRPr sz="2000"/>
            </a:lvl7pPr>
            <a:lvl8pPr marL="3198740" indent="0">
              <a:buNone/>
              <a:defRPr sz="2000"/>
            </a:lvl8pPr>
            <a:lvl9pPr marL="3655704" indent="0">
              <a:buNone/>
              <a:defRPr sz="2000"/>
            </a:lvl9pPr>
          </a:lstStyle>
          <a:p>
            <a:pPr lvl="0"/>
            <a:endParaRPr lang="en-GB"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963" indent="0">
              <a:buNone/>
              <a:defRPr sz="1200"/>
            </a:lvl2pPr>
            <a:lvl3pPr marL="913926" indent="0">
              <a:buNone/>
              <a:defRPr sz="1000"/>
            </a:lvl3pPr>
            <a:lvl4pPr marL="1370890" indent="0">
              <a:buNone/>
              <a:defRPr sz="900"/>
            </a:lvl4pPr>
            <a:lvl5pPr marL="1827852" indent="0">
              <a:buNone/>
              <a:defRPr sz="900"/>
            </a:lvl5pPr>
            <a:lvl6pPr marL="2284815" indent="0">
              <a:buNone/>
              <a:defRPr sz="900"/>
            </a:lvl6pPr>
            <a:lvl7pPr marL="2741778" indent="0">
              <a:buNone/>
              <a:defRPr sz="900"/>
            </a:lvl7pPr>
            <a:lvl8pPr marL="3198740" indent="0">
              <a:buNone/>
              <a:defRPr sz="900"/>
            </a:lvl8pPr>
            <a:lvl9pPr marL="3655704"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xmlns="" val="3246564436"/>
      </p:ext>
    </p:extLst>
  </p:cSld>
  <p:clrMapOvr>
    <a:masterClrMapping/>
  </p:clrMapOvr>
  <p:transition spd="slow"/>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extLst>
      <p:ext uri="{BB962C8B-B14F-4D97-AF65-F5344CB8AC3E}">
        <p14:creationId xmlns:p14="http://schemas.microsoft.com/office/powerpoint/2010/main" xmlns="" val="91740011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4"/>
          <p:cNvSpPr>
            <a:spLocks noGrp="1" noChangeArrowheads="1"/>
          </p:cNvSpPr>
          <p:nvPr>
            <p:ph type="dt" sz="half" idx="10"/>
          </p:nvPr>
        </p:nvSpPr>
        <p:spPr/>
        <p:txBody>
          <a:bodyPr/>
          <a:lstStyle>
            <a:lvl1pPr>
              <a:defRPr b="1" i="1">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b="1" i="1">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1">
                <a:cs typeface="Arial" pitchFamily="34" charset="0"/>
              </a:defRPr>
            </a:lvl1pPr>
          </a:lstStyle>
          <a:p>
            <a:pPr>
              <a:defRPr/>
            </a:pPr>
            <a:fld id="{6F4A4DC8-79EE-46D1-AD21-36938A722D97}" type="slidenum">
              <a:rPr lang="en-US"/>
              <a:pPr>
                <a:defRPr/>
              </a:pPr>
              <a:t>‹N›</a:t>
            </a:fld>
            <a:endParaRPr lang="en-US"/>
          </a:p>
        </p:txBody>
      </p:sp>
    </p:spTree>
    <p:extLst>
      <p:ext uri="{BB962C8B-B14F-4D97-AF65-F5344CB8AC3E}">
        <p14:creationId xmlns:p14="http://schemas.microsoft.com/office/powerpoint/2010/main" xmlns="" val="3765179330"/>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228600"/>
            <a:ext cx="1943100" cy="5562600"/>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85800" y="228600"/>
            <a:ext cx="5676900" cy="55626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extLst>
      <p:ext uri="{BB962C8B-B14F-4D97-AF65-F5344CB8AC3E}">
        <p14:creationId xmlns:p14="http://schemas.microsoft.com/office/powerpoint/2010/main" xmlns="" val="3221118517"/>
      </p:ext>
    </p:extLst>
  </p:cSld>
  <p:clrMapOvr>
    <a:masterClrMapping/>
  </p:clrMapOvr>
  <p:transition spd="slow"/>
</p:sldLayout>
</file>

<file path=ppt/slideLayouts/slideLayout161.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228600"/>
            <a:ext cx="7772400" cy="1143000"/>
          </a:xfrm>
        </p:spPr>
        <p:txBody>
          <a:bodyPr/>
          <a:lstStyle/>
          <a:p>
            <a:r>
              <a:rPr lang="it-IT" smtClean="0"/>
              <a:t>Fare clic per modificare lo stile del titolo</a:t>
            </a:r>
            <a:endParaRPr lang="en-GB"/>
          </a:p>
        </p:txBody>
      </p:sp>
      <p:sp>
        <p:nvSpPr>
          <p:cNvPr id="3" name="Segnaposto tabella 2"/>
          <p:cNvSpPr>
            <a:spLocks noGrp="1"/>
          </p:cNvSpPr>
          <p:nvPr>
            <p:ph type="tbl" idx="1"/>
          </p:nvPr>
        </p:nvSpPr>
        <p:spPr>
          <a:xfrm>
            <a:off x="685800" y="1676404"/>
            <a:ext cx="7772400" cy="4114800"/>
          </a:xfrm>
        </p:spPr>
        <p:txBody>
          <a:bodyPr/>
          <a:lstStyle/>
          <a:p>
            <a:pPr lvl="0"/>
            <a:endParaRPr lang="en-GB" noProof="0" smtClean="0"/>
          </a:p>
        </p:txBody>
      </p:sp>
    </p:spTree>
    <p:extLst>
      <p:ext uri="{BB962C8B-B14F-4D97-AF65-F5344CB8AC3E}">
        <p14:creationId xmlns:p14="http://schemas.microsoft.com/office/powerpoint/2010/main" xmlns="" val="3224830783"/>
      </p:ext>
    </p:extLst>
  </p:cSld>
  <p:clrMapOvr>
    <a:masterClrMapping/>
  </p:clrMapOvr>
  <p:transition spd="slow"/>
</p:sldLayout>
</file>

<file path=ppt/slideLayouts/slideLayout16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228600"/>
            <a:ext cx="7772400" cy="1143000"/>
          </a:xfrm>
        </p:spPr>
        <p:txBody>
          <a:bodyPr/>
          <a:lstStyle/>
          <a:p>
            <a:r>
              <a:rPr lang="it-IT" smtClean="0"/>
              <a:t>Fare clic per modificare lo stile del titolo</a:t>
            </a:r>
            <a:endParaRPr lang="en-GB"/>
          </a:p>
        </p:txBody>
      </p:sp>
      <p:sp>
        <p:nvSpPr>
          <p:cNvPr id="3" name="Segnaposto grafico 2"/>
          <p:cNvSpPr>
            <a:spLocks noGrp="1"/>
          </p:cNvSpPr>
          <p:nvPr>
            <p:ph type="chart" idx="1"/>
          </p:nvPr>
        </p:nvSpPr>
        <p:spPr>
          <a:xfrm>
            <a:off x="685800" y="1676404"/>
            <a:ext cx="7772400" cy="4114800"/>
          </a:xfrm>
        </p:spPr>
        <p:txBody>
          <a:bodyPr/>
          <a:lstStyle/>
          <a:p>
            <a:pPr lvl="0"/>
            <a:endParaRPr lang="en-GB" noProof="0" smtClean="0"/>
          </a:p>
        </p:txBody>
      </p:sp>
    </p:spTree>
    <p:extLst>
      <p:ext uri="{BB962C8B-B14F-4D97-AF65-F5344CB8AC3E}">
        <p14:creationId xmlns:p14="http://schemas.microsoft.com/office/powerpoint/2010/main" xmlns="" val="1439378946"/>
      </p:ext>
    </p:extLst>
  </p:cSld>
  <p:clrMapOvr>
    <a:masterClrMapping/>
  </p:clrMapOvr>
  <p:transition spd="slow"/>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805C6231-EB3F-4A26-B1F8-59F2EB8A0A44}" type="datetimeFigureOut">
              <a:rPr lang="fr-FR">
                <a:solidFill>
                  <a:prstClr val="black">
                    <a:tint val="75000"/>
                  </a:prstClr>
                </a:solidFill>
              </a:rPr>
              <a:pPr>
                <a:defRPr/>
              </a:pPr>
              <a:t>11/04/2015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0006A9-6B37-4C85-8C60-C2FDE3434DEA}"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553A7AE6-AEEE-45B5-962A-E9611D70CEDF}" type="datetimeFigureOut">
              <a:rPr lang="fr-FR">
                <a:solidFill>
                  <a:prstClr val="black">
                    <a:tint val="75000"/>
                  </a:prstClr>
                </a:solidFill>
              </a:rPr>
              <a:pPr>
                <a:defRPr/>
              </a:pPr>
              <a:t>11/04/2015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BE14F4-F8E0-4647-B12C-13237B7DF5BB}"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E6F8B3-4D00-4ECA-856C-C133AFB3EF31}" type="datetimeFigureOut">
              <a:rPr lang="fr-FR">
                <a:solidFill>
                  <a:prstClr val="black">
                    <a:tint val="75000"/>
                  </a:prstClr>
                </a:solidFill>
              </a:rPr>
              <a:pPr>
                <a:defRPr/>
              </a:pPr>
              <a:t>11/04/2015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DB0BB0-6BEA-46E9-A960-36F2F3A65D01}"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a:lvl1pPr>
          </a:lstStyle>
          <a:p>
            <a:pPr>
              <a:defRPr/>
            </a:pPr>
            <a:fld id="{D2CCEE70-6F66-427C-AD80-D5722F67E0E2}" type="datetimeFigureOut">
              <a:rPr lang="fr-FR">
                <a:solidFill>
                  <a:prstClr val="black">
                    <a:tint val="75000"/>
                  </a:prstClr>
                </a:solidFill>
              </a:rPr>
              <a:pPr>
                <a:defRPr/>
              </a:pPr>
              <a:t>11/04/2015</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BD727F-8847-4759-A50E-30C518D2E559}"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a:lvl1pPr>
          </a:lstStyle>
          <a:p>
            <a:pPr>
              <a:defRPr/>
            </a:pPr>
            <a:fld id="{D6A0DA0E-BE83-4438-9E60-ADC50DA89AC4}" type="datetimeFigureOut">
              <a:rPr lang="fr-FR">
                <a:solidFill>
                  <a:prstClr val="black">
                    <a:tint val="75000"/>
                  </a:prstClr>
                </a:solidFill>
              </a:rPr>
              <a:pPr>
                <a:defRPr/>
              </a:pPr>
              <a:t>11/04/2015</a:t>
            </a:fld>
            <a:endParaRPr lang="fr-F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3864191-3E29-45D4-8858-5848CE26C6C1}"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E6EFECE2-999F-4BA2-8C7A-2E1344B357FB}" type="datetimeFigureOut">
              <a:rPr lang="fr-FR">
                <a:solidFill>
                  <a:prstClr val="black">
                    <a:tint val="75000"/>
                  </a:prstClr>
                </a:solidFill>
              </a:rPr>
              <a:pPr>
                <a:defRPr/>
              </a:pPr>
              <a:t>11/04/2015</a:t>
            </a:fld>
            <a:endParaRPr lang="fr-F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35F5CBA-0A03-4735-B75E-A5D544275A87}"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C8E75B-D4AA-46D5-8A46-129C49374BC4}" type="datetimeFigureOut">
              <a:rPr lang="fr-FR">
                <a:solidFill>
                  <a:prstClr val="black">
                    <a:tint val="75000"/>
                  </a:prstClr>
                </a:solidFill>
              </a:rPr>
              <a:pPr>
                <a:defRPr/>
              </a:pPr>
              <a:t>11/04/2015</a:t>
            </a:fld>
            <a:endParaRPr lang="fr-F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6506177-9CAA-48AC-B637-6D37EB682D27}"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1" y="1535114"/>
            <a:ext cx="4040188" cy="639762"/>
          </a:xfrm>
        </p:spPr>
        <p:txBody>
          <a:bodyPr anchor="b"/>
          <a:lstStyle>
            <a:lvl1pPr marL="0" indent="0">
              <a:buNone/>
              <a:defRPr sz="2400" b="1"/>
            </a:lvl1pPr>
            <a:lvl2pPr marL="456016" indent="0">
              <a:buNone/>
              <a:defRPr sz="2000" b="1"/>
            </a:lvl2pPr>
            <a:lvl3pPr marL="912029" indent="0">
              <a:buNone/>
              <a:defRPr sz="1800" b="1"/>
            </a:lvl3pPr>
            <a:lvl4pPr marL="1368046" indent="0">
              <a:buNone/>
              <a:defRPr sz="1600" b="1"/>
            </a:lvl4pPr>
            <a:lvl5pPr marL="1824062" indent="0">
              <a:buNone/>
              <a:defRPr sz="1600" b="1"/>
            </a:lvl5pPr>
            <a:lvl6pPr marL="2280077" indent="0">
              <a:buNone/>
              <a:defRPr sz="1600" b="1"/>
            </a:lvl6pPr>
            <a:lvl7pPr marL="2736089" indent="0">
              <a:buNone/>
              <a:defRPr sz="1600" b="1"/>
            </a:lvl7pPr>
            <a:lvl8pPr marL="3192103" indent="0">
              <a:buNone/>
              <a:defRPr sz="1600" b="1"/>
            </a:lvl8pPr>
            <a:lvl9pPr marL="3648122"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34" y="1535114"/>
            <a:ext cx="4041775" cy="639762"/>
          </a:xfrm>
        </p:spPr>
        <p:txBody>
          <a:bodyPr anchor="b"/>
          <a:lstStyle>
            <a:lvl1pPr marL="0" indent="0">
              <a:buNone/>
              <a:defRPr sz="2400" b="1"/>
            </a:lvl1pPr>
            <a:lvl2pPr marL="456016" indent="0">
              <a:buNone/>
              <a:defRPr sz="2000" b="1"/>
            </a:lvl2pPr>
            <a:lvl3pPr marL="912029" indent="0">
              <a:buNone/>
              <a:defRPr sz="1800" b="1"/>
            </a:lvl3pPr>
            <a:lvl4pPr marL="1368046" indent="0">
              <a:buNone/>
              <a:defRPr sz="1600" b="1"/>
            </a:lvl4pPr>
            <a:lvl5pPr marL="1824062" indent="0">
              <a:buNone/>
              <a:defRPr sz="1600" b="1"/>
            </a:lvl5pPr>
            <a:lvl6pPr marL="2280077" indent="0">
              <a:buNone/>
              <a:defRPr sz="1600" b="1"/>
            </a:lvl6pPr>
            <a:lvl7pPr marL="2736089" indent="0">
              <a:buNone/>
              <a:defRPr sz="1600" b="1"/>
            </a:lvl7pPr>
            <a:lvl8pPr marL="3192103" indent="0">
              <a:buNone/>
              <a:defRPr sz="1600" b="1"/>
            </a:lvl8pPr>
            <a:lvl9pPr marL="3648122"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Rectangle 4"/>
          <p:cNvSpPr>
            <a:spLocks noGrp="1" noChangeArrowheads="1"/>
          </p:cNvSpPr>
          <p:nvPr>
            <p:ph type="dt" sz="half" idx="10"/>
          </p:nvPr>
        </p:nvSpPr>
        <p:spPr/>
        <p:txBody>
          <a:bodyPr/>
          <a:lstStyle>
            <a:lvl1pPr>
              <a:defRPr b="1" i="1">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lgn="l">
              <a:defRPr b="1" i="1">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i="1">
                <a:cs typeface="Arial" pitchFamily="34" charset="0"/>
              </a:defRPr>
            </a:lvl1pPr>
          </a:lstStyle>
          <a:p>
            <a:pPr>
              <a:defRPr/>
            </a:pPr>
            <a:fld id="{1D259411-EB35-4B0B-9189-42D62F092F52}" type="slidenum">
              <a:rPr lang="en-US"/>
              <a:pPr>
                <a:defRPr/>
              </a:pPr>
              <a:t>‹N›</a:t>
            </a:fld>
            <a:endParaRPr lang="en-US"/>
          </a:p>
        </p:txBody>
      </p:sp>
    </p:spTree>
    <p:extLst>
      <p:ext uri="{BB962C8B-B14F-4D97-AF65-F5344CB8AC3E}">
        <p14:creationId xmlns:p14="http://schemas.microsoft.com/office/powerpoint/2010/main" xmlns="" val="4069951191"/>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94D3BC-4AE8-44E0-83B0-FEF8AD300C39}" type="datetimeFigureOut">
              <a:rPr lang="fr-FR">
                <a:solidFill>
                  <a:prstClr val="black">
                    <a:tint val="75000"/>
                  </a:prstClr>
                </a:solidFill>
              </a:rPr>
              <a:pPr>
                <a:defRPr/>
              </a:pPr>
              <a:t>11/04/2015</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2D52EA-CBAF-4DA2-8379-07E9B35DAF42}"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02174E-CF42-4B08-A6CC-25A7C0582713}" type="datetimeFigureOut">
              <a:rPr lang="fr-FR">
                <a:solidFill>
                  <a:prstClr val="black">
                    <a:tint val="75000"/>
                  </a:prstClr>
                </a:solidFill>
              </a:rPr>
              <a:pPr>
                <a:defRPr/>
              </a:pPr>
              <a:t>11/04/2015</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FCBA7B-7F24-4792-8528-D169E8F08811}"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AC1FFB1A-400A-43BC-9254-F595670EAAEC}" type="datetimeFigureOut">
              <a:rPr lang="fr-FR">
                <a:solidFill>
                  <a:prstClr val="black">
                    <a:tint val="75000"/>
                  </a:prstClr>
                </a:solidFill>
              </a:rPr>
              <a:pPr>
                <a:defRPr/>
              </a:pPr>
              <a:t>11/04/2015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ABD424-A650-49AA-BACD-8AA75C928BDE}"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F4C84311-3FE0-4EB1-8427-E493E9B74E01}" type="datetimeFigureOut">
              <a:rPr lang="fr-FR">
                <a:solidFill>
                  <a:prstClr val="black">
                    <a:tint val="75000"/>
                  </a:prstClr>
                </a:solidFill>
              </a:rPr>
              <a:pPr>
                <a:defRPr/>
              </a:pPr>
              <a:t>11/04/2015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5DD7B5-2D12-4A96-A24D-FD801A36EDA8}"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5202783E-7342-4070-81ED-F5428E6C68BB}" type="datetimeFigureOut">
              <a:rPr lang="fr-FR">
                <a:solidFill>
                  <a:prstClr val="black">
                    <a:tint val="75000"/>
                  </a:prstClr>
                </a:solidFill>
              </a:rPr>
              <a:pPr>
                <a:defRPr/>
              </a:pPr>
              <a:t>11/04/2015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0335C3-D4C5-42B2-902F-289B5A69748F}"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ividerColorBox"/>
          <p:cNvSpPr>
            <a:spLocks noChangeArrowheads="1"/>
          </p:cNvSpPr>
          <p:nvPr/>
        </p:nvSpPr>
        <p:spPr bwMode="auto">
          <a:xfrm>
            <a:off x="0" y="1128713"/>
            <a:ext cx="1497013" cy="2286000"/>
          </a:xfrm>
          <a:prstGeom prst="rect">
            <a:avLst/>
          </a:prstGeom>
          <a:solidFill>
            <a:srgbClr val="923222"/>
          </a:solidFill>
          <a:ln w="12700" algn="ctr">
            <a:noFill/>
            <a:miter lim="800000"/>
            <a:headEnd/>
            <a:tailEnd/>
          </a:ln>
          <a:effectLst/>
        </p:spPr>
        <p:txBody>
          <a:bodyPr wrap="none" anchor="ctr"/>
          <a:lstStyle/>
          <a:p>
            <a:pPr>
              <a:defRPr/>
            </a:pPr>
            <a:endParaRPr lang="en-US" sz="2400" b="0" i="0" dirty="0">
              <a:solidFill>
                <a:prstClr val="black"/>
              </a:solidFill>
              <a:latin typeface="Arial" charset="0"/>
            </a:endParaRPr>
          </a:p>
        </p:txBody>
      </p:sp>
      <p:pic>
        <p:nvPicPr>
          <p:cNvPr id="5" name="Picture 8" descr="NVS"/>
          <p:cNvPicPr>
            <a:picLocks noChangeAspect="1"/>
          </p:cNvPicPr>
          <p:nvPr/>
        </p:nvPicPr>
        <p:blipFill>
          <a:blip r:embed="rId2" cstate="print"/>
          <a:srcRect/>
          <a:stretch>
            <a:fillRect/>
          </a:stretch>
        </p:blipFill>
        <p:spPr bwMode="auto">
          <a:xfrm>
            <a:off x="1033463" y="5702300"/>
            <a:ext cx="2209800" cy="774700"/>
          </a:xfrm>
          <a:prstGeom prst="rect">
            <a:avLst/>
          </a:prstGeom>
          <a:noFill/>
          <a:ln w="9525">
            <a:noFill/>
            <a:miter lim="800000"/>
            <a:headEnd/>
            <a:tailEnd/>
          </a:ln>
        </p:spPr>
      </p:pic>
      <p:pic>
        <p:nvPicPr>
          <p:cNvPr id="6" name="Logo" descr="NVS"/>
          <p:cNvPicPr>
            <a:picLocks noChangeAspect="1" noChangeArrowheads="1"/>
          </p:cNvPicPr>
          <p:nvPr/>
        </p:nvPicPr>
        <p:blipFill>
          <a:blip r:embed="rId3" cstate="print"/>
          <a:srcRect/>
          <a:stretch>
            <a:fillRect/>
          </a:stretch>
        </p:blipFill>
        <p:spPr bwMode="auto">
          <a:xfrm>
            <a:off x="1031875" y="5703888"/>
            <a:ext cx="2209800" cy="774700"/>
          </a:xfrm>
          <a:prstGeom prst="rect">
            <a:avLst/>
          </a:prstGeom>
          <a:noFill/>
          <a:ln w="9525">
            <a:noFill/>
            <a:miter lim="800000"/>
            <a:headEnd/>
            <a:tailEnd/>
          </a:ln>
        </p:spPr>
      </p:pic>
      <p:pic>
        <p:nvPicPr>
          <p:cNvPr id="7" name="Logo" descr="NVS"/>
          <p:cNvPicPr>
            <a:picLocks noChangeAspect="1" noChangeArrowheads="1"/>
          </p:cNvPicPr>
          <p:nvPr userDrawn="1"/>
        </p:nvPicPr>
        <p:blipFill>
          <a:blip r:embed="rId3" cstate="print"/>
          <a:srcRect/>
          <a:stretch>
            <a:fillRect/>
          </a:stretch>
        </p:blipFill>
        <p:spPr bwMode="auto">
          <a:xfrm>
            <a:off x="1031875" y="5703888"/>
            <a:ext cx="2209800" cy="774700"/>
          </a:xfrm>
          <a:prstGeom prst="rect">
            <a:avLst/>
          </a:prstGeom>
          <a:noFill/>
          <a:ln w="9525">
            <a:noFill/>
            <a:miter lim="800000"/>
            <a:headEnd/>
            <a:tailEnd/>
          </a:ln>
        </p:spPr>
      </p:pic>
      <p:sp>
        <p:nvSpPr>
          <p:cNvPr id="823299" name="Rectangle 3"/>
          <p:cNvSpPr>
            <a:spLocks noGrp="1" noChangeArrowheads="1"/>
          </p:cNvSpPr>
          <p:nvPr>
            <p:ph type="subTitle" sz="quarter" idx="1"/>
          </p:nvPr>
        </p:nvSpPr>
        <p:spPr bwMode="auto">
          <a:xfrm>
            <a:off x="1419225" y="4221163"/>
            <a:ext cx="7410450" cy="1429829"/>
          </a:xfrm>
        </p:spPr>
        <p:txBody>
          <a:bodyPr>
            <a:noAutofit/>
          </a:bodyPr>
          <a:lstStyle>
            <a:lvl1pPr marL="0" indent="0" eaLnBrk="0" hangingPunct="0">
              <a:lnSpc>
                <a:spcPct val="90000"/>
              </a:lnSpc>
              <a:spcBef>
                <a:spcPct val="40000"/>
              </a:spcBef>
              <a:buFont typeface="Wingdings" pitchFamily="2" charset="2"/>
              <a:buNone/>
              <a:defRPr sz="2000">
                <a:solidFill>
                  <a:schemeClr val="accent5"/>
                </a:solidFill>
              </a:defRPr>
            </a:lvl1pPr>
          </a:lstStyle>
          <a:p>
            <a:r>
              <a:rPr lang="en-US" noProof="0" smtClean="0"/>
              <a:t>Click to edit Master subtitle style</a:t>
            </a:r>
            <a:endParaRPr lang="en-US" noProof="0"/>
          </a:p>
        </p:txBody>
      </p:sp>
      <p:sp>
        <p:nvSpPr>
          <p:cNvPr id="823300" name="Rectangle 4"/>
          <p:cNvSpPr>
            <a:spLocks noGrp="1" noChangeArrowheads="1"/>
          </p:cNvSpPr>
          <p:nvPr>
            <p:ph type="ctrTitle" sz="quarter"/>
          </p:nvPr>
        </p:nvSpPr>
        <p:spPr bwMode="auto">
          <a:xfrm>
            <a:off x="1412875" y="3573463"/>
            <a:ext cx="7413625" cy="535531"/>
          </a:xfrm>
          <a:prstGeom prst="rect">
            <a:avLst/>
          </a:prstGeom>
        </p:spPr>
        <p:txBody>
          <a:bodyPr wrap="none" anchor="t">
            <a:noAutofit/>
          </a:bodyPr>
          <a:lstStyle>
            <a:lvl1pPr>
              <a:lnSpc>
                <a:spcPct val="90000"/>
              </a:lnSpc>
              <a:spcBef>
                <a:spcPct val="40000"/>
              </a:spcBef>
              <a:defRPr sz="3200">
                <a:solidFill>
                  <a:schemeClr val="accent4"/>
                </a:solidFill>
              </a:defRPr>
            </a:lvl1pPr>
          </a:lstStyle>
          <a:p>
            <a:r>
              <a:rPr lang="en-US" noProof="0" smtClean="0"/>
              <a:t>Click to edit Master title style</a:t>
            </a:r>
            <a:endParaRPr lang="en-US" noProof="0"/>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el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Kliknij, aby edytować styl</a:t>
            </a:r>
            <a:endParaRPr lang="en-US" noProof="0" dirty="0"/>
          </a:p>
        </p:txBody>
      </p:sp>
      <p:sp>
        <p:nvSpPr>
          <p:cNvPr id="10" name="Textplatzhalter 9" descr="Subtitle"/>
          <p:cNvSpPr>
            <a:spLocks noGrp="1"/>
          </p:cNvSpPr>
          <p:nvPr>
            <p:ph type="body" sz="quarter" idx="10"/>
          </p:nvPr>
        </p:nvSpPr>
        <p:spPr>
          <a:xfrm>
            <a:off x="540000" y="738554"/>
            <a:ext cx="8311392" cy="367571"/>
          </a:xfrm>
        </p:spPr>
        <p:txBody>
          <a:bodyPr anchor="b">
            <a:noAutofit/>
          </a:bodyPr>
          <a:lstStyle>
            <a:lvl1pPr marL="0" indent="0">
              <a:lnSpc>
                <a:spcPct val="95000"/>
              </a:lnSpc>
              <a:buNone/>
              <a:defRPr sz="2000" b="0" i="1">
                <a:solidFill>
                  <a:schemeClr val="tx1"/>
                </a:solidFill>
              </a:defRPr>
            </a:lvl1pPr>
          </a:lstStyle>
          <a:p>
            <a:pPr lvl="0"/>
            <a:r>
              <a:rPr lang="en-US" noProof="0" dirty="0" smtClean="0"/>
              <a:t>Kliknij, aby edytować style wzorca tekstu</a:t>
            </a:r>
          </a:p>
        </p:txBody>
      </p:sp>
      <p:sp>
        <p:nvSpPr>
          <p:cNvPr id="9" name="Content Placeholder 2"/>
          <p:cNvSpPr>
            <a:spLocks noGrp="1"/>
          </p:cNvSpPr>
          <p:nvPr>
            <p:ph idx="1"/>
          </p:nvPr>
        </p:nvSpPr>
        <p:spPr>
          <a:xfrm>
            <a:off x="523875"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Kliknij, aby edytować style wzorca tekstu</a:t>
            </a:r>
          </a:p>
          <a:p>
            <a:pPr lvl="1"/>
            <a:r>
              <a:rPr lang="en-US" dirty="0" smtClean="0"/>
              <a:t>Drugi poziom</a:t>
            </a:r>
          </a:p>
          <a:p>
            <a:pPr lvl="2"/>
            <a:r>
              <a:rPr lang="en-US" dirty="0" smtClean="0"/>
              <a:t>Trzeci poziom</a:t>
            </a:r>
          </a:p>
          <a:p>
            <a:pPr lvl="3"/>
            <a:r>
              <a:rPr lang="en-US" dirty="0" smtClean="0"/>
              <a:t>Czwarty poziom</a:t>
            </a:r>
          </a:p>
          <a:p>
            <a:pPr lvl="4"/>
            <a:r>
              <a:rPr lang="en-US" dirty="0" smtClean="0"/>
              <a:t>Piąty poziom</a:t>
            </a:r>
            <a:endParaRPr lang="de-CH"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CECDB7-C2A7-462A-9393-ED7B25F08FB7}" type="slidenum">
              <a:rPr lang="en-US"/>
              <a:pPr>
                <a:defRPr/>
              </a:pPr>
              <a:t>‹N›</a:t>
            </a:fld>
            <a:endParaRPr lang="en-US" dirty="0"/>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050" y="1346200"/>
            <a:ext cx="4160838" cy="4945063"/>
          </a:xfrm>
        </p:spPr>
        <p:txBody>
          <a:bodyPr/>
          <a:lstStyle>
            <a:lvl1pPr marL="233363" marR="0" indent="-233363" algn="l" defTabSz="914400"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lvl1pPr>
            <a:lvl2pPr marL="398463" marR="0" indent="-163513" algn="l" defTabSz="914400" rtl="0" eaLnBrk="1" fontAlgn="base" latinLnBrk="0" hangingPunct="1">
              <a:lnSpc>
                <a:spcPct val="95000"/>
              </a:lnSpc>
              <a:spcBef>
                <a:spcPct val="40000"/>
              </a:spcBef>
              <a:spcAft>
                <a:spcPct val="0"/>
              </a:spcAft>
              <a:buClr>
                <a:srgbClr val="917B69"/>
              </a:buClr>
              <a:buSzTx/>
              <a:buFont typeface="Arial" charset="0"/>
              <a:buChar char="•"/>
              <a:tabLst/>
              <a:defRPr sz="2400"/>
            </a:lvl2pPr>
            <a:lvl3pPr marL="577850" marR="0" indent="-177800" algn="l" defTabSz="914400" rtl="0" eaLnBrk="1" fontAlgn="base" latinLnBrk="0" hangingPunct="1">
              <a:lnSpc>
                <a:spcPct val="95000"/>
              </a:lnSpc>
              <a:spcBef>
                <a:spcPct val="30000"/>
              </a:spcBef>
              <a:spcAft>
                <a:spcPct val="0"/>
              </a:spcAft>
              <a:buClrTx/>
              <a:buSzTx/>
              <a:buFont typeface="Arial" charset="0"/>
              <a:buChar char="-"/>
              <a:tabLst/>
              <a:defRPr sz="2000"/>
            </a:lvl3pPr>
            <a:lvl4pPr marL="752475" marR="0" indent="-173038" algn="l" defTabSz="914400" rtl="0" eaLnBrk="1" fontAlgn="base" latinLnBrk="0" hangingPunct="1">
              <a:lnSpc>
                <a:spcPct val="95000"/>
              </a:lnSpc>
              <a:spcBef>
                <a:spcPct val="20000"/>
              </a:spcBef>
              <a:spcAft>
                <a:spcPct val="0"/>
              </a:spcAft>
              <a:buClrTx/>
              <a:buSzTx/>
              <a:buFont typeface="Arial" charset="0"/>
              <a:buChar char="•"/>
              <a:tabLst/>
              <a:defRPr sz="1800"/>
            </a:lvl4pPr>
            <a:lvl5pPr marL="917575" marR="0" indent="-163513" algn="l" defTabSz="914400" rtl="0" eaLnBrk="1" fontAlgn="base" latinLnBrk="0" hangingPunct="1">
              <a:lnSpc>
                <a:spcPct val="100000"/>
              </a:lnSpc>
              <a:spcBef>
                <a:spcPct val="20000"/>
              </a:spcBef>
              <a:spcAft>
                <a:spcPct val="0"/>
              </a:spcAft>
              <a:buClrTx/>
              <a:buSzTx/>
              <a:buFontTx/>
              <a:buChar char="»"/>
              <a:tabLst/>
              <a:defRPr sz="1800"/>
            </a:lvl5pPr>
            <a:lvl6pPr>
              <a:defRPr sz="1800"/>
            </a:lvl6pPr>
            <a:lvl7pPr>
              <a:defRPr sz="1800"/>
            </a:lvl7pPr>
            <a:lvl8pPr>
              <a:defRPr sz="1800"/>
            </a:lvl8pPr>
            <a:lvl9pPr>
              <a:defRPr sz="1800"/>
            </a:lvl9pPr>
          </a:lstStyle>
          <a:p>
            <a:pPr lvl="0"/>
            <a:r>
              <a:rPr lang="en-US" noProof="0" dirty="0" smtClean="0"/>
              <a:t>Kliknij, aby edytować style wzorca tekstu</a:t>
            </a:r>
          </a:p>
          <a:p>
            <a:pPr lvl="1"/>
            <a:r>
              <a:rPr lang="en-US" noProof="0" dirty="0" smtClean="0"/>
              <a:t>Drugi poziom</a:t>
            </a:r>
          </a:p>
          <a:p>
            <a:pPr lvl="2"/>
            <a:r>
              <a:rPr lang="en-US" noProof="0" dirty="0" smtClean="0"/>
              <a:t>Trzeci poziom</a:t>
            </a:r>
          </a:p>
          <a:p>
            <a:pPr lvl="3"/>
            <a:r>
              <a:rPr lang="en-US" noProof="0" dirty="0" smtClean="0"/>
              <a:t>Czwarty poziom</a:t>
            </a:r>
          </a:p>
          <a:p>
            <a:pPr lvl="4"/>
            <a:r>
              <a:rPr lang="en-US" noProof="0" dirty="0" smtClean="0"/>
              <a:t>Piąty poziom</a:t>
            </a:r>
          </a:p>
        </p:txBody>
      </p:sp>
      <p:sp>
        <p:nvSpPr>
          <p:cNvPr id="4" name="Content Placeholder 3"/>
          <p:cNvSpPr>
            <a:spLocks noGrp="1"/>
          </p:cNvSpPr>
          <p:nvPr>
            <p:ph sz="half" idx="2"/>
          </p:nvPr>
        </p:nvSpPr>
        <p:spPr>
          <a:xfrm>
            <a:off x="4840289" y="1346200"/>
            <a:ext cx="3998912" cy="4945063"/>
          </a:xfrm>
        </p:spPr>
        <p:txBody>
          <a:bodyPr/>
          <a:lstStyle>
            <a:lvl1pPr marL="233363" marR="0" indent="-233363" algn="l" defTabSz="914400"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lvl1pPr>
            <a:lvl2pPr marL="398463" marR="0" indent="-163513" algn="l" defTabSz="914400" rtl="0" eaLnBrk="1" fontAlgn="base" latinLnBrk="0" hangingPunct="1">
              <a:lnSpc>
                <a:spcPct val="95000"/>
              </a:lnSpc>
              <a:spcBef>
                <a:spcPct val="40000"/>
              </a:spcBef>
              <a:spcAft>
                <a:spcPct val="0"/>
              </a:spcAft>
              <a:buClr>
                <a:srgbClr val="917B69"/>
              </a:buClr>
              <a:buSzTx/>
              <a:buFont typeface="Arial" charset="0"/>
              <a:buChar char="•"/>
              <a:tabLst/>
              <a:defRPr sz="2400"/>
            </a:lvl2pPr>
            <a:lvl3pPr marL="577850" marR="0" indent="-177800" algn="l" defTabSz="914400" rtl="0" eaLnBrk="1" fontAlgn="base" latinLnBrk="0" hangingPunct="1">
              <a:lnSpc>
                <a:spcPct val="95000"/>
              </a:lnSpc>
              <a:spcBef>
                <a:spcPct val="30000"/>
              </a:spcBef>
              <a:spcAft>
                <a:spcPct val="0"/>
              </a:spcAft>
              <a:buClrTx/>
              <a:buSzTx/>
              <a:buFont typeface="Arial" charset="0"/>
              <a:buChar char="-"/>
              <a:tabLst/>
              <a:defRPr sz="2000"/>
            </a:lvl3pPr>
            <a:lvl4pPr marL="752475" marR="0" indent="-173038" algn="l" defTabSz="914400" rtl="0" eaLnBrk="1" fontAlgn="base" latinLnBrk="0" hangingPunct="1">
              <a:lnSpc>
                <a:spcPct val="95000"/>
              </a:lnSpc>
              <a:spcBef>
                <a:spcPct val="20000"/>
              </a:spcBef>
              <a:spcAft>
                <a:spcPct val="0"/>
              </a:spcAft>
              <a:buClrTx/>
              <a:buSzTx/>
              <a:buFont typeface="Arial" charset="0"/>
              <a:buChar char="•"/>
              <a:tabLst/>
              <a:defRPr sz="1800"/>
            </a:lvl4pPr>
            <a:lvl5pPr marL="917575" marR="0" indent="-163513" algn="l" defTabSz="914400" rtl="0" eaLnBrk="1" fontAlgn="base" latinLnBrk="0" hangingPunct="1">
              <a:lnSpc>
                <a:spcPct val="100000"/>
              </a:lnSpc>
              <a:spcBef>
                <a:spcPct val="20000"/>
              </a:spcBef>
              <a:spcAft>
                <a:spcPct val="0"/>
              </a:spcAft>
              <a:buClrTx/>
              <a:buSzTx/>
              <a:buFontTx/>
              <a:buChar char="»"/>
              <a:tabLst/>
              <a:defRPr sz="1800"/>
            </a:lvl5pPr>
            <a:lvl6pPr>
              <a:defRPr sz="1800"/>
            </a:lvl6pPr>
            <a:lvl7pPr>
              <a:defRPr sz="1800"/>
            </a:lvl7pPr>
            <a:lvl8pPr>
              <a:defRPr sz="1800"/>
            </a:lvl8pPr>
            <a:lvl9pPr>
              <a:defRPr sz="1800"/>
            </a:lvl9pPr>
          </a:lstStyle>
          <a:p>
            <a:pPr lvl="0"/>
            <a:r>
              <a:rPr lang="en-US" noProof="0" dirty="0" smtClean="0"/>
              <a:t>Kliknij, aby edytować style wzorca tekstu</a:t>
            </a:r>
          </a:p>
          <a:p>
            <a:pPr lvl="1"/>
            <a:r>
              <a:rPr lang="en-US" noProof="0" dirty="0" smtClean="0"/>
              <a:t>Drugi poziom</a:t>
            </a:r>
          </a:p>
          <a:p>
            <a:pPr lvl="2"/>
            <a:r>
              <a:rPr lang="en-US" noProof="0" dirty="0" smtClean="0"/>
              <a:t>Trzeci poziom</a:t>
            </a:r>
          </a:p>
          <a:p>
            <a:pPr lvl="3"/>
            <a:r>
              <a:rPr lang="en-US" noProof="0" dirty="0" smtClean="0"/>
              <a:t>Czwarty poziom</a:t>
            </a:r>
          </a:p>
          <a:p>
            <a:pPr lvl="4"/>
            <a:r>
              <a:rPr lang="en-US" noProof="0" dirty="0" smtClean="0"/>
              <a:t>Piąty poziom</a:t>
            </a:r>
          </a:p>
        </p:txBody>
      </p:sp>
      <p:sp>
        <p:nvSpPr>
          <p:cNvPr id="11" name="Textplatzhalter 9" descr="Subtitle"/>
          <p:cNvSpPr>
            <a:spLocks noGrp="1"/>
          </p:cNvSpPr>
          <p:nvPr>
            <p:ph type="body" sz="quarter" idx="10"/>
          </p:nvPr>
        </p:nvSpPr>
        <p:spPr>
          <a:xfrm>
            <a:off x="540000" y="738554"/>
            <a:ext cx="8311392" cy="367571"/>
          </a:xfrm>
        </p:spPr>
        <p:txBody>
          <a:bodyPr anchor="b">
            <a:noAutofit/>
          </a:bodyPr>
          <a:lstStyle>
            <a:lvl1pPr marL="0" indent="0">
              <a:lnSpc>
                <a:spcPct val="95000"/>
              </a:lnSpc>
              <a:buNone/>
              <a:defRPr sz="2000" b="0" i="1">
                <a:solidFill>
                  <a:schemeClr val="tx1"/>
                </a:solidFill>
              </a:defRPr>
            </a:lvl1pPr>
          </a:lstStyle>
          <a:p>
            <a:pPr lvl="0"/>
            <a:r>
              <a:rPr lang="en-US" noProof="0" dirty="0" smtClean="0"/>
              <a:t>Kliknij, aby edytować style wzorca tekstu</a:t>
            </a:r>
          </a:p>
        </p:txBody>
      </p:sp>
      <p:sp>
        <p:nvSpPr>
          <p:cNvPr id="13" name="Title 1"/>
          <p:cNvSpPr>
            <a:spLocks noGrp="1"/>
          </p:cNvSpPr>
          <p:nvPr>
            <p:ph type="title"/>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Kliknij, aby edytować styl</a:t>
            </a:r>
            <a:endParaRPr lang="en-US" noProof="0"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3D9A80-9514-41D1-9E11-F17B08638A20}" type="slidenum">
              <a:rPr lang="en-US"/>
              <a:pPr>
                <a:defRPr/>
              </a:pPr>
              <a:t>‹N›</a:t>
            </a:fld>
            <a:endParaRPr lang="en-US" dirty="0"/>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0" name="Textplatzhalter 9" descr="Subtitle"/>
          <p:cNvSpPr>
            <a:spLocks noGrp="1"/>
          </p:cNvSpPr>
          <p:nvPr>
            <p:ph type="body" sz="quarter" idx="10"/>
          </p:nvPr>
        </p:nvSpPr>
        <p:spPr>
          <a:xfrm>
            <a:off x="540000" y="738554"/>
            <a:ext cx="8311392" cy="367571"/>
          </a:xfrm>
        </p:spPr>
        <p:txBody>
          <a:bodyPr anchor="b">
            <a:noAutofit/>
          </a:bodyPr>
          <a:lstStyle>
            <a:lvl1pPr marL="0" indent="0">
              <a:lnSpc>
                <a:spcPct val="95000"/>
              </a:lnSpc>
              <a:buNone/>
              <a:defRPr sz="2000" b="0" i="1">
                <a:solidFill>
                  <a:schemeClr val="tx1"/>
                </a:solidFill>
              </a:defRPr>
            </a:lvl1pPr>
          </a:lstStyle>
          <a:p>
            <a:pPr lvl="0"/>
            <a:r>
              <a:rPr lang="en-US" noProof="0" dirty="0" smtClean="0"/>
              <a:t>Kliknij, aby edytować style wzorca tekstu</a:t>
            </a:r>
          </a:p>
        </p:txBody>
      </p:sp>
      <p:sp>
        <p:nvSpPr>
          <p:cNvPr id="11" name="Title 1"/>
          <p:cNvSpPr>
            <a:spLocks noGrp="1"/>
          </p:cNvSpPr>
          <p:nvPr>
            <p:ph type="title"/>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Kliknij, aby edytować styl</a:t>
            </a:r>
            <a:endParaRPr lang="en-US" noProof="0"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6920F24-49C7-40D2-ACDE-060CB38ED1D6}" type="slidenum">
              <a:rPr lang="en-US"/>
              <a:pPr>
                <a:defRPr/>
              </a:pPr>
              <a:t>‹N›</a:t>
            </a:fld>
            <a:endParaRPr lang="en-US" dirty="0"/>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sz="900" dirty="0"/>
            </a:lvl1pPr>
          </a:lstStyle>
          <a:p>
            <a:pPr>
              <a:defRPr/>
            </a:pPr>
            <a:endParaRPr lang="en-US"/>
          </a:p>
        </p:txBody>
      </p:sp>
      <p:sp>
        <p:nvSpPr>
          <p:cNvPr id="3" name="Slide Number Placeholder 5"/>
          <p:cNvSpPr>
            <a:spLocks noGrp="1"/>
          </p:cNvSpPr>
          <p:nvPr>
            <p:ph type="sldNum" sz="quarter" idx="11"/>
          </p:nvPr>
        </p:nvSpPr>
        <p:spPr/>
        <p:txBody>
          <a:bodyPr/>
          <a:lstStyle>
            <a:lvl1pPr>
              <a:defRPr sz="900" smtClean="0"/>
            </a:lvl1pPr>
          </a:lstStyle>
          <a:p>
            <a:pPr>
              <a:defRPr/>
            </a:pPr>
            <a:fld id="{DF64136F-228A-4CE7-8CD7-51CD31894E52}" type="slidenum">
              <a:rPr lang="en-US"/>
              <a:pPr>
                <a:defRPr/>
              </a:pPr>
              <a:t>‹N›</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Rectangle 4"/>
          <p:cNvSpPr>
            <a:spLocks noGrp="1" noChangeArrowheads="1"/>
          </p:cNvSpPr>
          <p:nvPr>
            <p:ph type="dt" sz="half" idx="10"/>
          </p:nvPr>
        </p:nvSpPr>
        <p:spPr/>
        <p:txBody>
          <a:bodyPr/>
          <a:lstStyle>
            <a:lvl1pPr>
              <a:defRPr b="1" i="1">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a:defRPr b="1" i="1">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i="1">
                <a:cs typeface="Arial" pitchFamily="34" charset="0"/>
              </a:defRPr>
            </a:lvl1pPr>
          </a:lstStyle>
          <a:p>
            <a:pPr>
              <a:defRPr/>
            </a:pPr>
            <a:fld id="{9A0AD58B-4B15-4C60-A730-FD5C7CE16F06}" type="slidenum">
              <a:rPr lang="en-US"/>
              <a:pPr>
                <a:defRPr/>
              </a:pPr>
              <a:t>‹N›</a:t>
            </a:fld>
            <a:endParaRPr lang="en-US"/>
          </a:p>
        </p:txBody>
      </p:sp>
    </p:spTree>
    <p:extLst>
      <p:ext uri="{BB962C8B-B14F-4D97-AF65-F5344CB8AC3E}">
        <p14:creationId xmlns:p14="http://schemas.microsoft.com/office/powerpoint/2010/main" xmlns="" val="2197772863"/>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703265" y="457200"/>
            <a:ext cx="7737475" cy="609600"/>
          </a:xfrm>
          <a:prstGeom prst="rect">
            <a:avLst/>
          </a:prstGeom>
        </p:spPr>
        <p:txBody>
          <a:bodyPr/>
          <a:lstStyle/>
          <a:p>
            <a:r>
              <a:rPr lang="it-IT" smtClean="0"/>
              <a:t>Fare clic per modificare lo stile del titolo</a:t>
            </a:r>
            <a:endParaRPr lang="en-GB"/>
          </a:p>
        </p:txBody>
      </p:sp>
    </p:spTree>
    <p:extLst>
      <p:ext uri="{BB962C8B-B14F-4D97-AF65-F5344CB8AC3E}">
        <p14:creationId xmlns="" xmlns:p14="http://schemas.microsoft.com/office/powerpoint/2010/main" val="2076292030"/>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a:xfrm>
            <a:off x="539750" y="614363"/>
            <a:ext cx="8064500" cy="498475"/>
          </a:xfrm>
          <a:prstGeom prst="rect">
            <a:avLst/>
          </a:prstGeom>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539750" y="6587481"/>
            <a:ext cx="4032250" cy="153888"/>
          </a:xfrm>
        </p:spPr>
        <p:txBody>
          <a:bodyPr tIns="0" rIns="0" bIns="0" anchor="b"/>
          <a:lstStyle>
            <a:lvl1pPr marL="0" indent="0">
              <a:spcAft>
                <a:spcPts val="0"/>
              </a:spcAft>
              <a:buNone/>
              <a:defRPr sz="1000"/>
            </a:lvl1pPr>
          </a:lstStyle>
          <a:p>
            <a:pPr lvl="0"/>
            <a:r>
              <a:rPr lang="en-US" dirty="0" smtClean="0"/>
              <a:t>Footnotes</a:t>
            </a:r>
            <a:endParaRPr lang="en-GB" dirty="0"/>
          </a:p>
        </p:txBody>
      </p:sp>
      <p:sp>
        <p:nvSpPr>
          <p:cNvPr id="6" name="Text Placeholder 4"/>
          <p:cNvSpPr>
            <a:spLocks noGrp="1"/>
          </p:cNvSpPr>
          <p:nvPr>
            <p:ph type="body" sz="quarter" idx="11" hasCustomPrompt="1"/>
          </p:nvPr>
        </p:nvSpPr>
        <p:spPr>
          <a:xfrm>
            <a:off x="4572000" y="6587481"/>
            <a:ext cx="4026194" cy="153888"/>
          </a:xfrm>
        </p:spPr>
        <p:txBody>
          <a:bodyPr tIns="0" rIns="0" bIns="0" anchor="b"/>
          <a:lstStyle>
            <a:lvl1pPr marL="0" indent="0" algn="r">
              <a:spcAft>
                <a:spcPts val="0"/>
              </a:spcAft>
              <a:buNone/>
              <a:defRPr sz="1000"/>
            </a:lvl1pPr>
          </a:lstStyle>
          <a:p>
            <a:pPr lvl="0"/>
            <a:r>
              <a:rPr lang="en-US" dirty="0" smtClean="0"/>
              <a:t>References</a:t>
            </a:r>
            <a:endParaRPr lang="en-GB" dirty="0"/>
          </a:p>
        </p:txBody>
      </p:sp>
    </p:spTree>
    <p:extLst>
      <p:ext uri="{BB962C8B-B14F-4D97-AF65-F5344CB8AC3E}">
        <p14:creationId xmlns="" xmlns:p14="http://schemas.microsoft.com/office/powerpoint/2010/main" val="248761242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750" y="614363"/>
            <a:ext cx="8064500" cy="498475"/>
          </a:xfrm>
          <a:prstGeom prst="rect">
            <a:avLst/>
          </a:prstGeom>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539750" y="6587481"/>
            <a:ext cx="4032250" cy="153888"/>
          </a:xfrm>
        </p:spPr>
        <p:txBody>
          <a:bodyPr tIns="0" rIns="0" bIns="0" anchor="b"/>
          <a:lstStyle>
            <a:lvl1pPr marL="0" indent="0">
              <a:spcAft>
                <a:spcPts val="0"/>
              </a:spcAft>
              <a:buNone/>
              <a:defRPr sz="1000"/>
            </a:lvl1pPr>
          </a:lstStyle>
          <a:p>
            <a:pPr lvl="0"/>
            <a:r>
              <a:rPr lang="en-US" dirty="0" smtClean="0"/>
              <a:t>Footnotes</a:t>
            </a:r>
            <a:endParaRPr lang="en-GB" dirty="0"/>
          </a:p>
        </p:txBody>
      </p:sp>
      <p:sp>
        <p:nvSpPr>
          <p:cNvPr id="6" name="Text Placeholder 4"/>
          <p:cNvSpPr>
            <a:spLocks noGrp="1"/>
          </p:cNvSpPr>
          <p:nvPr>
            <p:ph type="body" sz="quarter" idx="11" hasCustomPrompt="1"/>
          </p:nvPr>
        </p:nvSpPr>
        <p:spPr>
          <a:xfrm>
            <a:off x="4572000" y="6587481"/>
            <a:ext cx="4026194" cy="153888"/>
          </a:xfrm>
        </p:spPr>
        <p:txBody>
          <a:bodyPr tIns="0" rIns="0" bIns="0" anchor="b"/>
          <a:lstStyle>
            <a:lvl1pPr marL="0" indent="0" algn="r">
              <a:spcAft>
                <a:spcPts val="0"/>
              </a:spcAft>
              <a:buNone/>
              <a:defRPr sz="1000"/>
            </a:lvl1pPr>
          </a:lstStyle>
          <a:p>
            <a:pPr lvl="0"/>
            <a:r>
              <a:rPr lang="en-US" dirty="0" smtClean="0"/>
              <a:t>References</a:t>
            </a:r>
            <a:endParaRPr lang="en-GB" dirty="0"/>
          </a:p>
        </p:txBody>
      </p:sp>
    </p:spTree>
    <p:extLst>
      <p:ext uri="{BB962C8B-B14F-4D97-AF65-F5344CB8AC3E}">
        <p14:creationId xmlns="" xmlns:p14="http://schemas.microsoft.com/office/powerpoint/2010/main" val="1811290928"/>
      </p:ext>
    </p:extLst>
  </p:cSld>
  <p:clrMapOvr>
    <a:masterClrMapping/>
  </p:clrMapOvr>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750" y="614363"/>
            <a:ext cx="8064500" cy="498475"/>
          </a:xfrm>
          <a:prstGeom prst="rect">
            <a:avLst/>
          </a:prstGeom>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539750" y="6587481"/>
            <a:ext cx="4032250" cy="153888"/>
          </a:xfrm>
        </p:spPr>
        <p:txBody>
          <a:bodyPr tIns="0" rIns="0" bIns="0" anchor="b"/>
          <a:lstStyle>
            <a:lvl1pPr marL="0" indent="0">
              <a:spcAft>
                <a:spcPts val="0"/>
              </a:spcAft>
              <a:buNone/>
              <a:defRPr sz="1000"/>
            </a:lvl1pPr>
          </a:lstStyle>
          <a:p>
            <a:pPr lvl="0"/>
            <a:r>
              <a:rPr lang="en-US" dirty="0" smtClean="0"/>
              <a:t>Footnotes</a:t>
            </a:r>
            <a:endParaRPr lang="en-GB" dirty="0"/>
          </a:p>
        </p:txBody>
      </p:sp>
      <p:sp>
        <p:nvSpPr>
          <p:cNvPr id="6" name="Text Placeholder 4"/>
          <p:cNvSpPr>
            <a:spLocks noGrp="1"/>
          </p:cNvSpPr>
          <p:nvPr>
            <p:ph type="body" sz="quarter" idx="11" hasCustomPrompt="1"/>
          </p:nvPr>
        </p:nvSpPr>
        <p:spPr>
          <a:xfrm>
            <a:off x="4572000" y="6587481"/>
            <a:ext cx="4026194" cy="153888"/>
          </a:xfrm>
        </p:spPr>
        <p:txBody>
          <a:bodyPr tIns="0" rIns="0" bIns="0" anchor="b"/>
          <a:lstStyle>
            <a:lvl1pPr marL="0" indent="0" algn="r">
              <a:spcAft>
                <a:spcPts val="0"/>
              </a:spcAft>
              <a:buNone/>
              <a:defRPr sz="1000"/>
            </a:lvl1pPr>
          </a:lstStyle>
          <a:p>
            <a:pPr lvl="0"/>
            <a:r>
              <a:rPr lang="en-US" dirty="0" smtClean="0"/>
              <a:t>References</a:t>
            </a:r>
            <a:endParaRPr lang="en-GB" dirty="0"/>
          </a:p>
        </p:txBody>
      </p:sp>
    </p:spTree>
    <p:extLst>
      <p:ext uri="{BB962C8B-B14F-4D97-AF65-F5344CB8AC3E}">
        <p14:creationId xmlns="" xmlns:p14="http://schemas.microsoft.com/office/powerpoint/2010/main" val="1811290928"/>
      </p:ext>
    </p:extLst>
  </p:cSld>
  <p:clrMapOvr>
    <a:masterClrMapping/>
  </p:clrMapOvr>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a:xfrm>
            <a:off x="539750" y="614363"/>
            <a:ext cx="8064500" cy="498475"/>
          </a:xfrm>
          <a:prstGeom prst="rect">
            <a:avLst/>
          </a:prstGeom>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539750" y="6587481"/>
            <a:ext cx="4032250" cy="153888"/>
          </a:xfrm>
        </p:spPr>
        <p:txBody>
          <a:bodyPr tIns="0" rIns="0" bIns="0" anchor="b"/>
          <a:lstStyle>
            <a:lvl1pPr marL="0" indent="0">
              <a:spcAft>
                <a:spcPts val="0"/>
              </a:spcAft>
              <a:buNone/>
              <a:defRPr sz="1000"/>
            </a:lvl1pPr>
          </a:lstStyle>
          <a:p>
            <a:pPr lvl="0"/>
            <a:r>
              <a:rPr lang="en-US" dirty="0" smtClean="0"/>
              <a:t>Footnotes</a:t>
            </a:r>
            <a:endParaRPr lang="en-GB" dirty="0"/>
          </a:p>
        </p:txBody>
      </p:sp>
      <p:sp>
        <p:nvSpPr>
          <p:cNvPr id="6" name="Text Placeholder 4"/>
          <p:cNvSpPr>
            <a:spLocks noGrp="1"/>
          </p:cNvSpPr>
          <p:nvPr>
            <p:ph type="body" sz="quarter" idx="11" hasCustomPrompt="1"/>
          </p:nvPr>
        </p:nvSpPr>
        <p:spPr>
          <a:xfrm>
            <a:off x="4572000" y="6587481"/>
            <a:ext cx="4026194" cy="153888"/>
          </a:xfrm>
        </p:spPr>
        <p:txBody>
          <a:bodyPr tIns="0" rIns="0" bIns="0" anchor="b"/>
          <a:lstStyle>
            <a:lvl1pPr marL="0" indent="0" algn="r">
              <a:spcAft>
                <a:spcPts val="0"/>
              </a:spcAft>
              <a:buNone/>
              <a:defRPr sz="1000"/>
            </a:lvl1pPr>
          </a:lstStyle>
          <a:p>
            <a:pPr lvl="0"/>
            <a:r>
              <a:rPr lang="en-US" dirty="0" smtClean="0"/>
              <a:t>References</a:t>
            </a:r>
            <a:endParaRPr lang="en-GB" dirty="0"/>
          </a:p>
        </p:txBody>
      </p:sp>
    </p:spTree>
    <p:extLst>
      <p:ext uri="{BB962C8B-B14F-4D97-AF65-F5344CB8AC3E}">
        <p14:creationId xmlns="" xmlns:p14="http://schemas.microsoft.com/office/powerpoint/2010/main" val="248761242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prstGeom prst="rect">
            <a:avLst/>
          </a:prstGeom>
        </p:spPr>
        <p:txBody>
          <a:bodyPr>
            <a:normAutofit/>
          </a:bodyPr>
          <a:lstStyle>
            <a:lvl1pPr>
              <a:defRPr sz="3200"/>
            </a:lvl1p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defRPr sz="28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a:xfrm>
            <a:off x="6096000" y="6248400"/>
            <a:ext cx="2667000" cy="365125"/>
          </a:xfrm>
          <a:prstGeom prst="rect">
            <a:avLst/>
          </a:prstGeom>
        </p:spPr>
        <p:txBody>
          <a:bodyPr/>
          <a:lstStyle>
            <a:lvl1pPr>
              <a:defRPr/>
            </a:lvl1pPr>
          </a:lstStyle>
          <a:p>
            <a:pPr>
              <a:defRPr/>
            </a:pPr>
            <a:fld id="{86542CDD-47BC-41E7-9964-A0F17B097B0D}" type="datetime1">
              <a:rPr lang="en-US">
                <a:solidFill>
                  <a:prstClr val="black"/>
                </a:solidFill>
              </a:rPr>
              <a:pPr>
                <a:defRPr/>
              </a:pPr>
              <a:t>4/11/2015</a:t>
            </a:fld>
            <a:endParaRPr lang="en-US" dirty="0">
              <a:solidFill>
                <a:prstClr val="black"/>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4A2DE4E-D147-4556-8BB2-6003B2545524}" type="slidenum">
              <a:rPr lang="en-US"/>
              <a:pPr>
                <a:defRPr/>
              </a:pPr>
              <a:t>‹N›</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i="1">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lgn="l">
              <a:defRPr b="1" i="1">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i="1">
                <a:cs typeface="Arial" pitchFamily="34" charset="0"/>
              </a:defRPr>
            </a:lvl1pPr>
          </a:lstStyle>
          <a:p>
            <a:pPr>
              <a:defRPr/>
            </a:pPr>
            <a:fld id="{9919343E-3E86-4121-837E-9639E27CFA11}" type="slidenum">
              <a:rPr lang="en-US"/>
              <a:pPr>
                <a:defRPr/>
              </a:pPr>
              <a:t>‹N›</a:t>
            </a:fld>
            <a:endParaRPr lang="en-US"/>
          </a:p>
        </p:txBody>
      </p:sp>
    </p:spTree>
    <p:extLst>
      <p:ext uri="{BB962C8B-B14F-4D97-AF65-F5344CB8AC3E}">
        <p14:creationId xmlns:p14="http://schemas.microsoft.com/office/powerpoint/2010/main" xmlns="" val="29495044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AB14E355-FA34-44F1-B4FF-C11E4BC4517A}"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14070381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4"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4" y="1435106"/>
            <a:ext cx="3008313" cy="4691063"/>
          </a:xfrm>
        </p:spPr>
        <p:txBody>
          <a:bodyPr/>
          <a:lstStyle>
            <a:lvl1pPr marL="0" indent="0">
              <a:buNone/>
              <a:defRPr sz="1400"/>
            </a:lvl1pPr>
            <a:lvl2pPr marL="456016" indent="0">
              <a:buNone/>
              <a:defRPr sz="1200"/>
            </a:lvl2pPr>
            <a:lvl3pPr marL="912029" indent="0">
              <a:buNone/>
              <a:defRPr sz="1000"/>
            </a:lvl3pPr>
            <a:lvl4pPr marL="1368046" indent="0">
              <a:buNone/>
              <a:defRPr sz="900"/>
            </a:lvl4pPr>
            <a:lvl5pPr marL="1824062" indent="0">
              <a:buNone/>
              <a:defRPr sz="900"/>
            </a:lvl5pPr>
            <a:lvl6pPr marL="2280077" indent="0">
              <a:buNone/>
              <a:defRPr sz="900"/>
            </a:lvl6pPr>
            <a:lvl7pPr marL="2736089" indent="0">
              <a:buNone/>
              <a:defRPr sz="900"/>
            </a:lvl7pPr>
            <a:lvl8pPr marL="3192103" indent="0">
              <a:buNone/>
              <a:defRPr sz="900"/>
            </a:lvl8pPr>
            <a:lvl9pPr marL="3648122"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b="1" i="1">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b="1" i="1">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1">
                <a:cs typeface="Arial" pitchFamily="34" charset="0"/>
              </a:defRPr>
            </a:lvl1pPr>
          </a:lstStyle>
          <a:p>
            <a:pPr>
              <a:defRPr/>
            </a:pPr>
            <a:fld id="{32884527-EA0E-4E58-B15C-48769783C8E9}" type="slidenum">
              <a:rPr lang="en-US"/>
              <a:pPr>
                <a:defRPr/>
              </a:pPr>
              <a:t>‹N›</a:t>
            </a:fld>
            <a:endParaRPr lang="en-US"/>
          </a:p>
        </p:txBody>
      </p:sp>
    </p:spTree>
    <p:extLst>
      <p:ext uri="{BB962C8B-B14F-4D97-AF65-F5344CB8AC3E}">
        <p14:creationId xmlns:p14="http://schemas.microsoft.com/office/powerpoint/2010/main" xmlns="" val="17733359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016" indent="0">
              <a:buNone/>
              <a:defRPr sz="2800"/>
            </a:lvl2pPr>
            <a:lvl3pPr marL="912029" indent="0">
              <a:buNone/>
              <a:defRPr sz="2400"/>
            </a:lvl3pPr>
            <a:lvl4pPr marL="1368046" indent="0">
              <a:buNone/>
              <a:defRPr sz="2000"/>
            </a:lvl4pPr>
            <a:lvl5pPr marL="1824062" indent="0">
              <a:buNone/>
              <a:defRPr sz="2000"/>
            </a:lvl5pPr>
            <a:lvl6pPr marL="2280077" indent="0">
              <a:buNone/>
              <a:defRPr sz="2000"/>
            </a:lvl6pPr>
            <a:lvl7pPr marL="2736089" indent="0">
              <a:buNone/>
              <a:defRPr sz="2000"/>
            </a:lvl7pPr>
            <a:lvl8pPr marL="3192103" indent="0">
              <a:buNone/>
              <a:defRPr sz="2000"/>
            </a:lvl8pPr>
            <a:lvl9pPr marL="3648122"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016" indent="0">
              <a:buNone/>
              <a:defRPr sz="1200"/>
            </a:lvl2pPr>
            <a:lvl3pPr marL="912029" indent="0">
              <a:buNone/>
              <a:defRPr sz="1000"/>
            </a:lvl3pPr>
            <a:lvl4pPr marL="1368046" indent="0">
              <a:buNone/>
              <a:defRPr sz="900"/>
            </a:lvl4pPr>
            <a:lvl5pPr marL="1824062" indent="0">
              <a:buNone/>
              <a:defRPr sz="900"/>
            </a:lvl5pPr>
            <a:lvl6pPr marL="2280077" indent="0">
              <a:buNone/>
              <a:defRPr sz="900"/>
            </a:lvl6pPr>
            <a:lvl7pPr marL="2736089" indent="0">
              <a:buNone/>
              <a:defRPr sz="900"/>
            </a:lvl7pPr>
            <a:lvl8pPr marL="3192103" indent="0">
              <a:buNone/>
              <a:defRPr sz="900"/>
            </a:lvl8pPr>
            <a:lvl9pPr marL="3648122"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b="1" i="1">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b="1" i="1">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1">
                <a:cs typeface="Arial" pitchFamily="34" charset="0"/>
              </a:defRPr>
            </a:lvl1pPr>
          </a:lstStyle>
          <a:p>
            <a:pPr>
              <a:defRPr/>
            </a:pPr>
            <a:fld id="{CBD75912-A31B-47A5-B0AF-F56A48544021}" type="slidenum">
              <a:rPr lang="en-US"/>
              <a:pPr>
                <a:defRPr/>
              </a:pPr>
              <a:t>‹N›</a:t>
            </a:fld>
            <a:endParaRPr lang="en-US"/>
          </a:p>
        </p:txBody>
      </p:sp>
    </p:spTree>
    <p:extLst>
      <p:ext uri="{BB962C8B-B14F-4D97-AF65-F5344CB8AC3E}">
        <p14:creationId xmlns:p14="http://schemas.microsoft.com/office/powerpoint/2010/main" xmlns="" val="112373217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p:txBody>
          <a:bodyPr/>
          <a:lstStyle>
            <a:lvl1pPr>
              <a:defRPr b="1" i="1">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b="1" i="1">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1">
                <a:cs typeface="Arial" pitchFamily="34" charset="0"/>
              </a:defRPr>
            </a:lvl1pPr>
          </a:lstStyle>
          <a:p>
            <a:pPr>
              <a:defRPr/>
            </a:pPr>
            <a:fld id="{BD7D5354-AD72-4342-967B-3D6CA43C3853}" type="slidenum">
              <a:rPr lang="en-US"/>
              <a:pPr>
                <a:defRPr/>
              </a:pPr>
              <a:t>‹N›</a:t>
            </a:fld>
            <a:endParaRPr lang="en-US"/>
          </a:p>
        </p:txBody>
      </p:sp>
    </p:spTree>
    <p:extLst>
      <p:ext uri="{BB962C8B-B14F-4D97-AF65-F5344CB8AC3E}">
        <p14:creationId xmlns:p14="http://schemas.microsoft.com/office/powerpoint/2010/main" xmlns="" val="29758436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57"/>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57"/>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p:txBody>
          <a:bodyPr/>
          <a:lstStyle>
            <a:lvl1pPr>
              <a:defRPr b="1" i="1">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b="1" i="1">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1">
                <a:cs typeface="Arial" pitchFamily="34" charset="0"/>
              </a:defRPr>
            </a:lvl1pPr>
          </a:lstStyle>
          <a:p>
            <a:pPr>
              <a:defRPr/>
            </a:pPr>
            <a:fld id="{0D143793-57F7-4724-8CAB-0475E77324A3}" type="slidenum">
              <a:rPr lang="en-US"/>
              <a:pPr>
                <a:defRPr/>
              </a:pPr>
              <a:t>‹N›</a:t>
            </a:fld>
            <a:endParaRPr lang="en-US"/>
          </a:p>
        </p:txBody>
      </p:sp>
    </p:spTree>
    <p:extLst>
      <p:ext uri="{BB962C8B-B14F-4D97-AF65-F5344CB8AC3E}">
        <p14:creationId xmlns:p14="http://schemas.microsoft.com/office/powerpoint/2010/main" xmlns="" val="61008055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57"/>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Rectangle 4"/>
          <p:cNvSpPr>
            <a:spLocks noGrp="1" noChangeArrowheads="1"/>
          </p:cNvSpPr>
          <p:nvPr>
            <p:ph type="dt" sz="half" idx="10"/>
          </p:nvPr>
        </p:nvSpPr>
        <p:spPr/>
        <p:txBody>
          <a:bodyPr/>
          <a:lstStyle>
            <a:lvl1pPr>
              <a:defRPr b="1" i="1">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a:defRPr b="1" i="1">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i="1">
                <a:cs typeface="Arial" pitchFamily="34" charset="0"/>
              </a:defRPr>
            </a:lvl1pPr>
          </a:lstStyle>
          <a:p>
            <a:pPr>
              <a:defRPr/>
            </a:pPr>
            <a:fld id="{11C63549-FAB2-48A8-B4EB-AB540F293CAD}" type="slidenum">
              <a:rPr lang="en-US"/>
              <a:pPr>
                <a:defRPr/>
              </a:pPr>
              <a:t>‹N›</a:t>
            </a:fld>
            <a:endParaRPr lang="en-US"/>
          </a:p>
        </p:txBody>
      </p:sp>
    </p:spTree>
    <p:extLst>
      <p:ext uri="{BB962C8B-B14F-4D97-AF65-F5344CB8AC3E}">
        <p14:creationId xmlns:p14="http://schemas.microsoft.com/office/powerpoint/2010/main" xmlns="" val="341262991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VS"/>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813" y="5702300"/>
            <a:ext cx="22098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uktytfap04\data\Presentations\CircleScience\#Clients\Novartis\Relaxin\28173F RLX Q2 Marketing Support 2012\serelaxin banner new.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22871"/>
          <a:stretch>
            <a:fillRect/>
          </a:stretch>
        </p:blipFill>
        <p:spPr bwMode="auto">
          <a:xfrm>
            <a:off x="0" y="765175"/>
            <a:ext cx="9144000" cy="262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3299" name="Rectangle 3"/>
          <p:cNvSpPr>
            <a:spLocks noGrp="1" noChangeArrowheads="1"/>
          </p:cNvSpPr>
          <p:nvPr>
            <p:ph type="subTitle" sz="quarter" idx="1"/>
          </p:nvPr>
        </p:nvSpPr>
        <p:spPr bwMode="auto">
          <a:xfrm>
            <a:off x="1547813" y="4436740"/>
            <a:ext cx="7275570" cy="1429829"/>
          </a:xfrm>
        </p:spPr>
        <p:txBody>
          <a:bodyPr>
            <a:noAutofit/>
          </a:bodyPr>
          <a:lstStyle>
            <a:lvl1pPr marL="0" indent="0" eaLnBrk="0" hangingPunct="0">
              <a:lnSpc>
                <a:spcPct val="100000"/>
              </a:lnSpc>
              <a:spcBef>
                <a:spcPts val="0"/>
              </a:spcBef>
              <a:spcAft>
                <a:spcPts val="600"/>
              </a:spcAft>
              <a:buFont typeface="Wingdings" pitchFamily="2" charset="2"/>
              <a:buNone/>
              <a:defRPr sz="1800">
                <a:solidFill>
                  <a:srgbClr val="DC4D01"/>
                </a:solidFill>
              </a:defRPr>
            </a:lvl1pPr>
          </a:lstStyle>
          <a:p>
            <a:r>
              <a:rPr lang="en-US" dirty="0" smtClean="0"/>
              <a:t>Click to edit Master subtitle style</a:t>
            </a:r>
            <a:endParaRPr lang="en-US" dirty="0"/>
          </a:p>
        </p:txBody>
      </p:sp>
      <p:sp>
        <p:nvSpPr>
          <p:cNvPr id="823300" name="Rectangle 4"/>
          <p:cNvSpPr>
            <a:spLocks noGrp="1" noChangeArrowheads="1"/>
          </p:cNvSpPr>
          <p:nvPr>
            <p:ph type="ctrTitle" sz="quarter"/>
          </p:nvPr>
        </p:nvSpPr>
        <p:spPr bwMode="auto">
          <a:xfrm>
            <a:off x="1541463" y="3429000"/>
            <a:ext cx="7278687" cy="936625"/>
          </a:xfrm>
        </p:spPr>
        <p:txBody>
          <a:bodyPr wrap="none">
            <a:noAutofit/>
          </a:bodyPr>
          <a:lstStyle>
            <a:lvl1pPr>
              <a:lnSpc>
                <a:spcPct val="100000"/>
              </a:lnSpc>
              <a:spcBef>
                <a:spcPts val="0"/>
              </a:spcBef>
              <a:spcAft>
                <a:spcPts val="600"/>
              </a:spcAft>
              <a:defRPr sz="2800">
                <a:solidFill>
                  <a:srgbClr val="A2370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33576315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de-CH" dirty="0"/>
          </a:p>
        </p:txBody>
      </p:sp>
      <p:sp>
        <p:nvSpPr>
          <p:cNvPr id="3" name="Content Placeholder 2"/>
          <p:cNvSpPr>
            <a:spLocks noGrp="1"/>
          </p:cNvSpPr>
          <p:nvPr>
            <p:ph idx="1"/>
          </p:nvPr>
        </p:nvSpPr>
        <p:spPr/>
        <p:txBody>
          <a:bodyPr>
            <a:noAutofit/>
          </a:bodyPr>
          <a:lstStyle>
            <a:lvl1pPr marL="233363" indent="-233363">
              <a:lnSpc>
                <a:spcPct val="100000"/>
              </a:lnSpc>
              <a:buClr>
                <a:schemeClr val="accent4"/>
              </a:buClr>
              <a:buFont typeface="Wingdings" pitchFamily="2" charset="2"/>
              <a:buChar char="§"/>
              <a:defRPr/>
            </a:lvl1pPr>
            <a:lvl2pPr marL="441325" indent="-190500">
              <a:lnSpc>
                <a:spcPct val="100000"/>
              </a:lnSpc>
              <a:buClr>
                <a:schemeClr val="accent4"/>
              </a:buClr>
              <a:buFont typeface="Arial" pitchFamily="34" charset="0"/>
              <a:buChar char="•"/>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5" name="Slide Number Placeholder 2"/>
          <p:cNvSpPr>
            <a:spLocks noGrp="1"/>
          </p:cNvSpPr>
          <p:nvPr>
            <p:ph type="sldNum" sz="quarter" idx="11"/>
          </p:nvPr>
        </p:nvSpPr>
        <p:spPr/>
        <p:txBody>
          <a:bodyPr/>
          <a:lstStyle>
            <a:lvl1pPr>
              <a:defRPr/>
            </a:lvl1pPr>
          </a:lstStyle>
          <a:p>
            <a:pPr>
              <a:defRPr/>
            </a:pPr>
            <a:fld id="{79E52E38-A99A-4217-9826-C73F505C06A8}"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34441979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3238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7521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6" name="Slide Number Placeholder 2"/>
          <p:cNvSpPr>
            <a:spLocks noGrp="1"/>
          </p:cNvSpPr>
          <p:nvPr>
            <p:ph type="sldNum" sz="quarter" idx="11"/>
          </p:nvPr>
        </p:nvSpPr>
        <p:spPr/>
        <p:txBody>
          <a:bodyPr/>
          <a:lstStyle>
            <a:lvl1pPr>
              <a:defRPr/>
            </a:lvl1pPr>
          </a:lstStyle>
          <a:p>
            <a:pPr>
              <a:defRPr/>
            </a:pPr>
            <a:fld id="{FFCB80BD-0AB4-4428-AB3D-01F50ED8F22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136545746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4" name="Slide Number Placeholder 2"/>
          <p:cNvSpPr>
            <a:spLocks noGrp="1"/>
          </p:cNvSpPr>
          <p:nvPr>
            <p:ph type="sldNum" sz="quarter" idx="11"/>
          </p:nvPr>
        </p:nvSpPr>
        <p:spPr/>
        <p:txBody>
          <a:bodyPr/>
          <a:lstStyle>
            <a:lvl1pPr>
              <a:defRPr/>
            </a:lvl1pPr>
          </a:lstStyle>
          <a:p>
            <a:pPr>
              <a:defRPr/>
            </a:pPr>
            <a:fld id="{CFEC187F-DAEE-4CA8-BC3C-D2ED19F51B6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66903636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3" name="Slide Number Placeholder 2"/>
          <p:cNvSpPr>
            <a:spLocks noGrp="1"/>
          </p:cNvSpPr>
          <p:nvPr>
            <p:ph type="sldNum" sz="quarter" idx="11"/>
          </p:nvPr>
        </p:nvSpPr>
        <p:spPr/>
        <p:txBody>
          <a:bodyPr/>
          <a:lstStyle>
            <a:lvl1pPr>
              <a:defRPr/>
            </a:lvl1pPr>
          </a:lstStyle>
          <a:p>
            <a:pPr>
              <a:defRPr/>
            </a:pPr>
            <a:fld id="{A43D5305-E3B0-47F2-903C-E0BDF96B2261}"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3730955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29B4709D-C1EC-4372-AE73-24BE4987AF3F}"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260558672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9010FFAD-2225-4C68-B160-ACBA1C778D3A}"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29748174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en-US"/>
          </a:p>
        </p:txBody>
      </p:sp>
      <p:sp>
        <p:nvSpPr>
          <p:cNvPr id="3" name="Segnaposto tabella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en-US"/>
          </a:p>
        </p:txBody>
      </p:sp>
      <p:sp>
        <p:nvSpPr>
          <p:cNvPr id="3" name="Segnaposto grafico 2"/>
          <p:cNvSpPr>
            <a:spLocks noGrp="1"/>
          </p:cNvSpPr>
          <p:nvPr>
            <p:ph type="chart" idx="1"/>
          </p:nvPr>
        </p:nvSpPr>
        <p:spPr>
          <a:xfrm>
            <a:off x="685800" y="1981200"/>
            <a:ext cx="7772400" cy="4114800"/>
          </a:xfrm>
        </p:spPr>
        <p:txBody>
          <a:bodyPr/>
          <a:lstStyle/>
          <a:p>
            <a:pPr lvl="0"/>
            <a:endParaRPr lang="en-US" noProof="0" smtClean="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en-US"/>
          </a:p>
        </p:txBody>
      </p:sp>
      <p:sp>
        <p:nvSpPr>
          <p:cNvPr id="3" name="Segnaposto grafico 2"/>
          <p:cNvSpPr>
            <a:spLocks noGrp="1"/>
          </p:cNvSpPr>
          <p:nvPr>
            <p:ph type="chart" sz="half" idx="1"/>
          </p:nvPr>
        </p:nvSpPr>
        <p:spPr>
          <a:xfrm>
            <a:off x="685800" y="1981200"/>
            <a:ext cx="3810000" cy="4114800"/>
          </a:xfrm>
        </p:spPr>
        <p:txBody>
          <a:bodyPr/>
          <a:lstStyle/>
          <a:p>
            <a:pPr lvl="0"/>
            <a:endParaRPr lang="en-US" noProof="0" smtClean="0"/>
          </a:p>
        </p:txBody>
      </p:sp>
      <p:sp>
        <p:nvSpPr>
          <p:cNvPr id="4" name="Segnaposto testo 3"/>
          <p:cNvSpPr>
            <a:spLocks noGrp="1"/>
          </p:cNvSpPr>
          <p:nvPr>
            <p:ph type="body"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539750" y="6587481"/>
            <a:ext cx="4032250" cy="153888"/>
          </a:xfrm>
        </p:spPr>
        <p:txBody>
          <a:bodyPr tIns="0" rIns="0" bIns="0" anchor="b"/>
          <a:lstStyle>
            <a:lvl1pPr marL="0" indent="0">
              <a:spcAft>
                <a:spcPts val="0"/>
              </a:spcAft>
              <a:buNone/>
              <a:defRPr sz="1000"/>
            </a:lvl1pPr>
          </a:lstStyle>
          <a:p>
            <a:pPr lvl="0"/>
            <a:r>
              <a:rPr lang="en-US" dirty="0" smtClean="0"/>
              <a:t>Footnotes</a:t>
            </a:r>
            <a:endParaRPr lang="en-GB" dirty="0"/>
          </a:p>
        </p:txBody>
      </p:sp>
      <p:sp>
        <p:nvSpPr>
          <p:cNvPr id="6" name="Text Placeholder 4"/>
          <p:cNvSpPr>
            <a:spLocks noGrp="1"/>
          </p:cNvSpPr>
          <p:nvPr>
            <p:ph type="body" sz="quarter" idx="11" hasCustomPrompt="1"/>
          </p:nvPr>
        </p:nvSpPr>
        <p:spPr>
          <a:xfrm>
            <a:off x="4572000" y="6587481"/>
            <a:ext cx="4026194" cy="153888"/>
          </a:xfrm>
        </p:spPr>
        <p:txBody>
          <a:bodyPr tIns="0" rIns="0" bIns="0" anchor="b"/>
          <a:lstStyle>
            <a:lvl1pPr marL="0" indent="0" algn="r">
              <a:spcAft>
                <a:spcPts val="0"/>
              </a:spcAft>
              <a:buNone/>
              <a:defRPr sz="1000"/>
            </a:lvl1pPr>
          </a:lstStyle>
          <a:p>
            <a:pPr lvl="0"/>
            <a:r>
              <a:rPr lang="en-US" dirty="0" smtClean="0"/>
              <a:t>References</a:t>
            </a:r>
            <a:endParaRPr lang="en-GB" dirty="0"/>
          </a:p>
        </p:txBody>
      </p:sp>
    </p:spTree>
    <p:extLst>
      <p:ext uri="{BB962C8B-B14F-4D97-AF65-F5344CB8AC3E}">
        <p14:creationId xmlns:p14="http://schemas.microsoft.com/office/powerpoint/2010/main" xmlns="" val="1811290928"/>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VS"/>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813" y="5702300"/>
            <a:ext cx="22098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uktytfap04\data\Presentations\CircleScience\#Clients\Novartis\Relaxin\28173F RLX Q2 Marketing Support 2012\serelaxin banner new.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22871"/>
          <a:stretch>
            <a:fillRect/>
          </a:stretch>
        </p:blipFill>
        <p:spPr bwMode="auto">
          <a:xfrm>
            <a:off x="0" y="765175"/>
            <a:ext cx="9144000" cy="262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3299" name="Rectangle 3"/>
          <p:cNvSpPr>
            <a:spLocks noGrp="1" noChangeArrowheads="1"/>
          </p:cNvSpPr>
          <p:nvPr>
            <p:ph type="subTitle" sz="quarter" idx="1"/>
          </p:nvPr>
        </p:nvSpPr>
        <p:spPr bwMode="auto">
          <a:xfrm>
            <a:off x="1547813" y="4436740"/>
            <a:ext cx="7275570" cy="1429829"/>
          </a:xfrm>
        </p:spPr>
        <p:txBody>
          <a:bodyPr>
            <a:noAutofit/>
          </a:bodyPr>
          <a:lstStyle>
            <a:lvl1pPr marL="0" indent="0" eaLnBrk="0" hangingPunct="0">
              <a:lnSpc>
                <a:spcPct val="100000"/>
              </a:lnSpc>
              <a:spcBef>
                <a:spcPts val="0"/>
              </a:spcBef>
              <a:spcAft>
                <a:spcPts val="600"/>
              </a:spcAft>
              <a:buFont typeface="Wingdings" pitchFamily="2" charset="2"/>
              <a:buNone/>
              <a:defRPr sz="1800">
                <a:solidFill>
                  <a:srgbClr val="DC4D01"/>
                </a:solidFill>
              </a:defRPr>
            </a:lvl1pPr>
          </a:lstStyle>
          <a:p>
            <a:r>
              <a:rPr lang="en-US" dirty="0" smtClean="0"/>
              <a:t>Click to edit Master subtitle style</a:t>
            </a:r>
            <a:endParaRPr lang="en-US" dirty="0"/>
          </a:p>
        </p:txBody>
      </p:sp>
      <p:sp>
        <p:nvSpPr>
          <p:cNvPr id="823300" name="Rectangle 4"/>
          <p:cNvSpPr>
            <a:spLocks noGrp="1" noChangeArrowheads="1"/>
          </p:cNvSpPr>
          <p:nvPr>
            <p:ph type="ctrTitle" sz="quarter"/>
          </p:nvPr>
        </p:nvSpPr>
        <p:spPr bwMode="auto">
          <a:xfrm>
            <a:off x="1541463" y="3429000"/>
            <a:ext cx="7278687" cy="936625"/>
          </a:xfrm>
        </p:spPr>
        <p:txBody>
          <a:bodyPr wrap="none">
            <a:noAutofit/>
          </a:bodyPr>
          <a:lstStyle>
            <a:lvl1pPr>
              <a:lnSpc>
                <a:spcPct val="100000"/>
              </a:lnSpc>
              <a:spcBef>
                <a:spcPts val="0"/>
              </a:spcBef>
              <a:spcAft>
                <a:spcPts val="600"/>
              </a:spcAft>
              <a:defRPr sz="2800">
                <a:solidFill>
                  <a:srgbClr val="A2370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33576315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de-CH" dirty="0"/>
          </a:p>
        </p:txBody>
      </p:sp>
      <p:sp>
        <p:nvSpPr>
          <p:cNvPr id="3" name="Content Placeholder 2"/>
          <p:cNvSpPr>
            <a:spLocks noGrp="1"/>
          </p:cNvSpPr>
          <p:nvPr>
            <p:ph idx="1"/>
          </p:nvPr>
        </p:nvSpPr>
        <p:spPr/>
        <p:txBody>
          <a:bodyPr>
            <a:noAutofit/>
          </a:bodyPr>
          <a:lstStyle>
            <a:lvl1pPr marL="233363" indent="-233363">
              <a:lnSpc>
                <a:spcPct val="100000"/>
              </a:lnSpc>
              <a:buClr>
                <a:schemeClr val="accent4"/>
              </a:buClr>
              <a:buFont typeface="Wingdings" pitchFamily="2" charset="2"/>
              <a:buChar char="§"/>
              <a:defRPr/>
            </a:lvl1pPr>
            <a:lvl2pPr marL="441325" indent="-190500">
              <a:lnSpc>
                <a:spcPct val="100000"/>
              </a:lnSpc>
              <a:buClr>
                <a:schemeClr val="accent4"/>
              </a:buClr>
              <a:buFont typeface="Arial" pitchFamily="34" charset="0"/>
              <a:buChar char="•"/>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5" name="Slide Number Placeholder 2"/>
          <p:cNvSpPr>
            <a:spLocks noGrp="1"/>
          </p:cNvSpPr>
          <p:nvPr>
            <p:ph type="sldNum" sz="quarter" idx="11"/>
          </p:nvPr>
        </p:nvSpPr>
        <p:spPr/>
        <p:txBody>
          <a:bodyPr/>
          <a:lstStyle>
            <a:lvl1pPr>
              <a:defRPr/>
            </a:lvl1pPr>
          </a:lstStyle>
          <a:p>
            <a:pPr>
              <a:defRPr/>
            </a:pPr>
            <a:fld id="{79E52E38-A99A-4217-9826-C73F505C06A8}"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34441979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3238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7521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6" name="Slide Number Placeholder 2"/>
          <p:cNvSpPr>
            <a:spLocks noGrp="1"/>
          </p:cNvSpPr>
          <p:nvPr>
            <p:ph type="sldNum" sz="quarter" idx="11"/>
          </p:nvPr>
        </p:nvSpPr>
        <p:spPr/>
        <p:txBody>
          <a:bodyPr/>
          <a:lstStyle>
            <a:lvl1pPr>
              <a:defRPr/>
            </a:lvl1pPr>
          </a:lstStyle>
          <a:p>
            <a:pPr>
              <a:defRPr/>
            </a:pPr>
            <a:fld id="{FFCB80BD-0AB4-4428-AB3D-01F50ED8F22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136545746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4" name="Slide Number Placeholder 2"/>
          <p:cNvSpPr>
            <a:spLocks noGrp="1"/>
          </p:cNvSpPr>
          <p:nvPr>
            <p:ph type="sldNum" sz="quarter" idx="11"/>
          </p:nvPr>
        </p:nvSpPr>
        <p:spPr/>
        <p:txBody>
          <a:bodyPr/>
          <a:lstStyle>
            <a:lvl1pPr>
              <a:defRPr/>
            </a:lvl1pPr>
          </a:lstStyle>
          <a:p>
            <a:pPr>
              <a:defRPr/>
            </a:pPr>
            <a:fld id="{CFEC187F-DAEE-4CA8-BC3C-D2ED19F51B6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66903636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3" name="Slide Number Placeholder 2"/>
          <p:cNvSpPr>
            <a:spLocks noGrp="1"/>
          </p:cNvSpPr>
          <p:nvPr>
            <p:ph type="sldNum" sz="quarter" idx="11"/>
          </p:nvPr>
        </p:nvSpPr>
        <p:spPr/>
        <p:txBody>
          <a:bodyPr/>
          <a:lstStyle>
            <a:lvl1pPr>
              <a:defRPr/>
            </a:lvl1pPr>
          </a:lstStyle>
          <a:p>
            <a:pPr>
              <a:defRPr/>
            </a:pPr>
            <a:fld id="{A43D5305-E3B0-47F2-903C-E0BDF96B2261}"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3730955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lstStyle>
          <a:p>
            <a:endParaRPr lang="en-US">
              <a:solidFill>
                <a:srgbClr val="FFFFFF"/>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FFFFFF"/>
              </a:solidFill>
            </a:endParaRPr>
          </a:p>
        </p:txBody>
      </p:sp>
      <p:sp>
        <p:nvSpPr>
          <p:cNvPr id="9" name="Segnaposto numero diapositiva 8"/>
          <p:cNvSpPr>
            <a:spLocks noGrp="1"/>
          </p:cNvSpPr>
          <p:nvPr>
            <p:ph type="sldNum" sz="quarter" idx="12"/>
          </p:nvPr>
        </p:nvSpPr>
        <p:spPr/>
        <p:txBody>
          <a:bodyPr/>
          <a:lstStyle>
            <a:lvl1pPr>
              <a:defRPr/>
            </a:lvl1pPr>
          </a:lstStyle>
          <a:p>
            <a:fld id="{1BBB4EDE-62AC-40FE-89BA-E579697610E1}"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233553826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VS"/>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813" y="5702300"/>
            <a:ext cx="2209800"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descr="\\uktytfap04\data\Presentations\CircleScience\#Clients\Novartis\Relaxin\28173F RLX Q2 Marketing Support 2012\serelaxin banner new.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b="22871"/>
          <a:stretch>
            <a:fillRect/>
          </a:stretch>
        </p:blipFill>
        <p:spPr bwMode="auto">
          <a:xfrm>
            <a:off x="0" y="765175"/>
            <a:ext cx="9144000" cy="262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3299" name="Rectangle 3"/>
          <p:cNvSpPr>
            <a:spLocks noGrp="1" noChangeArrowheads="1"/>
          </p:cNvSpPr>
          <p:nvPr>
            <p:ph type="subTitle" sz="quarter" idx="1"/>
          </p:nvPr>
        </p:nvSpPr>
        <p:spPr bwMode="auto">
          <a:xfrm>
            <a:off x="1547813" y="4436740"/>
            <a:ext cx="7275570" cy="1429829"/>
          </a:xfrm>
        </p:spPr>
        <p:txBody>
          <a:bodyPr>
            <a:noAutofit/>
          </a:bodyPr>
          <a:lstStyle>
            <a:lvl1pPr marL="0" indent="0" eaLnBrk="0" hangingPunct="0">
              <a:lnSpc>
                <a:spcPct val="100000"/>
              </a:lnSpc>
              <a:spcBef>
                <a:spcPts val="0"/>
              </a:spcBef>
              <a:spcAft>
                <a:spcPts val="600"/>
              </a:spcAft>
              <a:buFont typeface="Wingdings" pitchFamily="2" charset="2"/>
              <a:buNone/>
              <a:defRPr sz="1800">
                <a:solidFill>
                  <a:srgbClr val="DC4D01"/>
                </a:solidFill>
              </a:defRPr>
            </a:lvl1pPr>
          </a:lstStyle>
          <a:p>
            <a:r>
              <a:rPr lang="en-US" dirty="0" smtClean="0"/>
              <a:t>Click to edit Master subtitle style</a:t>
            </a:r>
            <a:endParaRPr lang="en-US" dirty="0"/>
          </a:p>
        </p:txBody>
      </p:sp>
      <p:sp>
        <p:nvSpPr>
          <p:cNvPr id="823300" name="Rectangle 4"/>
          <p:cNvSpPr>
            <a:spLocks noGrp="1" noChangeArrowheads="1"/>
          </p:cNvSpPr>
          <p:nvPr>
            <p:ph type="ctrTitle" sz="quarter"/>
          </p:nvPr>
        </p:nvSpPr>
        <p:spPr bwMode="auto">
          <a:xfrm>
            <a:off x="1541463" y="3429000"/>
            <a:ext cx="7278687" cy="936625"/>
          </a:xfrm>
        </p:spPr>
        <p:txBody>
          <a:bodyPr wrap="none">
            <a:noAutofit/>
          </a:bodyPr>
          <a:lstStyle>
            <a:lvl1pPr>
              <a:lnSpc>
                <a:spcPct val="100000"/>
              </a:lnSpc>
              <a:spcBef>
                <a:spcPts val="0"/>
              </a:spcBef>
              <a:spcAft>
                <a:spcPts val="600"/>
              </a:spcAft>
              <a:defRPr sz="2800">
                <a:solidFill>
                  <a:srgbClr val="A2370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68591841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de-CH" dirty="0"/>
          </a:p>
        </p:txBody>
      </p:sp>
      <p:sp>
        <p:nvSpPr>
          <p:cNvPr id="3" name="Content Placeholder 2"/>
          <p:cNvSpPr>
            <a:spLocks noGrp="1"/>
          </p:cNvSpPr>
          <p:nvPr>
            <p:ph idx="1"/>
          </p:nvPr>
        </p:nvSpPr>
        <p:spPr/>
        <p:txBody>
          <a:bodyPr>
            <a:noAutofit/>
          </a:bodyPr>
          <a:lstStyle>
            <a:lvl1pPr marL="233363" indent="-233363">
              <a:lnSpc>
                <a:spcPct val="100000"/>
              </a:lnSpc>
              <a:buClr>
                <a:schemeClr val="accent4"/>
              </a:buClr>
              <a:buFont typeface="Wingdings" pitchFamily="2" charset="2"/>
              <a:buChar char="§"/>
              <a:defRPr/>
            </a:lvl1pPr>
            <a:lvl2pPr marL="441325" indent="-190500">
              <a:lnSpc>
                <a:spcPct val="100000"/>
              </a:lnSpc>
              <a:buClr>
                <a:schemeClr val="accent4"/>
              </a:buClr>
              <a:buFont typeface="Arial" pitchFamily="34" charset="0"/>
              <a:buChar char="•"/>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5" name="Slide Number Placeholder 2"/>
          <p:cNvSpPr>
            <a:spLocks noGrp="1"/>
          </p:cNvSpPr>
          <p:nvPr>
            <p:ph type="sldNum" sz="quarter" idx="11"/>
          </p:nvPr>
        </p:nvSpPr>
        <p:spPr/>
        <p:txBody>
          <a:bodyPr/>
          <a:lstStyle>
            <a:lvl1pPr>
              <a:defRPr/>
            </a:lvl1pPr>
          </a:lstStyle>
          <a:p>
            <a:pPr>
              <a:defRPr/>
            </a:pPr>
            <a:fld id="{79E52E38-A99A-4217-9826-C73F505C06A8}"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 xmlns:p14="http://schemas.microsoft.com/office/powerpoint/2010/main" val="284385638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3238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7521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6" name="Slide Number Placeholder 2"/>
          <p:cNvSpPr>
            <a:spLocks noGrp="1"/>
          </p:cNvSpPr>
          <p:nvPr>
            <p:ph type="sldNum" sz="quarter" idx="11"/>
          </p:nvPr>
        </p:nvSpPr>
        <p:spPr/>
        <p:txBody>
          <a:bodyPr/>
          <a:lstStyle>
            <a:lvl1pPr>
              <a:defRPr/>
            </a:lvl1pPr>
          </a:lstStyle>
          <a:p>
            <a:pPr>
              <a:defRPr/>
            </a:pPr>
            <a:fld id="{FFCB80BD-0AB4-4428-AB3D-01F50ED8F22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 xmlns:p14="http://schemas.microsoft.com/office/powerpoint/2010/main" val="6813384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4" name="Slide Number Placeholder 2"/>
          <p:cNvSpPr>
            <a:spLocks noGrp="1"/>
          </p:cNvSpPr>
          <p:nvPr>
            <p:ph type="sldNum" sz="quarter" idx="11"/>
          </p:nvPr>
        </p:nvSpPr>
        <p:spPr/>
        <p:txBody>
          <a:bodyPr/>
          <a:lstStyle>
            <a:lvl1pPr>
              <a:defRPr/>
            </a:lvl1pPr>
          </a:lstStyle>
          <a:p>
            <a:pPr>
              <a:defRPr/>
            </a:pPr>
            <a:fld id="{CFEC187F-DAEE-4CA8-BC3C-D2ED19F51B6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 xmlns:p14="http://schemas.microsoft.com/office/powerpoint/2010/main" val="201503729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3" name="Slide Number Placeholder 2"/>
          <p:cNvSpPr>
            <a:spLocks noGrp="1"/>
          </p:cNvSpPr>
          <p:nvPr>
            <p:ph type="sldNum" sz="quarter" idx="11"/>
          </p:nvPr>
        </p:nvSpPr>
        <p:spPr/>
        <p:txBody>
          <a:bodyPr/>
          <a:lstStyle>
            <a:lvl1pPr>
              <a:defRPr/>
            </a:lvl1pPr>
          </a:lstStyle>
          <a:p>
            <a:pPr>
              <a:defRPr/>
            </a:pPr>
            <a:fld id="{A43D5305-E3B0-47F2-903C-E0BDF96B2261}"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 xmlns:p14="http://schemas.microsoft.com/office/powerpoint/2010/main" val="88940620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VS"/>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813" y="5702300"/>
            <a:ext cx="2209800"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descr="\\uktytfap04\data\Presentations\CircleScience\#Clients\Novartis\Relaxin\28173F RLX Q2 Marketing Support 2012\serelaxin banner new.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b="22871"/>
          <a:stretch>
            <a:fillRect/>
          </a:stretch>
        </p:blipFill>
        <p:spPr bwMode="auto">
          <a:xfrm>
            <a:off x="0" y="765175"/>
            <a:ext cx="9144000" cy="262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3299" name="Rectangle 3"/>
          <p:cNvSpPr>
            <a:spLocks noGrp="1" noChangeArrowheads="1"/>
          </p:cNvSpPr>
          <p:nvPr>
            <p:ph type="subTitle" sz="quarter" idx="1"/>
          </p:nvPr>
        </p:nvSpPr>
        <p:spPr bwMode="auto">
          <a:xfrm>
            <a:off x="1547813" y="4436740"/>
            <a:ext cx="7275570" cy="1429829"/>
          </a:xfrm>
        </p:spPr>
        <p:txBody>
          <a:bodyPr>
            <a:noAutofit/>
          </a:bodyPr>
          <a:lstStyle>
            <a:lvl1pPr marL="0" indent="0" eaLnBrk="0" hangingPunct="0">
              <a:lnSpc>
                <a:spcPct val="100000"/>
              </a:lnSpc>
              <a:spcBef>
                <a:spcPts val="0"/>
              </a:spcBef>
              <a:spcAft>
                <a:spcPts val="600"/>
              </a:spcAft>
              <a:buFont typeface="Wingdings" pitchFamily="2" charset="2"/>
              <a:buNone/>
              <a:defRPr sz="1800">
                <a:solidFill>
                  <a:srgbClr val="DC4D01"/>
                </a:solidFill>
              </a:defRPr>
            </a:lvl1pPr>
          </a:lstStyle>
          <a:p>
            <a:r>
              <a:rPr lang="en-US" dirty="0" smtClean="0"/>
              <a:t>Click to edit Master subtitle style</a:t>
            </a:r>
            <a:endParaRPr lang="en-US" dirty="0"/>
          </a:p>
        </p:txBody>
      </p:sp>
      <p:sp>
        <p:nvSpPr>
          <p:cNvPr id="823300" name="Rectangle 4"/>
          <p:cNvSpPr>
            <a:spLocks noGrp="1" noChangeArrowheads="1"/>
          </p:cNvSpPr>
          <p:nvPr>
            <p:ph type="ctrTitle" sz="quarter"/>
          </p:nvPr>
        </p:nvSpPr>
        <p:spPr bwMode="auto">
          <a:xfrm>
            <a:off x="1541463" y="3429000"/>
            <a:ext cx="7278687" cy="936625"/>
          </a:xfrm>
        </p:spPr>
        <p:txBody>
          <a:bodyPr wrap="none">
            <a:noAutofit/>
          </a:bodyPr>
          <a:lstStyle>
            <a:lvl1pPr>
              <a:lnSpc>
                <a:spcPct val="100000"/>
              </a:lnSpc>
              <a:spcBef>
                <a:spcPts val="0"/>
              </a:spcBef>
              <a:spcAft>
                <a:spcPts val="600"/>
              </a:spcAft>
              <a:defRPr sz="2800">
                <a:solidFill>
                  <a:srgbClr val="A2370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68591841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de-CH" dirty="0"/>
          </a:p>
        </p:txBody>
      </p:sp>
      <p:sp>
        <p:nvSpPr>
          <p:cNvPr id="3" name="Content Placeholder 2"/>
          <p:cNvSpPr>
            <a:spLocks noGrp="1"/>
          </p:cNvSpPr>
          <p:nvPr>
            <p:ph idx="1"/>
          </p:nvPr>
        </p:nvSpPr>
        <p:spPr/>
        <p:txBody>
          <a:bodyPr>
            <a:noAutofit/>
          </a:bodyPr>
          <a:lstStyle>
            <a:lvl1pPr marL="233363" indent="-233363">
              <a:lnSpc>
                <a:spcPct val="100000"/>
              </a:lnSpc>
              <a:buClr>
                <a:schemeClr val="accent4"/>
              </a:buClr>
              <a:buFont typeface="Wingdings" pitchFamily="2" charset="2"/>
              <a:buChar char="§"/>
              <a:defRPr/>
            </a:lvl1pPr>
            <a:lvl2pPr marL="441325" indent="-190500">
              <a:lnSpc>
                <a:spcPct val="100000"/>
              </a:lnSpc>
              <a:buClr>
                <a:schemeClr val="accent4"/>
              </a:buClr>
              <a:buFont typeface="Arial" pitchFamily="34" charset="0"/>
              <a:buChar char="•"/>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5" name="Slide Number Placeholder 2"/>
          <p:cNvSpPr>
            <a:spLocks noGrp="1"/>
          </p:cNvSpPr>
          <p:nvPr>
            <p:ph type="sldNum" sz="quarter" idx="11"/>
          </p:nvPr>
        </p:nvSpPr>
        <p:spPr/>
        <p:txBody>
          <a:bodyPr/>
          <a:lstStyle>
            <a:lvl1pPr>
              <a:defRPr/>
            </a:lvl1pPr>
          </a:lstStyle>
          <a:p>
            <a:pPr>
              <a:defRPr/>
            </a:pPr>
            <a:fld id="{79E52E38-A99A-4217-9826-C73F505C06A8}"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 xmlns:p14="http://schemas.microsoft.com/office/powerpoint/2010/main" val="284385638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3238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7521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6" name="Slide Number Placeholder 2"/>
          <p:cNvSpPr>
            <a:spLocks noGrp="1"/>
          </p:cNvSpPr>
          <p:nvPr>
            <p:ph type="sldNum" sz="quarter" idx="11"/>
          </p:nvPr>
        </p:nvSpPr>
        <p:spPr/>
        <p:txBody>
          <a:bodyPr/>
          <a:lstStyle>
            <a:lvl1pPr>
              <a:defRPr/>
            </a:lvl1pPr>
          </a:lstStyle>
          <a:p>
            <a:pPr>
              <a:defRPr/>
            </a:pPr>
            <a:fld id="{FFCB80BD-0AB4-4428-AB3D-01F50ED8F22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 xmlns:p14="http://schemas.microsoft.com/office/powerpoint/2010/main" val="6813384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4" name="Slide Number Placeholder 2"/>
          <p:cNvSpPr>
            <a:spLocks noGrp="1"/>
          </p:cNvSpPr>
          <p:nvPr>
            <p:ph type="sldNum" sz="quarter" idx="11"/>
          </p:nvPr>
        </p:nvSpPr>
        <p:spPr/>
        <p:txBody>
          <a:bodyPr/>
          <a:lstStyle>
            <a:lvl1pPr>
              <a:defRPr/>
            </a:lvl1pPr>
          </a:lstStyle>
          <a:p>
            <a:pPr>
              <a:defRPr/>
            </a:pPr>
            <a:fld id="{CFEC187F-DAEE-4CA8-BC3C-D2ED19F51B6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 xmlns:p14="http://schemas.microsoft.com/office/powerpoint/2010/main" val="201503729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3" name="Slide Number Placeholder 2"/>
          <p:cNvSpPr>
            <a:spLocks noGrp="1"/>
          </p:cNvSpPr>
          <p:nvPr>
            <p:ph type="sldNum" sz="quarter" idx="11"/>
          </p:nvPr>
        </p:nvSpPr>
        <p:spPr/>
        <p:txBody>
          <a:bodyPr/>
          <a:lstStyle>
            <a:lvl1pPr>
              <a:defRPr/>
            </a:lvl1pPr>
          </a:lstStyle>
          <a:p>
            <a:pPr>
              <a:defRPr/>
            </a:pPr>
            <a:fld id="{A43D5305-E3B0-47F2-903C-E0BDF96B2261}"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 xmlns:p14="http://schemas.microsoft.com/office/powerpoint/2010/main" val="88940620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lstStyle>
          <a:p>
            <a:endParaRPr lang="en-US">
              <a:solidFill>
                <a:srgbClr val="FFFFFF"/>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FFFFFF"/>
              </a:solidFill>
            </a:endParaRPr>
          </a:p>
        </p:txBody>
      </p:sp>
      <p:sp>
        <p:nvSpPr>
          <p:cNvPr id="5" name="Segnaposto numero diapositiva 4"/>
          <p:cNvSpPr>
            <a:spLocks noGrp="1"/>
          </p:cNvSpPr>
          <p:nvPr>
            <p:ph type="sldNum" sz="quarter" idx="12"/>
          </p:nvPr>
        </p:nvSpPr>
        <p:spPr/>
        <p:txBody>
          <a:bodyPr/>
          <a:lstStyle>
            <a:lvl1pPr>
              <a:defRPr/>
            </a:lvl1pPr>
          </a:lstStyle>
          <a:p>
            <a:fld id="{2A6D29DF-D90E-4800-B129-C8D69304B16B}"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18658994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VS"/>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813" y="5702301"/>
            <a:ext cx="22098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uktytfap04\data\Presentations\CircleScience\#Clients\Novartis\Relaxin\28173F RLX Q2 Marketing Support 2012\serelaxin banner new.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22871"/>
          <a:stretch>
            <a:fillRect/>
          </a:stretch>
        </p:blipFill>
        <p:spPr bwMode="auto">
          <a:xfrm>
            <a:off x="0" y="765175"/>
            <a:ext cx="9144000" cy="262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3299" name="Rectangle 3"/>
          <p:cNvSpPr>
            <a:spLocks noGrp="1" noChangeArrowheads="1"/>
          </p:cNvSpPr>
          <p:nvPr>
            <p:ph type="subTitle" sz="quarter" idx="1"/>
          </p:nvPr>
        </p:nvSpPr>
        <p:spPr bwMode="auto">
          <a:xfrm>
            <a:off x="1547813" y="4436742"/>
            <a:ext cx="7275570" cy="1429829"/>
          </a:xfrm>
        </p:spPr>
        <p:txBody>
          <a:bodyPr>
            <a:noAutofit/>
          </a:bodyPr>
          <a:lstStyle>
            <a:lvl1pPr marL="0" indent="0" eaLnBrk="0" hangingPunct="0">
              <a:lnSpc>
                <a:spcPct val="100000"/>
              </a:lnSpc>
              <a:spcBef>
                <a:spcPts val="0"/>
              </a:spcBef>
              <a:spcAft>
                <a:spcPts val="600"/>
              </a:spcAft>
              <a:buFont typeface="Wingdings" pitchFamily="2" charset="2"/>
              <a:buNone/>
              <a:defRPr sz="1800">
                <a:solidFill>
                  <a:srgbClr val="DC4D01"/>
                </a:solidFill>
              </a:defRPr>
            </a:lvl1pPr>
          </a:lstStyle>
          <a:p>
            <a:r>
              <a:rPr lang="en-US" dirty="0" smtClean="0"/>
              <a:t>Click to edit Master subtitle style</a:t>
            </a:r>
            <a:endParaRPr lang="en-US" dirty="0"/>
          </a:p>
        </p:txBody>
      </p:sp>
      <p:sp>
        <p:nvSpPr>
          <p:cNvPr id="823300" name="Rectangle 4"/>
          <p:cNvSpPr>
            <a:spLocks noGrp="1" noChangeArrowheads="1"/>
          </p:cNvSpPr>
          <p:nvPr>
            <p:ph type="ctrTitle" sz="quarter"/>
          </p:nvPr>
        </p:nvSpPr>
        <p:spPr bwMode="auto">
          <a:xfrm>
            <a:off x="1541465" y="3429002"/>
            <a:ext cx="7278687" cy="936625"/>
          </a:xfrm>
        </p:spPr>
        <p:txBody>
          <a:bodyPr wrap="none">
            <a:noAutofit/>
          </a:bodyPr>
          <a:lstStyle>
            <a:lvl1pPr>
              <a:lnSpc>
                <a:spcPct val="100000"/>
              </a:lnSpc>
              <a:spcBef>
                <a:spcPts val="0"/>
              </a:spcBef>
              <a:spcAft>
                <a:spcPts val="600"/>
              </a:spcAft>
              <a:defRPr sz="2800">
                <a:solidFill>
                  <a:srgbClr val="A2370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33576315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de-CH" dirty="0"/>
          </a:p>
        </p:txBody>
      </p:sp>
      <p:sp>
        <p:nvSpPr>
          <p:cNvPr id="3" name="Content Placeholder 2"/>
          <p:cNvSpPr>
            <a:spLocks noGrp="1"/>
          </p:cNvSpPr>
          <p:nvPr>
            <p:ph idx="1"/>
          </p:nvPr>
        </p:nvSpPr>
        <p:spPr/>
        <p:txBody>
          <a:bodyPr>
            <a:noAutofit/>
          </a:bodyPr>
          <a:lstStyle>
            <a:lvl1pPr marL="233315" indent="-233315">
              <a:lnSpc>
                <a:spcPct val="100000"/>
              </a:lnSpc>
              <a:buClr>
                <a:schemeClr val="accent4"/>
              </a:buClr>
              <a:buFont typeface="Wingdings" pitchFamily="2" charset="2"/>
              <a:buChar char="§"/>
              <a:defRPr/>
            </a:lvl1pPr>
            <a:lvl2pPr marL="441234" indent="-190460">
              <a:lnSpc>
                <a:spcPct val="100000"/>
              </a:lnSpc>
              <a:buClr>
                <a:schemeClr val="accent4"/>
              </a:buClr>
              <a:buFont typeface="Arial" pitchFamily="34" charset="0"/>
              <a:buChar char="•"/>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5" name="Slide Number Placeholder 2"/>
          <p:cNvSpPr>
            <a:spLocks noGrp="1"/>
          </p:cNvSpPr>
          <p:nvPr>
            <p:ph type="sldNum" sz="quarter" idx="11"/>
          </p:nvPr>
        </p:nvSpPr>
        <p:spPr/>
        <p:txBody>
          <a:bodyPr/>
          <a:lstStyle>
            <a:lvl1pPr>
              <a:defRPr/>
            </a:lvl1pPr>
          </a:lstStyle>
          <a:p>
            <a:pPr>
              <a:defRPr/>
            </a:pPr>
            <a:fld id="{79E52E38-A99A-4217-9826-C73F505C06A8}"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34441979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3238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7521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6" name="Slide Number Placeholder 2"/>
          <p:cNvSpPr>
            <a:spLocks noGrp="1"/>
          </p:cNvSpPr>
          <p:nvPr>
            <p:ph type="sldNum" sz="quarter" idx="11"/>
          </p:nvPr>
        </p:nvSpPr>
        <p:spPr/>
        <p:txBody>
          <a:bodyPr/>
          <a:lstStyle>
            <a:lvl1pPr>
              <a:defRPr/>
            </a:lvl1pPr>
          </a:lstStyle>
          <a:p>
            <a:pPr>
              <a:defRPr/>
            </a:pPr>
            <a:fld id="{FFCB80BD-0AB4-4428-AB3D-01F50ED8F22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136545746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4" name="Slide Number Placeholder 2"/>
          <p:cNvSpPr>
            <a:spLocks noGrp="1"/>
          </p:cNvSpPr>
          <p:nvPr>
            <p:ph type="sldNum" sz="quarter" idx="11"/>
          </p:nvPr>
        </p:nvSpPr>
        <p:spPr/>
        <p:txBody>
          <a:bodyPr/>
          <a:lstStyle>
            <a:lvl1pPr>
              <a:defRPr/>
            </a:lvl1pPr>
          </a:lstStyle>
          <a:p>
            <a:pPr>
              <a:defRPr/>
            </a:pPr>
            <a:fld id="{CFEC187F-DAEE-4CA8-BC3C-D2ED19F51B6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66903636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3" name="Slide Number Placeholder 2"/>
          <p:cNvSpPr>
            <a:spLocks noGrp="1"/>
          </p:cNvSpPr>
          <p:nvPr>
            <p:ph type="sldNum" sz="quarter" idx="11"/>
          </p:nvPr>
        </p:nvSpPr>
        <p:spPr/>
        <p:txBody>
          <a:bodyPr/>
          <a:lstStyle>
            <a:lvl1pPr>
              <a:defRPr/>
            </a:lvl1pPr>
          </a:lstStyle>
          <a:p>
            <a:pPr>
              <a:defRPr/>
            </a:pPr>
            <a:fld id="{A43D5305-E3B0-47F2-903C-E0BDF96B2261}"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37309553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VS"/>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813" y="5702301"/>
            <a:ext cx="22098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uktytfap04\data\Presentations\CircleScience\#Clients\Novartis\Relaxin\28173F RLX Q2 Marketing Support 2012\serelaxin banner new.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22871"/>
          <a:stretch>
            <a:fillRect/>
          </a:stretch>
        </p:blipFill>
        <p:spPr bwMode="auto">
          <a:xfrm>
            <a:off x="0" y="765175"/>
            <a:ext cx="9144000" cy="262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3299" name="Rectangle 3"/>
          <p:cNvSpPr>
            <a:spLocks noGrp="1" noChangeArrowheads="1"/>
          </p:cNvSpPr>
          <p:nvPr>
            <p:ph type="subTitle" sz="quarter" idx="1"/>
          </p:nvPr>
        </p:nvSpPr>
        <p:spPr bwMode="auto">
          <a:xfrm>
            <a:off x="1547813" y="4436742"/>
            <a:ext cx="7275570" cy="1429829"/>
          </a:xfrm>
        </p:spPr>
        <p:txBody>
          <a:bodyPr>
            <a:noAutofit/>
          </a:bodyPr>
          <a:lstStyle>
            <a:lvl1pPr marL="0" indent="0" eaLnBrk="0" hangingPunct="0">
              <a:lnSpc>
                <a:spcPct val="100000"/>
              </a:lnSpc>
              <a:spcBef>
                <a:spcPts val="0"/>
              </a:spcBef>
              <a:spcAft>
                <a:spcPts val="600"/>
              </a:spcAft>
              <a:buFont typeface="Wingdings" pitchFamily="2" charset="2"/>
              <a:buNone/>
              <a:defRPr sz="1800">
                <a:solidFill>
                  <a:srgbClr val="DC4D01"/>
                </a:solidFill>
              </a:defRPr>
            </a:lvl1pPr>
          </a:lstStyle>
          <a:p>
            <a:r>
              <a:rPr lang="en-US" dirty="0" smtClean="0"/>
              <a:t>Click to edit Master subtitle style</a:t>
            </a:r>
            <a:endParaRPr lang="en-US" dirty="0"/>
          </a:p>
        </p:txBody>
      </p:sp>
      <p:sp>
        <p:nvSpPr>
          <p:cNvPr id="823300" name="Rectangle 4"/>
          <p:cNvSpPr>
            <a:spLocks noGrp="1" noChangeArrowheads="1"/>
          </p:cNvSpPr>
          <p:nvPr>
            <p:ph type="ctrTitle" sz="quarter"/>
          </p:nvPr>
        </p:nvSpPr>
        <p:spPr bwMode="auto">
          <a:xfrm>
            <a:off x="1541465" y="3429002"/>
            <a:ext cx="7278687" cy="936625"/>
          </a:xfrm>
        </p:spPr>
        <p:txBody>
          <a:bodyPr wrap="none">
            <a:noAutofit/>
          </a:bodyPr>
          <a:lstStyle>
            <a:lvl1pPr>
              <a:lnSpc>
                <a:spcPct val="100000"/>
              </a:lnSpc>
              <a:spcBef>
                <a:spcPts val="0"/>
              </a:spcBef>
              <a:spcAft>
                <a:spcPts val="600"/>
              </a:spcAft>
              <a:defRPr sz="2800">
                <a:solidFill>
                  <a:srgbClr val="A2370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33576315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de-CH" dirty="0"/>
          </a:p>
        </p:txBody>
      </p:sp>
      <p:sp>
        <p:nvSpPr>
          <p:cNvPr id="3" name="Content Placeholder 2"/>
          <p:cNvSpPr>
            <a:spLocks noGrp="1"/>
          </p:cNvSpPr>
          <p:nvPr>
            <p:ph idx="1"/>
          </p:nvPr>
        </p:nvSpPr>
        <p:spPr/>
        <p:txBody>
          <a:bodyPr>
            <a:noAutofit/>
          </a:bodyPr>
          <a:lstStyle>
            <a:lvl1pPr marL="233315" indent="-233315">
              <a:lnSpc>
                <a:spcPct val="100000"/>
              </a:lnSpc>
              <a:buClr>
                <a:schemeClr val="accent4"/>
              </a:buClr>
              <a:buFont typeface="Wingdings" pitchFamily="2" charset="2"/>
              <a:buChar char="§"/>
              <a:defRPr/>
            </a:lvl1pPr>
            <a:lvl2pPr marL="441234" indent="-190460">
              <a:lnSpc>
                <a:spcPct val="100000"/>
              </a:lnSpc>
              <a:buClr>
                <a:schemeClr val="accent4"/>
              </a:buClr>
              <a:buFont typeface="Arial" pitchFamily="34" charset="0"/>
              <a:buChar char="•"/>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5" name="Slide Number Placeholder 2"/>
          <p:cNvSpPr>
            <a:spLocks noGrp="1"/>
          </p:cNvSpPr>
          <p:nvPr>
            <p:ph type="sldNum" sz="quarter" idx="11"/>
          </p:nvPr>
        </p:nvSpPr>
        <p:spPr/>
        <p:txBody>
          <a:bodyPr/>
          <a:lstStyle>
            <a:lvl1pPr>
              <a:defRPr/>
            </a:lvl1pPr>
          </a:lstStyle>
          <a:p>
            <a:pPr>
              <a:defRPr/>
            </a:pPr>
            <a:fld id="{79E52E38-A99A-4217-9826-C73F505C06A8}"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34441979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3238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7521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6" name="Slide Number Placeholder 2"/>
          <p:cNvSpPr>
            <a:spLocks noGrp="1"/>
          </p:cNvSpPr>
          <p:nvPr>
            <p:ph type="sldNum" sz="quarter" idx="11"/>
          </p:nvPr>
        </p:nvSpPr>
        <p:spPr/>
        <p:txBody>
          <a:bodyPr/>
          <a:lstStyle>
            <a:lvl1pPr>
              <a:defRPr/>
            </a:lvl1pPr>
          </a:lstStyle>
          <a:p>
            <a:pPr>
              <a:defRPr/>
            </a:pPr>
            <a:fld id="{FFCB80BD-0AB4-4428-AB3D-01F50ED8F22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136545746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4" name="Slide Number Placeholder 2"/>
          <p:cNvSpPr>
            <a:spLocks noGrp="1"/>
          </p:cNvSpPr>
          <p:nvPr>
            <p:ph type="sldNum" sz="quarter" idx="11"/>
          </p:nvPr>
        </p:nvSpPr>
        <p:spPr/>
        <p:txBody>
          <a:bodyPr/>
          <a:lstStyle>
            <a:lvl1pPr>
              <a:defRPr/>
            </a:lvl1pPr>
          </a:lstStyle>
          <a:p>
            <a:pPr>
              <a:defRPr/>
            </a:pPr>
            <a:fld id="{CFEC187F-DAEE-4CA8-BC3C-D2ED19F51B6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66903636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3" name="Slide Number Placeholder 2"/>
          <p:cNvSpPr>
            <a:spLocks noGrp="1"/>
          </p:cNvSpPr>
          <p:nvPr>
            <p:ph type="sldNum" sz="quarter" idx="11"/>
          </p:nvPr>
        </p:nvSpPr>
        <p:spPr/>
        <p:txBody>
          <a:bodyPr/>
          <a:lstStyle>
            <a:lvl1pPr>
              <a:defRPr/>
            </a:lvl1pPr>
          </a:lstStyle>
          <a:p>
            <a:pPr>
              <a:defRPr/>
            </a:pPr>
            <a:fld id="{A43D5305-E3B0-47F2-903C-E0BDF96B2261}"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p14="http://schemas.microsoft.com/office/powerpoint/2010/main" xmlns="" val="3730955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FFFFFF"/>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FD8A7639-AF59-4969-B45F-15D42518AD79}"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4017190889"/>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440" y="2129984"/>
            <a:ext cx="7773120" cy="1470394"/>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2321" y="3885528"/>
            <a:ext cx="6400800" cy="1752664"/>
          </a:xfrm>
        </p:spPr>
        <p:txBody>
          <a:bodyPr/>
          <a:lstStyle>
            <a:lvl1pPr marL="0" indent="0" algn="ctr">
              <a:buNone/>
              <a:defRPr/>
            </a:lvl1pPr>
            <a:lvl2pPr marL="414511" indent="0" algn="ctr">
              <a:buNone/>
              <a:defRPr/>
            </a:lvl2pPr>
            <a:lvl3pPr marL="829022" indent="0" algn="ctr">
              <a:buNone/>
              <a:defRPr/>
            </a:lvl3pPr>
            <a:lvl4pPr marL="1243533" indent="0" algn="ctr">
              <a:buNone/>
              <a:defRPr/>
            </a:lvl4pPr>
            <a:lvl5pPr marL="1658044" indent="0" algn="ctr">
              <a:buNone/>
              <a:defRPr/>
            </a:lvl5pPr>
            <a:lvl6pPr marL="2072556" indent="0" algn="ctr">
              <a:buNone/>
              <a:defRPr/>
            </a:lvl6pPr>
            <a:lvl7pPr marL="2487067" indent="0" algn="ctr">
              <a:buNone/>
              <a:defRPr/>
            </a:lvl7pPr>
            <a:lvl8pPr marL="2901578" indent="0" algn="ctr">
              <a:buNone/>
              <a:defRPr/>
            </a:lvl8pPr>
            <a:lvl9pPr marL="3316089"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880" y="4406868"/>
            <a:ext cx="7771680" cy="1362383"/>
          </a:xfrm>
        </p:spPr>
        <p:txBody>
          <a:bodyPr anchor="t"/>
          <a:lstStyle>
            <a:lvl1pPr algn="l">
              <a:defRPr sz="36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880" y="2906225"/>
            <a:ext cx="7771680" cy="1500638"/>
          </a:xfrm>
        </p:spPr>
        <p:txBody>
          <a:bodyPr anchor="b"/>
          <a:lstStyle>
            <a:lvl1pPr marL="0" indent="0">
              <a:buNone/>
              <a:defRPr sz="1800"/>
            </a:lvl1pPr>
            <a:lvl2pPr marL="414511" indent="0">
              <a:buNone/>
              <a:defRPr sz="1600"/>
            </a:lvl2pPr>
            <a:lvl3pPr marL="829022" indent="0">
              <a:buNone/>
              <a:defRPr sz="1500"/>
            </a:lvl3pPr>
            <a:lvl4pPr marL="1243533" indent="0">
              <a:buNone/>
              <a:defRPr sz="1300"/>
            </a:lvl4pPr>
            <a:lvl5pPr marL="1658044" indent="0">
              <a:buNone/>
              <a:defRPr sz="1300"/>
            </a:lvl5pPr>
            <a:lvl6pPr marL="2072556" indent="0">
              <a:buNone/>
              <a:defRPr sz="1300"/>
            </a:lvl6pPr>
            <a:lvl7pPr marL="2487067" indent="0">
              <a:buNone/>
              <a:defRPr sz="1300"/>
            </a:lvl7pPr>
            <a:lvl8pPr marL="2901578" indent="0">
              <a:buNone/>
              <a:defRPr sz="1300"/>
            </a:lvl8pPr>
            <a:lvl9pPr marL="3316089" indent="0">
              <a:buNone/>
              <a:defRPr sz="1300"/>
            </a:lvl9pPr>
          </a:lstStyle>
          <a:p>
            <a:pPr lvl="0"/>
            <a:r>
              <a:rPr lang="it-IT" smtClean="0"/>
              <a:t>Fare clic per modificare stili del testo dello schema</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922" y="275075"/>
            <a:ext cx="8229600" cy="1142039"/>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920" y="1535201"/>
            <a:ext cx="4039200" cy="639427"/>
          </a:xfrm>
        </p:spPr>
        <p:txBody>
          <a:bodyPr anchor="b"/>
          <a:lstStyle>
            <a:lvl1pPr marL="0" indent="0">
              <a:buNone/>
              <a:defRPr sz="2200" b="1"/>
            </a:lvl1pPr>
            <a:lvl2pPr marL="414511" indent="0">
              <a:buNone/>
              <a:defRPr sz="1800" b="1"/>
            </a:lvl2pPr>
            <a:lvl3pPr marL="829022" indent="0">
              <a:buNone/>
              <a:defRPr sz="1600" b="1"/>
            </a:lvl3pPr>
            <a:lvl4pPr marL="1243533" indent="0">
              <a:buNone/>
              <a:defRPr sz="1500" b="1"/>
            </a:lvl4pPr>
            <a:lvl5pPr marL="1658044" indent="0">
              <a:buNone/>
              <a:defRPr sz="1500" b="1"/>
            </a:lvl5pPr>
            <a:lvl6pPr marL="2072556" indent="0">
              <a:buNone/>
              <a:defRPr sz="1500" b="1"/>
            </a:lvl6pPr>
            <a:lvl7pPr marL="2487067" indent="0">
              <a:buNone/>
              <a:defRPr sz="1500" b="1"/>
            </a:lvl7pPr>
            <a:lvl8pPr marL="2901578" indent="0">
              <a:buNone/>
              <a:defRPr sz="1500" b="1"/>
            </a:lvl8pPr>
            <a:lvl9pPr marL="3316089" indent="0">
              <a:buNone/>
              <a:defRPr sz="15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442" y="1535201"/>
            <a:ext cx="4042080" cy="639427"/>
          </a:xfrm>
        </p:spPr>
        <p:txBody>
          <a:bodyPr anchor="b"/>
          <a:lstStyle>
            <a:lvl1pPr marL="0" indent="0">
              <a:buNone/>
              <a:defRPr sz="2200" b="1"/>
            </a:lvl1pPr>
            <a:lvl2pPr marL="414511" indent="0">
              <a:buNone/>
              <a:defRPr sz="1800" b="1"/>
            </a:lvl2pPr>
            <a:lvl3pPr marL="829022" indent="0">
              <a:buNone/>
              <a:defRPr sz="1600" b="1"/>
            </a:lvl3pPr>
            <a:lvl4pPr marL="1243533" indent="0">
              <a:buNone/>
              <a:defRPr sz="1500" b="1"/>
            </a:lvl4pPr>
            <a:lvl5pPr marL="1658044" indent="0">
              <a:buNone/>
              <a:defRPr sz="1500" b="1"/>
            </a:lvl5pPr>
            <a:lvl6pPr marL="2072556" indent="0">
              <a:buNone/>
              <a:defRPr sz="1500" b="1"/>
            </a:lvl6pPr>
            <a:lvl7pPr marL="2487067" indent="0">
              <a:buNone/>
              <a:defRPr sz="1500" b="1"/>
            </a:lvl7pPr>
            <a:lvl8pPr marL="2901578" indent="0">
              <a:buNone/>
              <a:defRPr sz="1500" b="1"/>
            </a:lvl8pPr>
            <a:lvl9pPr marL="3316089" indent="0">
              <a:buNone/>
              <a:defRPr sz="15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920" y="273629"/>
            <a:ext cx="3008160" cy="1160762"/>
          </a:xfrm>
        </p:spPr>
        <p:txBody>
          <a:bodyPr anchor="b"/>
          <a:lstStyle>
            <a:lvl1pPr algn="l">
              <a:defRPr sz="1800" b="1"/>
            </a:lvl1pPr>
          </a:lstStyle>
          <a:p>
            <a:r>
              <a:rPr lang="it-IT" smtClean="0"/>
              <a:t>Fare clic per modificare lo stile del titolo</a:t>
            </a:r>
            <a:endParaRPr lang="it-IT"/>
          </a:p>
        </p:txBody>
      </p:sp>
      <p:sp>
        <p:nvSpPr>
          <p:cNvPr id="3" name="Segnaposto contenuto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920" y="1434396"/>
            <a:ext cx="3008160" cy="4692013"/>
          </a:xfrm>
        </p:spPr>
        <p:txBody>
          <a:bodyPr/>
          <a:lstStyle>
            <a:lvl1pPr marL="0" indent="0">
              <a:buNone/>
              <a:defRPr sz="1300"/>
            </a:lvl1pPr>
            <a:lvl2pPr marL="414511" indent="0">
              <a:buNone/>
              <a:defRPr sz="1100"/>
            </a:lvl2pPr>
            <a:lvl3pPr marL="829022" indent="0">
              <a:buNone/>
              <a:defRPr sz="900"/>
            </a:lvl3pPr>
            <a:lvl4pPr marL="1243533" indent="0">
              <a:buNone/>
              <a:defRPr sz="800"/>
            </a:lvl4pPr>
            <a:lvl5pPr marL="1658044" indent="0">
              <a:buNone/>
              <a:defRPr sz="800"/>
            </a:lvl5pPr>
            <a:lvl6pPr marL="2072556" indent="0">
              <a:buNone/>
              <a:defRPr sz="800"/>
            </a:lvl6pPr>
            <a:lvl7pPr marL="2487067" indent="0">
              <a:buNone/>
              <a:defRPr sz="800"/>
            </a:lvl7pPr>
            <a:lvl8pPr marL="2901578" indent="0">
              <a:buNone/>
              <a:defRPr sz="800"/>
            </a:lvl8pPr>
            <a:lvl9pPr marL="3316089" indent="0">
              <a:buNone/>
              <a:defRPr sz="800"/>
            </a:lvl9pPr>
          </a:lstStyle>
          <a:p>
            <a:pPr lvl="0"/>
            <a:r>
              <a:rPr lang="it-IT" smtClean="0"/>
              <a:t>Fare clic per modificare stili del testo dello schema</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805" y="4800026"/>
            <a:ext cx="5486400" cy="567420"/>
          </a:xfrm>
        </p:spPr>
        <p:txBody>
          <a:bodyPr anchor="b"/>
          <a:lstStyle>
            <a:lvl1pPr algn="l">
              <a:defRPr sz="18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805" y="612065"/>
            <a:ext cx="5486400" cy="4115952"/>
          </a:xfrm>
        </p:spPr>
        <p:txBody>
          <a:bodyPr/>
          <a:lstStyle>
            <a:lvl1pPr marL="0" indent="0">
              <a:buNone/>
              <a:defRPr sz="2900"/>
            </a:lvl1pPr>
            <a:lvl2pPr marL="414511" indent="0">
              <a:buNone/>
              <a:defRPr sz="2500"/>
            </a:lvl2pPr>
            <a:lvl3pPr marL="829022" indent="0">
              <a:buNone/>
              <a:defRPr sz="2200"/>
            </a:lvl3pPr>
            <a:lvl4pPr marL="1243533" indent="0">
              <a:buNone/>
              <a:defRPr sz="1800"/>
            </a:lvl4pPr>
            <a:lvl5pPr marL="1658044" indent="0">
              <a:buNone/>
              <a:defRPr sz="1800"/>
            </a:lvl5pPr>
            <a:lvl6pPr marL="2072556" indent="0">
              <a:buNone/>
              <a:defRPr sz="1800"/>
            </a:lvl6pPr>
            <a:lvl7pPr marL="2487067" indent="0">
              <a:buNone/>
              <a:defRPr sz="1800"/>
            </a:lvl7pPr>
            <a:lvl8pPr marL="2901578" indent="0">
              <a:buNone/>
              <a:defRPr sz="1800"/>
            </a:lvl8pPr>
            <a:lvl9pPr marL="3316089" indent="0">
              <a:buNone/>
              <a:defRPr sz="1800"/>
            </a:lvl9pPr>
          </a:lstStyle>
          <a:p>
            <a:endParaRPr lang="it-IT"/>
          </a:p>
        </p:txBody>
      </p:sp>
      <p:sp>
        <p:nvSpPr>
          <p:cNvPr id="4" name="Segnaposto testo 3"/>
          <p:cNvSpPr>
            <a:spLocks noGrp="1"/>
          </p:cNvSpPr>
          <p:nvPr>
            <p:ph type="body" sz="half" idx="2"/>
          </p:nvPr>
        </p:nvSpPr>
        <p:spPr>
          <a:xfrm>
            <a:off x="1792805" y="5367444"/>
            <a:ext cx="5486400" cy="805044"/>
          </a:xfrm>
        </p:spPr>
        <p:txBody>
          <a:bodyPr/>
          <a:lstStyle>
            <a:lvl1pPr marL="0" indent="0">
              <a:buNone/>
              <a:defRPr sz="1300"/>
            </a:lvl1pPr>
            <a:lvl2pPr marL="414511" indent="0">
              <a:buNone/>
              <a:defRPr sz="1100"/>
            </a:lvl2pPr>
            <a:lvl3pPr marL="829022" indent="0">
              <a:buNone/>
              <a:defRPr sz="900"/>
            </a:lvl3pPr>
            <a:lvl4pPr marL="1243533" indent="0">
              <a:buNone/>
              <a:defRPr sz="800"/>
            </a:lvl4pPr>
            <a:lvl5pPr marL="1658044" indent="0">
              <a:buNone/>
              <a:defRPr sz="800"/>
            </a:lvl5pPr>
            <a:lvl6pPr marL="2072556" indent="0">
              <a:buNone/>
              <a:defRPr sz="800"/>
            </a:lvl6pPr>
            <a:lvl7pPr marL="2487067" indent="0">
              <a:buNone/>
              <a:defRPr sz="800"/>
            </a:lvl7pPr>
            <a:lvl8pPr marL="2901578" indent="0">
              <a:buNone/>
              <a:defRPr sz="800"/>
            </a:lvl8pPr>
            <a:lvl9pPr marL="3316089" indent="0">
              <a:buNone/>
              <a:defRPr sz="800"/>
            </a:lvl9pPr>
          </a:lstStyle>
          <a:p>
            <a:pPr lvl="0"/>
            <a:r>
              <a:rPr lang="it-IT" smtClean="0"/>
              <a:t>Fare clic per modificare stili del testo dello schema</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B6CB8A8F-74C0-4A8D-B3B2-796FEE25A0B4}"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82523788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26082" y="568860"/>
            <a:ext cx="1951200" cy="5656914"/>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71040" y="568860"/>
            <a:ext cx="5716800" cy="565691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VS"/>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813" y="5702301"/>
            <a:ext cx="2209800"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descr="\\uktytfap04\data\Presentations\CircleScience\#Clients\Novartis\Relaxin\28173F RLX Q2 Marketing Support 2012\serelaxin banner new.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b="22871"/>
          <a:stretch>
            <a:fillRect/>
          </a:stretch>
        </p:blipFill>
        <p:spPr bwMode="auto">
          <a:xfrm>
            <a:off x="0" y="765175"/>
            <a:ext cx="9144000" cy="262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3299" name="Rectangle 3"/>
          <p:cNvSpPr>
            <a:spLocks noGrp="1" noChangeArrowheads="1"/>
          </p:cNvSpPr>
          <p:nvPr>
            <p:ph type="subTitle" sz="quarter" idx="1"/>
          </p:nvPr>
        </p:nvSpPr>
        <p:spPr bwMode="auto">
          <a:xfrm>
            <a:off x="1547813" y="4436742"/>
            <a:ext cx="7275570" cy="1429829"/>
          </a:xfrm>
        </p:spPr>
        <p:txBody>
          <a:bodyPr>
            <a:noAutofit/>
          </a:bodyPr>
          <a:lstStyle>
            <a:lvl1pPr marL="0" indent="0" eaLnBrk="0" hangingPunct="0">
              <a:lnSpc>
                <a:spcPct val="100000"/>
              </a:lnSpc>
              <a:spcBef>
                <a:spcPts val="0"/>
              </a:spcBef>
              <a:spcAft>
                <a:spcPts val="600"/>
              </a:spcAft>
              <a:buFont typeface="Wingdings" pitchFamily="2" charset="2"/>
              <a:buNone/>
              <a:defRPr sz="1800">
                <a:solidFill>
                  <a:srgbClr val="DC4D01"/>
                </a:solidFill>
              </a:defRPr>
            </a:lvl1pPr>
          </a:lstStyle>
          <a:p>
            <a:r>
              <a:rPr lang="en-US" dirty="0" smtClean="0"/>
              <a:t>Click to edit Master subtitle style</a:t>
            </a:r>
            <a:endParaRPr lang="en-US" dirty="0"/>
          </a:p>
        </p:txBody>
      </p:sp>
      <p:sp>
        <p:nvSpPr>
          <p:cNvPr id="823300" name="Rectangle 4"/>
          <p:cNvSpPr>
            <a:spLocks noGrp="1" noChangeArrowheads="1"/>
          </p:cNvSpPr>
          <p:nvPr>
            <p:ph type="ctrTitle" sz="quarter"/>
          </p:nvPr>
        </p:nvSpPr>
        <p:spPr bwMode="auto">
          <a:xfrm>
            <a:off x="1541465" y="3429002"/>
            <a:ext cx="7278687" cy="936625"/>
          </a:xfrm>
        </p:spPr>
        <p:txBody>
          <a:bodyPr wrap="none">
            <a:noAutofit/>
          </a:bodyPr>
          <a:lstStyle>
            <a:lvl1pPr>
              <a:lnSpc>
                <a:spcPct val="100000"/>
              </a:lnSpc>
              <a:spcBef>
                <a:spcPts val="0"/>
              </a:spcBef>
              <a:spcAft>
                <a:spcPts val="600"/>
              </a:spcAft>
              <a:defRPr sz="2800">
                <a:solidFill>
                  <a:srgbClr val="A2370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33576315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de-CH" dirty="0"/>
          </a:p>
        </p:txBody>
      </p:sp>
      <p:sp>
        <p:nvSpPr>
          <p:cNvPr id="3" name="Content Placeholder 2"/>
          <p:cNvSpPr>
            <a:spLocks noGrp="1"/>
          </p:cNvSpPr>
          <p:nvPr>
            <p:ph idx="1"/>
          </p:nvPr>
        </p:nvSpPr>
        <p:spPr/>
        <p:txBody>
          <a:bodyPr>
            <a:noAutofit/>
          </a:bodyPr>
          <a:lstStyle>
            <a:lvl1pPr marL="233315" indent="-233315">
              <a:lnSpc>
                <a:spcPct val="100000"/>
              </a:lnSpc>
              <a:buClr>
                <a:schemeClr val="accent4"/>
              </a:buClr>
              <a:buFont typeface="Wingdings" pitchFamily="2" charset="2"/>
              <a:buChar char="§"/>
              <a:defRPr/>
            </a:lvl1pPr>
            <a:lvl2pPr marL="441234" indent="-190460">
              <a:lnSpc>
                <a:spcPct val="100000"/>
              </a:lnSpc>
              <a:buClr>
                <a:schemeClr val="accent4"/>
              </a:buClr>
              <a:buFont typeface="Arial" pitchFamily="34" charset="0"/>
              <a:buChar char="•"/>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5" name="Slide Number Placeholder 2"/>
          <p:cNvSpPr>
            <a:spLocks noGrp="1"/>
          </p:cNvSpPr>
          <p:nvPr>
            <p:ph type="sldNum" sz="quarter" idx="11"/>
          </p:nvPr>
        </p:nvSpPr>
        <p:spPr/>
        <p:txBody>
          <a:bodyPr/>
          <a:lstStyle>
            <a:lvl1pPr>
              <a:defRPr/>
            </a:lvl1pPr>
          </a:lstStyle>
          <a:p>
            <a:pPr>
              <a:defRPr/>
            </a:pPr>
            <a:fld id="{79E52E38-A99A-4217-9826-C73F505C06A8}"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 xmlns:p14="http://schemas.microsoft.com/office/powerpoint/2010/main" val="34441979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3238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752150" y="1346201"/>
            <a:ext cx="4068000" cy="45310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6" name="Slide Number Placeholder 2"/>
          <p:cNvSpPr>
            <a:spLocks noGrp="1"/>
          </p:cNvSpPr>
          <p:nvPr>
            <p:ph type="sldNum" sz="quarter" idx="11"/>
          </p:nvPr>
        </p:nvSpPr>
        <p:spPr/>
        <p:txBody>
          <a:bodyPr/>
          <a:lstStyle>
            <a:lvl1pPr>
              <a:defRPr/>
            </a:lvl1pPr>
          </a:lstStyle>
          <a:p>
            <a:pPr>
              <a:defRPr/>
            </a:pPr>
            <a:fld id="{FFCB80BD-0AB4-4428-AB3D-01F50ED8F22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 xmlns:p14="http://schemas.microsoft.com/office/powerpoint/2010/main" val="136545746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4" name="Slide Number Placeholder 2"/>
          <p:cNvSpPr>
            <a:spLocks noGrp="1"/>
          </p:cNvSpPr>
          <p:nvPr>
            <p:ph type="sldNum" sz="quarter" idx="11"/>
          </p:nvPr>
        </p:nvSpPr>
        <p:spPr/>
        <p:txBody>
          <a:bodyPr/>
          <a:lstStyle>
            <a:lvl1pPr>
              <a:defRPr/>
            </a:lvl1pPr>
          </a:lstStyle>
          <a:p>
            <a:pPr>
              <a:defRPr/>
            </a:pPr>
            <a:fld id="{CFEC187F-DAEE-4CA8-BC3C-D2ED19F51B6F}"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 xmlns:p14="http://schemas.microsoft.com/office/powerpoint/2010/main" val="66903636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GB" dirty="0">
                <a:solidFill>
                  <a:prstClr val="black">
                    <a:lumMod val="65000"/>
                    <a:lumOff val="35000"/>
                  </a:prstClr>
                </a:solidFill>
              </a:rPr>
              <a:t>| Serelaxin Oct 31st 2012 PLT | Confidential</a:t>
            </a:r>
          </a:p>
        </p:txBody>
      </p:sp>
      <p:sp>
        <p:nvSpPr>
          <p:cNvPr id="3" name="Slide Number Placeholder 2"/>
          <p:cNvSpPr>
            <a:spLocks noGrp="1"/>
          </p:cNvSpPr>
          <p:nvPr>
            <p:ph type="sldNum" sz="quarter" idx="11"/>
          </p:nvPr>
        </p:nvSpPr>
        <p:spPr/>
        <p:txBody>
          <a:bodyPr/>
          <a:lstStyle>
            <a:lvl1pPr>
              <a:defRPr/>
            </a:lvl1pPr>
          </a:lstStyle>
          <a:p>
            <a:pPr>
              <a:defRPr/>
            </a:pPr>
            <a:fld id="{A43D5305-E3B0-47F2-903C-E0BDF96B2261}" type="slidenum">
              <a:rPr lang="en-GB">
                <a:solidFill>
                  <a:prstClr val="black">
                    <a:lumMod val="65000"/>
                    <a:lumOff val="35000"/>
                  </a:prstClr>
                </a:solidFill>
              </a:rPr>
              <a:pPr>
                <a:defRPr/>
              </a:pPr>
              <a:t>‹N›</a:t>
            </a:fld>
            <a:endParaRPr lang="en-GB" dirty="0">
              <a:solidFill>
                <a:prstClr val="black">
                  <a:lumMod val="65000"/>
                  <a:lumOff val="35000"/>
                </a:prstClr>
              </a:solidFill>
            </a:endParaRPr>
          </a:p>
        </p:txBody>
      </p:sp>
    </p:spTree>
    <p:extLst>
      <p:ext uri="{BB962C8B-B14F-4D97-AF65-F5344CB8AC3E}">
        <p14:creationId xmlns="" xmlns:p14="http://schemas.microsoft.com/office/powerpoint/2010/main" val="37309553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185379044"/>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406400"/>
            <a:ext cx="8229600" cy="829733"/>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457200" y="1752595"/>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bwMode="auto">
          <a:xfrm>
            <a:off x="0" y="0"/>
            <a:ext cx="9144000" cy="45719"/>
          </a:xfrm>
          <a:prstGeom prst="rect">
            <a:avLst/>
          </a:prstGeom>
          <a:solidFill>
            <a:srgbClr val="8101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endParaRPr lang="en-US" sz="1800" b="0" i="0" smtClean="0">
              <a:solidFill>
                <a:srgbClr val="000000"/>
              </a:solidFill>
              <a:latin typeface="Arial" charset="0"/>
              <a:ea typeface="ＭＳ Ｐゴシック" charset="0"/>
              <a:cs typeface="Arial" charset="0"/>
            </a:endParaRPr>
          </a:p>
        </p:txBody>
      </p:sp>
      <p:pic>
        <p:nvPicPr>
          <p:cNvPr id="12" name="Picture 2" descr="\\phuseh-s1801\WERNSMA1$\data\Relax-2\Relax-2 EC\Logo_RELAX-AHF-2.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r="31321" b="17535"/>
          <a:stretch/>
        </p:blipFill>
        <p:spPr bwMode="auto">
          <a:xfrm>
            <a:off x="0" y="53812"/>
            <a:ext cx="1270317" cy="6129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434404"/>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497568118"/>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2492" y="406400"/>
            <a:ext cx="8229600" cy="11430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5" name="Group 17"/>
          <p:cNvGrpSpPr/>
          <p:nvPr userDrawn="1"/>
        </p:nvGrpSpPr>
        <p:grpSpPr>
          <a:xfrm>
            <a:off x="-1" y="0"/>
            <a:ext cx="1933677" cy="737419"/>
            <a:chOff x="-1" y="0"/>
            <a:chExt cx="1933677" cy="737419"/>
          </a:xfrm>
        </p:grpSpPr>
        <p:grpSp>
          <p:nvGrpSpPr>
            <p:cNvPr id="6" name="Group 18"/>
            <p:cNvGrpSpPr/>
            <p:nvPr userDrawn="1"/>
          </p:nvGrpSpPr>
          <p:grpSpPr>
            <a:xfrm>
              <a:off x="16388" y="1"/>
              <a:ext cx="1830554" cy="729225"/>
              <a:chOff x="-13804" y="0"/>
              <a:chExt cx="1786715" cy="711762"/>
            </a:xfrm>
          </p:grpSpPr>
          <p:pic>
            <p:nvPicPr>
              <p:cNvPr id="21" name="Picture 10" descr="86-34RELAX-AHFLogo"/>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5499"/>
              <a:stretch/>
            </p:blipFill>
            <p:spPr bwMode="auto">
              <a:xfrm>
                <a:off x="-13804" y="0"/>
                <a:ext cx="1786715" cy="711762"/>
              </a:xfrm>
              <a:prstGeom prst="rect">
                <a:avLst/>
              </a:prstGeom>
              <a:solidFill>
                <a:schemeClr val="accent1"/>
              </a:solidFill>
              <a:ln w="9525">
                <a:noFill/>
                <a:miter lim="800000"/>
                <a:headEnd/>
                <a:tailEnd/>
              </a:ln>
              <a:extLst/>
            </p:spPr>
          </p:pic>
          <p:sp>
            <p:nvSpPr>
              <p:cNvPr id="22" name="Rectangle 12"/>
              <p:cNvSpPr>
                <a:spLocks noChangeArrowheads="1"/>
              </p:cNvSpPr>
              <p:nvPr userDrawn="1"/>
            </p:nvSpPr>
            <p:spPr bwMode="auto">
              <a:xfrm>
                <a:off x="415730" y="369220"/>
                <a:ext cx="1223629" cy="115556"/>
              </a:xfrm>
              <a:prstGeom prst="rect">
                <a:avLst/>
              </a:prstGeom>
              <a:solidFill>
                <a:schemeClr val="bg1"/>
              </a:solidFill>
              <a:ln w="9525">
                <a:noFill/>
                <a:miter lim="800000"/>
                <a:headEnd/>
                <a:tailEnd/>
              </a:ln>
              <a:effectLst/>
            </p:spPr>
            <p:txBody>
              <a:bodyPr wrap="none" anchor="ctr"/>
              <a:lstStyle/>
              <a:p>
                <a:pPr>
                  <a:defRPr/>
                </a:pPr>
                <a:endParaRPr lang="en-US" sz="1800" b="0" i="0" dirty="0">
                  <a:solidFill>
                    <a:srgbClr val="000000"/>
                  </a:solidFill>
                  <a:latin typeface="Arial" pitchFamily="-111" charset="0"/>
                  <a:ea typeface="Arial" pitchFamily="-111" charset="0"/>
                  <a:cs typeface="Arial" pitchFamily="-111" charset="0"/>
                </a:endParaRPr>
              </a:p>
            </p:txBody>
          </p:sp>
        </p:grpSp>
        <p:sp>
          <p:nvSpPr>
            <p:cNvPr id="20" name="L-Shape 19"/>
            <p:cNvSpPr/>
            <p:nvPr userDrawn="1"/>
          </p:nvSpPr>
          <p:spPr bwMode="auto">
            <a:xfrm flipH="1">
              <a:off x="-1" y="0"/>
              <a:ext cx="1933677" cy="737419"/>
            </a:xfrm>
            <a:prstGeom prst="corner">
              <a:avLst>
                <a:gd name="adj1" fmla="val 12136"/>
                <a:gd name="adj2" fmla="val 14103"/>
              </a:avLst>
            </a:prstGeom>
            <a:solidFill>
              <a:schemeClr val="bg1"/>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endParaRPr lang="en-US" sz="1800" b="0" i="0" smtClean="0">
                <a:solidFill>
                  <a:srgbClr val="000000"/>
                </a:solidFill>
                <a:latin typeface="Arial" charset="0"/>
                <a:ea typeface="ＭＳ Ｐゴシック" charset="0"/>
                <a:cs typeface="Arial" charset="0"/>
              </a:endParaRPr>
            </a:p>
          </p:txBody>
        </p:sp>
      </p:grpSp>
      <p:sp>
        <p:nvSpPr>
          <p:cNvPr id="23" name="Rectangle 22"/>
          <p:cNvSpPr/>
          <p:nvPr userDrawn="1"/>
        </p:nvSpPr>
        <p:spPr bwMode="auto">
          <a:xfrm>
            <a:off x="0" y="0"/>
            <a:ext cx="9144000" cy="45719"/>
          </a:xfrm>
          <a:prstGeom prst="rect">
            <a:avLst/>
          </a:prstGeom>
          <a:solidFill>
            <a:srgbClr val="8101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endParaRPr lang="en-US" sz="1800" b="0" i="0" smtClean="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xmlns="" val="233657301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5F6C24DD-2212-4E2C-8739-4EE1B134D732}"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xmlns="" val="343623403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7" name="Group 19"/>
          <p:cNvGrpSpPr/>
          <p:nvPr userDrawn="1"/>
        </p:nvGrpSpPr>
        <p:grpSpPr>
          <a:xfrm>
            <a:off x="-1" y="0"/>
            <a:ext cx="1933677" cy="737419"/>
            <a:chOff x="-1" y="0"/>
            <a:chExt cx="1933677" cy="737419"/>
          </a:xfrm>
        </p:grpSpPr>
        <p:grpSp>
          <p:nvGrpSpPr>
            <p:cNvPr id="8" name="Group 20"/>
            <p:cNvGrpSpPr/>
            <p:nvPr userDrawn="1"/>
          </p:nvGrpSpPr>
          <p:grpSpPr>
            <a:xfrm>
              <a:off x="16388" y="1"/>
              <a:ext cx="1830554" cy="729225"/>
              <a:chOff x="-13804" y="0"/>
              <a:chExt cx="1786715" cy="711762"/>
            </a:xfrm>
          </p:grpSpPr>
          <p:pic>
            <p:nvPicPr>
              <p:cNvPr id="23" name="Picture 10" descr="86-34RELAX-AHFLogo"/>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5499"/>
              <a:stretch/>
            </p:blipFill>
            <p:spPr bwMode="auto">
              <a:xfrm>
                <a:off x="-13804" y="0"/>
                <a:ext cx="1786715" cy="711762"/>
              </a:xfrm>
              <a:prstGeom prst="rect">
                <a:avLst/>
              </a:prstGeom>
              <a:solidFill>
                <a:schemeClr val="accent1"/>
              </a:solidFill>
              <a:ln w="9525">
                <a:noFill/>
                <a:miter lim="800000"/>
                <a:headEnd/>
                <a:tailEnd/>
              </a:ln>
              <a:extLst/>
            </p:spPr>
          </p:pic>
          <p:sp>
            <p:nvSpPr>
              <p:cNvPr id="24" name="Rectangle 12"/>
              <p:cNvSpPr>
                <a:spLocks noChangeArrowheads="1"/>
              </p:cNvSpPr>
              <p:nvPr userDrawn="1"/>
            </p:nvSpPr>
            <p:spPr bwMode="auto">
              <a:xfrm>
                <a:off x="415730" y="369220"/>
                <a:ext cx="1223629" cy="115556"/>
              </a:xfrm>
              <a:prstGeom prst="rect">
                <a:avLst/>
              </a:prstGeom>
              <a:solidFill>
                <a:schemeClr val="bg1"/>
              </a:solidFill>
              <a:ln w="9525">
                <a:noFill/>
                <a:miter lim="800000"/>
                <a:headEnd/>
                <a:tailEnd/>
              </a:ln>
              <a:effectLst/>
            </p:spPr>
            <p:txBody>
              <a:bodyPr wrap="none" anchor="ctr"/>
              <a:lstStyle/>
              <a:p>
                <a:pPr>
                  <a:defRPr/>
                </a:pPr>
                <a:endParaRPr lang="en-US" sz="1800" b="0" i="0" dirty="0">
                  <a:solidFill>
                    <a:srgbClr val="000000"/>
                  </a:solidFill>
                  <a:latin typeface="Arial" pitchFamily="-111" charset="0"/>
                  <a:ea typeface="Arial" pitchFamily="-111" charset="0"/>
                  <a:cs typeface="Arial" pitchFamily="-111" charset="0"/>
                </a:endParaRPr>
              </a:p>
            </p:txBody>
          </p:sp>
        </p:grpSp>
        <p:sp>
          <p:nvSpPr>
            <p:cNvPr id="22" name="L-Shape 21"/>
            <p:cNvSpPr/>
            <p:nvPr userDrawn="1"/>
          </p:nvSpPr>
          <p:spPr bwMode="auto">
            <a:xfrm flipH="1">
              <a:off x="-1" y="0"/>
              <a:ext cx="1933677" cy="737419"/>
            </a:xfrm>
            <a:prstGeom prst="corner">
              <a:avLst>
                <a:gd name="adj1" fmla="val 12136"/>
                <a:gd name="adj2" fmla="val 14103"/>
              </a:avLst>
            </a:prstGeom>
            <a:solidFill>
              <a:schemeClr val="bg1"/>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endParaRPr lang="en-US" sz="1800" b="0" i="0" smtClean="0">
                <a:solidFill>
                  <a:srgbClr val="000000"/>
                </a:solidFill>
                <a:latin typeface="Arial" charset="0"/>
                <a:ea typeface="ＭＳ Ｐゴシック" charset="0"/>
                <a:cs typeface="Arial" charset="0"/>
              </a:endParaRPr>
            </a:p>
          </p:txBody>
        </p:sp>
      </p:grpSp>
      <p:sp>
        <p:nvSpPr>
          <p:cNvPr id="25" name="Rectangle 24"/>
          <p:cNvSpPr/>
          <p:nvPr userDrawn="1"/>
        </p:nvSpPr>
        <p:spPr bwMode="auto">
          <a:xfrm>
            <a:off x="0" y="0"/>
            <a:ext cx="9144000" cy="45719"/>
          </a:xfrm>
          <a:prstGeom prst="rect">
            <a:avLst/>
          </a:prstGeom>
          <a:solidFill>
            <a:srgbClr val="8101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endParaRPr lang="en-US" sz="1800" b="0" i="0" smtClean="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xmlns="" val="3310205743"/>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440956486"/>
      </p:ext>
    </p:extLst>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1"/>
          <p:cNvGrpSpPr/>
          <p:nvPr userDrawn="1"/>
        </p:nvGrpSpPr>
        <p:grpSpPr>
          <a:xfrm>
            <a:off x="-1" y="0"/>
            <a:ext cx="1933677" cy="737419"/>
            <a:chOff x="-1" y="0"/>
            <a:chExt cx="1933677" cy="737419"/>
          </a:xfrm>
        </p:grpSpPr>
        <p:grpSp>
          <p:nvGrpSpPr>
            <p:cNvPr id="3" name="Group 12"/>
            <p:cNvGrpSpPr/>
            <p:nvPr userDrawn="1"/>
          </p:nvGrpSpPr>
          <p:grpSpPr>
            <a:xfrm>
              <a:off x="16388" y="1"/>
              <a:ext cx="1830554" cy="729225"/>
              <a:chOff x="-13804" y="0"/>
              <a:chExt cx="1786715" cy="711762"/>
            </a:xfrm>
          </p:grpSpPr>
          <p:pic>
            <p:nvPicPr>
              <p:cNvPr id="15" name="Picture 10" descr="86-34RELAX-AHFLogo"/>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5499"/>
              <a:stretch/>
            </p:blipFill>
            <p:spPr bwMode="auto">
              <a:xfrm>
                <a:off x="-13804" y="0"/>
                <a:ext cx="1786715" cy="711762"/>
              </a:xfrm>
              <a:prstGeom prst="rect">
                <a:avLst/>
              </a:prstGeom>
              <a:solidFill>
                <a:schemeClr val="accent1"/>
              </a:solidFill>
              <a:ln w="9525">
                <a:noFill/>
                <a:miter lim="800000"/>
                <a:headEnd/>
                <a:tailEnd/>
              </a:ln>
              <a:extLst/>
            </p:spPr>
          </p:pic>
          <p:sp>
            <p:nvSpPr>
              <p:cNvPr id="16" name="Rectangle 12"/>
              <p:cNvSpPr>
                <a:spLocks noChangeArrowheads="1"/>
              </p:cNvSpPr>
              <p:nvPr userDrawn="1"/>
            </p:nvSpPr>
            <p:spPr bwMode="auto">
              <a:xfrm>
                <a:off x="415730" y="369220"/>
                <a:ext cx="1223629" cy="115556"/>
              </a:xfrm>
              <a:prstGeom prst="rect">
                <a:avLst/>
              </a:prstGeom>
              <a:solidFill>
                <a:schemeClr val="bg1"/>
              </a:solidFill>
              <a:ln w="9525">
                <a:noFill/>
                <a:miter lim="800000"/>
                <a:headEnd/>
                <a:tailEnd/>
              </a:ln>
              <a:effectLst/>
            </p:spPr>
            <p:txBody>
              <a:bodyPr wrap="none" anchor="ctr"/>
              <a:lstStyle/>
              <a:p>
                <a:pPr>
                  <a:defRPr/>
                </a:pPr>
                <a:endParaRPr lang="en-US" sz="1800" b="0" i="0" dirty="0">
                  <a:solidFill>
                    <a:srgbClr val="000000"/>
                  </a:solidFill>
                  <a:latin typeface="Arial" pitchFamily="-111" charset="0"/>
                  <a:ea typeface="Arial" pitchFamily="-111" charset="0"/>
                  <a:cs typeface="Arial" pitchFamily="-111" charset="0"/>
                </a:endParaRPr>
              </a:p>
            </p:txBody>
          </p:sp>
        </p:grpSp>
        <p:sp>
          <p:nvSpPr>
            <p:cNvPr id="14" name="L-Shape 13"/>
            <p:cNvSpPr/>
            <p:nvPr userDrawn="1"/>
          </p:nvSpPr>
          <p:spPr bwMode="auto">
            <a:xfrm flipH="1">
              <a:off x="-1" y="0"/>
              <a:ext cx="1933677" cy="737419"/>
            </a:xfrm>
            <a:prstGeom prst="corner">
              <a:avLst>
                <a:gd name="adj1" fmla="val 12136"/>
                <a:gd name="adj2" fmla="val 14103"/>
              </a:avLst>
            </a:prstGeom>
            <a:solidFill>
              <a:schemeClr val="bg1"/>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endParaRPr lang="en-US" sz="1800" b="0" i="0" smtClean="0">
                <a:solidFill>
                  <a:srgbClr val="000000"/>
                </a:solidFill>
                <a:latin typeface="Arial" charset="0"/>
                <a:ea typeface="ＭＳ Ｐゴシック" charset="0"/>
                <a:cs typeface="Arial" charset="0"/>
              </a:endParaRPr>
            </a:p>
          </p:txBody>
        </p:sp>
      </p:grpSp>
      <p:sp>
        <p:nvSpPr>
          <p:cNvPr id="17" name="Rectangle 16"/>
          <p:cNvSpPr/>
          <p:nvPr userDrawn="1"/>
        </p:nvSpPr>
        <p:spPr bwMode="auto">
          <a:xfrm>
            <a:off x="0" y="0"/>
            <a:ext cx="9144000" cy="45719"/>
          </a:xfrm>
          <a:prstGeom prst="rect">
            <a:avLst/>
          </a:prstGeom>
          <a:solidFill>
            <a:srgbClr val="8101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endParaRPr lang="en-US" sz="1800" b="0" i="0" smtClean="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xmlns="" val="4281420889"/>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35163666"/>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5" name="Group 11"/>
          <p:cNvGrpSpPr/>
          <p:nvPr userDrawn="1"/>
        </p:nvGrpSpPr>
        <p:grpSpPr>
          <a:xfrm>
            <a:off x="-1" y="0"/>
            <a:ext cx="1933677" cy="737419"/>
            <a:chOff x="-1" y="0"/>
            <a:chExt cx="1933677" cy="737419"/>
          </a:xfrm>
        </p:grpSpPr>
        <p:grpSp>
          <p:nvGrpSpPr>
            <p:cNvPr id="6" name="Group 12"/>
            <p:cNvGrpSpPr/>
            <p:nvPr userDrawn="1"/>
          </p:nvGrpSpPr>
          <p:grpSpPr>
            <a:xfrm>
              <a:off x="16388" y="1"/>
              <a:ext cx="1830554" cy="729225"/>
              <a:chOff x="-13804" y="0"/>
              <a:chExt cx="1786715" cy="711762"/>
            </a:xfrm>
          </p:grpSpPr>
          <p:pic>
            <p:nvPicPr>
              <p:cNvPr id="15" name="Picture 10" descr="86-34RELAX-AHFLogo"/>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5499"/>
              <a:stretch/>
            </p:blipFill>
            <p:spPr bwMode="auto">
              <a:xfrm>
                <a:off x="-13804" y="0"/>
                <a:ext cx="1786715" cy="711762"/>
              </a:xfrm>
              <a:prstGeom prst="rect">
                <a:avLst/>
              </a:prstGeom>
              <a:solidFill>
                <a:schemeClr val="accent1"/>
              </a:solidFill>
              <a:ln w="9525">
                <a:noFill/>
                <a:miter lim="800000"/>
                <a:headEnd/>
                <a:tailEnd/>
              </a:ln>
              <a:extLst/>
            </p:spPr>
          </p:pic>
          <p:sp>
            <p:nvSpPr>
              <p:cNvPr id="16" name="Rectangle 12"/>
              <p:cNvSpPr>
                <a:spLocks noChangeArrowheads="1"/>
              </p:cNvSpPr>
              <p:nvPr userDrawn="1"/>
            </p:nvSpPr>
            <p:spPr bwMode="auto">
              <a:xfrm>
                <a:off x="415730" y="369220"/>
                <a:ext cx="1223629" cy="115556"/>
              </a:xfrm>
              <a:prstGeom prst="rect">
                <a:avLst/>
              </a:prstGeom>
              <a:solidFill>
                <a:schemeClr val="bg1"/>
              </a:solidFill>
              <a:ln w="9525">
                <a:noFill/>
                <a:miter lim="800000"/>
                <a:headEnd/>
                <a:tailEnd/>
              </a:ln>
              <a:effectLst/>
            </p:spPr>
            <p:txBody>
              <a:bodyPr wrap="none" anchor="ctr"/>
              <a:lstStyle/>
              <a:p>
                <a:pPr>
                  <a:defRPr/>
                </a:pPr>
                <a:endParaRPr lang="en-US" sz="1800" b="0" i="0" dirty="0">
                  <a:solidFill>
                    <a:srgbClr val="000000"/>
                  </a:solidFill>
                  <a:latin typeface="Arial" pitchFamily="-111" charset="0"/>
                  <a:ea typeface="Arial" pitchFamily="-111" charset="0"/>
                  <a:cs typeface="Arial" pitchFamily="-111" charset="0"/>
                </a:endParaRPr>
              </a:p>
            </p:txBody>
          </p:sp>
        </p:grpSp>
        <p:sp>
          <p:nvSpPr>
            <p:cNvPr id="14" name="L-Shape 13"/>
            <p:cNvSpPr/>
            <p:nvPr userDrawn="1"/>
          </p:nvSpPr>
          <p:spPr bwMode="auto">
            <a:xfrm flipH="1">
              <a:off x="-1" y="0"/>
              <a:ext cx="1933677" cy="737419"/>
            </a:xfrm>
            <a:prstGeom prst="corner">
              <a:avLst>
                <a:gd name="adj1" fmla="val 12136"/>
                <a:gd name="adj2" fmla="val 14103"/>
              </a:avLst>
            </a:prstGeom>
            <a:solidFill>
              <a:schemeClr val="bg1"/>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endParaRPr lang="en-US" sz="1800" b="0" i="0" smtClean="0">
                <a:solidFill>
                  <a:srgbClr val="000000"/>
                </a:solidFill>
                <a:latin typeface="Arial" charset="0"/>
                <a:ea typeface="ＭＳ Ｐゴシック" charset="0"/>
                <a:cs typeface="Arial" charset="0"/>
              </a:endParaRPr>
            </a:p>
          </p:txBody>
        </p:sp>
      </p:grpSp>
      <p:sp>
        <p:nvSpPr>
          <p:cNvPr id="17" name="Rectangle 16"/>
          <p:cNvSpPr/>
          <p:nvPr userDrawn="1"/>
        </p:nvSpPr>
        <p:spPr bwMode="auto">
          <a:xfrm>
            <a:off x="0" y="0"/>
            <a:ext cx="9144000" cy="45719"/>
          </a:xfrm>
          <a:prstGeom prst="rect">
            <a:avLst/>
          </a:prstGeom>
          <a:solidFill>
            <a:srgbClr val="8101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hangingPunct="0"/>
            <a:endParaRPr lang="en-US" sz="1800" b="0" i="0" smtClean="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xmlns="" val="1661981463"/>
      </p:ext>
    </p:extLst>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55555674"/>
      </p:ext>
    </p:extLst>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1600200"/>
            <a:ext cx="2074862"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75363"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55652525"/>
      </p:ext>
    </p:extLst>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0225" y="228600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xmlns="" val="2242806184"/>
      </p:ext>
    </p:extLst>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882306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01092"/>
            <a:ext cx="8229600" cy="4825071"/>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titre 1"/>
          <p:cNvSpPr>
            <a:spLocks noGrp="1"/>
          </p:cNvSpPr>
          <p:nvPr>
            <p:ph type="title"/>
          </p:nvPr>
        </p:nvSpPr>
        <p:spPr>
          <a:xfrm>
            <a:off x="1261531" y="274638"/>
            <a:ext cx="6631000" cy="613532"/>
          </a:xfrm>
          <a:prstGeom prst="rect">
            <a:avLst/>
          </a:prstGeom>
        </p:spPr>
        <p:txBody>
          <a:bodyPr vert="horz" lIns="91440" tIns="45720" rIns="91440" bIns="45720" rtlCol="0" anchor="ctr">
            <a:normAutofit/>
          </a:bodyPr>
          <a:lstStyle/>
          <a:p>
            <a:r>
              <a:rPr lang="en-GB" noProof="0" dirty="0" err="1" smtClean="0"/>
              <a:t>Cliquez</a:t>
            </a:r>
            <a:r>
              <a:rPr lang="en-GB" noProof="0" dirty="0" smtClean="0"/>
              <a:t> et </a:t>
            </a:r>
            <a:r>
              <a:rPr lang="en-GB" noProof="0" dirty="0" err="1" smtClean="0"/>
              <a:t>modifiez</a:t>
            </a:r>
            <a:r>
              <a:rPr lang="en-GB" noProof="0" dirty="0" smtClean="0"/>
              <a:t> le titre</a:t>
            </a:r>
            <a:endParaRPr lang="en-GB" noProof="0" dirty="0"/>
          </a:p>
        </p:txBody>
      </p:sp>
    </p:spTree>
    <p:extLst>
      <p:ext uri="{BB962C8B-B14F-4D97-AF65-F5344CB8AC3E}">
        <p14:creationId xmlns:p14="http://schemas.microsoft.com/office/powerpoint/2010/main" xmlns="" val="191899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0.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83.xml"/><Relationship Id="rId7" Type="http://schemas.openxmlformats.org/officeDocument/2006/relationships/image" Target="../media/image2.pn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11.xml"/><Relationship Id="rId5" Type="http://schemas.openxmlformats.org/officeDocument/2006/relationships/slideLayout" Target="../slideLayouts/slideLayout85.xml"/><Relationship Id="rId4" Type="http://schemas.openxmlformats.org/officeDocument/2006/relationships/slideLayout" Target="../slideLayouts/slideLayout84.xml"/><Relationship Id="rId9"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12.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image" Target="../media/image2.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theme" Target="../theme/theme13.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7.xml"/><Relationship Id="rId7" Type="http://schemas.openxmlformats.org/officeDocument/2006/relationships/theme" Target="../theme/theme14.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10" Type="http://schemas.openxmlformats.org/officeDocument/2006/relationships/image" Target="../media/image4.png"/><Relationship Id="rId4" Type="http://schemas.openxmlformats.org/officeDocument/2006/relationships/slideLayout" Target="../slideLayouts/slideLayout108.xml"/><Relationship Id="rId9" Type="http://schemas.openxmlformats.org/officeDocument/2006/relationships/image" Target="../media/image9.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6.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19.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image" Target="../media/image10.jpeg"/><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theme" Target="../theme/theme20.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4.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image" Target="../media/image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52.xml"/><Relationship Id="rId7" Type="http://schemas.openxmlformats.org/officeDocument/2006/relationships/image" Target="../media/image2.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6.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57.xml"/><Relationship Id="rId7" Type="http://schemas.openxmlformats.org/officeDocument/2006/relationships/image" Target="../media/image2.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7.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62.xml"/><Relationship Id="rId7" Type="http://schemas.openxmlformats.org/officeDocument/2006/relationships/image" Target="../media/image2.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8.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67.xml"/><Relationship Id="rId7" Type="http://schemas.openxmlformats.org/officeDocument/2006/relationships/image" Target="../media/image2.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9.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3199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199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9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kumimoji="0" sz="1400"/>
            </a:lvl1pPr>
          </a:lstStyle>
          <a:p>
            <a:endParaRPr lang="en-US" b="0" i="0" smtClean="0">
              <a:solidFill>
                <a:srgbClr val="FFFFFF"/>
              </a:solidFill>
              <a:latin typeface="Arial" charset="0"/>
              <a:cs typeface="+mn-cs"/>
            </a:endParaRPr>
          </a:p>
        </p:txBody>
      </p:sp>
      <p:sp>
        <p:nvSpPr>
          <p:cNvPr id="13199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kumimoji="0" sz="1400"/>
            </a:lvl1pPr>
          </a:lstStyle>
          <a:p>
            <a:pPr algn="ctr"/>
            <a:endParaRPr lang="en-US" b="0" i="0" smtClean="0">
              <a:solidFill>
                <a:srgbClr val="FFFFFF"/>
              </a:solidFill>
              <a:latin typeface="Arial" charset="0"/>
              <a:cs typeface="+mn-cs"/>
            </a:endParaRPr>
          </a:p>
        </p:txBody>
      </p:sp>
      <p:sp>
        <p:nvSpPr>
          <p:cNvPr id="13199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kumimoji="0" sz="1400"/>
            </a:lvl1pPr>
          </a:lstStyle>
          <a:p>
            <a:fld id="{BC91B62A-BED4-4C0C-A97C-88E750F86983}" type="slidenum">
              <a:rPr lang="en-US" b="0" i="0" smtClean="0">
                <a:solidFill>
                  <a:srgbClr val="FFFFFF"/>
                </a:solidFill>
                <a:latin typeface="Arial" charset="0"/>
                <a:cs typeface="+mn-cs"/>
              </a:rPr>
              <a:pPr/>
              <a:t>‹N›</a:t>
            </a:fld>
            <a:endParaRPr lang="en-US" b="0" i="0" smtClean="0">
              <a:solidFill>
                <a:srgbClr val="FFFFFF"/>
              </a:solidFill>
              <a:latin typeface="Arial" charset="0"/>
              <a:cs typeface="+mn-cs"/>
            </a:endParaRPr>
          </a:p>
        </p:txBody>
      </p:sp>
      <p:pic>
        <p:nvPicPr>
          <p:cNvPr id="1319944" name="Picture 8" descr="HFN_Logo_Transparent_n"/>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7696200" y="6134100"/>
            <a:ext cx="1447800" cy="723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4765060"/>
      </p:ext>
    </p:extLst>
  </p:cSld>
  <p:clrMap bg1="dk2" tx1="lt1" bg2="dk1" tx2="lt2" accent1="accent1" accent2="accent2" accent3="accent3" accent4="accent4" accent5="accent5" accent6="accent6" hlink="hlink" folHlink="folHlink"/>
  <p:sldLayoutIdLst>
    <p:sldLayoutId id="2147490054" r:id="rId1"/>
    <p:sldLayoutId id="2147490055" r:id="rId2"/>
    <p:sldLayoutId id="2147490056" r:id="rId3"/>
    <p:sldLayoutId id="2147490057" r:id="rId4"/>
    <p:sldLayoutId id="2147490058" r:id="rId5"/>
    <p:sldLayoutId id="2147490059" r:id="rId6"/>
    <p:sldLayoutId id="2147490060" r:id="rId7"/>
    <p:sldLayoutId id="2147490061" r:id="rId8"/>
    <p:sldLayoutId id="2147490062" r:id="rId9"/>
    <p:sldLayoutId id="2147490063" r:id="rId10"/>
    <p:sldLayoutId id="2147490064" r:id="rId11"/>
    <p:sldLayoutId id="2147490065" r:id="rId12"/>
  </p:sldLayoutIdLst>
  <p:transition/>
  <p:txStyles>
    <p:titleStyle>
      <a:lvl1pPr algn="ctr" rtl="0" fontAlgn="base">
        <a:spcBef>
          <a:spcPct val="0"/>
        </a:spcBef>
        <a:spcAft>
          <a:spcPct val="0"/>
        </a:spcAft>
        <a:defRPr sz="4400" b="1">
          <a:solidFill>
            <a:schemeClr val="folHlink"/>
          </a:solidFill>
          <a:latin typeface="+mj-lt"/>
          <a:ea typeface="+mj-ea"/>
          <a:cs typeface="+mj-cs"/>
        </a:defRPr>
      </a:lvl1pPr>
      <a:lvl2pPr algn="ctr" rtl="0" fontAlgn="base">
        <a:spcBef>
          <a:spcPct val="0"/>
        </a:spcBef>
        <a:spcAft>
          <a:spcPct val="0"/>
        </a:spcAft>
        <a:defRPr sz="4400" b="1">
          <a:solidFill>
            <a:schemeClr val="folHlink"/>
          </a:solidFill>
          <a:latin typeface="Arial" charset="0"/>
        </a:defRPr>
      </a:lvl2pPr>
      <a:lvl3pPr algn="ctr" rtl="0" fontAlgn="base">
        <a:spcBef>
          <a:spcPct val="0"/>
        </a:spcBef>
        <a:spcAft>
          <a:spcPct val="0"/>
        </a:spcAft>
        <a:defRPr sz="4400" b="1">
          <a:solidFill>
            <a:schemeClr val="folHlink"/>
          </a:solidFill>
          <a:latin typeface="Arial" charset="0"/>
        </a:defRPr>
      </a:lvl3pPr>
      <a:lvl4pPr algn="ctr" rtl="0" fontAlgn="base">
        <a:spcBef>
          <a:spcPct val="0"/>
        </a:spcBef>
        <a:spcAft>
          <a:spcPct val="0"/>
        </a:spcAft>
        <a:defRPr sz="4400" b="1">
          <a:solidFill>
            <a:schemeClr val="folHlink"/>
          </a:solidFill>
          <a:latin typeface="Arial" charset="0"/>
        </a:defRPr>
      </a:lvl4pPr>
      <a:lvl5pPr algn="ctr" rtl="0" fontAlgn="base">
        <a:spcBef>
          <a:spcPct val="0"/>
        </a:spcBef>
        <a:spcAft>
          <a:spcPct val="0"/>
        </a:spcAft>
        <a:defRPr sz="4400" b="1">
          <a:solidFill>
            <a:schemeClr val="folHlink"/>
          </a:solidFill>
          <a:latin typeface="Arial" charset="0"/>
        </a:defRPr>
      </a:lvl5pPr>
      <a:lvl6pPr marL="457200" algn="ctr" rtl="0" fontAlgn="base">
        <a:spcBef>
          <a:spcPct val="0"/>
        </a:spcBef>
        <a:spcAft>
          <a:spcPct val="0"/>
        </a:spcAft>
        <a:defRPr sz="4400" b="1">
          <a:solidFill>
            <a:schemeClr val="folHlink"/>
          </a:solidFill>
          <a:latin typeface="Arial" charset="0"/>
        </a:defRPr>
      </a:lvl6pPr>
      <a:lvl7pPr marL="914400" algn="ctr" rtl="0" fontAlgn="base">
        <a:spcBef>
          <a:spcPct val="0"/>
        </a:spcBef>
        <a:spcAft>
          <a:spcPct val="0"/>
        </a:spcAft>
        <a:defRPr sz="4400" b="1">
          <a:solidFill>
            <a:schemeClr val="folHlink"/>
          </a:solidFill>
          <a:latin typeface="Arial" charset="0"/>
        </a:defRPr>
      </a:lvl7pPr>
      <a:lvl8pPr marL="1371600" algn="ctr" rtl="0" fontAlgn="base">
        <a:spcBef>
          <a:spcPct val="0"/>
        </a:spcBef>
        <a:spcAft>
          <a:spcPct val="0"/>
        </a:spcAft>
        <a:defRPr sz="4400" b="1">
          <a:solidFill>
            <a:schemeClr val="folHlink"/>
          </a:solidFill>
          <a:latin typeface="Arial" charset="0"/>
        </a:defRPr>
      </a:lvl8pPr>
      <a:lvl9pPr marL="1828800" algn="ctr" rtl="0" fontAlgn="base">
        <a:spcBef>
          <a:spcPct val="0"/>
        </a:spcBef>
        <a:spcAft>
          <a:spcPct val="0"/>
        </a:spcAft>
        <a:defRPr sz="4400" b="1">
          <a:solidFill>
            <a:schemeClr val="folHlink"/>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2"/>
            <a:ext cx="7806240" cy="114348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91539" r:id="rId1"/>
    <p:sldLayoutId id="2147491540" r:id="rId2"/>
    <p:sldLayoutId id="2147491541" r:id="rId3"/>
    <p:sldLayoutId id="2147491542" r:id="rId4"/>
    <p:sldLayoutId id="2147491543" r:id="rId5"/>
    <p:sldLayoutId id="2147491544" r:id="rId6"/>
    <p:sldLayoutId id="2147491545" r:id="rId7"/>
    <p:sldLayoutId id="2147491546" r:id="rId8"/>
    <p:sldLayoutId id="2147491547" r:id="rId9"/>
    <p:sldLayoutId id="2147491548" r:id="rId10"/>
    <p:sldLayoutId id="2147491549" r:id="rId11"/>
  </p:sldLayoutIdLst>
  <p:txStyles>
    <p:titleStyle>
      <a:lvl1pPr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mj-lt"/>
          <a:ea typeface="+mj-ea"/>
          <a:cs typeface="+mj-cs"/>
        </a:defRPr>
      </a:lvl1pPr>
      <a:lvl2pPr marL="391483"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2pPr>
      <a:lvl3pPr marL="587224"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3pPr>
      <a:lvl4pPr marL="782966"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4pPr>
      <a:lvl5pPr marL="978706"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5pPr>
      <a:lvl6pPr marL="1393218"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7730"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2240"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6754"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1483" indent="-293613" algn="l" defTabSz="414511" rtl="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2966" indent="-260509" algn="l" defTabSz="414511" rtl="0" fontAlgn="base" hangingPunct="0">
        <a:lnSpc>
          <a:spcPct val="93000"/>
        </a:lnSpc>
        <a:spcBef>
          <a:spcPct val="0"/>
        </a:spcBef>
        <a:spcAft>
          <a:spcPts val="1032"/>
        </a:spcAft>
        <a:buClr>
          <a:srgbClr val="000000"/>
        </a:buClr>
        <a:buSzPct val="75000"/>
        <a:buFont typeface="Symbol" charset="2"/>
        <a:buChar char=""/>
        <a:defRPr sz="2400">
          <a:solidFill>
            <a:srgbClr val="000000"/>
          </a:solidFill>
          <a:latin typeface="+mn-lt"/>
          <a:ea typeface="+mn-ea"/>
          <a:cs typeface="+mn-cs"/>
        </a:defRPr>
      </a:lvl2pPr>
      <a:lvl3pPr marL="1174447" indent="-195743" algn="l" defTabSz="414511" rtl="0" fontAlgn="base" hangingPunct="0">
        <a:lnSpc>
          <a:spcPct val="93000"/>
        </a:lnSpc>
        <a:spcBef>
          <a:spcPct val="0"/>
        </a:spcBef>
        <a:spcAft>
          <a:spcPts val="771"/>
        </a:spcAft>
        <a:buClr>
          <a:srgbClr val="000000"/>
        </a:buClr>
        <a:buSzPct val="45000"/>
        <a:buFont typeface="Wingdings" charset="2"/>
        <a:buChar char=""/>
        <a:defRPr sz="2200">
          <a:solidFill>
            <a:srgbClr val="000000"/>
          </a:solidFill>
          <a:latin typeface="+mn-lt"/>
          <a:ea typeface="+mn-ea"/>
          <a:cs typeface="+mn-cs"/>
        </a:defRPr>
      </a:lvl3pPr>
      <a:lvl4pPr marL="1565931" indent="-195743" algn="l" defTabSz="414511" rtl="0" fontAlgn="base" hangingPunct="0">
        <a:lnSpc>
          <a:spcPct val="93000"/>
        </a:lnSpc>
        <a:spcBef>
          <a:spcPct val="0"/>
        </a:spcBef>
        <a:spcAft>
          <a:spcPts val="522"/>
        </a:spcAft>
        <a:buClr>
          <a:srgbClr val="000000"/>
        </a:buClr>
        <a:buSzPct val="75000"/>
        <a:buFont typeface="Symbol" charset="2"/>
        <a:buChar char=""/>
        <a:defRPr sz="1800">
          <a:solidFill>
            <a:srgbClr val="000000"/>
          </a:solidFill>
          <a:latin typeface="+mn-lt"/>
          <a:ea typeface="+mn-ea"/>
          <a:cs typeface="+mn-cs"/>
        </a:defRPr>
      </a:lvl4pPr>
      <a:lvl5pPr marL="1957414"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5pPr>
      <a:lvl6pPr marL="2371925"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6436"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200947"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5458"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it-IT"/>
      </a:defPPr>
      <a:lvl1pPr marL="0" algn="l" defTabSz="829022" rtl="0" eaLnBrk="1" latinLnBrk="0" hangingPunct="1">
        <a:defRPr sz="1600" kern="1200">
          <a:solidFill>
            <a:schemeClr val="tx1"/>
          </a:solidFill>
          <a:latin typeface="+mn-lt"/>
          <a:ea typeface="+mn-ea"/>
          <a:cs typeface="+mn-cs"/>
        </a:defRPr>
      </a:lvl1pPr>
      <a:lvl2pPr marL="414511" algn="l" defTabSz="829022" rtl="0" eaLnBrk="1" latinLnBrk="0" hangingPunct="1">
        <a:defRPr sz="1600" kern="1200">
          <a:solidFill>
            <a:schemeClr val="tx1"/>
          </a:solidFill>
          <a:latin typeface="+mn-lt"/>
          <a:ea typeface="+mn-ea"/>
          <a:cs typeface="+mn-cs"/>
        </a:defRPr>
      </a:lvl2pPr>
      <a:lvl3pPr marL="829022" algn="l" defTabSz="829022" rtl="0" eaLnBrk="1" latinLnBrk="0" hangingPunct="1">
        <a:defRPr sz="1600" kern="1200">
          <a:solidFill>
            <a:schemeClr val="tx1"/>
          </a:solidFill>
          <a:latin typeface="+mn-lt"/>
          <a:ea typeface="+mn-ea"/>
          <a:cs typeface="+mn-cs"/>
        </a:defRPr>
      </a:lvl3pPr>
      <a:lvl4pPr marL="1243533" algn="l" defTabSz="829022" rtl="0" eaLnBrk="1" latinLnBrk="0" hangingPunct="1">
        <a:defRPr sz="1600" kern="1200">
          <a:solidFill>
            <a:schemeClr val="tx1"/>
          </a:solidFill>
          <a:latin typeface="+mn-lt"/>
          <a:ea typeface="+mn-ea"/>
          <a:cs typeface="+mn-cs"/>
        </a:defRPr>
      </a:lvl4pPr>
      <a:lvl5pPr marL="1658044" algn="l" defTabSz="829022" rtl="0" eaLnBrk="1" latinLnBrk="0" hangingPunct="1">
        <a:defRPr sz="1600" kern="1200">
          <a:solidFill>
            <a:schemeClr val="tx1"/>
          </a:solidFill>
          <a:latin typeface="+mn-lt"/>
          <a:ea typeface="+mn-ea"/>
          <a:cs typeface="+mn-cs"/>
        </a:defRPr>
      </a:lvl5pPr>
      <a:lvl6pPr marL="2072556" algn="l" defTabSz="829022" rtl="0" eaLnBrk="1" latinLnBrk="0" hangingPunct="1">
        <a:defRPr sz="1600" kern="1200">
          <a:solidFill>
            <a:schemeClr val="tx1"/>
          </a:solidFill>
          <a:latin typeface="+mn-lt"/>
          <a:ea typeface="+mn-ea"/>
          <a:cs typeface="+mn-cs"/>
        </a:defRPr>
      </a:lvl6pPr>
      <a:lvl7pPr marL="2487067" algn="l" defTabSz="829022" rtl="0" eaLnBrk="1" latinLnBrk="0" hangingPunct="1">
        <a:defRPr sz="1600" kern="1200">
          <a:solidFill>
            <a:schemeClr val="tx1"/>
          </a:solidFill>
          <a:latin typeface="+mn-lt"/>
          <a:ea typeface="+mn-ea"/>
          <a:cs typeface="+mn-cs"/>
        </a:defRPr>
      </a:lvl7pPr>
      <a:lvl8pPr marL="2901578" algn="l" defTabSz="829022" rtl="0" eaLnBrk="1" latinLnBrk="0" hangingPunct="1">
        <a:defRPr sz="1600" kern="1200">
          <a:solidFill>
            <a:schemeClr val="tx1"/>
          </a:solidFill>
          <a:latin typeface="+mn-lt"/>
          <a:ea typeface="+mn-ea"/>
          <a:cs typeface="+mn-cs"/>
        </a:defRPr>
      </a:lvl8pPr>
      <a:lvl9pPr marL="3316089" algn="l" defTabSz="829022"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p:nvPicPr>
        <p:blipFill>
          <a:blip r:embed="rId7" cstate="print">
            <a:extLst>
              <a:ext uri="{28A0092B-C50C-407E-A947-70E740481C1C}">
                <a14:useLocalDpi xmlns="" xmlns:a14="http://schemas.microsoft.com/office/drawing/2010/main" val="0"/>
              </a:ext>
            </a:extLst>
          </a:blip>
          <a:srcRect r="73206"/>
          <a:stretch>
            <a:fillRect/>
          </a:stretch>
        </p:blipFill>
        <p:spPr bwMode="auto">
          <a:xfrm>
            <a:off x="1590" y="1588"/>
            <a:ext cx="2449512" cy="685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Logo" descr="NVS"/>
          <p:cNvPicPr>
            <a:picLocks noChangeAspect="1" noChangeArrowheads="1"/>
          </p:cNvPicPr>
          <p:nvPr/>
        </p:nvPicPr>
        <p:blipFill>
          <a:blip r:embed="rId8" cstate="print">
            <a:extLst>
              <a:ext uri="{28A0092B-C50C-407E-A947-70E740481C1C}">
                <a14:useLocalDpi xmlns="" xmlns:a14="http://schemas.microsoft.com/office/drawing/2010/main" val="0"/>
              </a:ext>
            </a:extLst>
          </a:blip>
          <a:srcRect t="43394"/>
          <a:stretch>
            <a:fillRect/>
          </a:stretch>
        </p:blipFill>
        <p:spPr bwMode="auto">
          <a:xfrm>
            <a:off x="7577138" y="6408739"/>
            <a:ext cx="1377950" cy="27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4" name="Picture 9"/>
          <p:cNvPicPr>
            <a:picLocks noChangeAspect="1"/>
          </p:cNvPicPr>
          <p:nvPr/>
        </p:nvPicPr>
        <p:blipFill>
          <a:blip r:embed="rId9" cstate="print">
            <a:extLst>
              <a:ext uri="{28A0092B-C50C-407E-A947-70E740481C1C}">
                <a14:useLocalDpi xmlns="" xmlns:a14="http://schemas.microsoft.com/office/drawing/2010/main" val="0"/>
              </a:ext>
            </a:extLst>
          </a:blip>
          <a:srcRect l="87471" b="85490"/>
          <a:stretch>
            <a:fillRect/>
          </a:stretch>
        </p:blipFill>
        <p:spPr bwMode="auto">
          <a:xfrm>
            <a:off x="7948615" y="47627"/>
            <a:ext cx="1146175" cy="995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ChangeArrowheads="1"/>
          </p:cNvSpPr>
          <p:nvPr/>
        </p:nvSpPr>
        <p:spPr bwMode="gray">
          <a:xfrm>
            <a:off x="2" y="1125538"/>
            <a:ext cx="9140825" cy="63500"/>
          </a:xfrm>
          <a:prstGeom prst="rect">
            <a:avLst/>
          </a:prstGeom>
          <a:solidFill>
            <a:srgbClr val="E56C03"/>
          </a:solidFill>
          <a:ln w="12700">
            <a:noFill/>
            <a:miter lim="800000"/>
            <a:headEnd/>
            <a:tailEnd/>
          </a:ln>
        </p:spPr>
        <p:txBody>
          <a:bodyPr wrap="none" lIns="91420" tIns="45711" rIns="91420" bIns="45711" anchor="ctr"/>
          <a:lstStyle/>
          <a:p>
            <a:pPr>
              <a:defRPr/>
            </a:pPr>
            <a:endParaRPr lang="de-CH" sz="1800" b="0" i="0" dirty="0">
              <a:solidFill>
                <a:srgbClr val="000000"/>
              </a:solidFill>
              <a:latin typeface="Arial" pitchFamily="34" charset="0"/>
              <a:ea typeface="ＭＳ Ｐゴシック" charset="0"/>
            </a:endParaRPr>
          </a:p>
        </p:txBody>
      </p:sp>
      <p:sp>
        <p:nvSpPr>
          <p:cNvPr id="5126" name="Rectangle 3"/>
          <p:cNvSpPr>
            <a:spLocks noGrp="1" noChangeArrowheads="1"/>
          </p:cNvSpPr>
          <p:nvPr>
            <p:ph type="title"/>
          </p:nvPr>
        </p:nvSpPr>
        <p:spPr bwMode="gray">
          <a:xfrm>
            <a:off x="323850" y="227015"/>
            <a:ext cx="8496300" cy="852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7" name="Rectangle 4"/>
          <p:cNvSpPr>
            <a:spLocks noGrp="1" noChangeArrowheads="1"/>
          </p:cNvSpPr>
          <p:nvPr>
            <p:ph type="body" idx="1"/>
          </p:nvPr>
        </p:nvSpPr>
        <p:spPr bwMode="gray">
          <a:xfrm>
            <a:off x="323850" y="1346202"/>
            <a:ext cx="8496300" cy="453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Footer Placeholder 1"/>
          <p:cNvSpPr>
            <a:spLocks noGrp="1"/>
          </p:cNvSpPr>
          <p:nvPr>
            <p:ph type="ftr" sz="quarter" idx="3"/>
          </p:nvPr>
        </p:nvSpPr>
        <p:spPr>
          <a:xfrm>
            <a:off x="663577" y="6459540"/>
            <a:ext cx="2386013" cy="211137"/>
          </a:xfrm>
          <a:prstGeom prst="rect">
            <a:avLst/>
          </a:prstGeom>
        </p:spPr>
        <p:txBody>
          <a:bodyPr vert="horz" wrap="none" lIns="71986" tIns="35992" rIns="71986" bIns="35992" rtlCol="0" anchor="ctr">
            <a:spAutoFit/>
          </a:bodyPr>
          <a:lstStyle>
            <a:lvl1pPr algn="l">
              <a:defRPr sz="900">
                <a:solidFill>
                  <a:schemeClr val="tx1">
                    <a:lumMod val="65000"/>
                    <a:lumOff val="35000"/>
                  </a:schemeClr>
                </a:solidFill>
                <a:latin typeface="Arial" charset="0"/>
                <a:cs typeface="Arial" charset="0"/>
              </a:defRPr>
            </a:lvl1pPr>
          </a:lstStyle>
          <a:p>
            <a:pPr>
              <a:defRPr/>
            </a:pPr>
            <a:r>
              <a:rPr lang="en-US" b="0" i="0" dirty="0">
                <a:solidFill>
                  <a:prstClr val="black">
                    <a:lumMod val="65000"/>
                    <a:lumOff val="35000"/>
                  </a:prstClr>
                </a:solidFill>
                <a:ea typeface="ＭＳ Ｐゴシック" charset="0"/>
              </a:rPr>
              <a:t>| Serelaxin Oct 31st 2012 PLT | Confidential</a:t>
            </a:r>
          </a:p>
        </p:txBody>
      </p:sp>
      <p:sp>
        <p:nvSpPr>
          <p:cNvPr id="3" name="Slide Number Placeholder 2"/>
          <p:cNvSpPr>
            <a:spLocks noGrp="1"/>
          </p:cNvSpPr>
          <p:nvPr>
            <p:ph type="sldNum" sz="quarter" idx="4"/>
          </p:nvPr>
        </p:nvSpPr>
        <p:spPr>
          <a:xfrm>
            <a:off x="415656" y="6458955"/>
            <a:ext cx="308244" cy="212307"/>
          </a:xfrm>
          <a:prstGeom prst="rect">
            <a:avLst/>
          </a:prstGeom>
        </p:spPr>
        <p:txBody>
          <a:bodyPr vert="horz" wrap="none" lIns="71986" tIns="35992" rIns="71986" bIns="35992" rtlCol="0" anchor="ctr">
            <a:spAutoFit/>
          </a:bodyPr>
          <a:lstStyle>
            <a:lvl1pPr algn="r">
              <a:defRPr sz="900">
                <a:solidFill>
                  <a:schemeClr val="tx1">
                    <a:lumMod val="65000"/>
                    <a:lumOff val="35000"/>
                  </a:schemeClr>
                </a:solidFill>
                <a:latin typeface="Arial" charset="0"/>
                <a:cs typeface="Arial" charset="0"/>
              </a:defRPr>
            </a:lvl1pPr>
          </a:lstStyle>
          <a:p>
            <a:pPr>
              <a:defRPr/>
            </a:pPr>
            <a:fld id="{9F1E37B2-6F47-4DF3-BFAC-9B8468A3C9C9}" type="slidenum">
              <a:rPr lang="en-US" b="0" i="0">
                <a:solidFill>
                  <a:prstClr val="black">
                    <a:lumMod val="65000"/>
                    <a:lumOff val="35000"/>
                  </a:prstClr>
                </a:solidFill>
                <a:ea typeface="ＭＳ Ｐゴシック" charset="0"/>
              </a:rPr>
              <a:pPr>
                <a:defRPr/>
              </a:pPr>
              <a:t>‹N›</a:t>
            </a:fld>
            <a:endParaRPr lang="en-US" b="0" i="0" dirty="0">
              <a:solidFill>
                <a:prstClr val="black">
                  <a:lumMod val="65000"/>
                  <a:lumOff val="35000"/>
                </a:prstClr>
              </a:solidFill>
              <a:ea typeface="ＭＳ Ｐゴシック" charset="0"/>
            </a:endParaRPr>
          </a:p>
        </p:txBody>
      </p:sp>
    </p:spTree>
    <p:extLst>
      <p:ext uri="{BB962C8B-B14F-4D97-AF65-F5344CB8AC3E}">
        <p14:creationId xmlns="" xmlns:p14="http://schemas.microsoft.com/office/powerpoint/2010/main" val="1018599829"/>
      </p:ext>
    </p:extLst>
  </p:cSld>
  <p:clrMap bg1="lt1" tx1="dk1" bg2="lt2" tx2="dk2" accent1="accent1" accent2="accent2" accent3="accent3" accent4="accent4" accent5="accent5" accent6="accent6" hlink="hlink" folHlink="folHlink"/>
  <p:sldLayoutIdLst>
    <p:sldLayoutId id="2147491634" r:id="rId1"/>
    <p:sldLayoutId id="2147491635" r:id="rId2"/>
    <p:sldLayoutId id="2147491636" r:id="rId3"/>
    <p:sldLayoutId id="2147491637" r:id="rId4"/>
    <p:sldLayoutId id="2147491638" r:id="rId5"/>
  </p:sldLayoutIdLst>
  <p:transition/>
  <p:timing>
    <p:tnLst>
      <p:par>
        <p:cTn id="1" dur="indefinite" restart="never" nodeType="tmRoot"/>
      </p:par>
    </p:tnLst>
  </p:timing>
  <p:hf hdr="0" dt="0"/>
  <p:txStyles>
    <p:titleStyle>
      <a:lvl1pPr algn="l" rtl="0" eaLnBrk="0" fontAlgn="base" hangingPunct="0">
        <a:lnSpc>
          <a:spcPct val="95000"/>
        </a:lnSpc>
        <a:spcBef>
          <a:spcPct val="0"/>
        </a:spcBef>
        <a:spcAft>
          <a:spcPct val="0"/>
        </a:spcAft>
        <a:defRPr sz="2800">
          <a:solidFill>
            <a:srgbClr val="A23701"/>
          </a:solidFill>
          <a:latin typeface="+mj-lt"/>
          <a:ea typeface="+mj-ea"/>
          <a:cs typeface="+mj-cs"/>
        </a:defRPr>
      </a:lvl1pPr>
      <a:lvl2pPr algn="l" rtl="0" eaLnBrk="0" fontAlgn="base" hangingPunct="0">
        <a:lnSpc>
          <a:spcPct val="95000"/>
        </a:lnSpc>
        <a:spcBef>
          <a:spcPct val="0"/>
        </a:spcBef>
        <a:spcAft>
          <a:spcPct val="0"/>
        </a:spcAft>
        <a:defRPr sz="2800">
          <a:solidFill>
            <a:srgbClr val="A23701"/>
          </a:solidFill>
          <a:latin typeface="Arial" charset="0"/>
        </a:defRPr>
      </a:lvl2pPr>
      <a:lvl3pPr algn="l" rtl="0" eaLnBrk="0" fontAlgn="base" hangingPunct="0">
        <a:lnSpc>
          <a:spcPct val="95000"/>
        </a:lnSpc>
        <a:spcBef>
          <a:spcPct val="0"/>
        </a:spcBef>
        <a:spcAft>
          <a:spcPct val="0"/>
        </a:spcAft>
        <a:defRPr sz="2800">
          <a:solidFill>
            <a:srgbClr val="A23701"/>
          </a:solidFill>
          <a:latin typeface="Arial" charset="0"/>
        </a:defRPr>
      </a:lvl3pPr>
      <a:lvl4pPr algn="l" rtl="0" eaLnBrk="0" fontAlgn="base" hangingPunct="0">
        <a:lnSpc>
          <a:spcPct val="95000"/>
        </a:lnSpc>
        <a:spcBef>
          <a:spcPct val="0"/>
        </a:spcBef>
        <a:spcAft>
          <a:spcPct val="0"/>
        </a:spcAft>
        <a:defRPr sz="2800">
          <a:solidFill>
            <a:srgbClr val="A23701"/>
          </a:solidFill>
          <a:latin typeface="Arial" charset="0"/>
        </a:defRPr>
      </a:lvl4pPr>
      <a:lvl5pPr algn="l" rtl="0" eaLnBrk="0" fontAlgn="base" hangingPunct="0">
        <a:lnSpc>
          <a:spcPct val="95000"/>
        </a:lnSpc>
        <a:spcBef>
          <a:spcPct val="0"/>
        </a:spcBef>
        <a:spcAft>
          <a:spcPct val="0"/>
        </a:spcAft>
        <a:defRPr sz="2800">
          <a:solidFill>
            <a:srgbClr val="A23701"/>
          </a:solidFill>
          <a:latin typeface="Arial" charset="0"/>
        </a:defRPr>
      </a:lvl5pPr>
      <a:lvl6pPr marL="457106" algn="l" rtl="0" eaLnBrk="1" fontAlgn="base" hangingPunct="1">
        <a:lnSpc>
          <a:spcPct val="95000"/>
        </a:lnSpc>
        <a:spcBef>
          <a:spcPct val="0"/>
        </a:spcBef>
        <a:spcAft>
          <a:spcPct val="0"/>
        </a:spcAft>
        <a:defRPr sz="2800">
          <a:solidFill>
            <a:schemeClr val="folHlink"/>
          </a:solidFill>
          <a:latin typeface="Arial" charset="0"/>
        </a:defRPr>
      </a:lvl6pPr>
      <a:lvl7pPr marL="914210" algn="l" rtl="0" eaLnBrk="1" fontAlgn="base" hangingPunct="1">
        <a:lnSpc>
          <a:spcPct val="95000"/>
        </a:lnSpc>
        <a:spcBef>
          <a:spcPct val="0"/>
        </a:spcBef>
        <a:spcAft>
          <a:spcPct val="0"/>
        </a:spcAft>
        <a:defRPr sz="2800">
          <a:solidFill>
            <a:schemeClr val="folHlink"/>
          </a:solidFill>
          <a:latin typeface="Arial" charset="0"/>
        </a:defRPr>
      </a:lvl7pPr>
      <a:lvl8pPr marL="1371316" algn="l" rtl="0" eaLnBrk="1" fontAlgn="base" hangingPunct="1">
        <a:lnSpc>
          <a:spcPct val="95000"/>
        </a:lnSpc>
        <a:spcBef>
          <a:spcPct val="0"/>
        </a:spcBef>
        <a:spcAft>
          <a:spcPct val="0"/>
        </a:spcAft>
        <a:defRPr sz="2800">
          <a:solidFill>
            <a:schemeClr val="folHlink"/>
          </a:solidFill>
          <a:latin typeface="Arial" charset="0"/>
        </a:defRPr>
      </a:lvl8pPr>
      <a:lvl9pPr marL="1828421" algn="l" rtl="0" eaLnBrk="1" fontAlgn="base" hangingPunct="1">
        <a:lnSpc>
          <a:spcPct val="95000"/>
        </a:lnSpc>
        <a:spcBef>
          <a:spcPct val="0"/>
        </a:spcBef>
        <a:spcAft>
          <a:spcPct val="0"/>
        </a:spcAft>
        <a:defRPr sz="2800">
          <a:solidFill>
            <a:schemeClr val="folHlink"/>
          </a:solidFill>
          <a:latin typeface="Arial" charset="0"/>
        </a:defRPr>
      </a:lvl9pPr>
    </p:titleStyle>
    <p:bodyStyle>
      <a:lvl1pPr marL="233315" indent="-233315" algn="l" rtl="0" eaLnBrk="0" fontAlgn="base" hangingPunct="0">
        <a:spcBef>
          <a:spcPct val="0"/>
        </a:spcBef>
        <a:spcAft>
          <a:spcPts val="600"/>
        </a:spcAft>
        <a:buClr>
          <a:srgbClr val="A23701"/>
        </a:buClr>
        <a:buSzPct val="100000"/>
        <a:buFont typeface="Arial" pitchFamily="34" charset="0"/>
        <a:buChar char="•"/>
        <a:defRPr>
          <a:solidFill>
            <a:schemeClr val="tx1"/>
          </a:solidFill>
          <a:latin typeface="+mn-lt"/>
          <a:ea typeface="+mn-ea"/>
          <a:cs typeface="+mn-cs"/>
        </a:defRPr>
      </a:lvl1pPr>
      <a:lvl2pPr marL="441234" indent="-190460"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2pPr>
      <a:lvl3pPr marL="647566" indent="-182525" algn="l" rtl="0" eaLnBrk="0" fontAlgn="base" hangingPunct="0">
        <a:spcBef>
          <a:spcPct val="0"/>
        </a:spcBef>
        <a:spcAft>
          <a:spcPts val="600"/>
        </a:spcAft>
        <a:buClr>
          <a:srgbClr val="A33D0B"/>
        </a:buClr>
        <a:buFont typeface="Arial" pitchFamily="34" charset="0"/>
        <a:buChar char="•"/>
        <a:defRPr>
          <a:solidFill>
            <a:schemeClr val="tx1"/>
          </a:solidFill>
          <a:latin typeface="+mn-lt"/>
        </a:defRPr>
      </a:lvl3pPr>
      <a:lvl4pPr marL="822155" indent="-174589"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4pPr>
      <a:lvl5pPr marL="982459" indent="-144433" algn="l" rtl="0" eaLnBrk="0" fontAlgn="base" hangingPunct="0">
        <a:spcBef>
          <a:spcPct val="0"/>
        </a:spcBef>
        <a:spcAft>
          <a:spcPts val="600"/>
        </a:spcAft>
        <a:buClr>
          <a:srgbClr val="A23701"/>
        </a:buClr>
        <a:buFont typeface="Arial" pitchFamily="34" charset="0"/>
        <a:buChar char="•"/>
        <a:defRPr>
          <a:solidFill>
            <a:schemeClr val="tx1"/>
          </a:solidFill>
          <a:latin typeface="+mn-lt"/>
        </a:defRPr>
      </a:lvl5pPr>
      <a:lvl6pPr marL="1374490" indent="-163479" algn="l" rtl="0" eaLnBrk="1" fontAlgn="base" hangingPunct="1">
        <a:spcBef>
          <a:spcPct val="20000"/>
        </a:spcBef>
        <a:spcAft>
          <a:spcPct val="0"/>
        </a:spcAft>
        <a:buChar char="»"/>
        <a:defRPr sz="1400">
          <a:solidFill>
            <a:schemeClr val="tx1"/>
          </a:solidFill>
          <a:latin typeface="+mn-lt"/>
        </a:defRPr>
      </a:lvl6pPr>
      <a:lvl7pPr marL="1831595" indent="-163479" algn="l" rtl="0" eaLnBrk="1" fontAlgn="base" hangingPunct="1">
        <a:spcBef>
          <a:spcPct val="20000"/>
        </a:spcBef>
        <a:spcAft>
          <a:spcPct val="0"/>
        </a:spcAft>
        <a:buChar char="»"/>
        <a:defRPr sz="1400">
          <a:solidFill>
            <a:schemeClr val="tx1"/>
          </a:solidFill>
          <a:latin typeface="+mn-lt"/>
        </a:defRPr>
      </a:lvl7pPr>
      <a:lvl8pPr marL="2288700" indent="-163479" algn="l" rtl="0" eaLnBrk="1" fontAlgn="base" hangingPunct="1">
        <a:spcBef>
          <a:spcPct val="20000"/>
        </a:spcBef>
        <a:spcAft>
          <a:spcPct val="0"/>
        </a:spcAft>
        <a:buChar char="»"/>
        <a:defRPr sz="1400">
          <a:solidFill>
            <a:schemeClr val="tx1"/>
          </a:solidFill>
          <a:latin typeface="+mn-lt"/>
        </a:defRPr>
      </a:lvl8pPr>
      <a:lvl9pPr marL="2745805" indent="-163479"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0225" y="2286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ChangeArrowheads="1"/>
          </p:cNvSpPr>
          <p:nvPr/>
        </p:nvSpPr>
        <p:spPr bwMode="auto">
          <a:xfrm>
            <a:off x="0" y="6405862"/>
            <a:ext cx="9144000" cy="452138"/>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endParaRPr lang="en-US" sz="1800" b="0" i="0"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xmlns="" val="4180437939"/>
      </p:ext>
    </p:extLst>
  </p:cSld>
  <p:clrMap bg1="lt1" tx1="dk1" bg2="lt2" tx2="dk2" accent1="accent1" accent2="accent2" accent3="accent3" accent4="accent4" accent5="accent5" accent6="accent6" hlink="hlink" folHlink="folHlink"/>
  <p:sldLayoutIdLst>
    <p:sldLayoutId id="2147491771" r:id="rId1"/>
    <p:sldLayoutId id="2147491772" r:id="rId2"/>
    <p:sldLayoutId id="2147491773" r:id="rId3"/>
    <p:sldLayoutId id="2147491774" r:id="rId4"/>
    <p:sldLayoutId id="2147491775" r:id="rId5"/>
    <p:sldLayoutId id="2147491776" r:id="rId6"/>
    <p:sldLayoutId id="2147491777" r:id="rId7"/>
    <p:sldLayoutId id="2147491778" r:id="rId8"/>
    <p:sldLayoutId id="2147491779" r:id="rId9"/>
    <p:sldLayoutId id="2147491780" r:id="rId10"/>
    <p:sldLayoutId id="2147491781" r:id="rId11"/>
    <p:sldLayoutId id="2147491782" r:id="rId12"/>
    <p:sldLayoutId id="2147491783" r:id="rId13"/>
    <p:sldLayoutId id="2147491784" r:id="rId14"/>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p:nvPicPr>
        <p:blipFill>
          <a:blip r:embed="rId7" cstate="print">
            <a:extLst>
              <a:ext uri="{28A0092B-C50C-407E-A947-70E740481C1C}">
                <a14:useLocalDpi xmlns:a14="http://schemas.microsoft.com/office/drawing/2010/main" xmlns="" val="0"/>
              </a:ext>
            </a:extLst>
          </a:blip>
          <a:srcRect r="73206"/>
          <a:stretch>
            <a:fillRect/>
          </a:stretch>
        </p:blipFill>
        <p:spPr bwMode="auto">
          <a:xfrm>
            <a:off x="1590" y="1588"/>
            <a:ext cx="2449512"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Logo" descr="NVS"/>
          <p:cNvPicPr>
            <a:picLocks noChangeAspect="1" noChangeArrowheads="1"/>
          </p:cNvPicPr>
          <p:nvPr/>
        </p:nvPicPr>
        <p:blipFill>
          <a:blip r:embed="rId8" cstate="print">
            <a:extLst>
              <a:ext uri="{28A0092B-C50C-407E-A947-70E740481C1C}">
                <a14:useLocalDpi xmlns:a14="http://schemas.microsoft.com/office/drawing/2010/main" xmlns="" val="0"/>
              </a:ext>
            </a:extLst>
          </a:blip>
          <a:srcRect t="43394"/>
          <a:stretch>
            <a:fillRect/>
          </a:stretch>
        </p:blipFill>
        <p:spPr bwMode="auto">
          <a:xfrm>
            <a:off x="7577138" y="6408739"/>
            <a:ext cx="137795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9"/>
          <p:cNvPicPr>
            <a:picLocks noChangeAspect="1"/>
          </p:cNvPicPr>
          <p:nvPr/>
        </p:nvPicPr>
        <p:blipFill>
          <a:blip r:embed="rId9" cstate="print">
            <a:extLst>
              <a:ext uri="{28A0092B-C50C-407E-A947-70E740481C1C}">
                <a14:useLocalDpi xmlns:a14="http://schemas.microsoft.com/office/drawing/2010/main" xmlns="" val="0"/>
              </a:ext>
            </a:extLst>
          </a:blip>
          <a:srcRect l="87471" b="85490"/>
          <a:stretch>
            <a:fillRect/>
          </a:stretch>
        </p:blipFill>
        <p:spPr bwMode="auto">
          <a:xfrm>
            <a:off x="7948615" y="47627"/>
            <a:ext cx="1146175"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Rectangle 2"/>
          <p:cNvSpPr>
            <a:spLocks noChangeArrowheads="1"/>
          </p:cNvSpPr>
          <p:nvPr/>
        </p:nvSpPr>
        <p:spPr bwMode="gray">
          <a:xfrm>
            <a:off x="2" y="1125538"/>
            <a:ext cx="9140825" cy="63500"/>
          </a:xfrm>
          <a:prstGeom prst="rect">
            <a:avLst/>
          </a:prstGeom>
          <a:solidFill>
            <a:srgbClr val="E56C03"/>
          </a:solidFill>
          <a:ln w="12700">
            <a:noFill/>
            <a:miter lim="800000"/>
            <a:headEnd/>
            <a:tailEnd/>
          </a:ln>
        </p:spPr>
        <p:txBody>
          <a:bodyPr wrap="none" lIns="91420" tIns="45711" rIns="91420" bIns="45711" anchor="ctr"/>
          <a:lstStyle/>
          <a:p>
            <a:pPr>
              <a:defRPr/>
            </a:pPr>
            <a:endParaRPr lang="de-CH" sz="1800" b="0" i="0" dirty="0">
              <a:solidFill>
                <a:srgbClr val="000000"/>
              </a:solidFill>
              <a:latin typeface="Arial" pitchFamily="34" charset="0"/>
              <a:ea typeface="ＭＳ Ｐゴシック" charset="0"/>
            </a:endParaRPr>
          </a:p>
        </p:txBody>
      </p:sp>
      <p:sp>
        <p:nvSpPr>
          <p:cNvPr id="5126" name="Rectangle 3"/>
          <p:cNvSpPr>
            <a:spLocks noGrp="1" noChangeArrowheads="1"/>
          </p:cNvSpPr>
          <p:nvPr>
            <p:ph type="title"/>
          </p:nvPr>
        </p:nvSpPr>
        <p:spPr bwMode="gray">
          <a:xfrm>
            <a:off x="323850" y="227015"/>
            <a:ext cx="8496300" cy="85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7" name="Rectangle 4"/>
          <p:cNvSpPr>
            <a:spLocks noGrp="1" noChangeArrowheads="1"/>
          </p:cNvSpPr>
          <p:nvPr>
            <p:ph type="body" idx="1"/>
          </p:nvPr>
        </p:nvSpPr>
        <p:spPr bwMode="gray">
          <a:xfrm>
            <a:off x="323850" y="1346202"/>
            <a:ext cx="84963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Footer Placeholder 1"/>
          <p:cNvSpPr>
            <a:spLocks noGrp="1"/>
          </p:cNvSpPr>
          <p:nvPr>
            <p:ph type="ftr" sz="quarter" idx="3"/>
          </p:nvPr>
        </p:nvSpPr>
        <p:spPr>
          <a:xfrm>
            <a:off x="663577" y="6459540"/>
            <a:ext cx="2386013" cy="211137"/>
          </a:xfrm>
          <a:prstGeom prst="rect">
            <a:avLst/>
          </a:prstGeom>
        </p:spPr>
        <p:txBody>
          <a:bodyPr vert="horz" wrap="none" lIns="71986" tIns="35992" rIns="71986" bIns="35992" rtlCol="0" anchor="ctr">
            <a:spAutoFit/>
          </a:bodyPr>
          <a:lstStyle>
            <a:lvl1pPr algn="l">
              <a:defRPr sz="900">
                <a:solidFill>
                  <a:schemeClr val="tx1">
                    <a:lumMod val="65000"/>
                    <a:lumOff val="35000"/>
                  </a:schemeClr>
                </a:solidFill>
                <a:latin typeface="Arial" charset="0"/>
                <a:cs typeface="Arial" charset="0"/>
              </a:defRPr>
            </a:lvl1pPr>
          </a:lstStyle>
          <a:p>
            <a:pPr>
              <a:defRPr/>
            </a:pPr>
            <a:r>
              <a:rPr lang="en-US" b="0" i="0" dirty="0">
                <a:solidFill>
                  <a:prstClr val="black">
                    <a:lumMod val="65000"/>
                    <a:lumOff val="35000"/>
                  </a:prstClr>
                </a:solidFill>
                <a:ea typeface="ＭＳ Ｐゴシック" charset="0"/>
              </a:rPr>
              <a:t>| Serelaxin Oct 31st 2012 PLT | Confidential</a:t>
            </a:r>
          </a:p>
        </p:txBody>
      </p:sp>
      <p:sp>
        <p:nvSpPr>
          <p:cNvPr id="3" name="Slide Number Placeholder 2"/>
          <p:cNvSpPr>
            <a:spLocks noGrp="1"/>
          </p:cNvSpPr>
          <p:nvPr>
            <p:ph type="sldNum" sz="quarter" idx="4"/>
          </p:nvPr>
        </p:nvSpPr>
        <p:spPr>
          <a:xfrm>
            <a:off x="415656" y="6458955"/>
            <a:ext cx="308244" cy="212307"/>
          </a:xfrm>
          <a:prstGeom prst="rect">
            <a:avLst/>
          </a:prstGeom>
        </p:spPr>
        <p:txBody>
          <a:bodyPr vert="horz" wrap="none" lIns="71986" tIns="35992" rIns="71986" bIns="35992" rtlCol="0" anchor="ctr">
            <a:spAutoFit/>
          </a:bodyPr>
          <a:lstStyle>
            <a:lvl1pPr algn="r">
              <a:defRPr sz="900">
                <a:solidFill>
                  <a:schemeClr val="tx1">
                    <a:lumMod val="65000"/>
                    <a:lumOff val="35000"/>
                  </a:schemeClr>
                </a:solidFill>
                <a:latin typeface="Arial" charset="0"/>
                <a:cs typeface="Arial" charset="0"/>
              </a:defRPr>
            </a:lvl1pPr>
          </a:lstStyle>
          <a:p>
            <a:pPr>
              <a:defRPr/>
            </a:pPr>
            <a:fld id="{9F1E37B2-6F47-4DF3-BFAC-9B8468A3C9C9}" type="slidenum">
              <a:rPr lang="en-US" b="0" i="0">
                <a:solidFill>
                  <a:prstClr val="black">
                    <a:lumMod val="65000"/>
                    <a:lumOff val="35000"/>
                  </a:prstClr>
                </a:solidFill>
                <a:ea typeface="ＭＳ Ｐゴシック" charset="0"/>
              </a:rPr>
              <a:pPr>
                <a:defRPr/>
              </a:pPr>
              <a:t>‹N›</a:t>
            </a:fld>
            <a:endParaRPr lang="en-US" b="0" i="0" dirty="0">
              <a:solidFill>
                <a:prstClr val="black">
                  <a:lumMod val="65000"/>
                  <a:lumOff val="35000"/>
                </a:prstClr>
              </a:solidFill>
              <a:ea typeface="ＭＳ Ｐゴシック" charset="0"/>
            </a:endParaRPr>
          </a:p>
        </p:txBody>
      </p:sp>
    </p:spTree>
    <p:extLst>
      <p:ext uri="{BB962C8B-B14F-4D97-AF65-F5344CB8AC3E}">
        <p14:creationId xmlns:p14="http://schemas.microsoft.com/office/powerpoint/2010/main" xmlns="" val="1018599829"/>
      </p:ext>
    </p:extLst>
  </p:cSld>
  <p:clrMap bg1="lt1" tx1="dk1" bg2="lt2" tx2="dk2" accent1="accent1" accent2="accent2" accent3="accent3" accent4="accent4" accent5="accent5" accent6="accent6" hlink="hlink" folHlink="folHlink"/>
  <p:sldLayoutIdLst>
    <p:sldLayoutId id="2147491799" r:id="rId1"/>
    <p:sldLayoutId id="2147491800" r:id="rId2"/>
    <p:sldLayoutId id="2147491801" r:id="rId3"/>
    <p:sldLayoutId id="2147491802" r:id="rId4"/>
    <p:sldLayoutId id="2147491803" r:id="rId5"/>
  </p:sldLayoutIdLst>
  <p:transition/>
  <p:timing>
    <p:tnLst>
      <p:par>
        <p:cTn id="1" dur="indefinite" restart="never" nodeType="tmRoot"/>
      </p:par>
    </p:tnLst>
  </p:timing>
  <p:hf hdr="0" dt="0"/>
  <p:txStyles>
    <p:titleStyle>
      <a:lvl1pPr algn="l" rtl="0" eaLnBrk="0" fontAlgn="base" hangingPunct="0">
        <a:lnSpc>
          <a:spcPct val="95000"/>
        </a:lnSpc>
        <a:spcBef>
          <a:spcPct val="0"/>
        </a:spcBef>
        <a:spcAft>
          <a:spcPct val="0"/>
        </a:spcAft>
        <a:defRPr sz="2800">
          <a:solidFill>
            <a:srgbClr val="A23701"/>
          </a:solidFill>
          <a:latin typeface="+mj-lt"/>
          <a:ea typeface="+mj-ea"/>
          <a:cs typeface="+mj-cs"/>
        </a:defRPr>
      </a:lvl1pPr>
      <a:lvl2pPr algn="l" rtl="0" eaLnBrk="0" fontAlgn="base" hangingPunct="0">
        <a:lnSpc>
          <a:spcPct val="95000"/>
        </a:lnSpc>
        <a:spcBef>
          <a:spcPct val="0"/>
        </a:spcBef>
        <a:spcAft>
          <a:spcPct val="0"/>
        </a:spcAft>
        <a:defRPr sz="2800">
          <a:solidFill>
            <a:srgbClr val="A23701"/>
          </a:solidFill>
          <a:latin typeface="Arial" charset="0"/>
        </a:defRPr>
      </a:lvl2pPr>
      <a:lvl3pPr algn="l" rtl="0" eaLnBrk="0" fontAlgn="base" hangingPunct="0">
        <a:lnSpc>
          <a:spcPct val="95000"/>
        </a:lnSpc>
        <a:spcBef>
          <a:spcPct val="0"/>
        </a:spcBef>
        <a:spcAft>
          <a:spcPct val="0"/>
        </a:spcAft>
        <a:defRPr sz="2800">
          <a:solidFill>
            <a:srgbClr val="A23701"/>
          </a:solidFill>
          <a:latin typeface="Arial" charset="0"/>
        </a:defRPr>
      </a:lvl3pPr>
      <a:lvl4pPr algn="l" rtl="0" eaLnBrk="0" fontAlgn="base" hangingPunct="0">
        <a:lnSpc>
          <a:spcPct val="95000"/>
        </a:lnSpc>
        <a:spcBef>
          <a:spcPct val="0"/>
        </a:spcBef>
        <a:spcAft>
          <a:spcPct val="0"/>
        </a:spcAft>
        <a:defRPr sz="2800">
          <a:solidFill>
            <a:srgbClr val="A23701"/>
          </a:solidFill>
          <a:latin typeface="Arial" charset="0"/>
        </a:defRPr>
      </a:lvl4pPr>
      <a:lvl5pPr algn="l" rtl="0" eaLnBrk="0" fontAlgn="base" hangingPunct="0">
        <a:lnSpc>
          <a:spcPct val="95000"/>
        </a:lnSpc>
        <a:spcBef>
          <a:spcPct val="0"/>
        </a:spcBef>
        <a:spcAft>
          <a:spcPct val="0"/>
        </a:spcAft>
        <a:defRPr sz="2800">
          <a:solidFill>
            <a:srgbClr val="A23701"/>
          </a:solidFill>
          <a:latin typeface="Arial" charset="0"/>
        </a:defRPr>
      </a:lvl5pPr>
      <a:lvl6pPr marL="457106" algn="l" rtl="0" eaLnBrk="1" fontAlgn="base" hangingPunct="1">
        <a:lnSpc>
          <a:spcPct val="95000"/>
        </a:lnSpc>
        <a:spcBef>
          <a:spcPct val="0"/>
        </a:spcBef>
        <a:spcAft>
          <a:spcPct val="0"/>
        </a:spcAft>
        <a:defRPr sz="2800">
          <a:solidFill>
            <a:schemeClr val="folHlink"/>
          </a:solidFill>
          <a:latin typeface="Arial" charset="0"/>
        </a:defRPr>
      </a:lvl6pPr>
      <a:lvl7pPr marL="914210" algn="l" rtl="0" eaLnBrk="1" fontAlgn="base" hangingPunct="1">
        <a:lnSpc>
          <a:spcPct val="95000"/>
        </a:lnSpc>
        <a:spcBef>
          <a:spcPct val="0"/>
        </a:spcBef>
        <a:spcAft>
          <a:spcPct val="0"/>
        </a:spcAft>
        <a:defRPr sz="2800">
          <a:solidFill>
            <a:schemeClr val="folHlink"/>
          </a:solidFill>
          <a:latin typeface="Arial" charset="0"/>
        </a:defRPr>
      </a:lvl7pPr>
      <a:lvl8pPr marL="1371316" algn="l" rtl="0" eaLnBrk="1" fontAlgn="base" hangingPunct="1">
        <a:lnSpc>
          <a:spcPct val="95000"/>
        </a:lnSpc>
        <a:spcBef>
          <a:spcPct val="0"/>
        </a:spcBef>
        <a:spcAft>
          <a:spcPct val="0"/>
        </a:spcAft>
        <a:defRPr sz="2800">
          <a:solidFill>
            <a:schemeClr val="folHlink"/>
          </a:solidFill>
          <a:latin typeface="Arial" charset="0"/>
        </a:defRPr>
      </a:lvl8pPr>
      <a:lvl9pPr marL="1828421" algn="l" rtl="0" eaLnBrk="1" fontAlgn="base" hangingPunct="1">
        <a:lnSpc>
          <a:spcPct val="95000"/>
        </a:lnSpc>
        <a:spcBef>
          <a:spcPct val="0"/>
        </a:spcBef>
        <a:spcAft>
          <a:spcPct val="0"/>
        </a:spcAft>
        <a:defRPr sz="2800">
          <a:solidFill>
            <a:schemeClr val="folHlink"/>
          </a:solidFill>
          <a:latin typeface="Arial" charset="0"/>
        </a:defRPr>
      </a:lvl9pPr>
    </p:titleStyle>
    <p:bodyStyle>
      <a:lvl1pPr marL="233315" indent="-233315" algn="l" rtl="0" eaLnBrk="0" fontAlgn="base" hangingPunct="0">
        <a:spcBef>
          <a:spcPct val="0"/>
        </a:spcBef>
        <a:spcAft>
          <a:spcPts val="600"/>
        </a:spcAft>
        <a:buClr>
          <a:srgbClr val="A23701"/>
        </a:buClr>
        <a:buSzPct val="100000"/>
        <a:buFont typeface="Arial" pitchFamily="34" charset="0"/>
        <a:buChar char="•"/>
        <a:defRPr>
          <a:solidFill>
            <a:schemeClr val="tx1"/>
          </a:solidFill>
          <a:latin typeface="+mn-lt"/>
          <a:ea typeface="+mn-ea"/>
          <a:cs typeface="+mn-cs"/>
        </a:defRPr>
      </a:lvl1pPr>
      <a:lvl2pPr marL="441234" indent="-190460"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2pPr>
      <a:lvl3pPr marL="647566" indent="-182525" algn="l" rtl="0" eaLnBrk="0" fontAlgn="base" hangingPunct="0">
        <a:spcBef>
          <a:spcPct val="0"/>
        </a:spcBef>
        <a:spcAft>
          <a:spcPts val="600"/>
        </a:spcAft>
        <a:buClr>
          <a:srgbClr val="A33D0B"/>
        </a:buClr>
        <a:buFont typeface="Arial" pitchFamily="34" charset="0"/>
        <a:buChar char="•"/>
        <a:defRPr>
          <a:solidFill>
            <a:schemeClr val="tx1"/>
          </a:solidFill>
          <a:latin typeface="+mn-lt"/>
        </a:defRPr>
      </a:lvl3pPr>
      <a:lvl4pPr marL="822155" indent="-174589"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4pPr>
      <a:lvl5pPr marL="982459" indent="-144433" algn="l" rtl="0" eaLnBrk="0" fontAlgn="base" hangingPunct="0">
        <a:spcBef>
          <a:spcPct val="0"/>
        </a:spcBef>
        <a:spcAft>
          <a:spcPts val="600"/>
        </a:spcAft>
        <a:buClr>
          <a:srgbClr val="A23701"/>
        </a:buClr>
        <a:buFont typeface="Arial" pitchFamily="34" charset="0"/>
        <a:buChar char="•"/>
        <a:defRPr>
          <a:solidFill>
            <a:schemeClr val="tx1"/>
          </a:solidFill>
          <a:latin typeface="+mn-lt"/>
        </a:defRPr>
      </a:lvl5pPr>
      <a:lvl6pPr marL="1374490" indent="-163479" algn="l" rtl="0" eaLnBrk="1" fontAlgn="base" hangingPunct="1">
        <a:spcBef>
          <a:spcPct val="20000"/>
        </a:spcBef>
        <a:spcAft>
          <a:spcPct val="0"/>
        </a:spcAft>
        <a:buChar char="»"/>
        <a:defRPr sz="1400">
          <a:solidFill>
            <a:schemeClr val="tx1"/>
          </a:solidFill>
          <a:latin typeface="+mn-lt"/>
        </a:defRPr>
      </a:lvl6pPr>
      <a:lvl7pPr marL="1831595" indent="-163479" algn="l" rtl="0" eaLnBrk="1" fontAlgn="base" hangingPunct="1">
        <a:spcBef>
          <a:spcPct val="20000"/>
        </a:spcBef>
        <a:spcAft>
          <a:spcPct val="0"/>
        </a:spcAft>
        <a:buChar char="»"/>
        <a:defRPr sz="1400">
          <a:solidFill>
            <a:schemeClr val="tx1"/>
          </a:solidFill>
          <a:latin typeface="+mn-lt"/>
        </a:defRPr>
      </a:lvl7pPr>
      <a:lvl8pPr marL="2288700" indent="-163479" algn="l" rtl="0" eaLnBrk="1" fontAlgn="base" hangingPunct="1">
        <a:spcBef>
          <a:spcPct val="20000"/>
        </a:spcBef>
        <a:spcAft>
          <a:spcPct val="0"/>
        </a:spcAft>
        <a:buChar char="»"/>
        <a:defRPr sz="1400">
          <a:solidFill>
            <a:schemeClr val="tx1"/>
          </a:solidFill>
          <a:latin typeface="+mn-lt"/>
        </a:defRPr>
      </a:lvl8pPr>
      <a:lvl9pPr marL="2745805" indent="-163479"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8" cstate="print">
            <a:extLst>
              <a:ext uri="{28A0092B-C50C-407E-A947-70E740481C1C}">
                <a14:useLocalDpi xmlns:a14="http://schemas.microsoft.com/office/drawing/2010/main" xmlns="" val="0"/>
              </a:ext>
            </a:extLst>
          </a:blip>
          <a:srcRect r="73206"/>
          <a:stretch>
            <a:fillRect/>
          </a:stretch>
        </p:blipFill>
        <p:spPr bwMode="auto">
          <a:xfrm>
            <a:off x="1588" y="1588"/>
            <a:ext cx="2449512"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Logo" descr="NVS"/>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t="43394"/>
          <a:stretch>
            <a:fillRect/>
          </a:stretch>
        </p:blipFill>
        <p:spPr bwMode="auto">
          <a:xfrm>
            <a:off x="7577138" y="6408738"/>
            <a:ext cx="137795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9"/>
          <p:cNvPicPr>
            <a:picLocks noChangeAspect="1"/>
          </p:cNvPicPr>
          <p:nvPr userDrawn="1"/>
        </p:nvPicPr>
        <p:blipFill>
          <a:blip r:embed="rId10" cstate="print">
            <a:extLst>
              <a:ext uri="{28A0092B-C50C-407E-A947-70E740481C1C}">
                <a14:useLocalDpi xmlns:a14="http://schemas.microsoft.com/office/drawing/2010/main" xmlns="" val="0"/>
              </a:ext>
            </a:extLst>
          </a:blip>
          <a:srcRect l="87471" b="85490"/>
          <a:stretch>
            <a:fillRect/>
          </a:stretch>
        </p:blipFill>
        <p:spPr bwMode="auto">
          <a:xfrm>
            <a:off x="7948613" y="47625"/>
            <a:ext cx="1146175"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Rectangle 2"/>
          <p:cNvSpPr>
            <a:spLocks noChangeArrowheads="1"/>
          </p:cNvSpPr>
          <p:nvPr/>
        </p:nvSpPr>
        <p:spPr bwMode="gray">
          <a:xfrm>
            <a:off x="0" y="1125538"/>
            <a:ext cx="9140825" cy="63500"/>
          </a:xfrm>
          <a:prstGeom prst="rect">
            <a:avLst/>
          </a:prstGeom>
          <a:solidFill>
            <a:srgbClr val="E56C03"/>
          </a:solidFill>
          <a:ln w="12700">
            <a:noFill/>
            <a:miter lim="800000"/>
            <a:headEnd/>
            <a:tailEnd/>
          </a:ln>
        </p:spPr>
        <p:txBody>
          <a:bodyPr wrap="none" anchor="ctr"/>
          <a:lstStyle/>
          <a:p>
            <a:pPr>
              <a:defRPr/>
            </a:pPr>
            <a:endParaRPr lang="de-CH" sz="1800" b="0" i="0">
              <a:solidFill>
                <a:srgbClr val="000000"/>
              </a:solidFill>
              <a:latin typeface="Arial" pitchFamily="34" charset="0"/>
            </a:endParaRPr>
          </a:p>
        </p:txBody>
      </p:sp>
      <p:sp>
        <p:nvSpPr>
          <p:cNvPr id="3078" name="Rectangle 3"/>
          <p:cNvSpPr>
            <a:spLocks noGrp="1" noChangeArrowheads="1"/>
          </p:cNvSpPr>
          <p:nvPr>
            <p:ph type="title"/>
          </p:nvPr>
        </p:nvSpPr>
        <p:spPr bwMode="gray">
          <a:xfrm>
            <a:off x="323850" y="227013"/>
            <a:ext cx="8496300" cy="85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079" name="Rectangle 4"/>
          <p:cNvSpPr>
            <a:spLocks noGrp="1" noChangeArrowheads="1"/>
          </p:cNvSpPr>
          <p:nvPr>
            <p:ph type="body" idx="1"/>
          </p:nvPr>
        </p:nvSpPr>
        <p:spPr bwMode="gray">
          <a:xfrm>
            <a:off x="323850" y="1346200"/>
            <a:ext cx="84963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Footer Placeholder 1"/>
          <p:cNvSpPr>
            <a:spLocks noGrp="1"/>
          </p:cNvSpPr>
          <p:nvPr>
            <p:ph type="ftr" sz="quarter" idx="3"/>
          </p:nvPr>
        </p:nvSpPr>
        <p:spPr>
          <a:xfrm>
            <a:off x="663575" y="6459538"/>
            <a:ext cx="2386013" cy="211137"/>
          </a:xfrm>
          <a:prstGeom prst="rect">
            <a:avLst/>
          </a:prstGeom>
        </p:spPr>
        <p:txBody>
          <a:bodyPr vert="horz" wrap="none" lIns="72000" tIns="36000" rIns="72000" bIns="36000" rtlCol="0" anchor="ctr">
            <a:spAutoFit/>
          </a:bodyPr>
          <a:lstStyle>
            <a:lvl1pPr algn="l">
              <a:defRPr sz="900">
                <a:solidFill>
                  <a:schemeClr val="tx1">
                    <a:lumMod val="65000"/>
                    <a:lumOff val="35000"/>
                  </a:schemeClr>
                </a:solidFill>
                <a:latin typeface="Arial" charset="0"/>
                <a:cs typeface="Arial" charset="0"/>
              </a:defRPr>
            </a:lvl1pPr>
          </a:lstStyle>
          <a:p>
            <a:pPr>
              <a:defRPr/>
            </a:pPr>
            <a:endParaRPr lang="en-US" b="0" i="0">
              <a:solidFill>
                <a:prstClr val="black">
                  <a:lumMod val="65000"/>
                  <a:lumOff val="35000"/>
                </a:prstClr>
              </a:solidFill>
            </a:endParaRPr>
          </a:p>
        </p:txBody>
      </p:sp>
      <p:sp>
        <p:nvSpPr>
          <p:cNvPr id="3" name="Slide Number Placeholder 2"/>
          <p:cNvSpPr>
            <a:spLocks noGrp="1"/>
          </p:cNvSpPr>
          <p:nvPr>
            <p:ph type="sldNum" sz="quarter" idx="4"/>
          </p:nvPr>
        </p:nvSpPr>
        <p:spPr>
          <a:xfrm>
            <a:off x="438150" y="6459538"/>
            <a:ext cx="285750" cy="211137"/>
          </a:xfrm>
          <a:prstGeom prst="rect">
            <a:avLst/>
          </a:prstGeom>
        </p:spPr>
        <p:txBody>
          <a:bodyPr vert="horz" wrap="none" lIns="72000" tIns="36000" rIns="72000" bIns="36000" rtlCol="0" anchor="ctr">
            <a:spAutoFit/>
          </a:bodyPr>
          <a:lstStyle>
            <a:lvl1pPr algn="r">
              <a:defRPr sz="900">
                <a:solidFill>
                  <a:schemeClr val="tx1">
                    <a:lumMod val="65000"/>
                    <a:lumOff val="35000"/>
                  </a:schemeClr>
                </a:solidFill>
                <a:latin typeface="Arial" charset="0"/>
                <a:cs typeface="Arial" charset="0"/>
              </a:defRPr>
            </a:lvl1pPr>
          </a:lstStyle>
          <a:p>
            <a:pPr>
              <a:defRPr/>
            </a:pPr>
            <a:fld id="{5FE4D9C6-1D79-4AB0-B7A0-7D6444F826BD}" type="slidenum">
              <a:rPr lang="en-US" b="0" i="0">
                <a:solidFill>
                  <a:prstClr val="black">
                    <a:lumMod val="65000"/>
                    <a:lumOff val="35000"/>
                  </a:prstClr>
                </a:solidFill>
              </a:rPr>
              <a:pPr>
                <a:defRPr/>
              </a:pPr>
              <a:t>‹N›</a:t>
            </a:fld>
            <a:endParaRPr lang="en-US" b="0" i="0">
              <a:solidFill>
                <a:prstClr val="black">
                  <a:lumMod val="65000"/>
                  <a:lumOff val="35000"/>
                </a:prstClr>
              </a:solidFill>
            </a:endParaRPr>
          </a:p>
        </p:txBody>
      </p:sp>
    </p:spTree>
    <p:extLst>
      <p:ext uri="{BB962C8B-B14F-4D97-AF65-F5344CB8AC3E}">
        <p14:creationId xmlns:p14="http://schemas.microsoft.com/office/powerpoint/2010/main" xmlns="" val="1238693934"/>
      </p:ext>
    </p:extLst>
  </p:cSld>
  <p:clrMap bg1="lt1" tx1="dk1" bg2="lt2" tx2="dk2" accent1="accent1" accent2="accent2" accent3="accent3" accent4="accent4" accent5="accent5" accent6="accent6" hlink="hlink" folHlink="folHlink"/>
  <p:sldLayoutIdLst>
    <p:sldLayoutId id="2147491817" r:id="rId1"/>
    <p:sldLayoutId id="2147491818" r:id="rId2"/>
    <p:sldLayoutId id="2147491819" r:id="rId3"/>
    <p:sldLayoutId id="2147491820" r:id="rId4"/>
    <p:sldLayoutId id="2147491821" r:id="rId5"/>
    <p:sldLayoutId id="2147491822" r:id="rId6"/>
  </p:sldLayoutIdLst>
  <p:transition/>
  <p:timing>
    <p:tnLst>
      <p:par>
        <p:cTn id="1" dur="indefinite" restart="never" nodeType="tmRoot"/>
      </p:par>
    </p:tnLst>
  </p:timing>
  <p:hf hdr="0" dt="0"/>
  <p:txStyles>
    <p:titleStyle>
      <a:lvl1pPr algn="l" rtl="0" eaLnBrk="0" fontAlgn="base" hangingPunct="0">
        <a:lnSpc>
          <a:spcPct val="95000"/>
        </a:lnSpc>
        <a:spcBef>
          <a:spcPct val="0"/>
        </a:spcBef>
        <a:spcAft>
          <a:spcPct val="0"/>
        </a:spcAft>
        <a:defRPr sz="2800">
          <a:solidFill>
            <a:srgbClr val="A23701"/>
          </a:solidFill>
          <a:latin typeface="+mj-lt"/>
          <a:ea typeface="+mj-ea"/>
          <a:cs typeface="+mj-cs"/>
        </a:defRPr>
      </a:lvl1pPr>
      <a:lvl2pPr algn="l" rtl="0" eaLnBrk="0" fontAlgn="base" hangingPunct="0">
        <a:lnSpc>
          <a:spcPct val="95000"/>
        </a:lnSpc>
        <a:spcBef>
          <a:spcPct val="0"/>
        </a:spcBef>
        <a:spcAft>
          <a:spcPct val="0"/>
        </a:spcAft>
        <a:defRPr sz="2800">
          <a:solidFill>
            <a:srgbClr val="A23701"/>
          </a:solidFill>
          <a:latin typeface="Arial" charset="0"/>
        </a:defRPr>
      </a:lvl2pPr>
      <a:lvl3pPr algn="l" rtl="0" eaLnBrk="0" fontAlgn="base" hangingPunct="0">
        <a:lnSpc>
          <a:spcPct val="95000"/>
        </a:lnSpc>
        <a:spcBef>
          <a:spcPct val="0"/>
        </a:spcBef>
        <a:spcAft>
          <a:spcPct val="0"/>
        </a:spcAft>
        <a:defRPr sz="2800">
          <a:solidFill>
            <a:srgbClr val="A23701"/>
          </a:solidFill>
          <a:latin typeface="Arial" charset="0"/>
        </a:defRPr>
      </a:lvl3pPr>
      <a:lvl4pPr algn="l" rtl="0" eaLnBrk="0" fontAlgn="base" hangingPunct="0">
        <a:lnSpc>
          <a:spcPct val="95000"/>
        </a:lnSpc>
        <a:spcBef>
          <a:spcPct val="0"/>
        </a:spcBef>
        <a:spcAft>
          <a:spcPct val="0"/>
        </a:spcAft>
        <a:defRPr sz="2800">
          <a:solidFill>
            <a:srgbClr val="A23701"/>
          </a:solidFill>
          <a:latin typeface="Arial" charset="0"/>
        </a:defRPr>
      </a:lvl4pPr>
      <a:lvl5pPr algn="l" rtl="0" eaLnBrk="0" fontAlgn="base" hangingPunct="0">
        <a:lnSpc>
          <a:spcPct val="95000"/>
        </a:lnSpc>
        <a:spcBef>
          <a:spcPct val="0"/>
        </a:spcBef>
        <a:spcAft>
          <a:spcPct val="0"/>
        </a:spcAft>
        <a:defRPr sz="2800">
          <a:solidFill>
            <a:srgbClr val="A23701"/>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p:titleStyle>
    <p:bodyStyle>
      <a:lvl1pPr marL="233363" indent="-233363" algn="l" rtl="0" eaLnBrk="0" fontAlgn="base" hangingPunct="0">
        <a:spcBef>
          <a:spcPct val="0"/>
        </a:spcBef>
        <a:spcAft>
          <a:spcPts val="600"/>
        </a:spcAft>
        <a:buClr>
          <a:srgbClr val="A23701"/>
        </a:buClr>
        <a:buSzPct val="100000"/>
        <a:buFont typeface="Arial" pitchFamily="34" charset="0"/>
        <a:buChar char="•"/>
        <a:defRPr>
          <a:solidFill>
            <a:schemeClr val="tx1"/>
          </a:solidFill>
          <a:latin typeface="+mn-lt"/>
          <a:ea typeface="+mn-ea"/>
          <a:cs typeface="+mn-cs"/>
        </a:defRPr>
      </a:lvl1pPr>
      <a:lvl2pPr marL="441325" indent="-190500"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2pPr>
      <a:lvl3pPr marL="647700" indent="-182563" algn="l" rtl="0" eaLnBrk="0" fontAlgn="base" hangingPunct="0">
        <a:spcBef>
          <a:spcPct val="0"/>
        </a:spcBef>
        <a:spcAft>
          <a:spcPts val="600"/>
        </a:spcAft>
        <a:buClr>
          <a:srgbClr val="A33D0B"/>
        </a:buClr>
        <a:buFont typeface="Arial" pitchFamily="34" charset="0"/>
        <a:buChar char="•"/>
        <a:defRPr>
          <a:solidFill>
            <a:schemeClr val="tx1"/>
          </a:solidFill>
          <a:latin typeface="+mn-lt"/>
        </a:defRPr>
      </a:lvl3pPr>
      <a:lvl4pPr marL="822325" indent="-174625"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4pPr>
      <a:lvl5pPr marL="982663" indent="-144463" algn="l" rtl="0" eaLnBrk="0" fontAlgn="base" hangingPunct="0">
        <a:spcBef>
          <a:spcPct val="0"/>
        </a:spcBef>
        <a:spcAft>
          <a:spcPts val="600"/>
        </a:spcAft>
        <a:buClr>
          <a:srgbClr val="A23701"/>
        </a:buClr>
        <a:buFont typeface="Arial" pitchFamily="34" charset="0"/>
        <a:buChar char="•"/>
        <a:defRPr>
          <a:solidFill>
            <a:schemeClr val="tx1"/>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livelloarialar</a:t>
            </a:r>
          </a:p>
        </p:txBody>
      </p:sp>
    </p:spTree>
  </p:cSld>
  <p:clrMap bg1="lt1" tx1="dk1" bg2="lt2" tx2="dk2" accent1="accent1" accent2="accent2" accent3="accent3" accent4="accent4" accent5="accent5" accent6="accent6" hlink="hlink" folHlink="folHlink"/>
  <p:sldLayoutIdLst>
    <p:sldLayoutId id="2147491824" r:id="rId1"/>
    <p:sldLayoutId id="2147491825" r:id="rId2"/>
    <p:sldLayoutId id="2147491826" r:id="rId3"/>
    <p:sldLayoutId id="2147491827" r:id="rId4"/>
    <p:sldLayoutId id="2147491828" r:id="rId5"/>
    <p:sldLayoutId id="2147491829" r:id="rId6"/>
    <p:sldLayoutId id="2147491830" r:id="rId7"/>
    <p:sldLayoutId id="2147491831" r:id="rId8"/>
    <p:sldLayoutId id="2147491832" r:id="rId9"/>
    <p:sldLayoutId id="2147491833" r:id="rId10"/>
    <p:sldLayoutId id="2147491834" r:id="rId11"/>
    <p:sldLayoutId id="2147491835" r:id="rId12"/>
    <p:sldLayoutId id="2147491836" r:id="rId13"/>
    <p:sldLayoutId id="2147491837" r:id="rId14"/>
  </p:sldLayoutIdLst>
  <p:transition/>
  <p:txStyles>
    <p:titleStyle>
      <a:lvl1pPr algn="ctr" rtl="0" eaLnBrk="0" fontAlgn="base" hangingPunct="0">
        <a:spcBef>
          <a:spcPct val="0"/>
        </a:spcBef>
        <a:spcAft>
          <a:spcPct val="0"/>
        </a:spcAft>
        <a:defRPr sz="2600" b="1">
          <a:solidFill>
            <a:schemeClr val="tx2"/>
          </a:solidFill>
          <a:latin typeface="+mj-lt"/>
          <a:ea typeface="+mj-ea"/>
          <a:cs typeface="+mj-cs"/>
        </a:defRPr>
      </a:lvl1pPr>
      <a:lvl2pPr algn="ctr" rtl="0" eaLnBrk="0" fontAlgn="base" hangingPunct="0">
        <a:spcBef>
          <a:spcPct val="0"/>
        </a:spcBef>
        <a:spcAft>
          <a:spcPct val="0"/>
        </a:spcAft>
        <a:defRPr sz="2600" b="1">
          <a:solidFill>
            <a:schemeClr val="tx2"/>
          </a:solidFill>
          <a:latin typeface="Arial" pitchFamily="34" charset="0"/>
        </a:defRPr>
      </a:lvl2pPr>
      <a:lvl3pPr algn="ctr" rtl="0" eaLnBrk="0" fontAlgn="base" hangingPunct="0">
        <a:spcBef>
          <a:spcPct val="0"/>
        </a:spcBef>
        <a:spcAft>
          <a:spcPct val="0"/>
        </a:spcAft>
        <a:defRPr sz="2600" b="1">
          <a:solidFill>
            <a:schemeClr val="tx2"/>
          </a:solidFill>
          <a:latin typeface="Arial" pitchFamily="34" charset="0"/>
        </a:defRPr>
      </a:lvl3pPr>
      <a:lvl4pPr algn="ctr" rtl="0" eaLnBrk="0" fontAlgn="base" hangingPunct="0">
        <a:spcBef>
          <a:spcPct val="0"/>
        </a:spcBef>
        <a:spcAft>
          <a:spcPct val="0"/>
        </a:spcAft>
        <a:defRPr sz="2600" b="1">
          <a:solidFill>
            <a:schemeClr val="tx2"/>
          </a:solidFill>
          <a:latin typeface="Arial" pitchFamily="34" charset="0"/>
        </a:defRPr>
      </a:lvl4pPr>
      <a:lvl5pPr algn="ctr" rtl="0" eaLnBrk="0" fontAlgn="base" hangingPunct="0">
        <a:spcBef>
          <a:spcPct val="0"/>
        </a:spcBef>
        <a:spcAft>
          <a:spcPct val="0"/>
        </a:spcAft>
        <a:defRPr sz="2600" b="1">
          <a:solidFill>
            <a:schemeClr val="tx2"/>
          </a:solidFill>
          <a:latin typeface="Arial" pitchFamily="34" charset="0"/>
        </a:defRPr>
      </a:lvl5pPr>
      <a:lvl6pPr marL="457200" algn="ctr" rtl="0" eaLnBrk="0" fontAlgn="base" hangingPunct="0">
        <a:spcBef>
          <a:spcPct val="0"/>
        </a:spcBef>
        <a:spcAft>
          <a:spcPct val="0"/>
        </a:spcAft>
        <a:defRPr sz="2600" b="1">
          <a:solidFill>
            <a:schemeClr val="tx2"/>
          </a:solidFill>
          <a:latin typeface="Arial" pitchFamily="34" charset="0"/>
        </a:defRPr>
      </a:lvl6pPr>
      <a:lvl7pPr marL="914400" algn="ctr" rtl="0" eaLnBrk="0" fontAlgn="base" hangingPunct="0">
        <a:spcBef>
          <a:spcPct val="0"/>
        </a:spcBef>
        <a:spcAft>
          <a:spcPct val="0"/>
        </a:spcAft>
        <a:defRPr sz="2600" b="1">
          <a:solidFill>
            <a:schemeClr val="tx2"/>
          </a:solidFill>
          <a:latin typeface="Arial" pitchFamily="34" charset="0"/>
        </a:defRPr>
      </a:lvl7pPr>
      <a:lvl8pPr marL="1371600" algn="ctr" rtl="0" eaLnBrk="0" fontAlgn="base" hangingPunct="0">
        <a:spcBef>
          <a:spcPct val="0"/>
        </a:spcBef>
        <a:spcAft>
          <a:spcPct val="0"/>
        </a:spcAft>
        <a:defRPr sz="2600" b="1">
          <a:solidFill>
            <a:schemeClr val="tx2"/>
          </a:solidFill>
          <a:latin typeface="Arial" pitchFamily="34" charset="0"/>
        </a:defRPr>
      </a:lvl8pPr>
      <a:lvl9pPr marL="1828800" algn="ctr" rtl="0" eaLnBrk="0" fontAlgn="base" hangingPunct="0">
        <a:spcBef>
          <a:spcPct val="0"/>
        </a:spcBef>
        <a:spcAft>
          <a:spcPct val="0"/>
        </a:spcAft>
        <a:defRPr sz="2600" b="1">
          <a:solidFill>
            <a:schemeClr val="tx2"/>
          </a:solidFill>
          <a:latin typeface="Arial" pitchFamily="34" charset="0"/>
        </a:defRPr>
      </a:lvl9pPr>
    </p:titleStyle>
    <p:bodyStyle>
      <a:lvl1pPr marL="342900" indent="-342900" algn="l" rtl="0" eaLnBrk="0" fontAlgn="base" hangingPunct="0">
        <a:spcBef>
          <a:spcPct val="25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spcBef>
          <a:spcPct val="0"/>
        </a:spcBef>
        <a:spcAft>
          <a:spcPct val="0"/>
        </a:spcAft>
        <a:buClr>
          <a:schemeClr val="accent1"/>
        </a:buClr>
        <a:buChar char="–"/>
        <a:defRPr sz="2400">
          <a:solidFill>
            <a:schemeClr val="tx1"/>
          </a:solidFill>
          <a:latin typeface="+mn-lt"/>
        </a:defRPr>
      </a:lvl2pPr>
      <a:lvl3pPr marL="1143000" indent="-228600" algn="l" rtl="0" eaLnBrk="0" fontAlgn="base" hangingPunct="0">
        <a:spcBef>
          <a:spcPct val="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0"/>
        </a:spcBef>
        <a:spcAft>
          <a:spcPct val="0"/>
        </a:spcAft>
        <a:buClr>
          <a:schemeClr val="accent1"/>
        </a:buClr>
        <a:buChar char="–"/>
        <a:defRPr sz="2400">
          <a:solidFill>
            <a:schemeClr val="tx1"/>
          </a:solidFill>
          <a:latin typeface="+mn-lt"/>
        </a:defRPr>
      </a:lvl4pPr>
      <a:lvl5pPr marL="2057400" indent="-228600" algn="l" rtl="0" eaLnBrk="0" fontAlgn="base" hangingPunct="0">
        <a:spcBef>
          <a:spcPct val="0"/>
        </a:spcBef>
        <a:spcAft>
          <a:spcPct val="0"/>
        </a:spcAft>
        <a:buClr>
          <a:schemeClr val="accent1"/>
        </a:buClr>
        <a:buChar char="»"/>
        <a:defRPr sz="2400">
          <a:solidFill>
            <a:schemeClr val="tx1"/>
          </a:solidFill>
          <a:latin typeface="+mn-lt"/>
        </a:defRPr>
      </a:lvl5pPr>
      <a:lvl6pPr marL="2514600" indent="-228600" algn="l" rtl="0" eaLnBrk="0" fontAlgn="base" hangingPunct="0">
        <a:spcBef>
          <a:spcPct val="0"/>
        </a:spcBef>
        <a:spcAft>
          <a:spcPct val="0"/>
        </a:spcAft>
        <a:buClr>
          <a:schemeClr val="accent1"/>
        </a:buClr>
        <a:buChar char="»"/>
        <a:defRPr sz="2400">
          <a:solidFill>
            <a:schemeClr val="tx1"/>
          </a:solidFill>
          <a:latin typeface="+mn-lt"/>
        </a:defRPr>
      </a:lvl6pPr>
      <a:lvl7pPr marL="2971800" indent="-228600" algn="l" rtl="0" eaLnBrk="0" fontAlgn="base" hangingPunct="0">
        <a:spcBef>
          <a:spcPct val="0"/>
        </a:spcBef>
        <a:spcAft>
          <a:spcPct val="0"/>
        </a:spcAft>
        <a:buClr>
          <a:schemeClr val="accent1"/>
        </a:buClr>
        <a:buChar char="»"/>
        <a:defRPr sz="2400">
          <a:solidFill>
            <a:schemeClr val="tx1"/>
          </a:solidFill>
          <a:latin typeface="+mn-lt"/>
        </a:defRPr>
      </a:lvl7pPr>
      <a:lvl8pPr marL="3429000" indent="-228600" algn="l" rtl="0" eaLnBrk="0" fontAlgn="base" hangingPunct="0">
        <a:spcBef>
          <a:spcPct val="0"/>
        </a:spcBef>
        <a:spcAft>
          <a:spcPct val="0"/>
        </a:spcAft>
        <a:buClr>
          <a:schemeClr val="accent1"/>
        </a:buClr>
        <a:buChar char="»"/>
        <a:defRPr sz="2400">
          <a:solidFill>
            <a:schemeClr val="tx1"/>
          </a:solidFill>
          <a:latin typeface="+mn-lt"/>
        </a:defRPr>
      </a:lvl8pPr>
      <a:lvl9pPr marL="3886200" indent="-228600" algn="l" rtl="0" eaLnBrk="0" fontAlgn="base" hangingPunct="0">
        <a:spcBef>
          <a:spcPct val="0"/>
        </a:spcBef>
        <a:spcAft>
          <a:spcPct val="0"/>
        </a:spcAft>
        <a:buClr>
          <a:schemeClr val="accent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F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AA2F305-D393-4D64-B7EF-1541D4BED4AD}" type="datetimeFigureOut">
              <a:rPr lang="fr-FR" b="0" i="0">
                <a:solidFill>
                  <a:prstClr val="black">
                    <a:tint val="75000"/>
                  </a:prstClr>
                </a:solidFill>
              </a:rPr>
              <a:pPr>
                <a:defRPr/>
              </a:pPr>
              <a:t>11/04/2015</a:t>
            </a:fld>
            <a:endParaRPr lang="fr-FR" b="0" i="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b="0" i="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80A711A-08A6-458A-9E10-872A304DCB8B}" type="slidenum">
              <a:rPr lang="fr-FR" b="0" i="0">
                <a:solidFill>
                  <a:prstClr val="black">
                    <a:tint val="75000"/>
                  </a:prstClr>
                </a:solidFill>
              </a:rPr>
              <a:pPr>
                <a:defRPr/>
              </a:pPr>
              <a:t>‹N›</a:t>
            </a:fld>
            <a:endParaRPr lang="fr-FR" b="0" i="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1840" r:id="rId1"/>
    <p:sldLayoutId id="2147491841" r:id="rId2"/>
    <p:sldLayoutId id="2147491842" r:id="rId3"/>
    <p:sldLayoutId id="2147491843" r:id="rId4"/>
    <p:sldLayoutId id="2147491844" r:id="rId5"/>
    <p:sldLayoutId id="2147491845" r:id="rId6"/>
    <p:sldLayoutId id="2147491846" r:id="rId7"/>
    <p:sldLayoutId id="2147491847" r:id="rId8"/>
    <p:sldLayoutId id="2147491848" r:id="rId9"/>
    <p:sldLayoutId id="2147491849" r:id="rId10"/>
    <p:sldLayoutId id="2147491850" r:id="rId11"/>
    <p:sldLayoutId id="214749185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3271" y="457200"/>
            <a:ext cx="77374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12" tIns="44413" rIns="90412" bIns="44413" numCol="1" anchor="ctr" anchorCtr="0" compatLnSpc="1">
            <a:prstTxWarp prst="textNoShape">
              <a:avLst/>
            </a:prstTxWarp>
          </a:bodyPr>
          <a:lstStyle/>
          <a:p>
            <a:pPr lvl="0"/>
            <a:r>
              <a:rPr lang="it-IT" smtClean="0"/>
              <a:t>Titolo diapositiva</a:t>
            </a:r>
          </a:p>
        </p:txBody>
      </p:sp>
      <p:sp>
        <p:nvSpPr>
          <p:cNvPr id="1027" name="Rectangle 3"/>
          <p:cNvSpPr>
            <a:spLocks noGrp="1" noChangeArrowheads="1"/>
          </p:cNvSpPr>
          <p:nvPr>
            <p:ph type="body" idx="1"/>
          </p:nvPr>
        </p:nvSpPr>
        <p:spPr bwMode="auto">
          <a:xfrm>
            <a:off x="703271" y="1524002"/>
            <a:ext cx="773747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12" tIns="44413" rIns="90412" bIns="44413" numCol="1" anchor="t" anchorCtr="0" compatLnSpc="1">
            <a:prstTxWarp prst="textNoShape">
              <a:avLst/>
            </a:prstTxWarp>
          </a:bodyPr>
          <a:lstStyle/>
          <a:p>
            <a:pPr lvl="0"/>
            <a:r>
              <a:rPr lang="it-IT" smtClean="0"/>
              <a:t>Corpo testo</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lt1" tx1="dk1" bg2="lt2" tx2="dk2" accent1="accent1" accent2="accent2" accent3="accent3" accent4="accent4" accent5="accent5" accent6="accent6" hlink="hlink" folHlink="folHlink"/>
  <p:sldLayoutIdLst>
    <p:sldLayoutId id="2147491853" r:id="rId1"/>
    <p:sldLayoutId id="2147491854" r:id="rId2"/>
    <p:sldLayoutId id="2147491855" r:id="rId3"/>
    <p:sldLayoutId id="2147491856" r:id="rId4"/>
    <p:sldLayoutId id="2147491857" r:id="rId5"/>
    <p:sldLayoutId id="2147491858" r:id="rId6"/>
    <p:sldLayoutId id="2147491859" r:id="rId7"/>
    <p:sldLayoutId id="2147491860" r:id="rId8"/>
    <p:sldLayoutId id="2147491861" r:id="rId9"/>
    <p:sldLayoutId id="2147491862" r:id="rId10"/>
    <p:sldLayoutId id="2147491863" r:id="rId11"/>
    <p:sldLayoutId id="2147491864" r:id="rId12"/>
    <p:sldLayoutId id="2147491865" r:id="rId13"/>
  </p:sldLayoutIdLst>
  <p:transition/>
  <p:txStyles>
    <p:titleStyle>
      <a:lvl1pPr algn="ctr" rtl="0" eaLnBrk="0" fontAlgn="base" hangingPunct="0">
        <a:lnSpc>
          <a:spcPct val="90000"/>
        </a:lnSpc>
        <a:spcBef>
          <a:spcPct val="0"/>
        </a:spcBef>
        <a:spcAft>
          <a:spcPct val="0"/>
        </a:spcAft>
        <a:defRPr sz="2600" b="1">
          <a:solidFill>
            <a:schemeClr val="tx2"/>
          </a:solidFill>
          <a:latin typeface="+mj-lt"/>
          <a:ea typeface="+mj-ea"/>
          <a:cs typeface="+mj-cs"/>
        </a:defRPr>
      </a:lvl1pPr>
      <a:lvl2pPr algn="ctr" rtl="0" eaLnBrk="0" fontAlgn="base" hangingPunct="0">
        <a:lnSpc>
          <a:spcPct val="90000"/>
        </a:lnSpc>
        <a:spcBef>
          <a:spcPct val="0"/>
        </a:spcBef>
        <a:spcAft>
          <a:spcPct val="0"/>
        </a:spcAft>
        <a:defRPr sz="2600" b="1">
          <a:solidFill>
            <a:schemeClr val="tx2"/>
          </a:solidFill>
          <a:latin typeface="Arial" pitchFamily="34" charset="0"/>
        </a:defRPr>
      </a:lvl2pPr>
      <a:lvl3pPr algn="ctr" rtl="0" eaLnBrk="0" fontAlgn="base" hangingPunct="0">
        <a:lnSpc>
          <a:spcPct val="90000"/>
        </a:lnSpc>
        <a:spcBef>
          <a:spcPct val="0"/>
        </a:spcBef>
        <a:spcAft>
          <a:spcPct val="0"/>
        </a:spcAft>
        <a:defRPr sz="2600" b="1">
          <a:solidFill>
            <a:schemeClr val="tx2"/>
          </a:solidFill>
          <a:latin typeface="Arial" pitchFamily="34" charset="0"/>
        </a:defRPr>
      </a:lvl3pPr>
      <a:lvl4pPr algn="ctr" rtl="0" eaLnBrk="0" fontAlgn="base" hangingPunct="0">
        <a:lnSpc>
          <a:spcPct val="90000"/>
        </a:lnSpc>
        <a:spcBef>
          <a:spcPct val="0"/>
        </a:spcBef>
        <a:spcAft>
          <a:spcPct val="0"/>
        </a:spcAft>
        <a:defRPr sz="2600" b="1">
          <a:solidFill>
            <a:schemeClr val="tx2"/>
          </a:solidFill>
          <a:latin typeface="Arial" pitchFamily="34" charset="0"/>
        </a:defRPr>
      </a:lvl4pPr>
      <a:lvl5pPr algn="ctr" rtl="0" eaLnBrk="0" fontAlgn="base" hangingPunct="0">
        <a:lnSpc>
          <a:spcPct val="90000"/>
        </a:lnSpc>
        <a:spcBef>
          <a:spcPct val="0"/>
        </a:spcBef>
        <a:spcAft>
          <a:spcPct val="0"/>
        </a:spcAft>
        <a:defRPr sz="2600" b="1">
          <a:solidFill>
            <a:schemeClr val="tx2"/>
          </a:solidFill>
          <a:latin typeface="Arial" pitchFamily="34" charset="0"/>
        </a:defRPr>
      </a:lvl5pPr>
      <a:lvl6pPr marL="456819" algn="ctr" rtl="0" fontAlgn="base">
        <a:lnSpc>
          <a:spcPct val="90000"/>
        </a:lnSpc>
        <a:spcBef>
          <a:spcPct val="0"/>
        </a:spcBef>
        <a:spcAft>
          <a:spcPct val="0"/>
        </a:spcAft>
        <a:defRPr sz="2600" b="1">
          <a:solidFill>
            <a:schemeClr val="tx2"/>
          </a:solidFill>
          <a:latin typeface="Arial" pitchFamily="34" charset="0"/>
        </a:defRPr>
      </a:lvl6pPr>
      <a:lvl7pPr marL="913642" algn="ctr" rtl="0" fontAlgn="base">
        <a:lnSpc>
          <a:spcPct val="90000"/>
        </a:lnSpc>
        <a:spcBef>
          <a:spcPct val="0"/>
        </a:spcBef>
        <a:spcAft>
          <a:spcPct val="0"/>
        </a:spcAft>
        <a:defRPr sz="2600" b="1">
          <a:solidFill>
            <a:schemeClr val="tx2"/>
          </a:solidFill>
          <a:latin typeface="Arial" pitchFamily="34" charset="0"/>
        </a:defRPr>
      </a:lvl7pPr>
      <a:lvl8pPr marL="1370464" algn="ctr" rtl="0" fontAlgn="base">
        <a:lnSpc>
          <a:spcPct val="90000"/>
        </a:lnSpc>
        <a:spcBef>
          <a:spcPct val="0"/>
        </a:spcBef>
        <a:spcAft>
          <a:spcPct val="0"/>
        </a:spcAft>
        <a:defRPr sz="2600" b="1">
          <a:solidFill>
            <a:schemeClr val="tx2"/>
          </a:solidFill>
          <a:latin typeface="Arial" pitchFamily="34" charset="0"/>
        </a:defRPr>
      </a:lvl8pPr>
      <a:lvl9pPr marL="1827283" algn="ctr" rtl="0" fontAlgn="base">
        <a:lnSpc>
          <a:spcPct val="90000"/>
        </a:lnSpc>
        <a:spcBef>
          <a:spcPct val="0"/>
        </a:spcBef>
        <a:spcAft>
          <a:spcPct val="0"/>
        </a:spcAft>
        <a:defRPr sz="2600" b="1">
          <a:solidFill>
            <a:schemeClr val="tx2"/>
          </a:solidFill>
          <a:latin typeface="Arial" pitchFamily="34" charset="0"/>
        </a:defRPr>
      </a:lvl9pPr>
    </p:titleStyle>
    <p:bodyStyle>
      <a:lvl1pPr marL="285512" indent="-285512" algn="l" rtl="0" eaLnBrk="0" fontAlgn="base" hangingPunct="0">
        <a:spcBef>
          <a:spcPct val="50000"/>
        </a:spcBef>
        <a:spcAft>
          <a:spcPct val="0"/>
        </a:spcAft>
        <a:buClr>
          <a:schemeClr val="accent2"/>
        </a:buClr>
        <a:buSzPct val="100000"/>
        <a:buChar char="•"/>
        <a:defRPr sz="2400">
          <a:solidFill>
            <a:schemeClr val="tx2"/>
          </a:solidFill>
          <a:latin typeface="+mn-lt"/>
          <a:ea typeface="+mn-ea"/>
          <a:cs typeface="+mn-cs"/>
        </a:defRPr>
      </a:lvl1pPr>
      <a:lvl2pPr marL="761368" indent="-285512" algn="l" rtl="0" eaLnBrk="0" fontAlgn="base" hangingPunct="0">
        <a:spcBef>
          <a:spcPct val="30000"/>
        </a:spcBef>
        <a:spcAft>
          <a:spcPct val="0"/>
        </a:spcAft>
        <a:buSzPct val="100000"/>
        <a:buChar char="–"/>
        <a:defRPr sz="2400">
          <a:solidFill>
            <a:schemeClr val="tx1"/>
          </a:solidFill>
          <a:latin typeface="+mn-lt"/>
        </a:defRPr>
      </a:lvl2pPr>
      <a:lvl3pPr marL="1332395" indent="-285512" algn="l" rtl="0" eaLnBrk="0" fontAlgn="base" hangingPunct="0">
        <a:spcBef>
          <a:spcPct val="30000"/>
        </a:spcBef>
        <a:spcAft>
          <a:spcPct val="0"/>
        </a:spcAft>
        <a:buSzPct val="100000"/>
        <a:buChar char="–"/>
        <a:defRPr sz="2400">
          <a:solidFill>
            <a:schemeClr val="tx1"/>
          </a:solidFill>
          <a:latin typeface="+mn-lt"/>
        </a:defRPr>
      </a:lvl3pPr>
      <a:lvl4pPr marL="1903421" indent="-380684" algn="l" rtl="0" eaLnBrk="0" fontAlgn="base" hangingPunct="0">
        <a:spcBef>
          <a:spcPct val="30000"/>
        </a:spcBef>
        <a:spcAft>
          <a:spcPct val="0"/>
        </a:spcAft>
        <a:buSzPct val="100000"/>
        <a:buChar char="•"/>
        <a:defRPr sz="2400">
          <a:solidFill>
            <a:schemeClr val="tx1"/>
          </a:solidFill>
          <a:latin typeface="+mn-lt"/>
        </a:defRPr>
      </a:lvl4pPr>
      <a:lvl5pPr marL="2474446" indent="-380684" algn="l" rtl="0" eaLnBrk="0" fontAlgn="base" hangingPunct="0">
        <a:spcBef>
          <a:spcPct val="30000"/>
        </a:spcBef>
        <a:spcAft>
          <a:spcPct val="0"/>
        </a:spcAft>
        <a:buSzPct val="100000"/>
        <a:buChar char="–"/>
        <a:defRPr sz="2400">
          <a:solidFill>
            <a:schemeClr val="tx1"/>
          </a:solidFill>
          <a:latin typeface="+mn-lt"/>
        </a:defRPr>
      </a:lvl5pPr>
      <a:lvl6pPr marL="2931268" indent="-380684" algn="l" rtl="0" fontAlgn="base">
        <a:spcBef>
          <a:spcPct val="30000"/>
        </a:spcBef>
        <a:spcAft>
          <a:spcPct val="0"/>
        </a:spcAft>
        <a:buSzPct val="100000"/>
        <a:buChar char="–"/>
        <a:defRPr sz="2400">
          <a:solidFill>
            <a:schemeClr val="tx1"/>
          </a:solidFill>
          <a:latin typeface="+mn-lt"/>
        </a:defRPr>
      </a:lvl6pPr>
      <a:lvl7pPr marL="3388087" indent="-380684" algn="l" rtl="0" fontAlgn="base">
        <a:spcBef>
          <a:spcPct val="30000"/>
        </a:spcBef>
        <a:spcAft>
          <a:spcPct val="0"/>
        </a:spcAft>
        <a:buSzPct val="100000"/>
        <a:buChar char="–"/>
        <a:defRPr sz="2400">
          <a:solidFill>
            <a:schemeClr val="tx1"/>
          </a:solidFill>
          <a:latin typeface="+mn-lt"/>
        </a:defRPr>
      </a:lvl7pPr>
      <a:lvl8pPr marL="3844909" indent="-380684" algn="l" rtl="0" fontAlgn="base">
        <a:spcBef>
          <a:spcPct val="30000"/>
        </a:spcBef>
        <a:spcAft>
          <a:spcPct val="0"/>
        </a:spcAft>
        <a:buSzPct val="100000"/>
        <a:buChar char="–"/>
        <a:defRPr sz="2400">
          <a:solidFill>
            <a:schemeClr val="tx1"/>
          </a:solidFill>
          <a:latin typeface="+mn-lt"/>
        </a:defRPr>
      </a:lvl8pPr>
      <a:lvl9pPr marL="4301729" indent="-380684" algn="l" rtl="0" fontAlgn="base">
        <a:spcBef>
          <a:spcPct val="30000"/>
        </a:spcBef>
        <a:spcAft>
          <a:spcPct val="0"/>
        </a:spcAft>
        <a:buSzPct val="100000"/>
        <a:buChar char="–"/>
        <a:defRPr sz="2400">
          <a:solidFill>
            <a:schemeClr val="tx1"/>
          </a:solidFill>
          <a:latin typeface="+mn-lt"/>
        </a:defRPr>
      </a:lvl9pPr>
    </p:bodyStyle>
    <p:otherStyle>
      <a:defPPr>
        <a:defRPr lang="en-US"/>
      </a:defPPr>
      <a:lvl1pPr marL="0" algn="l" defTabSz="913642" rtl="0" eaLnBrk="1" latinLnBrk="0" hangingPunct="1">
        <a:defRPr sz="1800" kern="1200">
          <a:solidFill>
            <a:schemeClr val="tx1"/>
          </a:solidFill>
          <a:latin typeface="+mn-lt"/>
          <a:ea typeface="+mn-ea"/>
          <a:cs typeface="+mn-cs"/>
        </a:defRPr>
      </a:lvl1pPr>
      <a:lvl2pPr marL="456819" algn="l" defTabSz="913642" rtl="0" eaLnBrk="1" latinLnBrk="0" hangingPunct="1">
        <a:defRPr sz="1800" kern="1200">
          <a:solidFill>
            <a:schemeClr val="tx1"/>
          </a:solidFill>
          <a:latin typeface="+mn-lt"/>
          <a:ea typeface="+mn-ea"/>
          <a:cs typeface="+mn-cs"/>
        </a:defRPr>
      </a:lvl2pPr>
      <a:lvl3pPr marL="913642" algn="l" defTabSz="913642" rtl="0" eaLnBrk="1" latinLnBrk="0" hangingPunct="1">
        <a:defRPr sz="1800" kern="1200">
          <a:solidFill>
            <a:schemeClr val="tx1"/>
          </a:solidFill>
          <a:latin typeface="+mn-lt"/>
          <a:ea typeface="+mn-ea"/>
          <a:cs typeface="+mn-cs"/>
        </a:defRPr>
      </a:lvl3pPr>
      <a:lvl4pPr marL="1370464" algn="l" defTabSz="913642" rtl="0" eaLnBrk="1" latinLnBrk="0" hangingPunct="1">
        <a:defRPr sz="1800" kern="1200">
          <a:solidFill>
            <a:schemeClr val="tx1"/>
          </a:solidFill>
          <a:latin typeface="+mn-lt"/>
          <a:ea typeface="+mn-ea"/>
          <a:cs typeface="+mn-cs"/>
        </a:defRPr>
      </a:lvl4pPr>
      <a:lvl5pPr marL="1827283" algn="l" defTabSz="913642" rtl="0" eaLnBrk="1" latinLnBrk="0" hangingPunct="1">
        <a:defRPr sz="1800" kern="1200">
          <a:solidFill>
            <a:schemeClr val="tx1"/>
          </a:solidFill>
          <a:latin typeface="+mn-lt"/>
          <a:ea typeface="+mn-ea"/>
          <a:cs typeface="+mn-cs"/>
        </a:defRPr>
      </a:lvl5pPr>
      <a:lvl6pPr marL="2284105" algn="l" defTabSz="913642" rtl="0" eaLnBrk="1" latinLnBrk="0" hangingPunct="1">
        <a:defRPr sz="1800" kern="1200">
          <a:solidFill>
            <a:schemeClr val="tx1"/>
          </a:solidFill>
          <a:latin typeface="+mn-lt"/>
          <a:ea typeface="+mn-ea"/>
          <a:cs typeface="+mn-cs"/>
        </a:defRPr>
      </a:lvl6pPr>
      <a:lvl7pPr marL="2740926" algn="l" defTabSz="913642" rtl="0" eaLnBrk="1" latinLnBrk="0" hangingPunct="1">
        <a:defRPr sz="1800" kern="1200">
          <a:solidFill>
            <a:schemeClr val="tx1"/>
          </a:solidFill>
          <a:latin typeface="+mn-lt"/>
          <a:ea typeface="+mn-ea"/>
          <a:cs typeface="+mn-cs"/>
        </a:defRPr>
      </a:lvl7pPr>
      <a:lvl8pPr marL="3197744" algn="l" defTabSz="913642" rtl="0" eaLnBrk="1" latinLnBrk="0" hangingPunct="1">
        <a:defRPr sz="1800" kern="1200">
          <a:solidFill>
            <a:schemeClr val="tx1"/>
          </a:solidFill>
          <a:latin typeface="+mn-lt"/>
          <a:ea typeface="+mn-ea"/>
          <a:cs typeface="+mn-cs"/>
        </a:defRPr>
      </a:lvl8pPr>
      <a:lvl9pPr marL="3654567" algn="l" defTabSz="913642"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01" tIns="45653" rIns="91301" bIns="45653" numCol="1" anchor="ctr" anchorCtr="0" compatLnSpc="1">
            <a:prstTxWarp prst="textNoShape">
              <a:avLst/>
            </a:prstTxWarp>
          </a:bodyPr>
          <a:lstStyle/>
          <a:p>
            <a:pPr lvl="0"/>
            <a:r>
              <a:rPr lang="it-IT" smtClean="0"/>
              <a:t>Fare Clic Per Modificare Lo Stile Del Titolo Dello Schema</a:t>
            </a:r>
          </a:p>
        </p:txBody>
      </p:sp>
      <p:sp>
        <p:nvSpPr>
          <p:cNvPr id="12291" name="Rectangle 3"/>
          <p:cNvSpPr>
            <a:spLocks noGrp="1" noChangeArrowheads="1"/>
          </p:cNvSpPr>
          <p:nvPr>
            <p:ph type="body" idx="1"/>
          </p:nvPr>
        </p:nvSpPr>
        <p:spPr bwMode="auto">
          <a:xfrm>
            <a:off x="685800" y="1676404"/>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01" tIns="45653" rIns="91301" bIns="45653"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lt1" tx1="dk1" bg2="lt2" tx2="dk2" accent1="accent1" accent2="accent2" accent3="accent3" accent4="accent4" accent5="accent5" accent6="accent6" hlink="hlink" folHlink="folHlink"/>
  <p:sldLayoutIdLst>
    <p:sldLayoutId id="2147491867" r:id="rId1"/>
    <p:sldLayoutId id="2147491868" r:id="rId2"/>
    <p:sldLayoutId id="2147491869" r:id="rId3"/>
    <p:sldLayoutId id="2147491870" r:id="rId4"/>
    <p:sldLayoutId id="2147491871" r:id="rId5"/>
    <p:sldLayoutId id="2147491872" r:id="rId6"/>
    <p:sldLayoutId id="2147491873" r:id="rId7"/>
    <p:sldLayoutId id="2147491874" r:id="rId8"/>
    <p:sldLayoutId id="2147491875" r:id="rId9"/>
    <p:sldLayoutId id="2147491876" r:id="rId10"/>
    <p:sldLayoutId id="2147491877" r:id="rId11"/>
    <p:sldLayoutId id="2147491878" r:id="rId12"/>
    <p:sldLayoutId id="2147491879" r:id="rId13"/>
  </p:sldLayoutIdLst>
  <p:transition spd="slow"/>
  <p:txStyles>
    <p:titleStyle>
      <a:lvl1pPr algn="ctr" rtl="0" eaLnBrk="0" fontAlgn="base" hangingPunct="0">
        <a:spcBef>
          <a:spcPct val="0"/>
        </a:spcBef>
        <a:spcAft>
          <a:spcPct val="0"/>
        </a:spcAft>
        <a:defRPr sz="2600">
          <a:solidFill>
            <a:schemeClr val="tx2"/>
          </a:solidFill>
          <a:latin typeface="+mj-lt"/>
          <a:ea typeface="+mj-ea"/>
          <a:cs typeface="+mj-cs"/>
        </a:defRPr>
      </a:lvl1pPr>
      <a:lvl2pPr algn="ctr" rtl="0" eaLnBrk="0" fontAlgn="base" hangingPunct="0">
        <a:spcBef>
          <a:spcPct val="0"/>
        </a:spcBef>
        <a:spcAft>
          <a:spcPct val="0"/>
        </a:spcAft>
        <a:defRPr sz="2600">
          <a:solidFill>
            <a:schemeClr val="tx2"/>
          </a:solidFill>
          <a:latin typeface="Arial" pitchFamily="34" charset="0"/>
        </a:defRPr>
      </a:lvl2pPr>
      <a:lvl3pPr algn="ctr" rtl="0" eaLnBrk="0" fontAlgn="base" hangingPunct="0">
        <a:spcBef>
          <a:spcPct val="0"/>
        </a:spcBef>
        <a:spcAft>
          <a:spcPct val="0"/>
        </a:spcAft>
        <a:defRPr sz="2600">
          <a:solidFill>
            <a:schemeClr val="tx2"/>
          </a:solidFill>
          <a:latin typeface="Arial" pitchFamily="34" charset="0"/>
        </a:defRPr>
      </a:lvl3pPr>
      <a:lvl4pPr algn="ctr" rtl="0" eaLnBrk="0" fontAlgn="base" hangingPunct="0">
        <a:spcBef>
          <a:spcPct val="0"/>
        </a:spcBef>
        <a:spcAft>
          <a:spcPct val="0"/>
        </a:spcAft>
        <a:defRPr sz="2600">
          <a:solidFill>
            <a:schemeClr val="tx2"/>
          </a:solidFill>
          <a:latin typeface="Arial" pitchFamily="34" charset="0"/>
        </a:defRPr>
      </a:lvl4pPr>
      <a:lvl5pPr algn="ctr" rtl="0" eaLnBrk="0" fontAlgn="base" hangingPunct="0">
        <a:spcBef>
          <a:spcPct val="0"/>
        </a:spcBef>
        <a:spcAft>
          <a:spcPct val="0"/>
        </a:spcAft>
        <a:defRPr sz="2600">
          <a:solidFill>
            <a:schemeClr val="tx2"/>
          </a:solidFill>
          <a:latin typeface="Arial" pitchFamily="34" charset="0"/>
        </a:defRPr>
      </a:lvl5pPr>
      <a:lvl6pPr marL="456963" algn="ctr" rtl="0" fontAlgn="base">
        <a:spcBef>
          <a:spcPct val="0"/>
        </a:spcBef>
        <a:spcAft>
          <a:spcPct val="0"/>
        </a:spcAft>
        <a:defRPr sz="2600">
          <a:solidFill>
            <a:schemeClr val="tx2"/>
          </a:solidFill>
          <a:latin typeface="Arial" pitchFamily="34" charset="0"/>
        </a:defRPr>
      </a:lvl6pPr>
      <a:lvl7pPr marL="913926" algn="ctr" rtl="0" fontAlgn="base">
        <a:spcBef>
          <a:spcPct val="0"/>
        </a:spcBef>
        <a:spcAft>
          <a:spcPct val="0"/>
        </a:spcAft>
        <a:defRPr sz="2600">
          <a:solidFill>
            <a:schemeClr val="tx2"/>
          </a:solidFill>
          <a:latin typeface="Arial" pitchFamily="34" charset="0"/>
        </a:defRPr>
      </a:lvl7pPr>
      <a:lvl8pPr marL="1370890" algn="ctr" rtl="0" fontAlgn="base">
        <a:spcBef>
          <a:spcPct val="0"/>
        </a:spcBef>
        <a:spcAft>
          <a:spcPct val="0"/>
        </a:spcAft>
        <a:defRPr sz="2600">
          <a:solidFill>
            <a:schemeClr val="tx2"/>
          </a:solidFill>
          <a:latin typeface="Arial" pitchFamily="34" charset="0"/>
        </a:defRPr>
      </a:lvl8pPr>
      <a:lvl9pPr marL="1827852" algn="ctr" rtl="0" fontAlgn="base">
        <a:spcBef>
          <a:spcPct val="0"/>
        </a:spcBef>
        <a:spcAft>
          <a:spcPct val="0"/>
        </a:spcAft>
        <a:defRPr sz="2600">
          <a:solidFill>
            <a:schemeClr val="tx2"/>
          </a:solidFill>
          <a:latin typeface="Arial" pitchFamily="34" charset="0"/>
        </a:defRPr>
      </a:lvl9pPr>
    </p:titleStyle>
    <p:bodyStyle>
      <a:lvl1pPr marL="285600" indent="-285600" algn="l" rtl="0" eaLnBrk="0" fontAlgn="base" hangingPunct="0">
        <a:spcBef>
          <a:spcPct val="50000"/>
        </a:spcBef>
        <a:spcAft>
          <a:spcPct val="0"/>
        </a:spcAft>
        <a:buClr>
          <a:schemeClr val="accent2"/>
        </a:buClr>
        <a:buChar char="•"/>
        <a:defRPr sz="2400">
          <a:solidFill>
            <a:schemeClr val="tx2"/>
          </a:solidFill>
          <a:latin typeface="+mn-lt"/>
          <a:ea typeface="+mn-ea"/>
          <a:cs typeface="+mn-cs"/>
        </a:defRPr>
      </a:lvl1pPr>
      <a:lvl2pPr marL="761605" indent="-285600" algn="l" rtl="0" eaLnBrk="0" fontAlgn="base" hangingPunct="0">
        <a:spcBef>
          <a:spcPct val="10000"/>
        </a:spcBef>
        <a:spcAft>
          <a:spcPct val="0"/>
        </a:spcAft>
        <a:buClr>
          <a:schemeClr val="accent2"/>
        </a:buClr>
        <a:buChar char="–"/>
        <a:defRPr sz="2400">
          <a:solidFill>
            <a:schemeClr val="tx1"/>
          </a:solidFill>
          <a:latin typeface="+mn-lt"/>
        </a:defRPr>
      </a:lvl2pPr>
      <a:lvl3pPr marL="1237610" indent="-285600" algn="l" rtl="0" eaLnBrk="0" fontAlgn="base" hangingPunct="0">
        <a:spcBef>
          <a:spcPct val="0"/>
        </a:spcBef>
        <a:spcAft>
          <a:spcPct val="0"/>
        </a:spcAft>
        <a:buClr>
          <a:schemeClr val="accent2"/>
        </a:buClr>
        <a:buChar char="•"/>
        <a:defRPr sz="2400">
          <a:solidFill>
            <a:schemeClr val="tx1"/>
          </a:solidFill>
          <a:latin typeface="+mn-lt"/>
        </a:defRPr>
      </a:lvl3pPr>
      <a:lvl4pPr marL="1712026" indent="-284018" algn="l" rtl="0" eaLnBrk="0" fontAlgn="base" hangingPunct="0">
        <a:spcBef>
          <a:spcPct val="0"/>
        </a:spcBef>
        <a:spcAft>
          <a:spcPct val="0"/>
        </a:spcAft>
        <a:buClr>
          <a:schemeClr val="accent2"/>
        </a:buClr>
        <a:buChar char="–"/>
        <a:defRPr sz="2400">
          <a:solidFill>
            <a:schemeClr val="tx1"/>
          </a:solidFill>
          <a:latin typeface="+mn-lt"/>
        </a:defRPr>
      </a:lvl4pPr>
      <a:lvl5pPr marL="2189615" indent="-285600" algn="l" rtl="0" eaLnBrk="0" fontAlgn="base" hangingPunct="0">
        <a:spcBef>
          <a:spcPct val="0"/>
        </a:spcBef>
        <a:spcAft>
          <a:spcPct val="0"/>
        </a:spcAft>
        <a:buClr>
          <a:schemeClr val="accent2"/>
        </a:buClr>
        <a:buChar char="»"/>
        <a:defRPr sz="2400">
          <a:solidFill>
            <a:schemeClr val="tx1"/>
          </a:solidFill>
          <a:latin typeface="+mn-lt"/>
        </a:defRPr>
      </a:lvl5pPr>
      <a:lvl6pPr marL="2646578" indent="-285600" algn="l" rtl="0" fontAlgn="base">
        <a:spcBef>
          <a:spcPct val="0"/>
        </a:spcBef>
        <a:spcAft>
          <a:spcPct val="0"/>
        </a:spcAft>
        <a:buClr>
          <a:schemeClr val="accent2"/>
        </a:buClr>
        <a:buChar char="»"/>
        <a:defRPr sz="2400">
          <a:solidFill>
            <a:schemeClr val="tx1"/>
          </a:solidFill>
          <a:latin typeface="+mn-lt"/>
        </a:defRPr>
      </a:lvl6pPr>
      <a:lvl7pPr marL="3103540" indent="-285600" algn="l" rtl="0" fontAlgn="base">
        <a:spcBef>
          <a:spcPct val="0"/>
        </a:spcBef>
        <a:spcAft>
          <a:spcPct val="0"/>
        </a:spcAft>
        <a:buClr>
          <a:schemeClr val="accent2"/>
        </a:buClr>
        <a:buChar char="»"/>
        <a:defRPr sz="2400">
          <a:solidFill>
            <a:schemeClr val="tx1"/>
          </a:solidFill>
          <a:latin typeface="+mn-lt"/>
        </a:defRPr>
      </a:lvl7pPr>
      <a:lvl8pPr marL="3560504" indent="-285600" algn="l" rtl="0" fontAlgn="base">
        <a:spcBef>
          <a:spcPct val="0"/>
        </a:spcBef>
        <a:spcAft>
          <a:spcPct val="0"/>
        </a:spcAft>
        <a:buClr>
          <a:schemeClr val="accent2"/>
        </a:buClr>
        <a:buChar char="»"/>
        <a:defRPr sz="2400">
          <a:solidFill>
            <a:schemeClr val="tx1"/>
          </a:solidFill>
          <a:latin typeface="+mn-lt"/>
        </a:defRPr>
      </a:lvl8pPr>
      <a:lvl9pPr marL="4017466" indent="-285600" algn="l" rtl="0" fontAlgn="base">
        <a:spcBef>
          <a:spcPct val="0"/>
        </a:spcBef>
        <a:spcAft>
          <a:spcPct val="0"/>
        </a:spcAft>
        <a:buClr>
          <a:schemeClr val="accent2"/>
        </a:buClr>
        <a:buChar char="»"/>
        <a:defRPr sz="2400">
          <a:solidFill>
            <a:schemeClr val="tx1"/>
          </a:solidFill>
          <a:latin typeface="+mn-lt"/>
        </a:defRPr>
      </a:lvl9pPr>
    </p:bodyStyle>
    <p:otherStyle>
      <a:defPPr>
        <a:defRPr lang="en-US"/>
      </a:defPPr>
      <a:lvl1pPr marL="0" algn="l" defTabSz="913926" rtl="0" eaLnBrk="1" latinLnBrk="0" hangingPunct="1">
        <a:defRPr sz="1800" kern="1200">
          <a:solidFill>
            <a:schemeClr val="tx1"/>
          </a:solidFill>
          <a:latin typeface="+mn-lt"/>
          <a:ea typeface="+mn-ea"/>
          <a:cs typeface="+mn-cs"/>
        </a:defRPr>
      </a:lvl1pPr>
      <a:lvl2pPr marL="456963" algn="l" defTabSz="913926" rtl="0" eaLnBrk="1" latinLnBrk="0" hangingPunct="1">
        <a:defRPr sz="1800" kern="1200">
          <a:solidFill>
            <a:schemeClr val="tx1"/>
          </a:solidFill>
          <a:latin typeface="+mn-lt"/>
          <a:ea typeface="+mn-ea"/>
          <a:cs typeface="+mn-cs"/>
        </a:defRPr>
      </a:lvl2pPr>
      <a:lvl3pPr marL="913926" algn="l" defTabSz="913926" rtl="0" eaLnBrk="1" latinLnBrk="0" hangingPunct="1">
        <a:defRPr sz="1800" kern="1200">
          <a:solidFill>
            <a:schemeClr val="tx1"/>
          </a:solidFill>
          <a:latin typeface="+mn-lt"/>
          <a:ea typeface="+mn-ea"/>
          <a:cs typeface="+mn-cs"/>
        </a:defRPr>
      </a:lvl3pPr>
      <a:lvl4pPr marL="1370890" algn="l" defTabSz="913926" rtl="0" eaLnBrk="1" latinLnBrk="0" hangingPunct="1">
        <a:defRPr sz="1800" kern="1200">
          <a:solidFill>
            <a:schemeClr val="tx1"/>
          </a:solidFill>
          <a:latin typeface="+mn-lt"/>
          <a:ea typeface="+mn-ea"/>
          <a:cs typeface="+mn-cs"/>
        </a:defRPr>
      </a:lvl4pPr>
      <a:lvl5pPr marL="1827852" algn="l" defTabSz="913926" rtl="0" eaLnBrk="1" latinLnBrk="0" hangingPunct="1">
        <a:defRPr sz="1800" kern="1200">
          <a:solidFill>
            <a:schemeClr val="tx1"/>
          </a:solidFill>
          <a:latin typeface="+mn-lt"/>
          <a:ea typeface="+mn-ea"/>
          <a:cs typeface="+mn-cs"/>
        </a:defRPr>
      </a:lvl5pPr>
      <a:lvl6pPr marL="2284815" algn="l" defTabSz="913926" rtl="0" eaLnBrk="1" latinLnBrk="0" hangingPunct="1">
        <a:defRPr sz="1800" kern="1200">
          <a:solidFill>
            <a:schemeClr val="tx1"/>
          </a:solidFill>
          <a:latin typeface="+mn-lt"/>
          <a:ea typeface="+mn-ea"/>
          <a:cs typeface="+mn-cs"/>
        </a:defRPr>
      </a:lvl6pPr>
      <a:lvl7pPr marL="2741778" algn="l" defTabSz="913926" rtl="0" eaLnBrk="1" latinLnBrk="0" hangingPunct="1">
        <a:defRPr sz="1800" kern="1200">
          <a:solidFill>
            <a:schemeClr val="tx1"/>
          </a:solidFill>
          <a:latin typeface="+mn-lt"/>
          <a:ea typeface="+mn-ea"/>
          <a:cs typeface="+mn-cs"/>
        </a:defRPr>
      </a:lvl7pPr>
      <a:lvl8pPr marL="3198740" algn="l" defTabSz="913926" rtl="0" eaLnBrk="1" latinLnBrk="0" hangingPunct="1">
        <a:defRPr sz="1800" kern="1200">
          <a:solidFill>
            <a:schemeClr val="tx1"/>
          </a:solidFill>
          <a:latin typeface="+mn-lt"/>
          <a:ea typeface="+mn-ea"/>
          <a:cs typeface="+mn-cs"/>
        </a:defRPr>
      </a:lvl8pPr>
      <a:lvl9pPr marL="3655704" algn="l" defTabSz="913926"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F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DAC08E2-09AB-484C-ACFB-4C5F1F0DFC08}" type="datetimeFigureOut">
              <a:rPr lang="fr-FR" b="0" i="0">
                <a:solidFill>
                  <a:prstClr val="black">
                    <a:tint val="75000"/>
                  </a:prstClr>
                </a:solidFill>
              </a:rPr>
              <a:pPr>
                <a:defRPr/>
              </a:pPr>
              <a:t>11/04/2015</a:t>
            </a:fld>
            <a:endParaRPr lang="fr-FR" b="0" i="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b="0" i="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16E734F-3F96-4BE8-8E85-A5D018401139}" type="slidenum">
              <a:rPr lang="fr-FR" b="0" i="0">
                <a:solidFill>
                  <a:prstClr val="black">
                    <a:tint val="75000"/>
                  </a:prstClr>
                </a:solidFill>
              </a:rPr>
              <a:pPr>
                <a:defRPr/>
              </a:pPr>
              <a:t>‹N›</a:t>
            </a:fld>
            <a:endParaRPr lang="fr-FR" b="0" i="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1881" r:id="rId1"/>
    <p:sldLayoutId id="2147491882" r:id="rId2"/>
    <p:sldLayoutId id="2147491883" r:id="rId3"/>
    <p:sldLayoutId id="2147491884" r:id="rId4"/>
    <p:sldLayoutId id="2147491885" r:id="rId5"/>
    <p:sldLayoutId id="2147491886" r:id="rId6"/>
    <p:sldLayoutId id="2147491887" r:id="rId7"/>
    <p:sldLayoutId id="2147491888" r:id="rId8"/>
    <p:sldLayoutId id="2147491889" r:id="rId9"/>
    <p:sldLayoutId id="2147491890" r:id="rId10"/>
    <p:sldLayoutId id="2147491891" r:id="rId11"/>
    <p:sldLayoutId id="2147491892" r:id="rId12"/>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03" tIns="45604" rIns="91203" bIns="45604"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600213"/>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03" tIns="45604" rIns="91203" bIns="456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9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03" tIns="45604" rIns="91203" bIns="45604" numCol="1" anchor="t" anchorCtr="0" compatLnSpc="1">
            <a:prstTxWarp prst="textNoShape">
              <a:avLst/>
            </a:prstTxWarp>
          </a:bodyPr>
          <a:lstStyle>
            <a:lvl1pPr algn="l" eaLnBrk="1" hangingPunct="1">
              <a:spcBef>
                <a:spcPct val="0"/>
              </a:spcBef>
              <a:buFontTx/>
              <a:buNone/>
              <a:defRPr kumimoji="0" sz="1400" b="0" i="0">
                <a:solidFill>
                  <a:srgbClr val="FFFFFF"/>
                </a:solidFill>
                <a:latin typeface="Arial" charset="0"/>
                <a:cs typeface="+mn-cs"/>
              </a:defRPr>
            </a:lvl1pPr>
          </a:lstStyle>
          <a:p>
            <a:pPr>
              <a:defRPr/>
            </a:pPr>
            <a:endParaRPr lang="en-US"/>
          </a:p>
        </p:txBody>
      </p:sp>
      <p:sp>
        <p:nvSpPr>
          <p:cNvPr id="13199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03" tIns="45604" rIns="91203" bIns="45604" numCol="1" anchor="t" anchorCtr="0" compatLnSpc="1">
            <a:prstTxWarp prst="textNoShape">
              <a:avLst/>
            </a:prstTxWarp>
          </a:bodyPr>
          <a:lstStyle>
            <a:lvl1pPr algn="ctr" eaLnBrk="1" hangingPunct="1">
              <a:spcBef>
                <a:spcPct val="0"/>
              </a:spcBef>
              <a:buFontTx/>
              <a:buNone/>
              <a:defRPr kumimoji="0" sz="1400" b="0" i="0">
                <a:solidFill>
                  <a:srgbClr val="FFFFFF"/>
                </a:solidFill>
                <a:latin typeface="Arial" charset="0"/>
                <a:cs typeface="+mn-cs"/>
              </a:defRPr>
            </a:lvl1pPr>
          </a:lstStyle>
          <a:p>
            <a:pPr>
              <a:defRPr/>
            </a:pPr>
            <a:endParaRPr lang="en-US"/>
          </a:p>
        </p:txBody>
      </p:sp>
      <p:sp>
        <p:nvSpPr>
          <p:cNvPr id="13199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03" tIns="45604" rIns="91203" bIns="45604" numCol="1" anchor="t" anchorCtr="0" compatLnSpc="1">
            <a:prstTxWarp prst="textNoShape">
              <a:avLst/>
            </a:prstTxWarp>
          </a:bodyPr>
          <a:lstStyle>
            <a:lvl1pPr algn="r" eaLnBrk="1" hangingPunct="1">
              <a:spcBef>
                <a:spcPct val="0"/>
              </a:spcBef>
              <a:buFontTx/>
              <a:buNone/>
              <a:defRPr kumimoji="0" sz="1400" b="0" i="0">
                <a:solidFill>
                  <a:srgbClr val="FFFFFF"/>
                </a:solidFill>
                <a:latin typeface="Arial" charset="0"/>
                <a:cs typeface="+mn-cs"/>
              </a:defRPr>
            </a:lvl1pPr>
          </a:lstStyle>
          <a:p>
            <a:pPr>
              <a:defRPr/>
            </a:pPr>
            <a:fld id="{FFA15EB9-F847-4DA3-B24C-515E151DFA40}" type="slidenum">
              <a:rPr lang="en-US"/>
              <a:pPr>
                <a:defRPr/>
              </a:pPr>
              <a:t>‹N›</a:t>
            </a:fld>
            <a:endParaRPr lang="en-US"/>
          </a:p>
        </p:txBody>
      </p:sp>
      <p:pic>
        <p:nvPicPr>
          <p:cNvPr id="20487" name="Picture 8" descr="HFN_Logo_Transparent_n"/>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696200" y="6134100"/>
            <a:ext cx="14478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24846885"/>
      </p:ext>
    </p:extLst>
  </p:cSld>
  <p:clrMap bg1="dk2" tx1="lt1" bg2="dk1" tx2="lt2" accent1="accent1" accent2="accent2" accent3="accent3" accent4="accent4" accent5="accent5" accent6="accent6" hlink="hlink" folHlink="folHlink"/>
  <p:sldLayoutIdLst>
    <p:sldLayoutId id="2147490092" r:id="rId1"/>
    <p:sldLayoutId id="2147490093" r:id="rId2"/>
    <p:sldLayoutId id="2147490094" r:id="rId3"/>
    <p:sldLayoutId id="2147490095" r:id="rId4"/>
    <p:sldLayoutId id="2147490096" r:id="rId5"/>
    <p:sldLayoutId id="2147490097" r:id="rId6"/>
    <p:sldLayoutId id="2147490098" r:id="rId7"/>
    <p:sldLayoutId id="2147490099" r:id="rId8"/>
    <p:sldLayoutId id="2147490100" r:id="rId9"/>
    <p:sldLayoutId id="2147490101" r:id="rId10"/>
    <p:sldLayoutId id="2147490102" r:id="rId11"/>
    <p:sldLayoutId id="2147490103" r:id="rId12"/>
  </p:sldLayoutIdLst>
  <p:transition/>
  <p:txStyles>
    <p:titleStyle>
      <a:lvl1pPr algn="ctr" rtl="0" eaLnBrk="0" fontAlgn="base" hangingPunct="0">
        <a:spcBef>
          <a:spcPct val="0"/>
        </a:spcBef>
        <a:spcAft>
          <a:spcPct val="0"/>
        </a:spcAft>
        <a:defRPr sz="4400" b="1">
          <a:solidFill>
            <a:schemeClr val="folHlink"/>
          </a:solidFill>
          <a:latin typeface="+mj-lt"/>
          <a:ea typeface="+mj-ea"/>
          <a:cs typeface="+mj-cs"/>
        </a:defRPr>
      </a:lvl1pPr>
      <a:lvl2pPr algn="ctr" rtl="0" eaLnBrk="0" fontAlgn="base" hangingPunct="0">
        <a:spcBef>
          <a:spcPct val="0"/>
        </a:spcBef>
        <a:spcAft>
          <a:spcPct val="0"/>
        </a:spcAft>
        <a:defRPr sz="4400" b="1">
          <a:solidFill>
            <a:schemeClr val="folHlink"/>
          </a:solidFill>
          <a:latin typeface="Arial" charset="0"/>
        </a:defRPr>
      </a:lvl2pPr>
      <a:lvl3pPr algn="ctr" rtl="0" eaLnBrk="0" fontAlgn="base" hangingPunct="0">
        <a:spcBef>
          <a:spcPct val="0"/>
        </a:spcBef>
        <a:spcAft>
          <a:spcPct val="0"/>
        </a:spcAft>
        <a:defRPr sz="4400" b="1">
          <a:solidFill>
            <a:schemeClr val="folHlink"/>
          </a:solidFill>
          <a:latin typeface="Arial" charset="0"/>
        </a:defRPr>
      </a:lvl3pPr>
      <a:lvl4pPr algn="ctr" rtl="0" eaLnBrk="0" fontAlgn="base" hangingPunct="0">
        <a:spcBef>
          <a:spcPct val="0"/>
        </a:spcBef>
        <a:spcAft>
          <a:spcPct val="0"/>
        </a:spcAft>
        <a:defRPr sz="4400" b="1">
          <a:solidFill>
            <a:schemeClr val="folHlink"/>
          </a:solidFill>
          <a:latin typeface="Arial" charset="0"/>
        </a:defRPr>
      </a:lvl4pPr>
      <a:lvl5pPr algn="ctr" rtl="0" eaLnBrk="0" fontAlgn="base" hangingPunct="0">
        <a:spcBef>
          <a:spcPct val="0"/>
        </a:spcBef>
        <a:spcAft>
          <a:spcPct val="0"/>
        </a:spcAft>
        <a:defRPr sz="4400" b="1">
          <a:solidFill>
            <a:schemeClr val="folHlink"/>
          </a:solidFill>
          <a:latin typeface="Arial" charset="0"/>
        </a:defRPr>
      </a:lvl5pPr>
      <a:lvl6pPr marL="456016" algn="ctr" rtl="0" fontAlgn="base">
        <a:spcBef>
          <a:spcPct val="0"/>
        </a:spcBef>
        <a:spcAft>
          <a:spcPct val="0"/>
        </a:spcAft>
        <a:defRPr sz="4400" b="1">
          <a:solidFill>
            <a:schemeClr val="folHlink"/>
          </a:solidFill>
          <a:latin typeface="Arial" charset="0"/>
        </a:defRPr>
      </a:lvl6pPr>
      <a:lvl7pPr marL="912029" algn="ctr" rtl="0" fontAlgn="base">
        <a:spcBef>
          <a:spcPct val="0"/>
        </a:spcBef>
        <a:spcAft>
          <a:spcPct val="0"/>
        </a:spcAft>
        <a:defRPr sz="4400" b="1">
          <a:solidFill>
            <a:schemeClr val="folHlink"/>
          </a:solidFill>
          <a:latin typeface="Arial" charset="0"/>
        </a:defRPr>
      </a:lvl7pPr>
      <a:lvl8pPr marL="1368046" algn="ctr" rtl="0" fontAlgn="base">
        <a:spcBef>
          <a:spcPct val="0"/>
        </a:spcBef>
        <a:spcAft>
          <a:spcPct val="0"/>
        </a:spcAft>
        <a:defRPr sz="4400" b="1">
          <a:solidFill>
            <a:schemeClr val="folHlink"/>
          </a:solidFill>
          <a:latin typeface="Arial" charset="0"/>
        </a:defRPr>
      </a:lvl8pPr>
      <a:lvl9pPr marL="1824062" algn="ctr" rtl="0" fontAlgn="base">
        <a:spcBef>
          <a:spcPct val="0"/>
        </a:spcBef>
        <a:spcAft>
          <a:spcPct val="0"/>
        </a:spcAft>
        <a:defRPr sz="4400" b="1">
          <a:solidFill>
            <a:schemeClr val="folHlink"/>
          </a:solidFill>
          <a:latin typeface="Arial" charset="0"/>
        </a:defRPr>
      </a:lvl9pPr>
    </p:titleStyle>
    <p:bodyStyle>
      <a:lvl1pPr marL="342011" indent="-342011" algn="l" rtl="0" eaLnBrk="0" fontAlgn="base" hangingPunct="0">
        <a:spcBef>
          <a:spcPct val="20000"/>
        </a:spcBef>
        <a:spcAft>
          <a:spcPct val="0"/>
        </a:spcAft>
        <a:buChar char="•"/>
        <a:defRPr sz="3200">
          <a:solidFill>
            <a:schemeClr val="tx1"/>
          </a:solidFill>
          <a:latin typeface="+mn-lt"/>
          <a:ea typeface="+mn-ea"/>
          <a:cs typeface="+mn-cs"/>
        </a:defRPr>
      </a:lvl1pPr>
      <a:lvl2pPr marL="741024" indent="-285014" algn="l" rtl="0" eaLnBrk="0" fontAlgn="base" hangingPunct="0">
        <a:spcBef>
          <a:spcPct val="20000"/>
        </a:spcBef>
        <a:spcAft>
          <a:spcPct val="0"/>
        </a:spcAft>
        <a:buChar char="–"/>
        <a:defRPr sz="2800">
          <a:solidFill>
            <a:schemeClr val="tx1"/>
          </a:solidFill>
          <a:latin typeface="+mn-lt"/>
        </a:defRPr>
      </a:lvl2pPr>
      <a:lvl3pPr marL="1140042" indent="-228006" algn="l" rtl="0" eaLnBrk="0" fontAlgn="base" hangingPunct="0">
        <a:spcBef>
          <a:spcPct val="20000"/>
        </a:spcBef>
        <a:spcAft>
          <a:spcPct val="0"/>
        </a:spcAft>
        <a:buChar char="•"/>
        <a:defRPr sz="2400">
          <a:solidFill>
            <a:schemeClr val="tx1"/>
          </a:solidFill>
          <a:latin typeface="+mn-lt"/>
        </a:defRPr>
      </a:lvl3pPr>
      <a:lvl4pPr marL="1596052" indent="-228006" algn="l" rtl="0" eaLnBrk="0" fontAlgn="base" hangingPunct="0">
        <a:spcBef>
          <a:spcPct val="20000"/>
        </a:spcBef>
        <a:spcAft>
          <a:spcPct val="0"/>
        </a:spcAft>
        <a:buChar char="–"/>
        <a:defRPr sz="2000">
          <a:solidFill>
            <a:schemeClr val="tx1"/>
          </a:solidFill>
          <a:latin typeface="+mn-lt"/>
        </a:defRPr>
      </a:lvl4pPr>
      <a:lvl5pPr marL="2052068" indent="-228006" algn="l" rtl="0" eaLnBrk="0" fontAlgn="base" hangingPunct="0">
        <a:spcBef>
          <a:spcPct val="20000"/>
        </a:spcBef>
        <a:spcAft>
          <a:spcPct val="0"/>
        </a:spcAft>
        <a:buChar char="»"/>
        <a:defRPr sz="2000">
          <a:solidFill>
            <a:schemeClr val="tx1"/>
          </a:solidFill>
          <a:latin typeface="+mn-lt"/>
        </a:defRPr>
      </a:lvl5pPr>
      <a:lvl6pPr marL="2508086" indent="-228006" algn="l" rtl="0" fontAlgn="base">
        <a:spcBef>
          <a:spcPct val="20000"/>
        </a:spcBef>
        <a:spcAft>
          <a:spcPct val="0"/>
        </a:spcAft>
        <a:buChar char="»"/>
        <a:defRPr sz="2000">
          <a:solidFill>
            <a:schemeClr val="tx1"/>
          </a:solidFill>
          <a:latin typeface="+mn-lt"/>
        </a:defRPr>
      </a:lvl6pPr>
      <a:lvl7pPr marL="2964103" indent="-228006" algn="l" rtl="0" fontAlgn="base">
        <a:spcBef>
          <a:spcPct val="20000"/>
        </a:spcBef>
        <a:spcAft>
          <a:spcPct val="0"/>
        </a:spcAft>
        <a:buChar char="»"/>
        <a:defRPr sz="2000">
          <a:solidFill>
            <a:schemeClr val="tx1"/>
          </a:solidFill>
          <a:latin typeface="+mn-lt"/>
        </a:defRPr>
      </a:lvl7pPr>
      <a:lvl8pPr marL="3420116" indent="-228006" algn="l" rtl="0" fontAlgn="base">
        <a:spcBef>
          <a:spcPct val="20000"/>
        </a:spcBef>
        <a:spcAft>
          <a:spcPct val="0"/>
        </a:spcAft>
        <a:buChar char="»"/>
        <a:defRPr sz="2000">
          <a:solidFill>
            <a:schemeClr val="tx1"/>
          </a:solidFill>
          <a:latin typeface="+mn-lt"/>
        </a:defRPr>
      </a:lvl8pPr>
      <a:lvl9pPr marL="3876132" indent="-22800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2029" rtl="0" eaLnBrk="1" latinLnBrk="0" hangingPunct="1">
        <a:defRPr sz="1800" kern="1200">
          <a:solidFill>
            <a:schemeClr val="tx1"/>
          </a:solidFill>
          <a:latin typeface="+mn-lt"/>
          <a:ea typeface="+mn-ea"/>
          <a:cs typeface="+mn-cs"/>
        </a:defRPr>
      </a:lvl1pPr>
      <a:lvl2pPr marL="456016" algn="l" defTabSz="912029" rtl="0" eaLnBrk="1" latinLnBrk="0" hangingPunct="1">
        <a:defRPr sz="1800" kern="1200">
          <a:solidFill>
            <a:schemeClr val="tx1"/>
          </a:solidFill>
          <a:latin typeface="+mn-lt"/>
          <a:ea typeface="+mn-ea"/>
          <a:cs typeface="+mn-cs"/>
        </a:defRPr>
      </a:lvl2pPr>
      <a:lvl3pPr marL="912029" algn="l" defTabSz="912029" rtl="0" eaLnBrk="1" latinLnBrk="0" hangingPunct="1">
        <a:defRPr sz="1800" kern="1200">
          <a:solidFill>
            <a:schemeClr val="tx1"/>
          </a:solidFill>
          <a:latin typeface="+mn-lt"/>
          <a:ea typeface="+mn-ea"/>
          <a:cs typeface="+mn-cs"/>
        </a:defRPr>
      </a:lvl3pPr>
      <a:lvl4pPr marL="1368046" algn="l" defTabSz="912029" rtl="0" eaLnBrk="1" latinLnBrk="0" hangingPunct="1">
        <a:defRPr sz="1800" kern="1200">
          <a:solidFill>
            <a:schemeClr val="tx1"/>
          </a:solidFill>
          <a:latin typeface="+mn-lt"/>
          <a:ea typeface="+mn-ea"/>
          <a:cs typeface="+mn-cs"/>
        </a:defRPr>
      </a:lvl4pPr>
      <a:lvl5pPr marL="1824062" algn="l" defTabSz="912029" rtl="0" eaLnBrk="1" latinLnBrk="0" hangingPunct="1">
        <a:defRPr sz="1800" kern="1200">
          <a:solidFill>
            <a:schemeClr val="tx1"/>
          </a:solidFill>
          <a:latin typeface="+mn-lt"/>
          <a:ea typeface="+mn-ea"/>
          <a:cs typeface="+mn-cs"/>
        </a:defRPr>
      </a:lvl5pPr>
      <a:lvl6pPr marL="2280077" algn="l" defTabSz="912029" rtl="0" eaLnBrk="1" latinLnBrk="0" hangingPunct="1">
        <a:defRPr sz="1800" kern="1200">
          <a:solidFill>
            <a:schemeClr val="tx1"/>
          </a:solidFill>
          <a:latin typeface="+mn-lt"/>
          <a:ea typeface="+mn-ea"/>
          <a:cs typeface="+mn-cs"/>
        </a:defRPr>
      </a:lvl6pPr>
      <a:lvl7pPr marL="2736089" algn="l" defTabSz="912029" rtl="0" eaLnBrk="1" latinLnBrk="0" hangingPunct="1">
        <a:defRPr sz="1800" kern="1200">
          <a:solidFill>
            <a:schemeClr val="tx1"/>
          </a:solidFill>
          <a:latin typeface="+mn-lt"/>
          <a:ea typeface="+mn-ea"/>
          <a:cs typeface="+mn-cs"/>
        </a:defRPr>
      </a:lvl7pPr>
      <a:lvl8pPr marL="3192103" algn="l" defTabSz="912029" rtl="0" eaLnBrk="1" latinLnBrk="0" hangingPunct="1">
        <a:defRPr sz="1800" kern="1200">
          <a:solidFill>
            <a:schemeClr val="tx1"/>
          </a:solidFill>
          <a:latin typeface="+mn-lt"/>
          <a:ea typeface="+mn-ea"/>
          <a:cs typeface="+mn-cs"/>
        </a:defRPr>
      </a:lvl8pPr>
      <a:lvl9pPr marL="3648122" algn="l" defTabSz="91202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2274" name="Rectangle 2"/>
          <p:cNvSpPr>
            <a:spLocks noChangeArrowheads="1"/>
          </p:cNvSpPr>
          <p:nvPr/>
        </p:nvSpPr>
        <p:spPr bwMode="gray">
          <a:xfrm>
            <a:off x="0" y="1125538"/>
            <a:ext cx="9140825" cy="63500"/>
          </a:xfrm>
          <a:prstGeom prst="rect">
            <a:avLst/>
          </a:prstGeom>
          <a:solidFill>
            <a:srgbClr val="6A5540"/>
          </a:solidFill>
          <a:ln w="12700">
            <a:noFill/>
            <a:miter lim="800000"/>
            <a:headEnd/>
            <a:tailEnd/>
          </a:ln>
          <a:effectLst/>
        </p:spPr>
        <p:txBody>
          <a:bodyPr wrap="none" anchor="ctr"/>
          <a:lstStyle/>
          <a:p>
            <a:pPr>
              <a:defRPr/>
            </a:pPr>
            <a:endParaRPr lang="en-US" sz="2400" b="0" i="0" dirty="0">
              <a:solidFill>
                <a:prstClr val="black"/>
              </a:solidFill>
              <a:latin typeface="Arial" charset="0"/>
            </a:endParaRPr>
          </a:p>
        </p:txBody>
      </p:sp>
      <p:sp>
        <p:nvSpPr>
          <p:cNvPr id="1027" name="Rectangle 4"/>
          <p:cNvSpPr>
            <a:spLocks noGrp="1" noChangeArrowheads="1"/>
          </p:cNvSpPr>
          <p:nvPr>
            <p:ph type="body" idx="1"/>
          </p:nvPr>
        </p:nvSpPr>
        <p:spPr bwMode="gray">
          <a:xfrm>
            <a:off x="527050" y="1346200"/>
            <a:ext cx="8312150" cy="494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Logo" descr="NVS RGB"/>
          <p:cNvPicPr>
            <a:picLocks noChangeAspect="1" noChangeArrowheads="1"/>
          </p:cNvPicPr>
          <p:nvPr/>
        </p:nvPicPr>
        <p:blipFill>
          <a:blip r:embed="rId13" cstate="print"/>
          <a:srcRect/>
          <a:stretch>
            <a:fillRect/>
          </a:stretch>
        </p:blipFill>
        <p:spPr bwMode="auto">
          <a:xfrm>
            <a:off x="7272338" y="6343650"/>
            <a:ext cx="1292225" cy="311150"/>
          </a:xfrm>
          <a:prstGeom prst="rect">
            <a:avLst/>
          </a:prstGeom>
          <a:noFill/>
          <a:ln w="9525">
            <a:noFill/>
            <a:miter lim="800000"/>
            <a:headEnd/>
            <a:tailEnd/>
          </a:ln>
        </p:spPr>
      </p:pic>
      <p:sp>
        <p:nvSpPr>
          <p:cNvPr id="9" name="Footer Placeholder 4"/>
          <p:cNvSpPr>
            <a:spLocks noGrp="1"/>
          </p:cNvSpPr>
          <p:nvPr>
            <p:ph type="ftr" sz="quarter" idx="3"/>
          </p:nvPr>
        </p:nvSpPr>
        <p:spPr>
          <a:xfrm>
            <a:off x="687388" y="6402388"/>
            <a:ext cx="6477000" cy="250825"/>
          </a:xfrm>
          <a:prstGeom prst="rect">
            <a:avLst/>
          </a:prstGeom>
        </p:spPr>
        <p:txBody>
          <a:bodyPr/>
          <a:lstStyle>
            <a:lvl1pPr>
              <a:defRPr sz="900" dirty="0">
                <a:solidFill>
                  <a:srgbClr val="7F7F7F"/>
                </a:solidFill>
              </a:defRPr>
            </a:lvl1pPr>
          </a:lstStyle>
          <a:p>
            <a:pPr>
              <a:defRPr/>
            </a:pPr>
            <a:endParaRPr lang="en-US" b="0" i="0">
              <a:latin typeface="Arial" charset="0"/>
            </a:endParaRPr>
          </a:p>
        </p:txBody>
      </p:sp>
      <p:sp>
        <p:nvSpPr>
          <p:cNvPr id="10" name="Slide Number Placeholder 5"/>
          <p:cNvSpPr>
            <a:spLocks noGrp="1"/>
          </p:cNvSpPr>
          <p:nvPr>
            <p:ph type="sldNum" sz="quarter" idx="4"/>
          </p:nvPr>
        </p:nvSpPr>
        <p:spPr>
          <a:xfrm>
            <a:off x="538163" y="6402388"/>
            <a:ext cx="400050" cy="247650"/>
          </a:xfrm>
          <a:prstGeom prst="rect">
            <a:avLst/>
          </a:prstGeom>
        </p:spPr>
        <p:txBody>
          <a:bodyPr/>
          <a:lstStyle>
            <a:lvl1pPr>
              <a:defRPr sz="900" smtClean="0">
                <a:solidFill>
                  <a:srgbClr val="7F7F7F"/>
                </a:solidFill>
              </a:defRPr>
            </a:lvl1pPr>
          </a:lstStyle>
          <a:p>
            <a:pPr>
              <a:defRPr/>
            </a:pPr>
            <a:fld id="{13E4D184-93CD-49AB-8F56-CB026A1674DD}" type="slidenum">
              <a:rPr lang="en-US" b="0" i="0">
                <a:latin typeface="Arial" charset="0"/>
              </a:rPr>
              <a:pPr>
                <a:defRPr/>
              </a:pPr>
              <a:t>‹N›</a:t>
            </a:fld>
            <a:endParaRPr lang="en-US" b="0" i="0" dirty="0">
              <a:latin typeface="Arial" charset="0"/>
            </a:endParaRPr>
          </a:p>
        </p:txBody>
      </p:sp>
    </p:spTree>
  </p:cSld>
  <p:clrMap bg1="lt1" tx1="dk1" bg2="lt2" tx2="dk2" accent1="accent1" accent2="accent2" accent3="accent3" accent4="accent4" accent5="accent5" accent6="accent6" hlink="hlink" folHlink="folHlink"/>
  <p:sldLayoutIdLst>
    <p:sldLayoutId id="2147491894" r:id="rId1"/>
    <p:sldLayoutId id="2147491895" r:id="rId2"/>
    <p:sldLayoutId id="2147491896" r:id="rId3"/>
    <p:sldLayoutId id="2147491897" r:id="rId4"/>
    <p:sldLayoutId id="2147491898" r:id="rId5"/>
    <p:sldLayoutId id="2147491899" r:id="rId6"/>
    <p:sldLayoutId id="2147491900" r:id="rId7"/>
    <p:sldLayoutId id="2147491901" r:id="rId8"/>
    <p:sldLayoutId id="2147491902" r:id="rId9"/>
    <p:sldLayoutId id="2147491903" r:id="rId10"/>
    <p:sldLayoutId id="2147491904" r:id="rId11"/>
  </p:sldLayoutIdLst>
  <p:transition/>
  <p:hf hdr="0" ftr="0" dt="0"/>
  <p:txStyles>
    <p:titleStyle>
      <a:lvl1pPr algn="l" rtl="0" fontAlgn="base">
        <a:lnSpc>
          <a:spcPct val="95000"/>
        </a:lnSpc>
        <a:spcBef>
          <a:spcPct val="0"/>
        </a:spcBef>
        <a:spcAft>
          <a:spcPct val="0"/>
        </a:spcAft>
        <a:defRPr sz="2800">
          <a:solidFill>
            <a:srgbClr val="923222"/>
          </a:solidFill>
          <a:latin typeface="+mj-lt"/>
          <a:ea typeface="+mj-ea"/>
          <a:cs typeface="+mj-cs"/>
        </a:defRPr>
      </a:lvl1pPr>
      <a:lvl2pPr algn="l" rtl="0" fontAlgn="base">
        <a:lnSpc>
          <a:spcPct val="95000"/>
        </a:lnSpc>
        <a:spcBef>
          <a:spcPct val="0"/>
        </a:spcBef>
        <a:spcAft>
          <a:spcPct val="0"/>
        </a:spcAft>
        <a:defRPr sz="2800">
          <a:solidFill>
            <a:srgbClr val="923222"/>
          </a:solidFill>
          <a:latin typeface="Arial" charset="0"/>
        </a:defRPr>
      </a:lvl2pPr>
      <a:lvl3pPr algn="l" rtl="0" fontAlgn="base">
        <a:lnSpc>
          <a:spcPct val="95000"/>
        </a:lnSpc>
        <a:spcBef>
          <a:spcPct val="0"/>
        </a:spcBef>
        <a:spcAft>
          <a:spcPct val="0"/>
        </a:spcAft>
        <a:defRPr sz="2800">
          <a:solidFill>
            <a:srgbClr val="923222"/>
          </a:solidFill>
          <a:latin typeface="Arial" charset="0"/>
        </a:defRPr>
      </a:lvl3pPr>
      <a:lvl4pPr algn="l" rtl="0" fontAlgn="base">
        <a:lnSpc>
          <a:spcPct val="95000"/>
        </a:lnSpc>
        <a:spcBef>
          <a:spcPct val="0"/>
        </a:spcBef>
        <a:spcAft>
          <a:spcPct val="0"/>
        </a:spcAft>
        <a:defRPr sz="2800">
          <a:solidFill>
            <a:srgbClr val="923222"/>
          </a:solidFill>
          <a:latin typeface="Arial" charset="0"/>
        </a:defRPr>
      </a:lvl4pPr>
      <a:lvl5pPr algn="l" rtl="0" fontAlgn="base">
        <a:lnSpc>
          <a:spcPct val="95000"/>
        </a:lnSpc>
        <a:spcBef>
          <a:spcPct val="0"/>
        </a:spcBef>
        <a:spcAft>
          <a:spcPct val="0"/>
        </a:spcAft>
        <a:defRPr sz="2800">
          <a:solidFill>
            <a:srgbClr val="923222"/>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p:titleStyle>
    <p:bodyStyle>
      <a:lvl1pPr marL="233363" indent="-233363" algn="l" rtl="0" fontAlgn="base">
        <a:lnSpc>
          <a:spcPct val="95000"/>
        </a:lnSpc>
        <a:spcBef>
          <a:spcPct val="75000"/>
        </a:spcBef>
        <a:spcAft>
          <a:spcPct val="0"/>
        </a:spcAft>
        <a:buClr>
          <a:schemeClr val="accent1"/>
        </a:buClr>
        <a:buSzPct val="110000"/>
        <a:buFont typeface="Wingdings" pitchFamily="2" charset="2"/>
        <a:buChar char="§"/>
        <a:defRPr sz="2400">
          <a:solidFill>
            <a:srgbClr val="000000"/>
          </a:solidFill>
          <a:latin typeface="+mn-lt"/>
          <a:ea typeface="+mn-ea"/>
          <a:cs typeface="+mn-cs"/>
        </a:defRPr>
      </a:lvl1pPr>
      <a:lvl2pPr marL="398463" indent="-163513" algn="l" rtl="0" fontAlgn="base">
        <a:lnSpc>
          <a:spcPct val="95000"/>
        </a:lnSpc>
        <a:spcBef>
          <a:spcPct val="40000"/>
        </a:spcBef>
        <a:spcAft>
          <a:spcPct val="0"/>
        </a:spcAft>
        <a:buClr>
          <a:srgbClr val="917B69"/>
        </a:buClr>
        <a:buFont typeface="Arial" charset="0"/>
        <a:buChar char="•"/>
        <a:defRPr sz="2000">
          <a:solidFill>
            <a:srgbClr val="000000"/>
          </a:solidFill>
          <a:latin typeface="+mn-lt"/>
        </a:defRPr>
      </a:lvl2pPr>
      <a:lvl3pPr marL="577850" indent="-177800" algn="l" rtl="0" fontAlgn="base">
        <a:lnSpc>
          <a:spcPct val="95000"/>
        </a:lnSpc>
        <a:spcBef>
          <a:spcPct val="30000"/>
        </a:spcBef>
        <a:spcAft>
          <a:spcPct val="0"/>
        </a:spcAft>
        <a:buFont typeface="Arial" charset="0"/>
        <a:buChar char="-"/>
        <a:defRPr>
          <a:solidFill>
            <a:srgbClr val="000000"/>
          </a:solidFill>
          <a:latin typeface="+mn-lt"/>
        </a:defRPr>
      </a:lvl3pPr>
      <a:lvl4pPr marL="752475" indent="-173038" algn="l" rtl="0" fontAlgn="base">
        <a:lnSpc>
          <a:spcPct val="95000"/>
        </a:lnSpc>
        <a:spcBef>
          <a:spcPct val="20000"/>
        </a:spcBef>
        <a:spcAft>
          <a:spcPct val="0"/>
        </a:spcAft>
        <a:buFont typeface="Arial" charset="0"/>
        <a:buChar char="•"/>
        <a:defRPr sz="1600">
          <a:solidFill>
            <a:srgbClr val="000000"/>
          </a:solidFill>
          <a:latin typeface="+mn-lt"/>
        </a:defRPr>
      </a:lvl4pPr>
      <a:lvl5pPr marL="917575" indent="-163513" algn="l" rtl="0" fontAlgn="base">
        <a:spcBef>
          <a:spcPct val="20000"/>
        </a:spcBef>
        <a:spcAft>
          <a:spcPct val="0"/>
        </a:spcAft>
        <a:buChar char="»"/>
        <a:defRPr sz="1400">
          <a:solidFill>
            <a:srgbClr val="000000"/>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p:nvPicPr>
        <p:blipFill>
          <a:blip r:embed="rId7" cstate="print">
            <a:extLst>
              <a:ext uri="{28A0092B-C50C-407E-A947-70E740481C1C}">
                <a14:useLocalDpi xmlns:a14="http://schemas.microsoft.com/office/drawing/2010/main" xmlns="" val="0"/>
              </a:ext>
            </a:extLst>
          </a:blip>
          <a:srcRect r="73206"/>
          <a:stretch>
            <a:fillRect/>
          </a:stretch>
        </p:blipFill>
        <p:spPr bwMode="auto">
          <a:xfrm>
            <a:off x="1588" y="1588"/>
            <a:ext cx="2449512"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Logo" descr="NVS"/>
          <p:cNvPicPr>
            <a:picLocks noChangeAspect="1" noChangeArrowheads="1"/>
          </p:cNvPicPr>
          <p:nvPr/>
        </p:nvPicPr>
        <p:blipFill>
          <a:blip r:embed="rId8" cstate="print">
            <a:extLst>
              <a:ext uri="{28A0092B-C50C-407E-A947-70E740481C1C}">
                <a14:useLocalDpi xmlns:a14="http://schemas.microsoft.com/office/drawing/2010/main" xmlns="" val="0"/>
              </a:ext>
            </a:extLst>
          </a:blip>
          <a:srcRect t="43394"/>
          <a:stretch>
            <a:fillRect/>
          </a:stretch>
        </p:blipFill>
        <p:spPr bwMode="auto">
          <a:xfrm>
            <a:off x="7577138" y="6408738"/>
            <a:ext cx="137795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9"/>
          <p:cNvPicPr>
            <a:picLocks noChangeAspect="1"/>
          </p:cNvPicPr>
          <p:nvPr/>
        </p:nvPicPr>
        <p:blipFill>
          <a:blip r:embed="rId9" cstate="print">
            <a:extLst>
              <a:ext uri="{28A0092B-C50C-407E-A947-70E740481C1C}">
                <a14:useLocalDpi xmlns:a14="http://schemas.microsoft.com/office/drawing/2010/main" xmlns="" val="0"/>
              </a:ext>
            </a:extLst>
          </a:blip>
          <a:srcRect l="87471" b="85490"/>
          <a:stretch>
            <a:fillRect/>
          </a:stretch>
        </p:blipFill>
        <p:spPr bwMode="auto">
          <a:xfrm>
            <a:off x="7948613" y="47625"/>
            <a:ext cx="1146175"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Rectangle 2"/>
          <p:cNvSpPr>
            <a:spLocks noChangeArrowheads="1"/>
          </p:cNvSpPr>
          <p:nvPr/>
        </p:nvSpPr>
        <p:spPr bwMode="gray">
          <a:xfrm>
            <a:off x="0" y="1125538"/>
            <a:ext cx="9140825" cy="63500"/>
          </a:xfrm>
          <a:prstGeom prst="rect">
            <a:avLst/>
          </a:prstGeom>
          <a:solidFill>
            <a:srgbClr val="E56C03"/>
          </a:solidFill>
          <a:ln w="12700">
            <a:noFill/>
            <a:miter lim="800000"/>
            <a:headEnd/>
            <a:tailEnd/>
          </a:ln>
        </p:spPr>
        <p:txBody>
          <a:bodyPr wrap="none" anchor="ctr"/>
          <a:lstStyle/>
          <a:p>
            <a:pPr>
              <a:defRPr/>
            </a:pPr>
            <a:endParaRPr lang="de-CH" sz="1800" b="0" i="0">
              <a:solidFill>
                <a:srgbClr val="000000"/>
              </a:solidFill>
              <a:latin typeface="Arial" pitchFamily="34" charset="0"/>
              <a:ea typeface="ＭＳ Ｐゴシック" charset="0"/>
            </a:endParaRPr>
          </a:p>
        </p:txBody>
      </p:sp>
      <p:sp>
        <p:nvSpPr>
          <p:cNvPr id="5126" name="Rectangle 3"/>
          <p:cNvSpPr>
            <a:spLocks noGrp="1" noChangeArrowheads="1"/>
          </p:cNvSpPr>
          <p:nvPr>
            <p:ph type="title"/>
          </p:nvPr>
        </p:nvSpPr>
        <p:spPr bwMode="gray">
          <a:xfrm>
            <a:off x="323850" y="227013"/>
            <a:ext cx="8496300" cy="85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7" name="Rectangle 4"/>
          <p:cNvSpPr>
            <a:spLocks noGrp="1" noChangeArrowheads="1"/>
          </p:cNvSpPr>
          <p:nvPr>
            <p:ph type="body" idx="1"/>
          </p:nvPr>
        </p:nvSpPr>
        <p:spPr bwMode="gray">
          <a:xfrm>
            <a:off x="323850" y="1346200"/>
            <a:ext cx="84963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Footer Placeholder 1"/>
          <p:cNvSpPr>
            <a:spLocks noGrp="1"/>
          </p:cNvSpPr>
          <p:nvPr>
            <p:ph type="ftr" sz="quarter" idx="3"/>
          </p:nvPr>
        </p:nvSpPr>
        <p:spPr>
          <a:xfrm>
            <a:off x="663575" y="6459538"/>
            <a:ext cx="2386013" cy="211137"/>
          </a:xfrm>
          <a:prstGeom prst="rect">
            <a:avLst/>
          </a:prstGeom>
        </p:spPr>
        <p:txBody>
          <a:bodyPr vert="horz" wrap="none" lIns="72000" tIns="36000" rIns="72000" bIns="36000" rtlCol="0" anchor="ctr">
            <a:spAutoFit/>
          </a:bodyPr>
          <a:lstStyle>
            <a:lvl1pPr algn="l">
              <a:defRPr sz="900">
                <a:solidFill>
                  <a:schemeClr val="tx1">
                    <a:lumMod val="65000"/>
                    <a:lumOff val="35000"/>
                  </a:schemeClr>
                </a:solidFill>
                <a:latin typeface="Arial" charset="0"/>
                <a:cs typeface="Arial" charset="0"/>
              </a:defRPr>
            </a:lvl1pPr>
          </a:lstStyle>
          <a:p>
            <a:pPr>
              <a:defRPr/>
            </a:pPr>
            <a:r>
              <a:rPr lang="en-US" b="0" i="0" dirty="0">
                <a:solidFill>
                  <a:prstClr val="black">
                    <a:lumMod val="65000"/>
                    <a:lumOff val="35000"/>
                  </a:prstClr>
                </a:solidFill>
                <a:ea typeface="ＭＳ Ｐゴシック" charset="0"/>
              </a:rPr>
              <a:t>| Serelaxin Oct 31st 2012 PLT | Confidential</a:t>
            </a:r>
          </a:p>
        </p:txBody>
      </p:sp>
      <p:sp>
        <p:nvSpPr>
          <p:cNvPr id="3" name="Slide Number Placeholder 2"/>
          <p:cNvSpPr>
            <a:spLocks noGrp="1"/>
          </p:cNvSpPr>
          <p:nvPr>
            <p:ph type="sldNum" sz="quarter" idx="4"/>
          </p:nvPr>
        </p:nvSpPr>
        <p:spPr>
          <a:xfrm>
            <a:off x="438150" y="6459538"/>
            <a:ext cx="285750" cy="211137"/>
          </a:xfrm>
          <a:prstGeom prst="rect">
            <a:avLst/>
          </a:prstGeom>
        </p:spPr>
        <p:txBody>
          <a:bodyPr vert="horz" wrap="none" lIns="72000" tIns="36000" rIns="72000" bIns="36000" rtlCol="0" anchor="ctr">
            <a:spAutoFit/>
          </a:bodyPr>
          <a:lstStyle>
            <a:lvl1pPr algn="r">
              <a:defRPr sz="900">
                <a:solidFill>
                  <a:schemeClr val="tx1">
                    <a:lumMod val="65000"/>
                    <a:lumOff val="35000"/>
                  </a:schemeClr>
                </a:solidFill>
                <a:latin typeface="Arial" charset="0"/>
                <a:cs typeface="Arial" charset="0"/>
              </a:defRPr>
            </a:lvl1pPr>
          </a:lstStyle>
          <a:p>
            <a:pPr>
              <a:defRPr/>
            </a:pPr>
            <a:fld id="{9F1E37B2-6F47-4DF3-BFAC-9B8468A3C9C9}" type="slidenum">
              <a:rPr lang="en-US" b="0" i="0">
                <a:solidFill>
                  <a:prstClr val="black">
                    <a:lumMod val="65000"/>
                    <a:lumOff val="35000"/>
                  </a:prstClr>
                </a:solidFill>
                <a:ea typeface="ＭＳ Ｐゴシック" charset="0"/>
              </a:rPr>
              <a:pPr>
                <a:defRPr/>
              </a:pPr>
              <a:t>‹N›</a:t>
            </a:fld>
            <a:endParaRPr lang="en-US" b="0" i="0" dirty="0">
              <a:solidFill>
                <a:prstClr val="black">
                  <a:lumMod val="65000"/>
                  <a:lumOff val="35000"/>
                </a:prstClr>
              </a:solidFill>
              <a:ea typeface="ＭＳ Ｐゴシック" charset="0"/>
            </a:endParaRPr>
          </a:p>
        </p:txBody>
      </p:sp>
    </p:spTree>
    <p:extLst>
      <p:ext uri="{BB962C8B-B14F-4D97-AF65-F5344CB8AC3E}">
        <p14:creationId xmlns:p14="http://schemas.microsoft.com/office/powerpoint/2010/main" xmlns="" val="1018599829"/>
      </p:ext>
    </p:extLst>
  </p:cSld>
  <p:clrMap bg1="lt1" tx1="dk1" bg2="lt2" tx2="dk2" accent1="accent1" accent2="accent2" accent3="accent3" accent4="accent4" accent5="accent5" accent6="accent6" hlink="hlink" folHlink="folHlink"/>
  <p:sldLayoutIdLst>
    <p:sldLayoutId id="2147490700" r:id="rId1"/>
    <p:sldLayoutId id="2147490701" r:id="rId2"/>
    <p:sldLayoutId id="2147490702" r:id="rId3"/>
    <p:sldLayoutId id="2147490703" r:id="rId4"/>
    <p:sldLayoutId id="2147490704" r:id="rId5"/>
  </p:sldLayoutIdLst>
  <p:transition/>
  <p:timing>
    <p:tnLst>
      <p:par>
        <p:cTn id="1" dur="indefinite" restart="never" nodeType="tmRoot"/>
      </p:par>
    </p:tnLst>
  </p:timing>
  <p:hf hdr="0" dt="0"/>
  <p:txStyles>
    <p:titleStyle>
      <a:lvl1pPr algn="l" rtl="0" eaLnBrk="0" fontAlgn="base" hangingPunct="0">
        <a:lnSpc>
          <a:spcPct val="95000"/>
        </a:lnSpc>
        <a:spcBef>
          <a:spcPct val="0"/>
        </a:spcBef>
        <a:spcAft>
          <a:spcPct val="0"/>
        </a:spcAft>
        <a:defRPr sz="2800">
          <a:solidFill>
            <a:srgbClr val="A23701"/>
          </a:solidFill>
          <a:latin typeface="+mj-lt"/>
          <a:ea typeface="+mj-ea"/>
          <a:cs typeface="+mj-cs"/>
        </a:defRPr>
      </a:lvl1pPr>
      <a:lvl2pPr algn="l" rtl="0" eaLnBrk="0" fontAlgn="base" hangingPunct="0">
        <a:lnSpc>
          <a:spcPct val="95000"/>
        </a:lnSpc>
        <a:spcBef>
          <a:spcPct val="0"/>
        </a:spcBef>
        <a:spcAft>
          <a:spcPct val="0"/>
        </a:spcAft>
        <a:defRPr sz="2800">
          <a:solidFill>
            <a:srgbClr val="A23701"/>
          </a:solidFill>
          <a:latin typeface="Arial" charset="0"/>
        </a:defRPr>
      </a:lvl2pPr>
      <a:lvl3pPr algn="l" rtl="0" eaLnBrk="0" fontAlgn="base" hangingPunct="0">
        <a:lnSpc>
          <a:spcPct val="95000"/>
        </a:lnSpc>
        <a:spcBef>
          <a:spcPct val="0"/>
        </a:spcBef>
        <a:spcAft>
          <a:spcPct val="0"/>
        </a:spcAft>
        <a:defRPr sz="2800">
          <a:solidFill>
            <a:srgbClr val="A23701"/>
          </a:solidFill>
          <a:latin typeface="Arial" charset="0"/>
        </a:defRPr>
      </a:lvl3pPr>
      <a:lvl4pPr algn="l" rtl="0" eaLnBrk="0" fontAlgn="base" hangingPunct="0">
        <a:lnSpc>
          <a:spcPct val="95000"/>
        </a:lnSpc>
        <a:spcBef>
          <a:spcPct val="0"/>
        </a:spcBef>
        <a:spcAft>
          <a:spcPct val="0"/>
        </a:spcAft>
        <a:defRPr sz="2800">
          <a:solidFill>
            <a:srgbClr val="A23701"/>
          </a:solidFill>
          <a:latin typeface="Arial" charset="0"/>
        </a:defRPr>
      </a:lvl4pPr>
      <a:lvl5pPr algn="l" rtl="0" eaLnBrk="0" fontAlgn="base" hangingPunct="0">
        <a:lnSpc>
          <a:spcPct val="95000"/>
        </a:lnSpc>
        <a:spcBef>
          <a:spcPct val="0"/>
        </a:spcBef>
        <a:spcAft>
          <a:spcPct val="0"/>
        </a:spcAft>
        <a:defRPr sz="2800">
          <a:solidFill>
            <a:srgbClr val="A23701"/>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p:titleStyle>
    <p:bodyStyle>
      <a:lvl1pPr marL="233363" indent="-233363" algn="l" rtl="0" eaLnBrk="0" fontAlgn="base" hangingPunct="0">
        <a:spcBef>
          <a:spcPct val="0"/>
        </a:spcBef>
        <a:spcAft>
          <a:spcPts val="600"/>
        </a:spcAft>
        <a:buClr>
          <a:srgbClr val="A23701"/>
        </a:buClr>
        <a:buSzPct val="100000"/>
        <a:buFont typeface="Arial" pitchFamily="34" charset="0"/>
        <a:buChar char="•"/>
        <a:defRPr>
          <a:solidFill>
            <a:schemeClr val="tx1"/>
          </a:solidFill>
          <a:latin typeface="+mn-lt"/>
          <a:ea typeface="+mn-ea"/>
          <a:cs typeface="+mn-cs"/>
        </a:defRPr>
      </a:lvl1pPr>
      <a:lvl2pPr marL="441325" indent="-190500"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2pPr>
      <a:lvl3pPr marL="647700" indent="-182563" algn="l" rtl="0" eaLnBrk="0" fontAlgn="base" hangingPunct="0">
        <a:spcBef>
          <a:spcPct val="0"/>
        </a:spcBef>
        <a:spcAft>
          <a:spcPts val="600"/>
        </a:spcAft>
        <a:buClr>
          <a:srgbClr val="A33D0B"/>
        </a:buClr>
        <a:buFont typeface="Arial" pitchFamily="34" charset="0"/>
        <a:buChar char="•"/>
        <a:defRPr>
          <a:solidFill>
            <a:schemeClr val="tx1"/>
          </a:solidFill>
          <a:latin typeface="+mn-lt"/>
        </a:defRPr>
      </a:lvl3pPr>
      <a:lvl4pPr marL="822325" indent="-174625"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4pPr>
      <a:lvl5pPr marL="982663" indent="-144463" algn="l" rtl="0" eaLnBrk="0" fontAlgn="base" hangingPunct="0">
        <a:spcBef>
          <a:spcPct val="0"/>
        </a:spcBef>
        <a:spcAft>
          <a:spcPts val="600"/>
        </a:spcAft>
        <a:buClr>
          <a:srgbClr val="A23701"/>
        </a:buClr>
        <a:buFont typeface="Arial" pitchFamily="34" charset="0"/>
        <a:buChar char="•"/>
        <a:defRPr>
          <a:solidFill>
            <a:schemeClr val="tx1"/>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livelloarialar</a:t>
            </a:r>
          </a:p>
        </p:txBody>
      </p:sp>
    </p:spTree>
  </p:cSld>
  <p:clrMap bg1="lt1" tx1="dk1" bg2="lt2" tx2="dk2" accent1="accent1" accent2="accent2" accent3="accent3" accent4="accent4" accent5="accent5" accent6="accent6" hlink="hlink" folHlink="folHlink"/>
  <p:sldLayoutIdLst>
    <p:sldLayoutId id="2147490835" r:id="rId1"/>
    <p:sldLayoutId id="2147490836" r:id="rId2"/>
    <p:sldLayoutId id="2147490837" r:id="rId3"/>
    <p:sldLayoutId id="2147490838" r:id="rId4"/>
    <p:sldLayoutId id="2147490839" r:id="rId5"/>
    <p:sldLayoutId id="2147490840" r:id="rId6"/>
    <p:sldLayoutId id="2147490841" r:id="rId7"/>
    <p:sldLayoutId id="2147490842" r:id="rId8"/>
    <p:sldLayoutId id="2147490843" r:id="rId9"/>
    <p:sldLayoutId id="2147490844" r:id="rId10"/>
    <p:sldLayoutId id="2147490845" r:id="rId11"/>
    <p:sldLayoutId id="2147490846" r:id="rId12"/>
    <p:sldLayoutId id="2147490847" r:id="rId13"/>
    <p:sldLayoutId id="2147490848" r:id="rId14"/>
    <p:sldLayoutId id="2147491838" r:id="rId15"/>
  </p:sldLayoutIdLst>
  <p:transition/>
  <p:txStyles>
    <p:titleStyle>
      <a:lvl1pPr algn="ctr" rtl="0" eaLnBrk="0" fontAlgn="base" hangingPunct="0">
        <a:spcBef>
          <a:spcPct val="0"/>
        </a:spcBef>
        <a:spcAft>
          <a:spcPct val="0"/>
        </a:spcAft>
        <a:defRPr sz="2600" b="1">
          <a:solidFill>
            <a:schemeClr val="tx2"/>
          </a:solidFill>
          <a:latin typeface="+mj-lt"/>
          <a:ea typeface="+mj-ea"/>
          <a:cs typeface="+mj-cs"/>
        </a:defRPr>
      </a:lvl1pPr>
      <a:lvl2pPr algn="ctr" rtl="0" eaLnBrk="0" fontAlgn="base" hangingPunct="0">
        <a:spcBef>
          <a:spcPct val="0"/>
        </a:spcBef>
        <a:spcAft>
          <a:spcPct val="0"/>
        </a:spcAft>
        <a:defRPr sz="2600" b="1">
          <a:solidFill>
            <a:schemeClr val="tx2"/>
          </a:solidFill>
          <a:latin typeface="Arial" pitchFamily="34" charset="0"/>
        </a:defRPr>
      </a:lvl2pPr>
      <a:lvl3pPr algn="ctr" rtl="0" eaLnBrk="0" fontAlgn="base" hangingPunct="0">
        <a:spcBef>
          <a:spcPct val="0"/>
        </a:spcBef>
        <a:spcAft>
          <a:spcPct val="0"/>
        </a:spcAft>
        <a:defRPr sz="2600" b="1">
          <a:solidFill>
            <a:schemeClr val="tx2"/>
          </a:solidFill>
          <a:latin typeface="Arial" pitchFamily="34" charset="0"/>
        </a:defRPr>
      </a:lvl3pPr>
      <a:lvl4pPr algn="ctr" rtl="0" eaLnBrk="0" fontAlgn="base" hangingPunct="0">
        <a:spcBef>
          <a:spcPct val="0"/>
        </a:spcBef>
        <a:spcAft>
          <a:spcPct val="0"/>
        </a:spcAft>
        <a:defRPr sz="2600" b="1">
          <a:solidFill>
            <a:schemeClr val="tx2"/>
          </a:solidFill>
          <a:latin typeface="Arial" pitchFamily="34" charset="0"/>
        </a:defRPr>
      </a:lvl4pPr>
      <a:lvl5pPr algn="ctr" rtl="0" eaLnBrk="0" fontAlgn="base" hangingPunct="0">
        <a:spcBef>
          <a:spcPct val="0"/>
        </a:spcBef>
        <a:spcAft>
          <a:spcPct val="0"/>
        </a:spcAft>
        <a:defRPr sz="2600" b="1">
          <a:solidFill>
            <a:schemeClr val="tx2"/>
          </a:solidFill>
          <a:latin typeface="Arial" pitchFamily="34" charset="0"/>
        </a:defRPr>
      </a:lvl5pPr>
      <a:lvl6pPr marL="457200" algn="ctr" rtl="0" eaLnBrk="0" fontAlgn="base" hangingPunct="0">
        <a:spcBef>
          <a:spcPct val="0"/>
        </a:spcBef>
        <a:spcAft>
          <a:spcPct val="0"/>
        </a:spcAft>
        <a:defRPr sz="2600" b="1">
          <a:solidFill>
            <a:schemeClr val="tx2"/>
          </a:solidFill>
          <a:latin typeface="Arial" pitchFamily="34" charset="0"/>
        </a:defRPr>
      </a:lvl6pPr>
      <a:lvl7pPr marL="914400" algn="ctr" rtl="0" eaLnBrk="0" fontAlgn="base" hangingPunct="0">
        <a:spcBef>
          <a:spcPct val="0"/>
        </a:spcBef>
        <a:spcAft>
          <a:spcPct val="0"/>
        </a:spcAft>
        <a:defRPr sz="2600" b="1">
          <a:solidFill>
            <a:schemeClr val="tx2"/>
          </a:solidFill>
          <a:latin typeface="Arial" pitchFamily="34" charset="0"/>
        </a:defRPr>
      </a:lvl7pPr>
      <a:lvl8pPr marL="1371600" algn="ctr" rtl="0" eaLnBrk="0" fontAlgn="base" hangingPunct="0">
        <a:spcBef>
          <a:spcPct val="0"/>
        </a:spcBef>
        <a:spcAft>
          <a:spcPct val="0"/>
        </a:spcAft>
        <a:defRPr sz="2600" b="1">
          <a:solidFill>
            <a:schemeClr val="tx2"/>
          </a:solidFill>
          <a:latin typeface="Arial" pitchFamily="34" charset="0"/>
        </a:defRPr>
      </a:lvl8pPr>
      <a:lvl9pPr marL="1828800" algn="ctr" rtl="0" eaLnBrk="0" fontAlgn="base" hangingPunct="0">
        <a:spcBef>
          <a:spcPct val="0"/>
        </a:spcBef>
        <a:spcAft>
          <a:spcPct val="0"/>
        </a:spcAft>
        <a:defRPr sz="2600" b="1">
          <a:solidFill>
            <a:schemeClr val="tx2"/>
          </a:solidFill>
          <a:latin typeface="Arial" pitchFamily="34" charset="0"/>
        </a:defRPr>
      </a:lvl9pPr>
    </p:titleStyle>
    <p:bodyStyle>
      <a:lvl1pPr marL="342900" indent="-342900" algn="l" rtl="0" eaLnBrk="0" fontAlgn="base" hangingPunct="0">
        <a:spcBef>
          <a:spcPct val="25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spcBef>
          <a:spcPct val="0"/>
        </a:spcBef>
        <a:spcAft>
          <a:spcPct val="0"/>
        </a:spcAft>
        <a:buClr>
          <a:schemeClr val="accent1"/>
        </a:buClr>
        <a:buChar char="–"/>
        <a:defRPr sz="2400">
          <a:solidFill>
            <a:schemeClr val="tx1"/>
          </a:solidFill>
          <a:latin typeface="+mn-lt"/>
        </a:defRPr>
      </a:lvl2pPr>
      <a:lvl3pPr marL="1143000" indent="-228600" algn="l" rtl="0" eaLnBrk="0" fontAlgn="base" hangingPunct="0">
        <a:spcBef>
          <a:spcPct val="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0"/>
        </a:spcBef>
        <a:spcAft>
          <a:spcPct val="0"/>
        </a:spcAft>
        <a:buClr>
          <a:schemeClr val="accent1"/>
        </a:buClr>
        <a:buChar char="–"/>
        <a:defRPr sz="2400">
          <a:solidFill>
            <a:schemeClr val="tx1"/>
          </a:solidFill>
          <a:latin typeface="+mn-lt"/>
        </a:defRPr>
      </a:lvl4pPr>
      <a:lvl5pPr marL="2057400" indent="-228600" algn="l" rtl="0" eaLnBrk="0" fontAlgn="base" hangingPunct="0">
        <a:spcBef>
          <a:spcPct val="0"/>
        </a:spcBef>
        <a:spcAft>
          <a:spcPct val="0"/>
        </a:spcAft>
        <a:buClr>
          <a:schemeClr val="accent1"/>
        </a:buClr>
        <a:buChar char="»"/>
        <a:defRPr sz="2400">
          <a:solidFill>
            <a:schemeClr val="tx1"/>
          </a:solidFill>
          <a:latin typeface="+mn-lt"/>
        </a:defRPr>
      </a:lvl5pPr>
      <a:lvl6pPr marL="2514600" indent="-228600" algn="l" rtl="0" eaLnBrk="0" fontAlgn="base" hangingPunct="0">
        <a:spcBef>
          <a:spcPct val="0"/>
        </a:spcBef>
        <a:spcAft>
          <a:spcPct val="0"/>
        </a:spcAft>
        <a:buClr>
          <a:schemeClr val="accent1"/>
        </a:buClr>
        <a:buChar char="»"/>
        <a:defRPr sz="2400">
          <a:solidFill>
            <a:schemeClr val="tx1"/>
          </a:solidFill>
          <a:latin typeface="+mn-lt"/>
        </a:defRPr>
      </a:lvl6pPr>
      <a:lvl7pPr marL="2971800" indent="-228600" algn="l" rtl="0" eaLnBrk="0" fontAlgn="base" hangingPunct="0">
        <a:spcBef>
          <a:spcPct val="0"/>
        </a:spcBef>
        <a:spcAft>
          <a:spcPct val="0"/>
        </a:spcAft>
        <a:buClr>
          <a:schemeClr val="accent1"/>
        </a:buClr>
        <a:buChar char="»"/>
        <a:defRPr sz="2400">
          <a:solidFill>
            <a:schemeClr val="tx1"/>
          </a:solidFill>
          <a:latin typeface="+mn-lt"/>
        </a:defRPr>
      </a:lvl7pPr>
      <a:lvl8pPr marL="3429000" indent="-228600" algn="l" rtl="0" eaLnBrk="0" fontAlgn="base" hangingPunct="0">
        <a:spcBef>
          <a:spcPct val="0"/>
        </a:spcBef>
        <a:spcAft>
          <a:spcPct val="0"/>
        </a:spcAft>
        <a:buClr>
          <a:schemeClr val="accent1"/>
        </a:buClr>
        <a:buChar char="»"/>
        <a:defRPr sz="2400">
          <a:solidFill>
            <a:schemeClr val="tx1"/>
          </a:solidFill>
          <a:latin typeface="+mn-lt"/>
        </a:defRPr>
      </a:lvl8pPr>
      <a:lvl9pPr marL="3886200" indent="-228600" algn="l" rtl="0" eaLnBrk="0" fontAlgn="base" hangingPunct="0">
        <a:spcBef>
          <a:spcPct val="0"/>
        </a:spcBef>
        <a:spcAft>
          <a:spcPct val="0"/>
        </a:spcAft>
        <a:buClr>
          <a:schemeClr val="accent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p:nvPicPr>
        <p:blipFill>
          <a:blip r:embed="rId7" cstate="print">
            <a:extLst>
              <a:ext uri="{28A0092B-C50C-407E-A947-70E740481C1C}">
                <a14:useLocalDpi xmlns:a14="http://schemas.microsoft.com/office/drawing/2010/main" xmlns="" val="0"/>
              </a:ext>
            </a:extLst>
          </a:blip>
          <a:srcRect r="73206"/>
          <a:stretch>
            <a:fillRect/>
          </a:stretch>
        </p:blipFill>
        <p:spPr bwMode="auto">
          <a:xfrm>
            <a:off x="1588" y="1588"/>
            <a:ext cx="2449512"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Logo" descr="NVS"/>
          <p:cNvPicPr>
            <a:picLocks noChangeAspect="1" noChangeArrowheads="1"/>
          </p:cNvPicPr>
          <p:nvPr/>
        </p:nvPicPr>
        <p:blipFill>
          <a:blip r:embed="rId8" cstate="print">
            <a:extLst>
              <a:ext uri="{28A0092B-C50C-407E-A947-70E740481C1C}">
                <a14:useLocalDpi xmlns:a14="http://schemas.microsoft.com/office/drawing/2010/main" xmlns="" val="0"/>
              </a:ext>
            </a:extLst>
          </a:blip>
          <a:srcRect t="43394"/>
          <a:stretch>
            <a:fillRect/>
          </a:stretch>
        </p:blipFill>
        <p:spPr bwMode="auto">
          <a:xfrm>
            <a:off x="7577138" y="6408738"/>
            <a:ext cx="137795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9"/>
          <p:cNvPicPr>
            <a:picLocks noChangeAspect="1"/>
          </p:cNvPicPr>
          <p:nvPr/>
        </p:nvPicPr>
        <p:blipFill>
          <a:blip r:embed="rId9" cstate="print">
            <a:extLst>
              <a:ext uri="{28A0092B-C50C-407E-A947-70E740481C1C}">
                <a14:useLocalDpi xmlns:a14="http://schemas.microsoft.com/office/drawing/2010/main" xmlns="" val="0"/>
              </a:ext>
            </a:extLst>
          </a:blip>
          <a:srcRect l="87471" b="85490"/>
          <a:stretch>
            <a:fillRect/>
          </a:stretch>
        </p:blipFill>
        <p:spPr bwMode="auto">
          <a:xfrm>
            <a:off x="7948613" y="47625"/>
            <a:ext cx="1146175"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Rectangle 2"/>
          <p:cNvSpPr>
            <a:spLocks noChangeArrowheads="1"/>
          </p:cNvSpPr>
          <p:nvPr/>
        </p:nvSpPr>
        <p:spPr bwMode="gray">
          <a:xfrm>
            <a:off x="0" y="1125538"/>
            <a:ext cx="9140825" cy="63500"/>
          </a:xfrm>
          <a:prstGeom prst="rect">
            <a:avLst/>
          </a:prstGeom>
          <a:solidFill>
            <a:srgbClr val="E56C03"/>
          </a:solidFill>
          <a:ln w="12700">
            <a:noFill/>
            <a:miter lim="800000"/>
            <a:headEnd/>
            <a:tailEnd/>
          </a:ln>
        </p:spPr>
        <p:txBody>
          <a:bodyPr wrap="none" anchor="ctr"/>
          <a:lstStyle/>
          <a:p>
            <a:pPr>
              <a:defRPr/>
            </a:pPr>
            <a:endParaRPr lang="de-CH" sz="1800" b="0" i="0">
              <a:solidFill>
                <a:srgbClr val="000000"/>
              </a:solidFill>
              <a:latin typeface="Arial" pitchFamily="34" charset="0"/>
              <a:ea typeface="ＭＳ Ｐゴシック" charset="0"/>
            </a:endParaRPr>
          </a:p>
        </p:txBody>
      </p:sp>
      <p:sp>
        <p:nvSpPr>
          <p:cNvPr id="5126" name="Rectangle 3"/>
          <p:cNvSpPr>
            <a:spLocks noGrp="1" noChangeArrowheads="1"/>
          </p:cNvSpPr>
          <p:nvPr>
            <p:ph type="title"/>
          </p:nvPr>
        </p:nvSpPr>
        <p:spPr bwMode="gray">
          <a:xfrm>
            <a:off x="323850" y="227013"/>
            <a:ext cx="8496300" cy="85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7" name="Rectangle 4"/>
          <p:cNvSpPr>
            <a:spLocks noGrp="1" noChangeArrowheads="1"/>
          </p:cNvSpPr>
          <p:nvPr>
            <p:ph type="body" idx="1"/>
          </p:nvPr>
        </p:nvSpPr>
        <p:spPr bwMode="gray">
          <a:xfrm>
            <a:off x="323850" y="1346200"/>
            <a:ext cx="84963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Footer Placeholder 1"/>
          <p:cNvSpPr>
            <a:spLocks noGrp="1"/>
          </p:cNvSpPr>
          <p:nvPr>
            <p:ph type="ftr" sz="quarter" idx="3"/>
          </p:nvPr>
        </p:nvSpPr>
        <p:spPr>
          <a:xfrm>
            <a:off x="663575" y="6459538"/>
            <a:ext cx="2386013" cy="211137"/>
          </a:xfrm>
          <a:prstGeom prst="rect">
            <a:avLst/>
          </a:prstGeom>
        </p:spPr>
        <p:txBody>
          <a:bodyPr vert="horz" wrap="none" lIns="72000" tIns="36000" rIns="72000" bIns="36000" rtlCol="0" anchor="ctr">
            <a:spAutoFit/>
          </a:bodyPr>
          <a:lstStyle>
            <a:lvl1pPr algn="l">
              <a:defRPr sz="900">
                <a:solidFill>
                  <a:schemeClr val="tx1">
                    <a:lumMod val="65000"/>
                    <a:lumOff val="35000"/>
                  </a:schemeClr>
                </a:solidFill>
                <a:latin typeface="Arial" charset="0"/>
                <a:cs typeface="Arial" charset="0"/>
              </a:defRPr>
            </a:lvl1pPr>
          </a:lstStyle>
          <a:p>
            <a:pPr>
              <a:defRPr/>
            </a:pPr>
            <a:r>
              <a:rPr lang="en-US" b="0" i="0" dirty="0">
                <a:solidFill>
                  <a:prstClr val="black">
                    <a:lumMod val="65000"/>
                    <a:lumOff val="35000"/>
                  </a:prstClr>
                </a:solidFill>
                <a:ea typeface="ＭＳ Ｐゴシック" charset="0"/>
              </a:rPr>
              <a:t>| Serelaxin Oct 31st 2012 PLT | Confidential</a:t>
            </a:r>
          </a:p>
        </p:txBody>
      </p:sp>
      <p:sp>
        <p:nvSpPr>
          <p:cNvPr id="3" name="Slide Number Placeholder 2"/>
          <p:cNvSpPr>
            <a:spLocks noGrp="1"/>
          </p:cNvSpPr>
          <p:nvPr>
            <p:ph type="sldNum" sz="quarter" idx="4"/>
          </p:nvPr>
        </p:nvSpPr>
        <p:spPr>
          <a:xfrm>
            <a:off x="438150" y="6459538"/>
            <a:ext cx="285750" cy="211137"/>
          </a:xfrm>
          <a:prstGeom prst="rect">
            <a:avLst/>
          </a:prstGeom>
        </p:spPr>
        <p:txBody>
          <a:bodyPr vert="horz" wrap="none" lIns="72000" tIns="36000" rIns="72000" bIns="36000" rtlCol="0" anchor="ctr">
            <a:spAutoFit/>
          </a:bodyPr>
          <a:lstStyle>
            <a:lvl1pPr algn="r">
              <a:defRPr sz="900">
                <a:solidFill>
                  <a:schemeClr val="tx1">
                    <a:lumMod val="65000"/>
                    <a:lumOff val="35000"/>
                  </a:schemeClr>
                </a:solidFill>
                <a:latin typeface="Arial" charset="0"/>
                <a:cs typeface="Arial" charset="0"/>
              </a:defRPr>
            </a:lvl1pPr>
          </a:lstStyle>
          <a:p>
            <a:pPr>
              <a:defRPr/>
            </a:pPr>
            <a:fld id="{9F1E37B2-6F47-4DF3-BFAC-9B8468A3C9C9}" type="slidenum">
              <a:rPr lang="en-US" b="0" i="0">
                <a:solidFill>
                  <a:prstClr val="black">
                    <a:lumMod val="65000"/>
                    <a:lumOff val="35000"/>
                  </a:prstClr>
                </a:solidFill>
                <a:ea typeface="ＭＳ Ｐゴシック" charset="0"/>
              </a:rPr>
              <a:pPr>
                <a:defRPr/>
              </a:pPr>
              <a:t>‹N›</a:t>
            </a:fld>
            <a:endParaRPr lang="en-US" b="0" i="0" dirty="0">
              <a:solidFill>
                <a:prstClr val="black">
                  <a:lumMod val="65000"/>
                  <a:lumOff val="35000"/>
                </a:prstClr>
              </a:solidFill>
              <a:ea typeface="ＭＳ Ｐゴシック" charset="0"/>
            </a:endParaRPr>
          </a:p>
        </p:txBody>
      </p:sp>
    </p:spTree>
    <p:extLst>
      <p:ext uri="{BB962C8B-B14F-4D97-AF65-F5344CB8AC3E}">
        <p14:creationId xmlns:p14="http://schemas.microsoft.com/office/powerpoint/2010/main" xmlns="" val="1018599829"/>
      </p:ext>
    </p:extLst>
  </p:cSld>
  <p:clrMap bg1="lt1" tx1="dk1" bg2="lt2" tx2="dk2" accent1="accent1" accent2="accent2" accent3="accent3" accent4="accent4" accent5="accent5" accent6="accent6" hlink="hlink" folHlink="folHlink"/>
  <p:sldLayoutIdLst>
    <p:sldLayoutId id="2147490944" r:id="rId1"/>
    <p:sldLayoutId id="2147490945" r:id="rId2"/>
    <p:sldLayoutId id="2147490946" r:id="rId3"/>
    <p:sldLayoutId id="2147490947" r:id="rId4"/>
    <p:sldLayoutId id="2147490948" r:id="rId5"/>
  </p:sldLayoutIdLst>
  <p:transition/>
  <p:timing>
    <p:tnLst>
      <p:par>
        <p:cTn id="1" dur="indefinite" restart="never" nodeType="tmRoot"/>
      </p:par>
    </p:tnLst>
  </p:timing>
  <p:hf hdr="0" dt="0"/>
  <p:txStyles>
    <p:titleStyle>
      <a:lvl1pPr algn="l" rtl="0" eaLnBrk="0" fontAlgn="base" hangingPunct="0">
        <a:lnSpc>
          <a:spcPct val="95000"/>
        </a:lnSpc>
        <a:spcBef>
          <a:spcPct val="0"/>
        </a:spcBef>
        <a:spcAft>
          <a:spcPct val="0"/>
        </a:spcAft>
        <a:defRPr sz="2800">
          <a:solidFill>
            <a:srgbClr val="A23701"/>
          </a:solidFill>
          <a:latin typeface="+mj-lt"/>
          <a:ea typeface="+mj-ea"/>
          <a:cs typeface="+mj-cs"/>
        </a:defRPr>
      </a:lvl1pPr>
      <a:lvl2pPr algn="l" rtl="0" eaLnBrk="0" fontAlgn="base" hangingPunct="0">
        <a:lnSpc>
          <a:spcPct val="95000"/>
        </a:lnSpc>
        <a:spcBef>
          <a:spcPct val="0"/>
        </a:spcBef>
        <a:spcAft>
          <a:spcPct val="0"/>
        </a:spcAft>
        <a:defRPr sz="2800">
          <a:solidFill>
            <a:srgbClr val="A23701"/>
          </a:solidFill>
          <a:latin typeface="Arial" charset="0"/>
        </a:defRPr>
      </a:lvl2pPr>
      <a:lvl3pPr algn="l" rtl="0" eaLnBrk="0" fontAlgn="base" hangingPunct="0">
        <a:lnSpc>
          <a:spcPct val="95000"/>
        </a:lnSpc>
        <a:spcBef>
          <a:spcPct val="0"/>
        </a:spcBef>
        <a:spcAft>
          <a:spcPct val="0"/>
        </a:spcAft>
        <a:defRPr sz="2800">
          <a:solidFill>
            <a:srgbClr val="A23701"/>
          </a:solidFill>
          <a:latin typeface="Arial" charset="0"/>
        </a:defRPr>
      </a:lvl3pPr>
      <a:lvl4pPr algn="l" rtl="0" eaLnBrk="0" fontAlgn="base" hangingPunct="0">
        <a:lnSpc>
          <a:spcPct val="95000"/>
        </a:lnSpc>
        <a:spcBef>
          <a:spcPct val="0"/>
        </a:spcBef>
        <a:spcAft>
          <a:spcPct val="0"/>
        </a:spcAft>
        <a:defRPr sz="2800">
          <a:solidFill>
            <a:srgbClr val="A23701"/>
          </a:solidFill>
          <a:latin typeface="Arial" charset="0"/>
        </a:defRPr>
      </a:lvl4pPr>
      <a:lvl5pPr algn="l" rtl="0" eaLnBrk="0" fontAlgn="base" hangingPunct="0">
        <a:lnSpc>
          <a:spcPct val="95000"/>
        </a:lnSpc>
        <a:spcBef>
          <a:spcPct val="0"/>
        </a:spcBef>
        <a:spcAft>
          <a:spcPct val="0"/>
        </a:spcAft>
        <a:defRPr sz="2800">
          <a:solidFill>
            <a:srgbClr val="A23701"/>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p:titleStyle>
    <p:bodyStyle>
      <a:lvl1pPr marL="233363" indent="-233363" algn="l" rtl="0" eaLnBrk="0" fontAlgn="base" hangingPunct="0">
        <a:spcBef>
          <a:spcPct val="0"/>
        </a:spcBef>
        <a:spcAft>
          <a:spcPts val="600"/>
        </a:spcAft>
        <a:buClr>
          <a:srgbClr val="A23701"/>
        </a:buClr>
        <a:buSzPct val="100000"/>
        <a:buFont typeface="Arial" pitchFamily="34" charset="0"/>
        <a:buChar char="•"/>
        <a:defRPr>
          <a:solidFill>
            <a:schemeClr val="tx1"/>
          </a:solidFill>
          <a:latin typeface="+mn-lt"/>
          <a:ea typeface="+mn-ea"/>
          <a:cs typeface="+mn-cs"/>
        </a:defRPr>
      </a:lvl1pPr>
      <a:lvl2pPr marL="441325" indent="-190500"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2pPr>
      <a:lvl3pPr marL="647700" indent="-182563" algn="l" rtl="0" eaLnBrk="0" fontAlgn="base" hangingPunct="0">
        <a:spcBef>
          <a:spcPct val="0"/>
        </a:spcBef>
        <a:spcAft>
          <a:spcPts val="600"/>
        </a:spcAft>
        <a:buClr>
          <a:srgbClr val="A33D0B"/>
        </a:buClr>
        <a:buFont typeface="Arial" pitchFamily="34" charset="0"/>
        <a:buChar char="•"/>
        <a:defRPr>
          <a:solidFill>
            <a:schemeClr val="tx1"/>
          </a:solidFill>
          <a:latin typeface="+mn-lt"/>
        </a:defRPr>
      </a:lvl3pPr>
      <a:lvl4pPr marL="822325" indent="-174625"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4pPr>
      <a:lvl5pPr marL="982663" indent="-144463" algn="l" rtl="0" eaLnBrk="0" fontAlgn="base" hangingPunct="0">
        <a:spcBef>
          <a:spcPct val="0"/>
        </a:spcBef>
        <a:spcAft>
          <a:spcPts val="600"/>
        </a:spcAft>
        <a:buClr>
          <a:srgbClr val="A23701"/>
        </a:buClr>
        <a:buFont typeface="Arial" pitchFamily="34" charset="0"/>
        <a:buChar char="•"/>
        <a:defRPr>
          <a:solidFill>
            <a:schemeClr val="tx1"/>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p:nvPicPr>
        <p:blipFill>
          <a:blip r:embed="rId7" cstate="print">
            <a:extLst>
              <a:ext uri="{28A0092B-C50C-407E-A947-70E740481C1C}">
                <a14:useLocalDpi xmlns="" xmlns:a14="http://schemas.microsoft.com/office/drawing/2010/main" val="0"/>
              </a:ext>
            </a:extLst>
          </a:blip>
          <a:srcRect r="73206"/>
          <a:stretch>
            <a:fillRect/>
          </a:stretch>
        </p:blipFill>
        <p:spPr bwMode="auto">
          <a:xfrm>
            <a:off x="1588" y="1588"/>
            <a:ext cx="2449512" cy="685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Logo" descr="NVS"/>
          <p:cNvPicPr>
            <a:picLocks noChangeAspect="1" noChangeArrowheads="1"/>
          </p:cNvPicPr>
          <p:nvPr/>
        </p:nvPicPr>
        <p:blipFill>
          <a:blip r:embed="rId8" cstate="print">
            <a:extLst>
              <a:ext uri="{28A0092B-C50C-407E-A947-70E740481C1C}">
                <a14:useLocalDpi xmlns="" xmlns:a14="http://schemas.microsoft.com/office/drawing/2010/main" val="0"/>
              </a:ext>
            </a:extLst>
          </a:blip>
          <a:srcRect t="43394"/>
          <a:stretch>
            <a:fillRect/>
          </a:stretch>
        </p:blipFill>
        <p:spPr bwMode="auto">
          <a:xfrm>
            <a:off x="7577138" y="6408738"/>
            <a:ext cx="1377950" cy="27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4" name="Picture 9"/>
          <p:cNvPicPr>
            <a:picLocks noChangeAspect="1"/>
          </p:cNvPicPr>
          <p:nvPr/>
        </p:nvPicPr>
        <p:blipFill>
          <a:blip r:embed="rId9" cstate="print">
            <a:extLst>
              <a:ext uri="{28A0092B-C50C-407E-A947-70E740481C1C}">
                <a14:useLocalDpi xmlns="" xmlns:a14="http://schemas.microsoft.com/office/drawing/2010/main" val="0"/>
              </a:ext>
            </a:extLst>
          </a:blip>
          <a:srcRect l="87471" b="85490"/>
          <a:stretch>
            <a:fillRect/>
          </a:stretch>
        </p:blipFill>
        <p:spPr bwMode="auto">
          <a:xfrm>
            <a:off x="7948613" y="47625"/>
            <a:ext cx="1146175" cy="995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ChangeArrowheads="1"/>
          </p:cNvSpPr>
          <p:nvPr/>
        </p:nvSpPr>
        <p:spPr bwMode="gray">
          <a:xfrm>
            <a:off x="0" y="1125538"/>
            <a:ext cx="9140825" cy="63500"/>
          </a:xfrm>
          <a:prstGeom prst="rect">
            <a:avLst/>
          </a:prstGeom>
          <a:solidFill>
            <a:srgbClr val="E56C03"/>
          </a:solidFill>
          <a:ln w="12700">
            <a:noFill/>
            <a:miter lim="800000"/>
            <a:headEnd/>
            <a:tailEnd/>
          </a:ln>
        </p:spPr>
        <p:txBody>
          <a:bodyPr wrap="none" anchor="ctr"/>
          <a:lstStyle/>
          <a:p>
            <a:pPr>
              <a:defRPr/>
            </a:pPr>
            <a:endParaRPr lang="de-CH" sz="1800" b="0" i="0">
              <a:solidFill>
                <a:srgbClr val="000000"/>
              </a:solidFill>
              <a:latin typeface="Arial" pitchFamily="34" charset="0"/>
              <a:ea typeface="ＭＳ Ｐゴシック" charset="0"/>
            </a:endParaRPr>
          </a:p>
        </p:txBody>
      </p:sp>
      <p:sp>
        <p:nvSpPr>
          <p:cNvPr id="5126" name="Rectangle 3"/>
          <p:cNvSpPr>
            <a:spLocks noGrp="1" noChangeArrowheads="1"/>
          </p:cNvSpPr>
          <p:nvPr>
            <p:ph type="title"/>
          </p:nvPr>
        </p:nvSpPr>
        <p:spPr bwMode="gray">
          <a:xfrm>
            <a:off x="323850" y="227013"/>
            <a:ext cx="8496300" cy="852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7" name="Rectangle 4"/>
          <p:cNvSpPr>
            <a:spLocks noGrp="1" noChangeArrowheads="1"/>
          </p:cNvSpPr>
          <p:nvPr>
            <p:ph type="body" idx="1"/>
          </p:nvPr>
        </p:nvSpPr>
        <p:spPr bwMode="gray">
          <a:xfrm>
            <a:off x="323850" y="1346200"/>
            <a:ext cx="8496300" cy="453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Footer Placeholder 1"/>
          <p:cNvSpPr>
            <a:spLocks noGrp="1"/>
          </p:cNvSpPr>
          <p:nvPr>
            <p:ph type="ftr" sz="quarter" idx="3"/>
          </p:nvPr>
        </p:nvSpPr>
        <p:spPr>
          <a:xfrm>
            <a:off x="663575" y="6459538"/>
            <a:ext cx="2386013" cy="211137"/>
          </a:xfrm>
          <a:prstGeom prst="rect">
            <a:avLst/>
          </a:prstGeom>
        </p:spPr>
        <p:txBody>
          <a:bodyPr vert="horz" wrap="none" lIns="72000" tIns="36000" rIns="72000" bIns="36000" rtlCol="0" anchor="ctr">
            <a:spAutoFit/>
          </a:bodyPr>
          <a:lstStyle>
            <a:lvl1pPr algn="l">
              <a:defRPr sz="900">
                <a:solidFill>
                  <a:schemeClr val="tx1">
                    <a:lumMod val="65000"/>
                    <a:lumOff val="35000"/>
                  </a:schemeClr>
                </a:solidFill>
                <a:latin typeface="Arial" charset="0"/>
                <a:cs typeface="Arial" charset="0"/>
              </a:defRPr>
            </a:lvl1pPr>
          </a:lstStyle>
          <a:p>
            <a:pPr>
              <a:defRPr/>
            </a:pPr>
            <a:r>
              <a:rPr lang="en-US" b="0" i="0" dirty="0">
                <a:solidFill>
                  <a:prstClr val="black">
                    <a:lumMod val="65000"/>
                    <a:lumOff val="35000"/>
                  </a:prstClr>
                </a:solidFill>
                <a:ea typeface="ＭＳ Ｐゴシック" charset="0"/>
              </a:rPr>
              <a:t>| Serelaxin Oct 31st 2012 PLT | Confidential</a:t>
            </a:r>
          </a:p>
        </p:txBody>
      </p:sp>
      <p:sp>
        <p:nvSpPr>
          <p:cNvPr id="3" name="Slide Number Placeholder 2"/>
          <p:cNvSpPr>
            <a:spLocks noGrp="1"/>
          </p:cNvSpPr>
          <p:nvPr>
            <p:ph type="sldNum" sz="quarter" idx="4"/>
          </p:nvPr>
        </p:nvSpPr>
        <p:spPr>
          <a:xfrm>
            <a:off x="438150" y="6459538"/>
            <a:ext cx="285750" cy="211137"/>
          </a:xfrm>
          <a:prstGeom prst="rect">
            <a:avLst/>
          </a:prstGeom>
        </p:spPr>
        <p:txBody>
          <a:bodyPr vert="horz" wrap="none" lIns="72000" tIns="36000" rIns="72000" bIns="36000" rtlCol="0" anchor="ctr">
            <a:spAutoFit/>
          </a:bodyPr>
          <a:lstStyle>
            <a:lvl1pPr algn="r">
              <a:defRPr sz="900">
                <a:solidFill>
                  <a:schemeClr val="tx1">
                    <a:lumMod val="65000"/>
                    <a:lumOff val="35000"/>
                  </a:schemeClr>
                </a:solidFill>
                <a:latin typeface="Arial" charset="0"/>
                <a:cs typeface="Arial" charset="0"/>
              </a:defRPr>
            </a:lvl1pPr>
          </a:lstStyle>
          <a:p>
            <a:pPr>
              <a:defRPr/>
            </a:pPr>
            <a:fld id="{9F1E37B2-6F47-4DF3-BFAC-9B8468A3C9C9}" type="slidenum">
              <a:rPr lang="en-US" b="0" i="0">
                <a:solidFill>
                  <a:prstClr val="black">
                    <a:lumMod val="65000"/>
                    <a:lumOff val="35000"/>
                  </a:prstClr>
                </a:solidFill>
                <a:ea typeface="ＭＳ Ｐゴシック" charset="0"/>
              </a:rPr>
              <a:pPr>
                <a:defRPr/>
              </a:pPr>
              <a:t>‹N›</a:t>
            </a:fld>
            <a:endParaRPr lang="en-US" b="0" i="0" dirty="0">
              <a:solidFill>
                <a:prstClr val="black">
                  <a:lumMod val="65000"/>
                  <a:lumOff val="35000"/>
                </a:prstClr>
              </a:solidFill>
              <a:ea typeface="ＭＳ Ｐゴシック" charset="0"/>
            </a:endParaRPr>
          </a:p>
        </p:txBody>
      </p:sp>
    </p:spTree>
    <p:extLst>
      <p:ext uri="{BB962C8B-B14F-4D97-AF65-F5344CB8AC3E}">
        <p14:creationId xmlns="" xmlns:p14="http://schemas.microsoft.com/office/powerpoint/2010/main" val="443636967"/>
      </p:ext>
    </p:extLst>
  </p:cSld>
  <p:clrMap bg1="lt1" tx1="dk1" bg2="lt2" tx2="dk2" accent1="accent1" accent2="accent2" accent3="accent3" accent4="accent4" accent5="accent5" accent6="accent6" hlink="hlink" folHlink="folHlink"/>
  <p:sldLayoutIdLst>
    <p:sldLayoutId id="2147490990" r:id="rId1"/>
    <p:sldLayoutId id="2147490991" r:id="rId2"/>
    <p:sldLayoutId id="2147490992" r:id="rId3"/>
    <p:sldLayoutId id="2147490993" r:id="rId4"/>
    <p:sldLayoutId id="2147490994" r:id="rId5"/>
  </p:sldLayoutIdLst>
  <p:transition/>
  <p:timing>
    <p:tnLst>
      <p:par>
        <p:cTn id="1" dur="indefinite" restart="never" nodeType="tmRoot"/>
      </p:par>
    </p:tnLst>
  </p:timing>
  <p:hf hdr="0" dt="0"/>
  <p:txStyles>
    <p:titleStyle>
      <a:lvl1pPr algn="l" rtl="0" eaLnBrk="0" fontAlgn="base" hangingPunct="0">
        <a:lnSpc>
          <a:spcPct val="95000"/>
        </a:lnSpc>
        <a:spcBef>
          <a:spcPct val="0"/>
        </a:spcBef>
        <a:spcAft>
          <a:spcPct val="0"/>
        </a:spcAft>
        <a:defRPr sz="2800">
          <a:solidFill>
            <a:srgbClr val="A23701"/>
          </a:solidFill>
          <a:latin typeface="+mj-lt"/>
          <a:ea typeface="+mj-ea"/>
          <a:cs typeface="+mj-cs"/>
        </a:defRPr>
      </a:lvl1pPr>
      <a:lvl2pPr algn="l" rtl="0" eaLnBrk="0" fontAlgn="base" hangingPunct="0">
        <a:lnSpc>
          <a:spcPct val="95000"/>
        </a:lnSpc>
        <a:spcBef>
          <a:spcPct val="0"/>
        </a:spcBef>
        <a:spcAft>
          <a:spcPct val="0"/>
        </a:spcAft>
        <a:defRPr sz="2800">
          <a:solidFill>
            <a:srgbClr val="A23701"/>
          </a:solidFill>
          <a:latin typeface="Arial" charset="0"/>
        </a:defRPr>
      </a:lvl2pPr>
      <a:lvl3pPr algn="l" rtl="0" eaLnBrk="0" fontAlgn="base" hangingPunct="0">
        <a:lnSpc>
          <a:spcPct val="95000"/>
        </a:lnSpc>
        <a:spcBef>
          <a:spcPct val="0"/>
        </a:spcBef>
        <a:spcAft>
          <a:spcPct val="0"/>
        </a:spcAft>
        <a:defRPr sz="2800">
          <a:solidFill>
            <a:srgbClr val="A23701"/>
          </a:solidFill>
          <a:latin typeface="Arial" charset="0"/>
        </a:defRPr>
      </a:lvl3pPr>
      <a:lvl4pPr algn="l" rtl="0" eaLnBrk="0" fontAlgn="base" hangingPunct="0">
        <a:lnSpc>
          <a:spcPct val="95000"/>
        </a:lnSpc>
        <a:spcBef>
          <a:spcPct val="0"/>
        </a:spcBef>
        <a:spcAft>
          <a:spcPct val="0"/>
        </a:spcAft>
        <a:defRPr sz="2800">
          <a:solidFill>
            <a:srgbClr val="A23701"/>
          </a:solidFill>
          <a:latin typeface="Arial" charset="0"/>
        </a:defRPr>
      </a:lvl4pPr>
      <a:lvl5pPr algn="l" rtl="0" eaLnBrk="0" fontAlgn="base" hangingPunct="0">
        <a:lnSpc>
          <a:spcPct val="95000"/>
        </a:lnSpc>
        <a:spcBef>
          <a:spcPct val="0"/>
        </a:spcBef>
        <a:spcAft>
          <a:spcPct val="0"/>
        </a:spcAft>
        <a:defRPr sz="2800">
          <a:solidFill>
            <a:srgbClr val="A23701"/>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p:titleStyle>
    <p:bodyStyle>
      <a:lvl1pPr marL="233363" indent="-233363" algn="l" rtl="0" eaLnBrk="0" fontAlgn="base" hangingPunct="0">
        <a:spcBef>
          <a:spcPct val="0"/>
        </a:spcBef>
        <a:spcAft>
          <a:spcPts val="600"/>
        </a:spcAft>
        <a:buClr>
          <a:srgbClr val="A23701"/>
        </a:buClr>
        <a:buSzPct val="100000"/>
        <a:buFont typeface="Arial" pitchFamily="34" charset="0"/>
        <a:buChar char="•"/>
        <a:defRPr>
          <a:solidFill>
            <a:schemeClr val="tx1"/>
          </a:solidFill>
          <a:latin typeface="+mn-lt"/>
          <a:ea typeface="+mn-ea"/>
          <a:cs typeface="+mn-cs"/>
        </a:defRPr>
      </a:lvl1pPr>
      <a:lvl2pPr marL="441325" indent="-190500"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2pPr>
      <a:lvl3pPr marL="647700" indent="-182563" algn="l" rtl="0" eaLnBrk="0" fontAlgn="base" hangingPunct="0">
        <a:spcBef>
          <a:spcPct val="0"/>
        </a:spcBef>
        <a:spcAft>
          <a:spcPts val="600"/>
        </a:spcAft>
        <a:buClr>
          <a:srgbClr val="A33D0B"/>
        </a:buClr>
        <a:buFont typeface="Arial" pitchFamily="34" charset="0"/>
        <a:buChar char="•"/>
        <a:defRPr>
          <a:solidFill>
            <a:schemeClr val="tx1"/>
          </a:solidFill>
          <a:latin typeface="+mn-lt"/>
        </a:defRPr>
      </a:lvl3pPr>
      <a:lvl4pPr marL="822325" indent="-174625"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4pPr>
      <a:lvl5pPr marL="982663" indent="-144463" algn="l" rtl="0" eaLnBrk="0" fontAlgn="base" hangingPunct="0">
        <a:spcBef>
          <a:spcPct val="0"/>
        </a:spcBef>
        <a:spcAft>
          <a:spcPts val="600"/>
        </a:spcAft>
        <a:buClr>
          <a:srgbClr val="A23701"/>
        </a:buClr>
        <a:buFont typeface="Arial" pitchFamily="34" charset="0"/>
        <a:buChar char="•"/>
        <a:defRPr>
          <a:solidFill>
            <a:schemeClr val="tx1"/>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p:nvPicPr>
        <p:blipFill>
          <a:blip r:embed="rId7" cstate="print">
            <a:extLst>
              <a:ext uri="{28A0092B-C50C-407E-A947-70E740481C1C}">
                <a14:useLocalDpi xmlns="" xmlns:a14="http://schemas.microsoft.com/office/drawing/2010/main" val="0"/>
              </a:ext>
            </a:extLst>
          </a:blip>
          <a:srcRect r="73206"/>
          <a:stretch>
            <a:fillRect/>
          </a:stretch>
        </p:blipFill>
        <p:spPr bwMode="auto">
          <a:xfrm>
            <a:off x="1588" y="1588"/>
            <a:ext cx="2449512" cy="685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Logo" descr="NVS"/>
          <p:cNvPicPr>
            <a:picLocks noChangeAspect="1" noChangeArrowheads="1"/>
          </p:cNvPicPr>
          <p:nvPr/>
        </p:nvPicPr>
        <p:blipFill>
          <a:blip r:embed="rId8" cstate="print">
            <a:extLst>
              <a:ext uri="{28A0092B-C50C-407E-A947-70E740481C1C}">
                <a14:useLocalDpi xmlns="" xmlns:a14="http://schemas.microsoft.com/office/drawing/2010/main" val="0"/>
              </a:ext>
            </a:extLst>
          </a:blip>
          <a:srcRect t="43394"/>
          <a:stretch>
            <a:fillRect/>
          </a:stretch>
        </p:blipFill>
        <p:spPr bwMode="auto">
          <a:xfrm>
            <a:off x="7577138" y="6408738"/>
            <a:ext cx="1377950" cy="27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4" name="Picture 9"/>
          <p:cNvPicPr>
            <a:picLocks noChangeAspect="1"/>
          </p:cNvPicPr>
          <p:nvPr/>
        </p:nvPicPr>
        <p:blipFill>
          <a:blip r:embed="rId9" cstate="print">
            <a:extLst>
              <a:ext uri="{28A0092B-C50C-407E-A947-70E740481C1C}">
                <a14:useLocalDpi xmlns="" xmlns:a14="http://schemas.microsoft.com/office/drawing/2010/main" val="0"/>
              </a:ext>
            </a:extLst>
          </a:blip>
          <a:srcRect l="87471" b="85490"/>
          <a:stretch>
            <a:fillRect/>
          </a:stretch>
        </p:blipFill>
        <p:spPr bwMode="auto">
          <a:xfrm>
            <a:off x="7948613" y="47625"/>
            <a:ext cx="1146175" cy="995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ChangeArrowheads="1"/>
          </p:cNvSpPr>
          <p:nvPr/>
        </p:nvSpPr>
        <p:spPr bwMode="gray">
          <a:xfrm>
            <a:off x="0" y="1125538"/>
            <a:ext cx="9140825" cy="63500"/>
          </a:xfrm>
          <a:prstGeom prst="rect">
            <a:avLst/>
          </a:prstGeom>
          <a:solidFill>
            <a:srgbClr val="E56C03"/>
          </a:solidFill>
          <a:ln w="12700">
            <a:noFill/>
            <a:miter lim="800000"/>
            <a:headEnd/>
            <a:tailEnd/>
          </a:ln>
        </p:spPr>
        <p:txBody>
          <a:bodyPr wrap="none" anchor="ctr"/>
          <a:lstStyle/>
          <a:p>
            <a:pPr>
              <a:defRPr/>
            </a:pPr>
            <a:endParaRPr lang="de-CH" sz="1800" b="0" i="0">
              <a:solidFill>
                <a:srgbClr val="000000"/>
              </a:solidFill>
              <a:latin typeface="Arial" pitchFamily="34" charset="0"/>
              <a:ea typeface="ＭＳ Ｐゴシック" charset="0"/>
            </a:endParaRPr>
          </a:p>
        </p:txBody>
      </p:sp>
      <p:sp>
        <p:nvSpPr>
          <p:cNvPr id="5126" name="Rectangle 3"/>
          <p:cNvSpPr>
            <a:spLocks noGrp="1" noChangeArrowheads="1"/>
          </p:cNvSpPr>
          <p:nvPr>
            <p:ph type="title"/>
          </p:nvPr>
        </p:nvSpPr>
        <p:spPr bwMode="gray">
          <a:xfrm>
            <a:off x="323850" y="227013"/>
            <a:ext cx="8496300" cy="852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7" name="Rectangle 4"/>
          <p:cNvSpPr>
            <a:spLocks noGrp="1" noChangeArrowheads="1"/>
          </p:cNvSpPr>
          <p:nvPr>
            <p:ph type="body" idx="1"/>
          </p:nvPr>
        </p:nvSpPr>
        <p:spPr bwMode="gray">
          <a:xfrm>
            <a:off x="323850" y="1346200"/>
            <a:ext cx="8496300" cy="453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Footer Placeholder 1"/>
          <p:cNvSpPr>
            <a:spLocks noGrp="1"/>
          </p:cNvSpPr>
          <p:nvPr>
            <p:ph type="ftr" sz="quarter" idx="3"/>
          </p:nvPr>
        </p:nvSpPr>
        <p:spPr>
          <a:xfrm>
            <a:off x="663575" y="6459538"/>
            <a:ext cx="2386013" cy="211137"/>
          </a:xfrm>
          <a:prstGeom prst="rect">
            <a:avLst/>
          </a:prstGeom>
        </p:spPr>
        <p:txBody>
          <a:bodyPr vert="horz" wrap="none" lIns="72000" tIns="36000" rIns="72000" bIns="36000" rtlCol="0" anchor="ctr">
            <a:spAutoFit/>
          </a:bodyPr>
          <a:lstStyle>
            <a:lvl1pPr algn="l">
              <a:defRPr sz="900">
                <a:solidFill>
                  <a:schemeClr val="tx1">
                    <a:lumMod val="65000"/>
                    <a:lumOff val="35000"/>
                  </a:schemeClr>
                </a:solidFill>
                <a:latin typeface="Arial" charset="0"/>
                <a:cs typeface="Arial" charset="0"/>
              </a:defRPr>
            </a:lvl1pPr>
          </a:lstStyle>
          <a:p>
            <a:pPr>
              <a:defRPr/>
            </a:pPr>
            <a:r>
              <a:rPr lang="en-US" b="0" i="0" dirty="0">
                <a:solidFill>
                  <a:prstClr val="black">
                    <a:lumMod val="65000"/>
                    <a:lumOff val="35000"/>
                  </a:prstClr>
                </a:solidFill>
                <a:ea typeface="ＭＳ Ｐゴシック" charset="0"/>
              </a:rPr>
              <a:t>| Serelaxin Oct 31st 2012 PLT | Confidential</a:t>
            </a:r>
          </a:p>
        </p:txBody>
      </p:sp>
      <p:sp>
        <p:nvSpPr>
          <p:cNvPr id="3" name="Slide Number Placeholder 2"/>
          <p:cNvSpPr>
            <a:spLocks noGrp="1"/>
          </p:cNvSpPr>
          <p:nvPr>
            <p:ph type="sldNum" sz="quarter" idx="4"/>
          </p:nvPr>
        </p:nvSpPr>
        <p:spPr>
          <a:xfrm>
            <a:off x="438150" y="6459538"/>
            <a:ext cx="285750" cy="211137"/>
          </a:xfrm>
          <a:prstGeom prst="rect">
            <a:avLst/>
          </a:prstGeom>
        </p:spPr>
        <p:txBody>
          <a:bodyPr vert="horz" wrap="none" lIns="72000" tIns="36000" rIns="72000" bIns="36000" rtlCol="0" anchor="ctr">
            <a:spAutoFit/>
          </a:bodyPr>
          <a:lstStyle>
            <a:lvl1pPr algn="r">
              <a:defRPr sz="900">
                <a:solidFill>
                  <a:schemeClr val="tx1">
                    <a:lumMod val="65000"/>
                    <a:lumOff val="35000"/>
                  </a:schemeClr>
                </a:solidFill>
                <a:latin typeface="Arial" charset="0"/>
                <a:cs typeface="Arial" charset="0"/>
              </a:defRPr>
            </a:lvl1pPr>
          </a:lstStyle>
          <a:p>
            <a:pPr>
              <a:defRPr/>
            </a:pPr>
            <a:fld id="{9F1E37B2-6F47-4DF3-BFAC-9B8468A3C9C9}" type="slidenum">
              <a:rPr lang="en-US" b="0" i="0">
                <a:solidFill>
                  <a:prstClr val="black">
                    <a:lumMod val="65000"/>
                    <a:lumOff val="35000"/>
                  </a:prstClr>
                </a:solidFill>
                <a:ea typeface="ＭＳ Ｐゴシック" charset="0"/>
              </a:rPr>
              <a:pPr>
                <a:defRPr/>
              </a:pPr>
              <a:t>‹N›</a:t>
            </a:fld>
            <a:endParaRPr lang="en-US" b="0" i="0" dirty="0">
              <a:solidFill>
                <a:prstClr val="black">
                  <a:lumMod val="65000"/>
                  <a:lumOff val="35000"/>
                </a:prstClr>
              </a:solidFill>
              <a:ea typeface="ＭＳ Ｐゴシック" charset="0"/>
            </a:endParaRPr>
          </a:p>
        </p:txBody>
      </p:sp>
    </p:spTree>
    <p:extLst>
      <p:ext uri="{BB962C8B-B14F-4D97-AF65-F5344CB8AC3E}">
        <p14:creationId xmlns="" xmlns:p14="http://schemas.microsoft.com/office/powerpoint/2010/main" val="443636967"/>
      </p:ext>
    </p:extLst>
  </p:cSld>
  <p:clrMap bg1="lt1" tx1="dk1" bg2="lt2" tx2="dk2" accent1="accent1" accent2="accent2" accent3="accent3" accent4="accent4" accent5="accent5" accent6="accent6" hlink="hlink" folHlink="folHlink"/>
  <p:sldLayoutIdLst>
    <p:sldLayoutId id="2147491041" r:id="rId1"/>
    <p:sldLayoutId id="2147491042" r:id="rId2"/>
    <p:sldLayoutId id="2147491043" r:id="rId3"/>
    <p:sldLayoutId id="2147491044" r:id="rId4"/>
    <p:sldLayoutId id="2147491045" r:id="rId5"/>
  </p:sldLayoutIdLst>
  <p:transition/>
  <p:timing>
    <p:tnLst>
      <p:par>
        <p:cTn id="1" dur="indefinite" restart="never" nodeType="tmRoot"/>
      </p:par>
    </p:tnLst>
  </p:timing>
  <p:hf hdr="0" dt="0"/>
  <p:txStyles>
    <p:titleStyle>
      <a:lvl1pPr algn="l" rtl="0" eaLnBrk="0" fontAlgn="base" hangingPunct="0">
        <a:lnSpc>
          <a:spcPct val="95000"/>
        </a:lnSpc>
        <a:spcBef>
          <a:spcPct val="0"/>
        </a:spcBef>
        <a:spcAft>
          <a:spcPct val="0"/>
        </a:spcAft>
        <a:defRPr sz="2800">
          <a:solidFill>
            <a:srgbClr val="A23701"/>
          </a:solidFill>
          <a:latin typeface="+mj-lt"/>
          <a:ea typeface="+mj-ea"/>
          <a:cs typeface="+mj-cs"/>
        </a:defRPr>
      </a:lvl1pPr>
      <a:lvl2pPr algn="l" rtl="0" eaLnBrk="0" fontAlgn="base" hangingPunct="0">
        <a:lnSpc>
          <a:spcPct val="95000"/>
        </a:lnSpc>
        <a:spcBef>
          <a:spcPct val="0"/>
        </a:spcBef>
        <a:spcAft>
          <a:spcPct val="0"/>
        </a:spcAft>
        <a:defRPr sz="2800">
          <a:solidFill>
            <a:srgbClr val="A23701"/>
          </a:solidFill>
          <a:latin typeface="Arial" charset="0"/>
        </a:defRPr>
      </a:lvl2pPr>
      <a:lvl3pPr algn="l" rtl="0" eaLnBrk="0" fontAlgn="base" hangingPunct="0">
        <a:lnSpc>
          <a:spcPct val="95000"/>
        </a:lnSpc>
        <a:spcBef>
          <a:spcPct val="0"/>
        </a:spcBef>
        <a:spcAft>
          <a:spcPct val="0"/>
        </a:spcAft>
        <a:defRPr sz="2800">
          <a:solidFill>
            <a:srgbClr val="A23701"/>
          </a:solidFill>
          <a:latin typeface="Arial" charset="0"/>
        </a:defRPr>
      </a:lvl3pPr>
      <a:lvl4pPr algn="l" rtl="0" eaLnBrk="0" fontAlgn="base" hangingPunct="0">
        <a:lnSpc>
          <a:spcPct val="95000"/>
        </a:lnSpc>
        <a:spcBef>
          <a:spcPct val="0"/>
        </a:spcBef>
        <a:spcAft>
          <a:spcPct val="0"/>
        </a:spcAft>
        <a:defRPr sz="2800">
          <a:solidFill>
            <a:srgbClr val="A23701"/>
          </a:solidFill>
          <a:latin typeface="Arial" charset="0"/>
        </a:defRPr>
      </a:lvl4pPr>
      <a:lvl5pPr algn="l" rtl="0" eaLnBrk="0" fontAlgn="base" hangingPunct="0">
        <a:lnSpc>
          <a:spcPct val="95000"/>
        </a:lnSpc>
        <a:spcBef>
          <a:spcPct val="0"/>
        </a:spcBef>
        <a:spcAft>
          <a:spcPct val="0"/>
        </a:spcAft>
        <a:defRPr sz="2800">
          <a:solidFill>
            <a:srgbClr val="A23701"/>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p:titleStyle>
    <p:bodyStyle>
      <a:lvl1pPr marL="233363" indent="-233363" algn="l" rtl="0" eaLnBrk="0" fontAlgn="base" hangingPunct="0">
        <a:spcBef>
          <a:spcPct val="0"/>
        </a:spcBef>
        <a:spcAft>
          <a:spcPts val="600"/>
        </a:spcAft>
        <a:buClr>
          <a:srgbClr val="A23701"/>
        </a:buClr>
        <a:buSzPct val="100000"/>
        <a:buFont typeface="Arial" pitchFamily="34" charset="0"/>
        <a:buChar char="•"/>
        <a:defRPr>
          <a:solidFill>
            <a:schemeClr val="tx1"/>
          </a:solidFill>
          <a:latin typeface="+mn-lt"/>
          <a:ea typeface="+mn-ea"/>
          <a:cs typeface="+mn-cs"/>
        </a:defRPr>
      </a:lvl1pPr>
      <a:lvl2pPr marL="441325" indent="-190500"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2pPr>
      <a:lvl3pPr marL="647700" indent="-182563" algn="l" rtl="0" eaLnBrk="0" fontAlgn="base" hangingPunct="0">
        <a:spcBef>
          <a:spcPct val="0"/>
        </a:spcBef>
        <a:spcAft>
          <a:spcPts val="600"/>
        </a:spcAft>
        <a:buClr>
          <a:srgbClr val="A33D0B"/>
        </a:buClr>
        <a:buFont typeface="Arial" pitchFamily="34" charset="0"/>
        <a:buChar char="•"/>
        <a:defRPr>
          <a:solidFill>
            <a:schemeClr val="tx1"/>
          </a:solidFill>
          <a:latin typeface="+mn-lt"/>
        </a:defRPr>
      </a:lvl3pPr>
      <a:lvl4pPr marL="822325" indent="-174625"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4pPr>
      <a:lvl5pPr marL="982663" indent="-144463" algn="l" rtl="0" eaLnBrk="0" fontAlgn="base" hangingPunct="0">
        <a:spcBef>
          <a:spcPct val="0"/>
        </a:spcBef>
        <a:spcAft>
          <a:spcPts val="600"/>
        </a:spcAft>
        <a:buClr>
          <a:srgbClr val="A23701"/>
        </a:buClr>
        <a:buFont typeface="Arial" pitchFamily="34" charset="0"/>
        <a:buChar char="•"/>
        <a:defRPr>
          <a:solidFill>
            <a:schemeClr val="tx1"/>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p:nvPicPr>
        <p:blipFill>
          <a:blip r:embed="rId7" cstate="print">
            <a:extLst>
              <a:ext uri="{28A0092B-C50C-407E-A947-70E740481C1C}">
                <a14:useLocalDpi xmlns:a14="http://schemas.microsoft.com/office/drawing/2010/main" xmlns="" val="0"/>
              </a:ext>
            </a:extLst>
          </a:blip>
          <a:srcRect r="73206"/>
          <a:stretch>
            <a:fillRect/>
          </a:stretch>
        </p:blipFill>
        <p:spPr bwMode="auto">
          <a:xfrm>
            <a:off x="1590" y="1588"/>
            <a:ext cx="2449512"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Logo" descr="NVS"/>
          <p:cNvPicPr>
            <a:picLocks noChangeAspect="1" noChangeArrowheads="1"/>
          </p:cNvPicPr>
          <p:nvPr/>
        </p:nvPicPr>
        <p:blipFill>
          <a:blip r:embed="rId8" cstate="print">
            <a:extLst>
              <a:ext uri="{28A0092B-C50C-407E-A947-70E740481C1C}">
                <a14:useLocalDpi xmlns:a14="http://schemas.microsoft.com/office/drawing/2010/main" xmlns="" val="0"/>
              </a:ext>
            </a:extLst>
          </a:blip>
          <a:srcRect t="43394"/>
          <a:stretch>
            <a:fillRect/>
          </a:stretch>
        </p:blipFill>
        <p:spPr bwMode="auto">
          <a:xfrm>
            <a:off x="7577138" y="6408739"/>
            <a:ext cx="137795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9"/>
          <p:cNvPicPr>
            <a:picLocks noChangeAspect="1"/>
          </p:cNvPicPr>
          <p:nvPr/>
        </p:nvPicPr>
        <p:blipFill>
          <a:blip r:embed="rId9" cstate="print">
            <a:extLst>
              <a:ext uri="{28A0092B-C50C-407E-A947-70E740481C1C}">
                <a14:useLocalDpi xmlns:a14="http://schemas.microsoft.com/office/drawing/2010/main" xmlns="" val="0"/>
              </a:ext>
            </a:extLst>
          </a:blip>
          <a:srcRect l="87471" b="85490"/>
          <a:stretch>
            <a:fillRect/>
          </a:stretch>
        </p:blipFill>
        <p:spPr bwMode="auto">
          <a:xfrm>
            <a:off x="7948615" y="47627"/>
            <a:ext cx="1146175"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Rectangle 2"/>
          <p:cNvSpPr>
            <a:spLocks noChangeArrowheads="1"/>
          </p:cNvSpPr>
          <p:nvPr/>
        </p:nvSpPr>
        <p:spPr bwMode="gray">
          <a:xfrm>
            <a:off x="2" y="1125538"/>
            <a:ext cx="9140825" cy="63500"/>
          </a:xfrm>
          <a:prstGeom prst="rect">
            <a:avLst/>
          </a:prstGeom>
          <a:solidFill>
            <a:srgbClr val="E56C03"/>
          </a:solidFill>
          <a:ln w="12700">
            <a:noFill/>
            <a:miter lim="800000"/>
            <a:headEnd/>
            <a:tailEnd/>
          </a:ln>
        </p:spPr>
        <p:txBody>
          <a:bodyPr wrap="none" lIns="91420" tIns="45711" rIns="91420" bIns="45711" anchor="ctr"/>
          <a:lstStyle/>
          <a:p>
            <a:pPr>
              <a:defRPr/>
            </a:pPr>
            <a:endParaRPr lang="de-CH" sz="1800" b="0" i="0" dirty="0">
              <a:solidFill>
                <a:srgbClr val="000000"/>
              </a:solidFill>
              <a:latin typeface="Arial" pitchFamily="34" charset="0"/>
              <a:ea typeface="ＭＳ Ｐゴシック" charset="0"/>
            </a:endParaRPr>
          </a:p>
        </p:txBody>
      </p:sp>
      <p:sp>
        <p:nvSpPr>
          <p:cNvPr id="5126" name="Rectangle 3"/>
          <p:cNvSpPr>
            <a:spLocks noGrp="1" noChangeArrowheads="1"/>
          </p:cNvSpPr>
          <p:nvPr>
            <p:ph type="title"/>
          </p:nvPr>
        </p:nvSpPr>
        <p:spPr bwMode="gray">
          <a:xfrm>
            <a:off x="323850" y="227015"/>
            <a:ext cx="8496300" cy="85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7" name="Rectangle 4"/>
          <p:cNvSpPr>
            <a:spLocks noGrp="1" noChangeArrowheads="1"/>
          </p:cNvSpPr>
          <p:nvPr>
            <p:ph type="body" idx="1"/>
          </p:nvPr>
        </p:nvSpPr>
        <p:spPr bwMode="gray">
          <a:xfrm>
            <a:off x="323850" y="1346202"/>
            <a:ext cx="84963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Footer Placeholder 1"/>
          <p:cNvSpPr>
            <a:spLocks noGrp="1"/>
          </p:cNvSpPr>
          <p:nvPr>
            <p:ph type="ftr" sz="quarter" idx="3"/>
          </p:nvPr>
        </p:nvSpPr>
        <p:spPr>
          <a:xfrm>
            <a:off x="663577" y="6459540"/>
            <a:ext cx="2386013" cy="211137"/>
          </a:xfrm>
          <a:prstGeom prst="rect">
            <a:avLst/>
          </a:prstGeom>
        </p:spPr>
        <p:txBody>
          <a:bodyPr vert="horz" wrap="none" lIns="71986" tIns="35992" rIns="71986" bIns="35992" rtlCol="0" anchor="ctr">
            <a:spAutoFit/>
          </a:bodyPr>
          <a:lstStyle>
            <a:lvl1pPr algn="l">
              <a:defRPr sz="900">
                <a:solidFill>
                  <a:schemeClr val="tx1">
                    <a:lumMod val="65000"/>
                    <a:lumOff val="35000"/>
                  </a:schemeClr>
                </a:solidFill>
                <a:latin typeface="Arial" charset="0"/>
                <a:cs typeface="Arial" charset="0"/>
              </a:defRPr>
            </a:lvl1pPr>
          </a:lstStyle>
          <a:p>
            <a:pPr>
              <a:defRPr/>
            </a:pPr>
            <a:r>
              <a:rPr lang="en-US" b="0" i="0" dirty="0">
                <a:solidFill>
                  <a:prstClr val="black">
                    <a:lumMod val="65000"/>
                    <a:lumOff val="35000"/>
                  </a:prstClr>
                </a:solidFill>
                <a:ea typeface="ＭＳ Ｐゴシック" charset="0"/>
              </a:rPr>
              <a:t>| Serelaxin Oct 31st 2012 PLT | Confidential</a:t>
            </a:r>
          </a:p>
        </p:txBody>
      </p:sp>
      <p:sp>
        <p:nvSpPr>
          <p:cNvPr id="3" name="Slide Number Placeholder 2"/>
          <p:cNvSpPr>
            <a:spLocks noGrp="1"/>
          </p:cNvSpPr>
          <p:nvPr>
            <p:ph type="sldNum" sz="quarter" idx="4"/>
          </p:nvPr>
        </p:nvSpPr>
        <p:spPr>
          <a:xfrm>
            <a:off x="415656" y="6458955"/>
            <a:ext cx="308244" cy="212307"/>
          </a:xfrm>
          <a:prstGeom prst="rect">
            <a:avLst/>
          </a:prstGeom>
        </p:spPr>
        <p:txBody>
          <a:bodyPr vert="horz" wrap="none" lIns="71986" tIns="35992" rIns="71986" bIns="35992" rtlCol="0" anchor="ctr">
            <a:spAutoFit/>
          </a:bodyPr>
          <a:lstStyle>
            <a:lvl1pPr algn="r">
              <a:defRPr sz="900">
                <a:solidFill>
                  <a:schemeClr val="tx1">
                    <a:lumMod val="65000"/>
                    <a:lumOff val="35000"/>
                  </a:schemeClr>
                </a:solidFill>
                <a:latin typeface="Arial" charset="0"/>
                <a:cs typeface="Arial" charset="0"/>
              </a:defRPr>
            </a:lvl1pPr>
          </a:lstStyle>
          <a:p>
            <a:pPr>
              <a:defRPr/>
            </a:pPr>
            <a:fld id="{9F1E37B2-6F47-4DF3-BFAC-9B8468A3C9C9}" type="slidenum">
              <a:rPr lang="en-US" b="0" i="0">
                <a:solidFill>
                  <a:prstClr val="black">
                    <a:lumMod val="65000"/>
                    <a:lumOff val="35000"/>
                  </a:prstClr>
                </a:solidFill>
                <a:ea typeface="ＭＳ Ｐゴシック" charset="0"/>
              </a:rPr>
              <a:pPr>
                <a:defRPr/>
              </a:pPr>
              <a:t>‹N›</a:t>
            </a:fld>
            <a:endParaRPr lang="en-US" b="0" i="0" dirty="0">
              <a:solidFill>
                <a:prstClr val="black">
                  <a:lumMod val="65000"/>
                  <a:lumOff val="35000"/>
                </a:prstClr>
              </a:solidFill>
              <a:ea typeface="ＭＳ Ｐゴシック" charset="0"/>
            </a:endParaRPr>
          </a:p>
        </p:txBody>
      </p:sp>
    </p:spTree>
    <p:extLst>
      <p:ext uri="{BB962C8B-B14F-4D97-AF65-F5344CB8AC3E}">
        <p14:creationId xmlns:p14="http://schemas.microsoft.com/office/powerpoint/2010/main" xmlns="" val="1018599829"/>
      </p:ext>
    </p:extLst>
  </p:cSld>
  <p:clrMap bg1="lt1" tx1="dk1" bg2="lt2" tx2="dk2" accent1="accent1" accent2="accent2" accent3="accent3" accent4="accent4" accent5="accent5" accent6="accent6" hlink="hlink" folHlink="folHlink"/>
  <p:sldLayoutIdLst>
    <p:sldLayoutId id="2147491137" r:id="rId1"/>
    <p:sldLayoutId id="2147491138" r:id="rId2"/>
    <p:sldLayoutId id="2147491139" r:id="rId3"/>
    <p:sldLayoutId id="2147491140" r:id="rId4"/>
    <p:sldLayoutId id="2147491141" r:id="rId5"/>
  </p:sldLayoutIdLst>
  <p:transition/>
  <p:timing>
    <p:tnLst>
      <p:par>
        <p:cTn id="1" dur="indefinite" restart="never" nodeType="tmRoot"/>
      </p:par>
    </p:tnLst>
  </p:timing>
  <p:hf hdr="0" dt="0"/>
  <p:txStyles>
    <p:titleStyle>
      <a:lvl1pPr algn="l" rtl="0" eaLnBrk="0" fontAlgn="base" hangingPunct="0">
        <a:lnSpc>
          <a:spcPct val="95000"/>
        </a:lnSpc>
        <a:spcBef>
          <a:spcPct val="0"/>
        </a:spcBef>
        <a:spcAft>
          <a:spcPct val="0"/>
        </a:spcAft>
        <a:defRPr sz="2800">
          <a:solidFill>
            <a:srgbClr val="A23701"/>
          </a:solidFill>
          <a:latin typeface="+mj-lt"/>
          <a:ea typeface="+mj-ea"/>
          <a:cs typeface="+mj-cs"/>
        </a:defRPr>
      </a:lvl1pPr>
      <a:lvl2pPr algn="l" rtl="0" eaLnBrk="0" fontAlgn="base" hangingPunct="0">
        <a:lnSpc>
          <a:spcPct val="95000"/>
        </a:lnSpc>
        <a:spcBef>
          <a:spcPct val="0"/>
        </a:spcBef>
        <a:spcAft>
          <a:spcPct val="0"/>
        </a:spcAft>
        <a:defRPr sz="2800">
          <a:solidFill>
            <a:srgbClr val="A23701"/>
          </a:solidFill>
          <a:latin typeface="Arial" charset="0"/>
        </a:defRPr>
      </a:lvl2pPr>
      <a:lvl3pPr algn="l" rtl="0" eaLnBrk="0" fontAlgn="base" hangingPunct="0">
        <a:lnSpc>
          <a:spcPct val="95000"/>
        </a:lnSpc>
        <a:spcBef>
          <a:spcPct val="0"/>
        </a:spcBef>
        <a:spcAft>
          <a:spcPct val="0"/>
        </a:spcAft>
        <a:defRPr sz="2800">
          <a:solidFill>
            <a:srgbClr val="A23701"/>
          </a:solidFill>
          <a:latin typeface="Arial" charset="0"/>
        </a:defRPr>
      </a:lvl3pPr>
      <a:lvl4pPr algn="l" rtl="0" eaLnBrk="0" fontAlgn="base" hangingPunct="0">
        <a:lnSpc>
          <a:spcPct val="95000"/>
        </a:lnSpc>
        <a:spcBef>
          <a:spcPct val="0"/>
        </a:spcBef>
        <a:spcAft>
          <a:spcPct val="0"/>
        </a:spcAft>
        <a:defRPr sz="2800">
          <a:solidFill>
            <a:srgbClr val="A23701"/>
          </a:solidFill>
          <a:latin typeface="Arial" charset="0"/>
        </a:defRPr>
      </a:lvl4pPr>
      <a:lvl5pPr algn="l" rtl="0" eaLnBrk="0" fontAlgn="base" hangingPunct="0">
        <a:lnSpc>
          <a:spcPct val="95000"/>
        </a:lnSpc>
        <a:spcBef>
          <a:spcPct val="0"/>
        </a:spcBef>
        <a:spcAft>
          <a:spcPct val="0"/>
        </a:spcAft>
        <a:defRPr sz="2800">
          <a:solidFill>
            <a:srgbClr val="A23701"/>
          </a:solidFill>
          <a:latin typeface="Arial" charset="0"/>
        </a:defRPr>
      </a:lvl5pPr>
      <a:lvl6pPr marL="457106" algn="l" rtl="0" eaLnBrk="1" fontAlgn="base" hangingPunct="1">
        <a:lnSpc>
          <a:spcPct val="95000"/>
        </a:lnSpc>
        <a:spcBef>
          <a:spcPct val="0"/>
        </a:spcBef>
        <a:spcAft>
          <a:spcPct val="0"/>
        </a:spcAft>
        <a:defRPr sz="2800">
          <a:solidFill>
            <a:schemeClr val="folHlink"/>
          </a:solidFill>
          <a:latin typeface="Arial" charset="0"/>
        </a:defRPr>
      </a:lvl6pPr>
      <a:lvl7pPr marL="914210" algn="l" rtl="0" eaLnBrk="1" fontAlgn="base" hangingPunct="1">
        <a:lnSpc>
          <a:spcPct val="95000"/>
        </a:lnSpc>
        <a:spcBef>
          <a:spcPct val="0"/>
        </a:spcBef>
        <a:spcAft>
          <a:spcPct val="0"/>
        </a:spcAft>
        <a:defRPr sz="2800">
          <a:solidFill>
            <a:schemeClr val="folHlink"/>
          </a:solidFill>
          <a:latin typeface="Arial" charset="0"/>
        </a:defRPr>
      </a:lvl7pPr>
      <a:lvl8pPr marL="1371316" algn="l" rtl="0" eaLnBrk="1" fontAlgn="base" hangingPunct="1">
        <a:lnSpc>
          <a:spcPct val="95000"/>
        </a:lnSpc>
        <a:spcBef>
          <a:spcPct val="0"/>
        </a:spcBef>
        <a:spcAft>
          <a:spcPct val="0"/>
        </a:spcAft>
        <a:defRPr sz="2800">
          <a:solidFill>
            <a:schemeClr val="folHlink"/>
          </a:solidFill>
          <a:latin typeface="Arial" charset="0"/>
        </a:defRPr>
      </a:lvl8pPr>
      <a:lvl9pPr marL="1828421" algn="l" rtl="0" eaLnBrk="1" fontAlgn="base" hangingPunct="1">
        <a:lnSpc>
          <a:spcPct val="95000"/>
        </a:lnSpc>
        <a:spcBef>
          <a:spcPct val="0"/>
        </a:spcBef>
        <a:spcAft>
          <a:spcPct val="0"/>
        </a:spcAft>
        <a:defRPr sz="2800">
          <a:solidFill>
            <a:schemeClr val="folHlink"/>
          </a:solidFill>
          <a:latin typeface="Arial" charset="0"/>
        </a:defRPr>
      </a:lvl9pPr>
    </p:titleStyle>
    <p:bodyStyle>
      <a:lvl1pPr marL="233315" indent="-233315" algn="l" rtl="0" eaLnBrk="0" fontAlgn="base" hangingPunct="0">
        <a:spcBef>
          <a:spcPct val="0"/>
        </a:spcBef>
        <a:spcAft>
          <a:spcPts val="600"/>
        </a:spcAft>
        <a:buClr>
          <a:srgbClr val="A23701"/>
        </a:buClr>
        <a:buSzPct val="100000"/>
        <a:buFont typeface="Arial" pitchFamily="34" charset="0"/>
        <a:buChar char="•"/>
        <a:defRPr>
          <a:solidFill>
            <a:schemeClr val="tx1"/>
          </a:solidFill>
          <a:latin typeface="+mn-lt"/>
          <a:ea typeface="+mn-ea"/>
          <a:cs typeface="+mn-cs"/>
        </a:defRPr>
      </a:lvl1pPr>
      <a:lvl2pPr marL="441234" indent="-190460"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2pPr>
      <a:lvl3pPr marL="647566" indent="-182525" algn="l" rtl="0" eaLnBrk="0" fontAlgn="base" hangingPunct="0">
        <a:spcBef>
          <a:spcPct val="0"/>
        </a:spcBef>
        <a:spcAft>
          <a:spcPts val="600"/>
        </a:spcAft>
        <a:buClr>
          <a:srgbClr val="A33D0B"/>
        </a:buClr>
        <a:buFont typeface="Arial" pitchFamily="34" charset="0"/>
        <a:buChar char="•"/>
        <a:defRPr>
          <a:solidFill>
            <a:schemeClr val="tx1"/>
          </a:solidFill>
          <a:latin typeface="+mn-lt"/>
        </a:defRPr>
      </a:lvl3pPr>
      <a:lvl4pPr marL="822155" indent="-174589"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4pPr>
      <a:lvl5pPr marL="982459" indent="-144433" algn="l" rtl="0" eaLnBrk="0" fontAlgn="base" hangingPunct="0">
        <a:spcBef>
          <a:spcPct val="0"/>
        </a:spcBef>
        <a:spcAft>
          <a:spcPts val="600"/>
        </a:spcAft>
        <a:buClr>
          <a:srgbClr val="A23701"/>
        </a:buClr>
        <a:buFont typeface="Arial" pitchFamily="34" charset="0"/>
        <a:buChar char="•"/>
        <a:defRPr>
          <a:solidFill>
            <a:schemeClr val="tx1"/>
          </a:solidFill>
          <a:latin typeface="+mn-lt"/>
        </a:defRPr>
      </a:lvl5pPr>
      <a:lvl6pPr marL="1374490" indent="-163479" algn="l" rtl="0" eaLnBrk="1" fontAlgn="base" hangingPunct="1">
        <a:spcBef>
          <a:spcPct val="20000"/>
        </a:spcBef>
        <a:spcAft>
          <a:spcPct val="0"/>
        </a:spcAft>
        <a:buChar char="»"/>
        <a:defRPr sz="1400">
          <a:solidFill>
            <a:schemeClr val="tx1"/>
          </a:solidFill>
          <a:latin typeface="+mn-lt"/>
        </a:defRPr>
      </a:lvl6pPr>
      <a:lvl7pPr marL="1831595" indent="-163479" algn="l" rtl="0" eaLnBrk="1" fontAlgn="base" hangingPunct="1">
        <a:spcBef>
          <a:spcPct val="20000"/>
        </a:spcBef>
        <a:spcAft>
          <a:spcPct val="0"/>
        </a:spcAft>
        <a:buChar char="»"/>
        <a:defRPr sz="1400">
          <a:solidFill>
            <a:schemeClr val="tx1"/>
          </a:solidFill>
          <a:latin typeface="+mn-lt"/>
        </a:defRPr>
      </a:lvl7pPr>
      <a:lvl8pPr marL="2288700" indent="-163479" algn="l" rtl="0" eaLnBrk="1" fontAlgn="base" hangingPunct="1">
        <a:spcBef>
          <a:spcPct val="20000"/>
        </a:spcBef>
        <a:spcAft>
          <a:spcPct val="0"/>
        </a:spcAft>
        <a:buChar char="»"/>
        <a:defRPr sz="1400">
          <a:solidFill>
            <a:schemeClr val="tx1"/>
          </a:solidFill>
          <a:latin typeface="+mn-lt"/>
        </a:defRPr>
      </a:lvl8pPr>
      <a:lvl9pPr marL="2745805" indent="-163479"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p:nvPicPr>
        <p:blipFill>
          <a:blip r:embed="rId7" cstate="print">
            <a:extLst>
              <a:ext uri="{28A0092B-C50C-407E-A947-70E740481C1C}">
                <a14:useLocalDpi xmlns:a14="http://schemas.microsoft.com/office/drawing/2010/main" xmlns="" val="0"/>
              </a:ext>
            </a:extLst>
          </a:blip>
          <a:srcRect r="73206"/>
          <a:stretch>
            <a:fillRect/>
          </a:stretch>
        </p:blipFill>
        <p:spPr bwMode="auto">
          <a:xfrm>
            <a:off x="1590" y="1588"/>
            <a:ext cx="2449512"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Logo" descr="NVS"/>
          <p:cNvPicPr>
            <a:picLocks noChangeAspect="1" noChangeArrowheads="1"/>
          </p:cNvPicPr>
          <p:nvPr/>
        </p:nvPicPr>
        <p:blipFill>
          <a:blip r:embed="rId8" cstate="print">
            <a:extLst>
              <a:ext uri="{28A0092B-C50C-407E-A947-70E740481C1C}">
                <a14:useLocalDpi xmlns:a14="http://schemas.microsoft.com/office/drawing/2010/main" xmlns="" val="0"/>
              </a:ext>
            </a:extLst>
          </a:blip>
          <a:srcRect t="43394"/>
          <a:stretch>
            <a:fillRect/>
          </a:stretch>
        </p:blipFill>
        <p:spPr bwMode="auto">
          <a:xfrm>
            <a:off x="7577138" y="6408739"/>
            <a:ext cx="137795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9"/>
          <p:cNvPicPr>
            <a:picLocks noChangeAspect="1"/>
          </p:cNvPicPr>
          <p:nvPr/>
        </p:nvPicPr>
        <p:blipFill>
          <a:blip r:embed="rId9" cstate="print">
            <a:extLst>
              <a:ext uri="{28A0092B-C50C-407E-A947-70E740481C1C}">
                <a14:useLocalDpi xmlns:a14="http://schemas.microsoft.com/office/drawing/2010/main" xmlns="" val="0"/>
              </a:ext>
            </a:extLst>
          </a:blip>
          <a:srcRect l="87471" b="85490"/>
          <a:stretch>
            <a:fillRect/>
          </a:stretch>
        </p:blipFill>
        <p:spPr bwMode="auto">
          <a:xfrm>
            <a:off x="7948615" y="47627"/>
            <a:ext cx="1146175"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Rectangle 2"/>
          <p:cNvSpPr>
            <a:spLocks noChangeArrowheads="1"/>
          </p:cNvSpPr>
          <p:nvPr/>
        </p:nvSpPr>
        <p:spPr bwMode="gray">
          <a:xfrm>
            <a:off x="2" y="1125538"/>
            <a:ext cx="9140825" cy="63500"/>
          </a:xfrm>
          <a:prstGeom prst="rect">
            <a:avLst/>
          </a:prstGeom>
          <a:solidFill>
            <a:srgbClr val="E56C03"/>
          </a:solidFill>
          <a:ln w="12700">
            <a:noFill/>
            <a:miter lim="800000"/>
            <a:headEnd/>
            <a:tailEnd/>
          </a:ln>
        </p:spPr>
        <p:txBody>
          <a:bodyPr wrap="none" lIns="91420" tIns="45711" rIns="91420" bIns="45711" anchor="ctr"/>
          <a:lstStyle/>
          <a:p>
            <a:pPr>
              <a:defRPr/>
            </a:pPr>
            <a:endParaRPr lang="de-CH" sz="1800" b="0" i="0" dirty="0">
              <a:solidFill>
                <a:srgbClr val="000000"/>
              </a:solidFill>
              <a:latin typeface="Arial" pitchFamily="34" charset="0"/>
              <a:ea typeface="ＭＳ Ｐゴシック" charset="0"/>
            </a:endParaRPr>
          </a:p>
        </p:txBody>
      </p:sp>
      <p:sp>
        <p:nvSpPr>
          <p:cNvPr id="5126" name="Rectangle 3"/>
          <p:cNvSpPr>
            <a:spLocks noGrp="1" noChangeArrowheads="1"/>
          </p:cNvSpPr>
          <p:nvPr>
            <p:ph type="title"/>
          </p:nvPr>
        </p:nvSpPr>
        <p:spPr bwMode="gray">
          <a:xfrm>
            <a:off x="323850" y="227015"/>
            <a:ext cx="8496300" cy="85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7" name="Rectangle 4"/>
          <p:cNvSpPr>
            <a:spLocks noGrp="1" noChangeArrowheads="1"/>
          </p:cNvSpPr>
          <p:nvPr>
            <p:ph type="body" idx="1"/>
          </p:nvPr>
        </p:nvSpPr>
        <p:spPr bwMode="gray">
          <a:xfrm>
            <a:off x="323850" y="1346202"/>
            <a:ext cx="84963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Footer Placeholder 1"/>
          <p:cNvSpPr>
            <a:spLocks noGrp="1"/>
          </p:cNvSpPr>
          <p:nvPr>
            <p:ph type="ftr" sz="quarter" idx="3"/>
          </p:nvPr>
        </p:nvSpPr>
        <p:spPr>
          <a:xfrm>
            <a:off x="663577" y="6459540"/>
            <a:ext cx="2386013" cy="211137"/>
          </a:xfrm>
          <a:prstGeom prst="rect">
            <a:avLst/>
          </a:prstGeom>
        </p:spPr>
        <p:txBody>
          <a:bodyPr vert="horz" wrap="none" lIns="71986" tIns="35992" rIns="71986" bIns="35992" rtlCol="0" anchor="ctr">
            <a:spAutoFit/>
          </a:bodyPr>
          <a:lstStyle>
            <a:lvl1pPr algn="l">
              <a:defRPr sz="900">
                <a:solidFill>
                  <a:schemeClr val="tx1">
                    <a:lumMod val="65000"/>
                    <a:lumOff val="35000"/>
                  </a:schemeClr>
                </a:solidFill>
                <a:latin typeface="Arial" charset="0"/>
                <a:cs typeface="Arial" charset="0"/>
              </a:defRPr>
            </a:lvl1pPr>
          </a:lstStyle>
          <a:p>
            <a:pPr>
              <a:defRPr/>
            </a:pPr>
            <a:r>
              <a:rPr lang="en-US" b="0" i="0" dirty="0">
                <a:solidFill>
                  <a:prstClr val="black">
                    <a:lumMod val="65000"/>
                    <a:lumOff val="35000"/>
                  </a:prstClr>
                </a:solidFill>
                <a:ea typeface="ＭＳ Ｐゴシック" charset="0"/>
              </a:rPr>
              <a:t>| Serelaxin Oct 31st 2012 PLT | Confidential</a:t>
            </a:r>
          </a:p>
        </p:txBody>
      </p:sp>
      <p:sp>
        <p:nvSpPr>
          <p:cNvPr id="3" name="Slide Number Placeholder 2"/>
          <p:cNvSpPr>
            <a:spLocks noGrp="1"/>
          </p:cNvSpPr>
          <p:nvPr>
            <p:ph type="sldNum" sz="quarter" idx="4"/>
          </p:nvPr>
        </p:nvSpPr>
        <p:spPr>
          <a:xfrm>
            <a:off x="415656" y="6458955"/>
            <a:ext cx="308244" cy="212307"/>
          </a:xfrm>
          <a:prstGeom prst="rect">
            <a:avLst/>
          </a:prstGeom>
        </p:spPr>
        <p:txBody>
          <a:bodyPr vert="horz" wrap="none" lIns="71986" tIns="35992" rIns="71986" bIns="35992" rtlCol="0" anchor="ctr">
            <a:spAutoFit/>
          </a:bodyPr>
          <a:lstStyle>
            <a:lvl1pPr algn="r">
              <a:defRPr sz="900">
                <a:solidFill>
                  <a:schemeClr val="tx1">
                    <a:lumMod val="65000"/>
                    <a:lumOff val="35000"/>
                  </a:schemeClr>
                </a:solidFill>
                <a:latin typeface="Arial" charset="0"/>
                <a:cs typeface="Arial" charset="0"/>
              </a:defRPr>
            </a:lvl1pPr>
          </a:lstStyle>
          <a:p>
            <a:pPr>
              <a:defRPr/>
            </a:pPr>
            <a:fld id="{9F1E37B2-6F47-4DF3-BFAC-9B8468A3C9C9}" type="slidenum">
              <a:rPr lang="en-US" b="0" i="0">
                <a:solidFill>
                  <a:prstClr val="black">
                    <a:lumMod val="65000"/>
                    <a:lumOff val="35000"/>
                  </a:prstClr>
                </a:solidFill>
                <a:ea typeface="ＭＳ Ｐゴシック" charset="0"/>
              </a:rPr>
              <a:pPr>
                <a:defRPr/>
              </a:pPr>
              <a:t>‹N›</a:t>
            </a:fld>
            <a:endParaRPr lang="en-US" b="0" i="0" dirty="0">
              <a:solidFill>
                <a:prstClr val="black">
                  <a:lumMod val="65000"/>
                  <a:lumOff val="35000"/>
                </a:prstClr>
              </a:solidFill>
              <a:ea typeface="ＭＳ Ｐゴシック" charset="0"/>
            </a:endParaRPr>
          </a:p>
        </p:txBody>
      </p:sp>
    </p:spTree>
    <p:extLst>
      <p:ext uri="{BB962C8B-B14F-4D97-AF65-F5344CB8AC3E}">
        <p14:creationId xmlns:p14="http://schemas.microsoft.com/office/powerpoint/2010/main" xmlns="" val="1018599829"/>
      </p:ext>
    </p:extLst>
  </p:cSld>
  <p:clrMap bg1="lt1" tx1="dk1" bg2="lt2" tx2="dk2" accent1="accent1" accent2="accent2" accent3="accent3" accent4="accent4" accent5="accent5" accent6="accent6" hlink="hlink" folHlink="folHlink"/>
  <p:sldLayoutIdLst>
    <p:sldLayoutId id="2147491507" r:id="rId1"/>
    <p:sldLayoutId id="2147491508" r:id="rId2"/>
    <p:sldLayoutId id="2147491509" r:id="rId3"/>
    <p:sldLayoutId id="2147491510" r:id="rId4"/>
    <p:sldLayoutId id="2147491511" r:id="rId5"/>
  </p:sldLayoutIdLst>
  <p:transition/>
  <p:timing>
    <p:tnLst>
      <p:par>
        <p:cTn id="1" dur="indefinite" restart="never" nodeType="tmRoot"/>
      </p:par>
    </p:tnLst>
  </p:timing>
  <p:hf hdr="0" dt="0"/>
  <p:txStyles>
    <p:titleStyle>
      <a:lvl1pPr algn="l" rtl="0" eaLnBrk="0" fontAlgn="base" hangingPunct="0">
        <a:lnSpc>
          <a:spcPct val="95000"/>
        </a:lnSpc>
        <a:spcBef>
          <a:spcPct val="0"/>
        </a:spcBef>
        <a:spcAft>
          <a:spcPct val="0"/>
        </a:spcAft>
        <a:defRPr sz="2800">
          <a:solidFill>
            <a:srgbClr val="A23701"/>
          </a:solidFill>
          <a:latin typeface="+mj-lt"/>
          <a:ea typeface="+mj-ea"/>
          <a:cs typeface="+mj-cs"/>
        </a:defRPr>
      </a:lvl1pPr>
      <a:lvl2pPr algn="l" rtl="0" eaLnBrk="0" fontAlgn="base" hangingPunct="0">
        <a:lnSpc>
          <a:spcPct val="95000"/>
        </a:lnSpc>
        <a:spcBef>
          <a:spcPct val="0"/>
        </a:spcBef>
        <a:spcAft>
          <a:spcPct val="0"/>
        </a:spcAft>
        <a:defRPr sz="2800">
          <a:solidFill>
            <a:srgbClr val="A23701"/>
          </a:solidFill>
          <a:latin typeface="Arial" charset="0"/>
        </a:defRPr>
      </a:lvl2pPr>
      <a:lvl3pPr algn="l" rtl="0" eaLnBrk="0" fontAlgn="base" hangingPunct="0">
        <a:lnSpc>
          <a:spcPct val="95000"/>
        </a:lnSpc>
        <a:spcBef>
          <a:spcPct val="0"/>
        </a:spcBef>
        <a:spcAft>
          <a:spcPct val="0"/>
        </a:spcAft>
        <a:defRPr sz="2800">
          <a:solidFill>
            <a:srgbClr val="A23701"/>
          </a:solidFill>
          <a:latin typeface="Arial" charset="0"/>
        </a:defRPr>
      </a:lvl3pPr>
      <a:lvl4pPr algn="l" rtl="0" eaLnBrk="0" fontAlgn="base" hangingPunct="0">
        <a:lnSpc>
          <a:spcPct val="95000"/>
        </a:lnSpc>
        <a:spcBef>
          <a:spcPct val="0"/>
        </a:spcBef>
        <a:spcAft>
          <a:spcPct val="0"/>
        </a:spcAft>
        <a:defRPr sz="2800">
          <a:solidFill>
            <a:srgbClr val="A23701"/>
          </a:solidFill>
          <a:latin typeface="Arial" charset="0"/>
        </a:defRPr>
      </a:lvl4pPr>
      <a:lvl5pPr algn="l" rtl="0" eaLnBrk="0" fontAlgn="base" hangingPunct="0">
        <a:lnSpc>
          <a:spcPct val="95000"/>
        </a:lnSpc>
        <a:spcBef>
          <a:spcPct val="0"/>
        </a:spcBef>
        <a:spcAft>
          <a:spcPct val="0"/>
        </a:spcAft>
        <a:defRPr sz="2800">
          <a:solidFill>
            <a:srgbClr val="A23701"/>
          </a:solidFill>
          <a:latin typeface="Arial" charset="0"/>
        </a:defRPr>
      </a:lvl5pPr>
      <a:lvl6pPr marL="457106" algn="l" rtl="0" eaLnBrk="1" fontAlgn="base" hangingPunct="1">
        <a:lnSpc>
          <a:spcPct val="95000"/>
        </a:lnSpc>
        <a:spcBef>
          <a:spcPct val="0"/>
        </a:spcBef>
        <a:spcAft>
          <a:spcPct val="0"/>
        </a:spcAft>
        <a:defRPr sz="2800">
          <a:solidFill>
            <a:schemeClr val="folHlink"/>
          </a:solidFill>
          <a:latin typeface="Arial" charset="0"/>
        </a:defRPr>
      </a:lvl6pPr>
      <a:lvl7pPr marL="914210" algn="l" rtl="0" eaLnBrk="1" fontAlgn="base" hangingPunct="1">
        <a:lnSpc>
          <a:spcPct val="95000"/>
        </a:lnSpc>
        <a:spcBef>
          <a:spcPct val="0"/>
        </a:spcBef>
        <a:spcAft>
          <a:spcPct val="0"/>
        </a:spcAft>
        <a:defRPr sz="2800">
          <a:solidFill>
            <a:schemeClr val="folHlink"/>
          </a:solidFill>
          <a:latin typeface="Arial" charset="0"/>
        </a:defRPr>
      </a:lvl7pPr>
      <a:lvl8pPr marL="1371316" algn="l" rtl="0" eaLnBrk="1" fontAlgn="base" hangingPunct="1">
        <a:lnSpc>
          <a:spcPct val="95000"/>
        </a:lnSpc>
        <a:spcBef>
          <a:spcPct val="0"/>
        </a:spcBef>
        <a:spcAft>
          <a:spcPct val="0"/>
        </a:spcAft>
        <a:defRPr sz="2800">
          <a:solidFill>
            <a:schemeClr val="folHlink"/>
          </a:solidFill>
          <a:latin typeface="Arial" charset="0"/>
        </a:defRPr>
      </a:lvl8pPr>
      <a:lvl9pPr marL="1828421" algn="l" rtl="0" eaLnBrk="1" fontAlgn="base" hangingPunct="1">
        <a:lnSpc>
          <a:spcPct val="95000"/>
        </a:lnSpc>
        <a:spcBef>
          <a:spcPct val="0"/>
        </a:spcBef>
        <a:spcAft>
          <a:spcPct val="0"/>
        </a:spcAft>
        <a:defRPr sz="2800">
          <a:solidFill>
            <a:schemeClr val="folHlink"/>
          </a:solidFill>
          <a:latin typeface="Arial" charset="0"/>
        </a:defRPr>
      </a:lvl9pPr>
    </p:titleStyle>
    <p:bodyStyle>
      <a:lvl1pPr marL="233315" indent="-233315" algn="l" rtl="0" eaLnBrk="0" fontAlgn="base" hangingPunct="0">
        <a:spcBef>
          <a:spcPct val="0"/>
        </a:spcBef>
        <a:spcAft>
          <a:spcPts val="600"/>
        </a:spcAft>
        <a:buClr>
          <a:srgbClr val="A23701"/>
        </a:buClr>
        <a:buSzPct val="100000"/>
        <a:buFont typeface="Arial" pitchFamily="34" charset="0"/>
        <a:buChar char="•"/>
        <a:defRPr>
          <a:solidFill>
            <a:schemeClr val="tx1"/>
          </a:solidFill>
          <a:latin typeface="+mn-lt"/>
          <a:ea typeface="+mn-ea"/>
          <a:cs typeface="+mn-cs"/>
        </a:defRPr>
      </a:lvl1pPr>
      <a:lvl2pPr marL="441234" indent="-190460"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2pPr>
      <a:lvl3pPr marL="647566" indent="-182525" algn="l" rtl="0" eaLnBrk="0" fontAlgn="base" hangingPunct="0">
        <a:spcBef>
          <a:spcPct val="0"/>
        </a:spcBef>
        <a:spcAft>
          <a:spcPts val="600"/>
        </a:spcAft>
        <a:buClr>
          <a:srgbClr val="A33D0B"/>
        </a:buClr>
        <a:buFont typeface="Arial" pitchFamily="34" charset="0"/>
        <a:buChar char="•"/>
        <a:defRPr>
          <a:solidFill>
            <a:schemeClr val="tx1"/>
          </a:solidFill>
          <a:latin typeface="+mn-lt"/>
        </a:defRPr>
      </a:lvl3pPr>
      <a:lvl4pPr marL="822155" indent="-174589" algn="l" rtl="0" eaLnBrk="0" fontAlgn="base" hangingPunct="0">
        <a:spcBef>
          <a:spcPct val="0"/>
        </a:spcBef>
        <a:spcAft>
          <a:spcPts val="600"/>
        </a:spcAft>
        <a:buClr>
          <a:srgbClr val="A23701"/>
        </a:buClr>
        <a:buFont typeface="Wingdings 3" pitchFamily="18" charset="2"/>
        <a:buChar char=""/>
        <a:defRPr>
          <a:solidFill>
            <a:schemeClr val="tx1"/>
          </a:solidFill>
          <a:latin typeface="+mn-lt"/>
        </a:defRPr>
      </a:lvl4pPr>
      <a:lvl5pPr marL="982459" indent="-144433" algn="l" rtl="0" eaLnBrk="0" fontAlgn="base" hangingPunct="0">
        <a:spcBef>
          <a:spcPct val="0"/>
        </a:spcBef>
        <a:spcAft>
          <a:spcPts val="600"/>
        </a:spcAft>
        <a:buClr>
          <a:srgbClr val="A23701"/>
        </a:buClr>
        <a:buFont typeface="Arial" pitchFamily="34" charset="0"/>
        <a:buChar char="•"/>
        <a:defRPr>
          <a:solidFill>
            <a:schemeClr val="tx1"/>
          </a:solidFill>
          <a:latin typeface="+mn-lt"/>
        </a:defRPr>
      </a:lvl5pPr>
      <a:lvl6pPr marL="1374490" indent="-163479" algn="l" rtl="0" eaLnBrk="1" fontAlgn="base" hangingPunct="1">
        <a:spcBef>
          <a:spcPct val="20000"/>
        </a:spcBef>
        <a:spcAft>
          <a:spcPct val="0"/>
        </a:spcAft>
        <a:buChar char="»"/>
        <a:defRPr sz="1400">
          <a:solidFill>
            <a:schemeClr val="tx1"/>
          </a:solidFill>
          <a:latin typeface="+mn-lt"/>
        </a:defRPr>
      </a:lvl6pPr>
      <a:lvl7pPr marL="1831595" indent="-163479" algn="l" rtl="0" eaLnBrk="1" fontAlgn="base" hangingPunct="1">
        <a:spcBef>
          <a:spcPct val="20000"/>
        </a:spcBef>
        <a:spcAft>
          <a:spcPct val="0"/>
        </a:spcAft>
        <a:buChar char="»"/>
        <a:defRPr sz="1400">
          <a:solidFill>
            <a:schemeClr val="tx1"/>
          </a:solidFill>
          <a:latin typeface="+mn-lt"/>
        </a:defRPr>
      </a:lvl7pPr>
      <a:lvl8pPr marL="2288700" indent="-163479" algn="l" rtl="0" eaLnBrk="1" fontAlgn="base" hangingPunct="1">
        <a:spcBef>
          <a:spcPct val="20000"/>
        </a:spcBef>
        <a:spcAft>
          <a:spcPct val="0"/>
        </a:spcAft>
        <a:buChar char="»"/>
        <a:defRPr sz="1400">
          <a:solidFill>
            <a:schemeClr val="tx1"/>
          </a:solidFill>
          <a:latin typeface="+mn-lt"/>
        </a:defRPr>
      </a:lvl8pPr>
      <a:lvl9pPr marL="2745805" indent="-163479"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2.xml"/><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1.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1.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8.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1.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1.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1.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1.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1.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1.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1.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1.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1.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8.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1.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69.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9.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7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7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0.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85.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79.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7.png"/><Relationship Id="rId1" Type="http://schemas.openxmlformats.org/officeDocument/2006/relationships/slideLayout" Target="../slideLayouts/slideLayout179.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179.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9.png"/><Relationship Id="rId1" Type="http://schemas.openxmlformats.org/officeDocument/2006/relationships/slideLayout" Target="../slideLayouts/slideLayout179.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9.png"/><Relationship Id="rId1" Type="http://schemas.openxmlformats.org/officeDocument/2006/relationships/slideLayout" Target="../slideLayouts/slideLayout17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asellaDiTesto 3"/>
          <p:cNvSpPr txBox="1">
            <a:spLocks noChangeArrowheads="1"/>
          </p:cNvSpPr>
          <p:nvPr/>
        </p:nvSpPr>
        <p:spPr bwMode="auto">
          <a:xfrm>
            <a:off x="380999" y="304800"/>
            <a:ext cx="8382001" cy="6032421"/>
          </a:xfrm>
          <a:prstGeom prst="rect">
            <a:avLst/>
          </a:prstGeom>
          <a:noFill/>
          <a:ln w="9525">
            <a:noFill/>
            <a:miter lim="800000"/>
            <a:headEnd/>
            <a:tailEnd/>
          </a:ln>
        </p:spPr>
        <p:txBody>
          <a:bodyPr wrap="square">
            <a:spAutoFit/>
          </a:bodyPr>
          <a:lstStyle/>
          <a:p>
            <a:r>
              <a:rPr lang="it-IT" sz="3200" i="0" dirty="0" smtClean="0">
                <a:solidFill>
                  <a:srgbClr val="006699"/>
                </a:solidFill>
                <a:latin typeface="Arial" pitchFamily="34" charset="0"/>
              </a:rPr>
              <a:t>BRESCIA, LA MEDICINA CHE CAMBIA:</a:t>
            </a:r>
          </a:p>
          <a:p>
            <a:r>
              <a:rPr lang="it-IT" sz="3200" i="0" dirty="0" smtClean="0">
                <a:solidFill>
                  <a:srgbClr val="006699"/>
                </a:solidFill>
                <a:latin typeface="Arial" pitchFamily="34" charset="0"/>
              </a:rPr>
              <a:t>INTEGRAZIONE OSPEDALE-TERRITORIO.</a:t>
            </a:r>
          </a:p>
          <a:p>
            <a:r>
              <a:rPr lang="it-IT" sz="3200" i="0" dirty="0" smtClean="0">
                <a:solidFill>
                  <a:srgbClr val="006699"/>
                </a:solidFill>
                <a:latin typeface="Arial" pitchFamily="34" charset="0"/>
              </a:rPr>
              <a:t>Prendersi cura della cronicità</a:t>
            </a:r>
            <a:endParaRPr lang="it-IT" sz="3200" i="0" dirty="0" smtClean="0">
              <a:solidFill>
                <a:srgbClr val="006699"/>
              </a:solidFill>
              <a:latin typeface="Arial" pitchFamily="34" charset="0"/>
            </a:endParaRPr>
          </a:p>
          <a:p>
            <a:pPr eaLnBrk="0" hangingPunct="0"/>
            <a:endParaRPr lang="it-IT" sz="3200" i="0" dirty="0" smtClean="0">
              <a:solidFill>
                <a:srgbClr val="660066"/>
              </a:solidFill>
              <a:latin typeface="Arial" pitchFamily="34" charset="0"/>
            </a:endParaRPr>
          </a:p>
          <a:p>
            <a:pPr eaLnBrk="0" hangingPunct="0"/>
            <a:endParaRPr lang="it-IT" sz="3200" i="0" dirty="0" smtClean="0">
              <a:solidFill>
                <a:srgbClr val="660066"/>
              </a:solidFill>
              <a:latin typeface="Arial" pitchFamily="34" charset="0"/>
            </a:endParaRPr>
          </a:p>
          <a:p>
            <a:pPr eaLnBrk="0" hangingPunct="0"/>
            <a:r>
              <a:rPr lang="it-IT" sz="3200" i="0" dirty="0" smtClean="0">
                <a:solidFill>
                  <a:srgbClr val="000066"/>
                </a:solidFill>
                <a:latin typeface="Arial" pitchFamily="34" charset="0"/>
              </a:rPr>
              <a:t>Lo Scompenso cardiaco</a:t>
            </a:r>
          </a:p>
          <a:p>
            <a:pPr eaLnBrk="0" hangingPunct="0"/>
            <a:r>
              <a:rPr lang="it-IT" sz="3200" i="0" dirty="0" smtClean="0">
                <a:solidFill>
                  <a:srgbClr val="000066"/>
                </a:solidFill>
                <a:latin typeface="Arial" pitchFamily="34" charset="0"/>
              </a:rPr>
              <a:t>Cosa ci dice la letteratura: standard epidemiologici e gestionali </a:t>
            </a:r>
            <a:endParaRPr lang="it-IT" sz="3200" i="0" dirty="0" smtClean="0">
              <a:solidFill>
                <a:srgbClr val="000066"/>
              </a:solidFill>
              <a:latin typeface="Arial" pitchFamily="34" charset="0"/>
            </a:endParaRPr>
          </a:p>
          <a:p>
            <a:pPr eaLnBrk="0" hangingPunct="0"/>
            <a:endParaRPr lang="it-IT" sz="3200" i="0" dirty="0" smtClean="0">
              <a:solidFill>
                <a:srgbClr val="000066"/>
              </a:solidFill>
              <a:latin typeface="Arial" pitchFamily="34" charset="0"/>
            </a:endParaRPr>
          </a:p>
          <a:p>
            <a:pPr eaLnBrk="0" hangingPunct="0"/>
            <a:endParaRPr lang="it-IT" sz="3200" i="0" dirty="0" smtClean="0">
              <a:solidFill>
                <a:srgbClr val="000066"/>
              </a:solidFill>
              <a:latin typeface="Arial" pitchFamily="34" charset="0"/>
            </a:endParaRPr>
          </a:p>
          <a:p>
            <a:pPr eaLnBrk="0" hangingPunct="0">
              <a:spcBef>
                <a:spcPts val="1200"/>
              </a:spcBef>
            </a:pPr>
            <a:r>
              <a:rPr lang="it-IT" sz="2800" i="0" dirty="0" smtClean="0">
                <a:solidFill>
                  <a:srgbClr val="000066"/>
                </a:solidFill>
                <a:latin typeface="Arial" pitchFamily="34" charset="0"/>
              </a:rPr>
              <a:t>Dr. Marco Metra</a:t>
            </a:r>
            <a:endParaRPr lang="it-IT" sz="2800" i="0" dirty="0" smtClean="0">
              <a:solidFill>
                <a:srgbClr val="000066"/>
              </a:solidFill>
              <a:latin typeface="Arial" pitchFamily="34" charset="0"/>
            </a:endParaRPr>
          </a:p>
          <a:p>
            <a:pPr eaLnBrk="0" hangingPunct="0"/>
            <a:r>
              <a:rPr lang="it-IT" sz="2800" b="0" i="0" dirty="0" smtClean="0">
                <a:solidFill>
                  <a:srgbClr val="000066"/>
                </a:solidFill>
                <a:latin typeface="Arial" pitchFamily="34" charset="0"/>
              </a:rPr>
              <a:t>Cardiologia. </a:t>
            </a:r>
            <a:r>
              <a:rPr lang="it-IT" sz="2400" b="0" i="0" dirty="0" smtClean="0">
                <a:solidFill>
                  <a:srgbClr val="000066"/>
                </a:solidFill>
                <a:latin typeface="Arial" pitchFamily="34" charset="0"/>
              </a:rPr>
              <a:t>Università e Spedali Civili di Brescia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062038"/>
            <a:ext cx="7162800" cy="483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47" name="Text Box 3"/>
          <p:cNvSpPr txBox="1">
            <a:spLocks noChangeArrowheads="1"/>
          </p:cNvSpPr>
          <p:nvPr/>
        </p:nvSpPr>
        <p:spPr bwMode="auto">
          <a:xfrm>
            <a:off x="0" y="6238875"/>
            <a:ext cx="8783638" cy="626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5pPr>
            <a:lvl6pPr marL="25146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6pPr>
            <a:lvl7pPr marL="29718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7pPr>
            <a:lvl8pPr marL="34290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8pPr>
            <a:lvl9pPr marL="38862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9pPr>
          </a:lstStyle>
          <a:p>
            <a:pPr>
              <a:lnSpc>
                <a:spcPct val="97000"/>
              </a:lnSpc>
              <a:buClr>
                <a:srgbClr val="000000"/>
              </a:buClr>
              <a:buSzPct val="100000"/>
              <a:buFont typeface="Times New Roman" pitchFamily="18" charset="0"/>
              <a:buNone/>
            </a:pPr>
            <a:r>
              <a:rPr lang="en-GB" sz="1400" b="0" i="0" dirty="0"/>
              <a:t>1Blackledge et al., Heart 2003; 89:615; 2MacIntyre et al., Circulation 2000;102:1126; 3Levy et al., NEJM 2002; 347:1397; 4Scahufelberger et al., EHJ 2004; 25:300; McMurray, J. J.V. et al. J Am </a:t>
            </a:r>
            <a:r>
              <a:rPr lang="en-GB" sz="1400" b="0" i="0" dirty="0" err="1"/>
              <a:t>Coll</a:t>
            </a:r>
            <a:r>
              <a:rPr lang="en-GB" sz="1400" b="0" i="0" dirty="0"/>
              <a:t> </a:t>
            </a:r>
            <a:r>
              <a:rPr lang="en-GB" sz="1400" b="0" i="0" dirty="0" err="1"/>
              <a:t>Cardiol</a:t>
            </a:r>
            <a:r>
              <a:rPr lang="en-GB" sz="1400" b="0" i="0" dirty="0"/>
              <a:t> 2004;44:2398-2405</a:t>
            </a:r>
          </a:p>
        </p:txBody>
      </p:sp>
      <p:sp>
        <p:nvSpPr>
          <p:cNvPr id="82948" name="Text Box 4"/>
          <p:cNvSpPr txBox="1">
            <a:spLocks noChangeArrowheads="1"/>
          </p:cNvSpPr>
          <p:nvPr/>
        </p:nvSpPr>
        <p:spPr bwMode="auto">
          <a:xfrm>
            <a:off x="179388" y="241837"/>
            <a:ext cx="8783637" cy="716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5pPr>
            <a:lvl6pPr marL="25146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6pPr>
            <a:lvl7pPr marL="29718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7pPr>
            <a:lvl8pPr marL="34290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8pPr>
            <a:lvl9pPr marL="38862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9pPr>
          </a:lstStyle>
          <a:p>
            <a:pPr algn="ctr">
              <a:lnSpc>
                <a:spcPct val="97000"/>
              </a:lnSpc>
              <a:buClr>
                <a:srgbClr val="000000"/>
              </a:buClr>
              <a:buSzPct val="100000"/>
              <a:buFont typeface="Times New Roman" pitchFamily="18" charset="0"/>
              <a:buNone/>
            </a:pPr>
            <a:r>
              <a:rPr lang="en-GB" sz="2400" i="0" dirty="0">
                <a:solidFill>
                  <a:srgbClr val="006699"/>
                </a:solidFill>
              </a:rPr>
              <a:t>Recent trends in hospital admissions for heart failure demonstrating recent plateau or decline</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50000" t="49441"/>
          <a:stretch>
            <a:fillRect/>
          </a:stretch>
        </p:blipFill>
        <p:spPr bwMode="auto">
          <a:xfrm>
            <a:off x="762000" y="990600"/>
            <a:ext cx="7577364" cy="5170968"/>
          </a:xfrm>
          <a:prstGeom prst="rect">
            <a:avLst/>
          </a:prstGeom>
          <a:noFill/>
          <a:ln w="9525">
            <a:noFill/>
            <a:round/>
            <a:headEnd/>
            <a:tailEnd/>
          </a:ln>
          <a:effectLst/>
        </p:spPr>
      </p:pic>
      <p:sp>
        <p:nvSpPr>
          <p:cNvPr id="5" name="Titolo 4"/>
          <p:cNvSpPr>
            <a:spLocks noGrp="1"/>
          </p:cNvSpPr>
          <p:nvPr>
            <p:ph type="title"/>
          </p:nvPr>
        </p:nvSpPr>
        <p:spPr>
          <a:xfrm>
            <a:off x="685800" y="152400"/>
            <a:ext cx="7772400" cy="1143000"/>
          </a:xfrm>
        </p:spPr>
        <p:txBody>
          <a:bodyPr/>
          <a:lstStyle/>
          <a:p>
            <a:r>
              <a:rPr lang="it-IT" dirty="0" err="1" smtClean="0">
                <a:solidFill>
                  <a:srgbClr val="006699"/>
                </a:solidFill>
              </a:rPr>
              <a:t>Survival</a:t>
            </a:r>
            <a:r>
              <a:rPr lang="it-IT" dirty="0" smtClean="0">
                <a:solidFill>
                  <a:srgbClr val="006699"/>
                </a:solidFill>
              </a:rPr>
              <a:t> </a:t>
            </a:r>
            <a:r>
              <a:rPr lang="it-IT" dirty="0" err="1" smtClean="0">
                <a:solidFill>
                  <a:srgbClr val="006699"/>
                </a:solidFill>
              </a:rPr>
              <a:t>after</a:t>
            </a:r>
            <a:r>
              <a:rPr lang="it-IT" dirty="0" smtClean="0">
                <a:solidFill>
                  <a:srgbClr val="006699"/>
                </a:solidFill>
              </a:rPr>
              <a:t> a first </a:t>
            </a:r>
            <a:r>
              <a:rPr lang="it-IT" dirty="0" err="1" smtClean="0">
                <a:solidFill>
                  <a:srgbClr val="006699"/>
                </a:solidFill>
              </a:rPr>
              <a:t>hospitalization</a:t>
            </a:r>
            <a:r>
              <a:rPr lang="it-IT" dirty="0" smtClean="0">
                <a:solidFill>
                  <a:srgbClr val="006699"/>
                </a:solidFill>
              </a:rPr>
              <a:t> </a:t>
            </a:r>
            <a:r>
              <a:rPr lang="it-IT" dirty="0" err="1" smtClean="0">
                <a:solidFill>
                  <a:srgbClr val="006699"/>
                </a:solidFill>
              </a:rPr>
              <a:t>for</a:t>
            </a:r>
            <a:r>
              <a:rPr lang="it-IT" dirty="0" smtClean="0">
                <a:solidFill>
                  <a:srgbClr val="006699"/>
                </a:solidFill>
              </a:rPr>
              <a:t> heart </a:t>
            </a:r>
            <a:r>
              <a:rPr lang="it-IT" dirty="0" err="1" smtClean="0">
                <a:solidFill>
                  <a:srgbClr val="006699"/>
                </a:solidFill>
              </a:rPr>
              <a:t>failure</a:t>
            </a:r>
            <a:r>
              <a:rPr lang="it-IT" dirty="0" smtClean="0">
                <a:solidFill>
                  <a:srgbClr val="006699"/>
                </a:solidFill>
              </a:rPr>
              <a:t> in </a:t>
            </a:r>
            <a:r>
              <a:rPr lang="it-IT" dirty="0" err="1" smtClean="0">
                <a:solidFill>
                  <a:srgbClr val="006699"/>
                </a:solidFill>
              </a:rPr>
              <a:t>Sweden</a:t>
            </a:r>
            <a:endParaRPr lang="it-IT" dirty="0">
              <a:solidFill>
                <a:srgbClr val="006699"/>
              </a:solidFill>
            </a:endParaRPr>
          </a:p>
        </p:txBody>
      </p:sp>
      <p:sp>
        <p:nvSpPr>
          <p:cNvPr id="6" name="CasellaDiTesto 5"/>
          <p:cNvSpPr txBox="1"/>
          <p:nvPr/>
        </p:nvSpPr>
        <p:spPr>
          <a:xfrm>
            <a:off x="2194560" y="6435887"/>
            <a:ext cx="4727576" cy="338554"/>
          </a:xfrm>
          <a:prstGeom prst="rect">
            <a:avLst/>
          </a:prstGeom>
          <a:noFill/>
        </p:spPr>
        <p:txBody>
          <a:bodyPr wrap="none" rtlCol="0">
            <a:spAutoFit/>
          </a:bodyPr>
          <a:lstStyle/>
          <a:p>
            <a:r>
              <a:rPr lang="it-IT" b="0" i="0" dirty="0" err="1" smtClean="0">
                <a:solidFill>
                  <a:srgbClr val="000000"/>
                </a:solidFill>
                <a:latin typeface="Arial"/>
              </a:rPr>
              <a:t>Barasa</a:t>
            </a:r>
            <a:r>
              <a:rPr lang="it-IT" b="0" i="0" dirty="0" smtClean="0">
                <a:solidFill>
                  <a:srgbClr val="000000"/>
                </a:solidFill>
                <a:latin typeface="Arial"/>
              </a:rPr>
              <a:t> </a:t>
            </a:r>
            <a:r>
              <a:rPr lang="it-IT" b="0" i="0" dirty="0" err="1" smtClean="0">
                <a:solidFill>
                  <a:srgbClr val="000000"/>
                </a:solidFill>
                <a:latin typeface="Arial"/>
              </a:rPr>
              <a:t>et</a:t>
            </a:r>
            <a:r>
              <a:rPr lang="it-IT" b="0" i="0" dirty="0" smtClean="0">
                <a:solidFill>
                  <a:srgbClr val="000000"/>
                </a:solidFill>
                <a:latin typeface="Arial"/>
              </a:rPr>
              <a:t> al. </a:t>
            </a:r>
            <a:r>
              <a:rPr lang="en-US" b="0" i="0" dirty="0" err="1" smtClean="0">
                <a:solidFill>
                  <a:srgbClr val="000000"/>
                </a:solidFill>
                <a:latin typeface="Arial"/>
              </a:rPr>
              <a:t>Eur</a:t>
            </a:r>
            <a:r>
              <a:rPr lang="en-US" b="0" i="0" dirty="0" smtClean="0">
                <a:solidFill>
                  <a:srgbClr val="000000"/>
                </a:solidFill>
                <a:latin typeface="Arial"/>
              </a:rPr>
              <a:t> Heart J. 2014 Jan;35(1):25-32.</a:t>
            </a:r>
            <a:endParaRPr lang="it-IT" b="0" i="0" dirty="0">
              <a:solidFill>
                <a:srgbClr val="000000"/>
              </a:solidFill>
              <a:latin typeface="Aria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6699"/>
                </a:solidFill>
              </a:rPr>
              <a:t>Epidemiologia dello scompenso cardiaco</a:t>
            </a:r>
            <a:endParaRPr lang="it-IT" dirty="0">
              <a:solidFill>
                <a:srgbClr val="006699"/>
              </a:solidFill>
            </a:endParaRPr>
          </a:p>
        </p:txBody>
      </p:sp>
      <p:sp>
        <p:nvSpPr>
          <p:cNvPr id="3" name="Segnaposto contenuto 2"/>
          <p:cNvSpPr>
            <a:spLocks noGrp="1"/>
          </p:cNvSpPr>
          <p:nvPr>
            <p:ph idx="1"/>
          </p:nvPr>
        </p:nvSpPr>
        <p:spPr/>
        <p:txBody>
          <a:bodyPr/>
          <a:lstStyle/>
          <a:p>
            <a:pPr>
              <a:buClr>
                <a:srgbClr val="006699"/>
              </a:buClr>
            </a:pPr>
            <a:r>
              <a:rPr lang="it-IT" dirty="0" smtClean="0"/>
              <a:t>Aumento di prevalenza ed incidenza</a:t>
            </a:r>
          </a:p>
          <a:p>
            <a:pPr lvl="1">
              <a:buClr>
                <a:srgbClr val="006699"/>
              </a:buClr>
            </a:pPr>
            <a:r>
              <a:rPr lang="it-IT" dirty="0" smtClean="0"/>
              <a:t>Invecchiamento della popolazione generale</a:t>
            </a:r>
          </a:p>
          <a:p>
            <a:pPr lvl="1">
              <a:buClr>
                <a:srgbClr val="006699"/>
              </a:buClr>
            </a:pPr>
            <a:r>
              <a:rPr lang="it-IT" dirty="0" smtClean="0"/>
              <a:t>Miglioramento delle cure delle cardiopatie acute</a:t>
            </a:r>
          </a:p>
          <a:p>
            <a:pPr>
              <a:spcBef>
                <a:spcPts val="1800"/>
              </a:spcBef>
              <a:buClr>
                <a:srgbClr val="006699"/>
              </a:buClr>
            </a:pPr>
            <a:r>
              <a:rPr lang="it-IT" dirty="0" smtClean="0"/>
              <a:t>Riduzione della mortalità e delle </a:t>
            </a:r>
            <a:r>
              <a:rPr lang="it-IT" dirty="0" err="1" smtClean="0"/>
              <a:t>riospedalizzazioni</a:t>
            </a:r>
            <a:endParaRPr lang="it-IT" dirty="0" smtClean="0"/>
          </a:p>
          <a:p>
            <a:pPr lvl="1">
              <a:buClr>
                <a:srgbClr val="006699"/>
              </a:buClr>
            </a:pPr>
            <a:r>
              <a:rPr lang="it-IT" dirty="0" smtClean="0"/>
              <a:t>Utilizzo delle terapie basate sull’evidenza</a:t>
            </a:r>
            <a:endParaRPr lang="it-IT" dirty="0"/>
          </a:p>
        </p:txBody>
      </p:sp>
      <p:cxnSp>
        <p:nvCxnSpPr>
          <p:cNvPr id="5" name="Connettore 1 4"/>
          <p:cNvCxnSpPr/>
          <p:nvPr/>
        </p:nvCxnSpPr>
        <p:spPr bwMode="auto">
          <a:xfrm>
            <a:off x="609600" y="1600200"/>
            <a:ext cx="7848600" cy="0"/>
          </a:xfrm>
          <a:prstGeom prst="line">
            <a:avLst/>
          </a:prstGeom>
          <a:solidFill>
            <a:schemeClr val="accent1"/>
          </a:solidFill>
          <a:ln w="28575" cap="flat" cmpd="sng" algn="ctr">
            <a:solidFill>
              <a:srgbClr val="0066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6699"/>
                </a:solidFill>
              </a:rPr>
              <a:t>Epidemiologia dello scompenso cardiaco</a:t>
            </a:r>
            <a:endParaRPr lang="it-IT" dirty="0">
              <a:solidFill>
                <a:srgbClr val="006699"/>
              </a:solidFill>
            </a:endParaRPr>
          </a:p>
        </p:txBody>
      </p:sp>
      <p:sp>
        <p:nvSpPr>
          <p:cNvPr id="3" name="Segnaposto contenuto 2"/>
          <p:cNvSpPr>
            <a:spLocks noGrp="1"/>
          </p:cNvSpPr>
          <p:nvPr>
            <p:ph idx="1"/>
          </p:nvPr>
        </p:nvSpPr>
        <p:spPr/>
        <p:txBody>
          <a:bodyPr/>
          <a:lstStyle/>
          <a:p>
            <a:pPr>
              <a:buClr>
                <a:srgbClr val="006699"/>
              </a:buClr>
            </a:pPr>
            <a:r>
              <a:rPr lang="it-IT" dirty="0" smtClean="0"/>
              <a:t>Aumento di prevalenza ed incidenza</a:t>
            </a:r>
          </a:p>
          <a:p>
            <a:pPr lvl="1">
              <a:buClr>
                <a:srgbClr val="006699"/>
              </a:buClr>
            </a:pPr>
            <a:r>
              <a:rPr lang="it-IT" dirty="0" smtClean="0"/>
              <a:t>Invecchiamento della popolazione generale</a:t>
            </a:r>
          </a:p>
          <a:p>
            <a:pPr lvl="1">
              <a:buClr>
                <a:srgbClr val="006699"/>
              </a:buClr>
            </a:pPr>
            <a:r>
              <a:rPr lang="it-IT" dirty="0" smtClean="0"/>
              <a:t>Miglioramento delle cure delle cardiopatie acute</a:t>
            </a:r>
          </a:p>
          <a:p>
            <a:pPr>
              <a:spcBef>
                <a:spcPts val="1800"/>
              </a:spcBef>
              <a:buClr>
                <a:srgbClr val="006699"/>
              </a:buClr>
            </a:pPr>
            <a:r>
              <a:rPr lang="it-IT" dirty="0" smtClean="0"/>
              <a:t>Riduzione della mortalità e delle </a:t>
            </a:r>
            <a:r>
              <a:rPr lang="it-IT" dirty="0" err="1" smtClean="0"/>
              <a:t>riospedalizzazioni</a:t>
            </a:r>
            <a:endParaRPr lang="it-IT" dirty="0" smtClean="0"/>
          </a:p>
          <a:p>
            <a:pPr lvl="1">
              <a:buClr>
                <a:srgbClr val="006699"/>
              </a:buClr>
            </a:pPr>
            <a:r>
              <a:rPr lang="it-IT" dirty="0" smtClean="0"/>
              <a:t>Utilizzo delle terapie basate sull’evidenza</a:t>
            </a:r>
          </a:p>
          <a:p>
            <a:pPr>
              <a:spcBef>
                <a:spcPts val="1800"/>
              </a:spcBef>
              <a:buClr>
                <a:srgbClr val="006699"/>
              </a:buClr>
            </a:pPr>
            <a:r>
              <a:rPr lang="it-IT" dirty="0" smtClean="0"/>
              <a:t>Problemi ancora aperti</a:t>
            </a:r>
          </a:p>
          <a:p>
            <a:pPr lvl="1">
              <a:spcBef>
                <a:spcPts val="0"/>
              </a:spcBef>
              <a:buClr>
                <a:srgbClr val="006699"/>
              </a:buClr>
            </a:pPr>
            <a:r>
              <a:rPr lang="it-IT" dirty="0" smtClean="0"/>
              <a:t>Scompenso cardiaco a frazione d’eiezione conservata</a:t>
            </a:r>
          </a:p>
          <a:p>
            <a:pPr lvl="1">
              <a:spcBef>
                <a:spcPts val="600"/>
              </a:spcBef>
              <a:buClr>
                <a:srgbClr val="006699"/>
              </a:buClr>
            </a:pPr>
            <a:r>
              <a:rPr lang="it-IT" dirty="0" smtClean="0"/>
              <a:t>Paziente ospedalizzato o recentemente ospedalizzato</a:t>
            </a:r>
            <a:endParaRPr lang="it-IT" dirty="0"/>
          </a:p>
        </p:txBody>
      </p:sp>
      <p:cxnSp>
        <p:nvCxnSpPr>
          <p:cNvPr id="5" name="Connettore 1 4"/>
          <p:cNvCxnSpPr/>
          <p:nvPr/>
        </p:nvCxnSpPr>
        <p:spPr bwMode="auto">
          <a:xfrm>
            <a:off x="609600" y="1600200"/>
            <a:ext cx="7848600" cy="0"/>
          </a:xfrm>
          <a:prstGeom prst="line">
            <a:avLst/>
          </a:prstGeom>
          <a:solidFill>
            <a:schemeClr val="accent1"/>
          </a:solidFill>
          <a:ln w="28575" cap="flat" cmpd="sng" algn="ctr">
            <a:solidFill>
              <a:srgbClr val="0066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GL_HEART FAILURE_2012 final0011.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668463"/>
            <a:ext cx="8305800"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3" name="Text Box 4"/>
          <p:cNvSpPr txBox="1">
            <a:spLocks noChangeArrowheads="1"/>
          </p:cNvSpPr>
          <p:nvPr/>
        </p:nvSpPr>
        <p:spPr bwMode="auto">
          <a:xfrm>
            <a:off x="1266825" y="6465888"/>
            <a:ext cx="6611938" cy="208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Lst>
              <a:defRPr sz="1600" b="1" i="1">
                <a:solidFill>
                  <a:schemeClr val="tx1"/>
                </a:solidFill>
                <a:latin typeface="Arial" pitchFamily="34" charset="0"/>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Lst>
              <a:defRPr sz="1600" b="1" i="1">
                <a:solidFill>
                  <a:schemeClr val="tx1"/>
                </a:solidFill>
                <a:latin typeface="Arial" pitchFamily="34" charset="0"/>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Lst>
              <a:defRPr sz="1600" b="1" i="1">
                <a:solidFill>
                  <a:schemeClr val="tx1"/>
                </a:solidFill>
                <a:latin typeface="Arial" pitchFamily="34" charset="0"/>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Lst>
              <a:defRPr sz="1600" b="1" i="1">
                <a:solidFill>
                  <a:schemeClr val="tx1"/>
                </a:solidFill>
                <a:latin typeface="Arial" pitchFamily="34" charset="0"/>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Lst>
              <a:defRPr sz="1600" b="1" i="1">
                <a:solidFill>
                  <a:schemeClr val="tx1"/>
                </a:solidFill>
                <a:latin typeface="Arial" pitchFamily="34"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1600" b="1" i="1">
                <a:solidFill>
                  <a:schemeClr val="tx1"/>
                </a:solidFill>
                <a:latin typeface="Arial" pitchFamily="34"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1600" b="1" i="1">
                <a:solidFill>
                  <a:schemeClr val="tx1"/>
                </a:solidFill>
                <a:latin typeface="Arial" pitchFamily="34"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1600" b="1" i="1">
                <a:solidFill>
                  <a:schemeClr val="tx1"/>
                </a:solidFill>
                <a:latin typeface="Arial" pitchFamily="34"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1600" b="1" i="1">
                <a:solidFill>
                  <a:schemeClr val="tx1"/>
                </a:solidFill>
                <a:latin typeface="Arial" pitchFamily="34" charset="0"/>
              </a:defRPr>
            </a:lvl9pPr>
          </a:lstStyle>
          <a:p>
            <a:pPr algn="ctr" eaLnBrk="1">
              <a:lnSpc>
                <a:spcPct val="97000"/>
              </a:lnSpc>
              <a:buClr>
                <a:srgbClr val="FFFFFF"/>
              </a:buClr>
              <a:buSzPct val="45000"/>
              <a:buFont typeface="StarSymbol" charset="0"/>
              <a:buNone/>
            </a:pPr>
            <a:r>
              <a:rPr lang="en-GB" sz="1400" b="0" i="0"/>
              <a:t>Aurigemma G and Gaasch W. N Engl J Med 2004;351:1097-1105</a:t>
            </a:r>
          </a:p>
        </p:txBody>
      </p:sp>
      <p:sp>
        <p:nvSpPr>
          <p:cNvPr id="51204" name="Text Box 5"/>
          <p:cNvSpPr txBox="1">
            <a:spLocks noChangeArrowheads="1"/>
          </p:cNvSpPr>
          <p:nvPr/>
        </p:nvSpPr>
        <p:spPr bwMode="auto">
          <a:xfrm>
            <a:off x="163513" y="552450"/>
            <a:ext cx="8816975"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1600" b="1" i="1">
                <a:solidFill>
                  <a:schemeClr val="tx1"/>
                </a:solidFill>
                <a:latin typeface="Arial" pitchFamily="34" charset="0"/>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1600" b="1" i="1">
                <a:solidFill>
                  <a:schemeClr val="tx1"/>
                </a:solidFill>
                <a:latin typeface="Arial" pitchFamily="34" charset="0"/>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1600" b="1" i="1">
                <a:solidFill>
                  <a:schemeClr val="tx1"/>
                </a:solidFill>
                <a:latin typeface="Arial" pitchFamily="34" charset="0"/>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1600" b="1" i="1">
                <a:solidFill>
                  <a:schemeClr val="tx1"/>
                </a:solidFill>
                <a:latin typeface="Arial" pitchFamily="34" charset="0"/>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1600" b="1" i="1">
                <a:solidFill>
                  <a:schemeClr val="tx1"/>
                </a:solidFill>
                <a:latin typeface="Arial" pitchFamily="34"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1600" b="1" i="1">
                <a:solidFill>
                  <a:schemeClr val="tx1"/>
                </a:solidFill>
                <a:latin typeface="Arial" pitchFamily="34"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1600" b="1" i="1">
                <a:solidFill>
                  <a:schemeClr val="tx1"/>
                </a:solidFill>
                <a:latin typeface="Arial" pitchFamily="34"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1600" b="1" i="1">
                <a:solidFill>
                  <a:schemeClr val="tx1"/>
                </a:solidFill>
                <a:latin typeface="Arial" pitchFamily="34"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1600" b="1" i="1">
                <a:solidFill>
                  <a:schemeClr val="tx1"/>
                </a:solidFill>
                <a:latin typeface="Arial" pitchFamily="34" charset="0"/>
              </a:defRPr>
            </a:lvl9pPr>
          </a:lstStyle>
          <a:p>
            <a:pPr algn="ctr" eaLnBrk="1">
              <a:lnSpc>
                <a:spcPct val="97000"/>
              </a:lnSpc>
              <a:buClr>
                <a:srgbClr val="FFFFFF"/>
              </a:buClr>
              <a:buSzPct val="45000"/>
              <a:buFont typeface="StarSymbol" charset="0"/>
              <a:buNone/>
            </a:pPr>
            <a:r>
              <a:rPr lang="en-GB" sz="2500" i="0" dirty="0">
                <a:solidFill>
                  <a:srgbClr val="006699"/>
                </a:solidFill>
              </a:rPr>
              <a:t>Left Ventricular Pressure-Volume Loops in Systolic and Diastolic Dysfunction</a:t>
            </a:r>
          </a:p>
        </p:txBody>
      </p:sp>
    </p:spTree>
    <p:extLst>
      <p:ext uri="{BB962C8B-B14F-4D97-AF65-F5344CB8AC3E}">
        <p14:creationId xmlns:p14="http://schemas.microsoft.com/office/powerpoint/2010/main" xmlns="" val="194520080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325438" y="381000"/>
            <a:ext cx="8494712"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1pPr>
            <a:lvl2pPr marL="742950" indent="-28575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2pPr>
            <a:lvl3pPr marL="1143000" indent="-2286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3pPr>
            <a:lvl4pPr marL="1600200" indent="-2286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4pPr>
            <a:lvl5pPr marL="2057400" indent="-2286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9pPr>
          </a:lstStyle>
          <a:p>
            <a:pPr algn="ctr" hangingPunct="0">
              <a:lnSpc>
                <a:spcPct val="97000"/>
              </a:lnSpc>
              <a:buClr>
                <a:srgbClr val="FFFFFF"/>
              </a:buClr>
              <a:buSzPct val="45000"/>
            </a:pPr>
            <a:r>
              <a:rPr lang="en-GB" sz="2800" i="0" dirty="0">
                <a:solidFill>
                  <a:schemeClr val="accent3">
                    <a:lumMod val="75000"/>
                  </a:schemeClr>
                </a:solidFill>
              </a:rPr>
              <a:t>Secular Trends in the Prevalence of Heart Failure with Preserved Ejection Fraction</a:t>
            </a:r>
          </a:p>
        </p:txBody>
      </p:sp>
      <p:sp>
        <p:nvSpPr>
          <p:cNvPr id="16387" name="Text Box 2"/>
          <p:cNvSpPr txBox="1">
            <a:spLocks noChangeArrowheads="1"/>
          </p:cNvSpPr>
          <p:nvPr/>
        </p:nvSpPr>
        <p:spPr bwMode="auto">
          <a:xfrm>
            <a:off x="2362200" y="6324600"/>
            <a:ext cx="4419600" cy="238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tabLst>
                <a:tab pos="655638" algn="l"/>
                <a:tab pos="1312863" algn="l"/>
                <a:tab pos="1968500" algn="l"/>
                <a:tab pos="2625725" algn="l"/>
                <a:tab pos="3282950" algn="l"/>
              </a:tabLst>
              <a:defRPr sz="2400">
                <a:solidFill>
                  <a:schemeClr val="tx1"/>
                </a:solidFill>
                <a:latin typeface="Arial" pitchFamily="34" charset="0"/>
                <a:ea typeface="MS PGothic" pitchFamily="34" charset="-128"/>
              </a:defRPr>
            </a:lvl1pPr>
            <a:lvl2pPr marL="742950" indent="-285750">
              <a:tabLst>
                <a:tab pos="655638" algn="l"/>
                <a:tab pos="1312863" algn="l"/>
                <a:tab pos="1968500" algn="l"/>
                <a:tab pos="2625725" algn="l"/>
                <a:tab pos="3282950" algn="l"/>
              </a:tabLst>
              <a:defRPr sz="2400">
                <a:solidFill>
                  <a:schemeClr val="tx1"/>
                </a:solidFill>
                <a:latin typeface="Arial" pitchFamily="34" charset="0"/>
                <a:ea typeface="MS PGothic" pitchFamily="34" charset="-128"/>
              </a:defRPr>
            </a:lvl2pPr>
            <a:lvl3pPr marL="1143000" indent="-228600">
              <a:tabLst>
                <a:tab pos="655638" algn="l"/>
                <a:tab pos="1312863" algn="l"/>
                <a:tab pos="1968500" algn="l"/>
                <a:tab pos="2625725" algn="l"/>
                <a:tab pos="3282950" algn="l"/>
              </a:tabLst>
              <a:defRPr sz="2400">
                <a:solidFill>
                  <a:schemeClr val="tx1"/>
                </a:solidFill>
                <a:latin typeface="Arial" pitchFamily="34" charset="0"/>
                <a:ea typeface="MS PGothic" pitchFamily="34" charset="-128"/>
              </a:defRPr>
            </a:lvl3pPr>
            <a:lvl4pPr marL="1600200" indent="-228600">
              <a:tabLst>
                <a:tab pos="655638" algn="l"/>
                <a:tab pos="1312863" algn="l"/>
                <a:tab pos="1968500" algn="l"/>
                <a:tab pos="2625725" algn="l"/>
                <a:tab pos="3282950" algn="l"/>
              </a:tabLst>
              <a:defRPr sz="2400">
                <a:solidFill>
                  <a:schemeClr val="tx1"/>
                </a:solidFill>
                <a:latin typeface="Arial" pitchFamily="34" charset="0"/>
                <a:ea typeface="MS PGothic" pitchFamily="34" charset="-128"/>
              </a:defRPr>
            </a:lvl4pPr>
            <a:lvl5pPr marL="2057400" indent="-228600">
              <a:tabLst>
                <a:tab pos="655638" algn="l"/>
                <a:tab pos="1312863" algn="l"/>
                <a:tab pos="1968500" algn="l"/>
                <a:tab pos="2625725" algn="l"/>
                <a:tab pos="328295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pitchFamily="34" charset="0"/>
                <a:ea typeface="MS PGothic" pitchFamily="34" charset="-128"/>
              </a:defRPr>
            </a:lvl9pPr>
          </a:lstStyle>
          <a:p>
            <a:pPr algn="ctr" hangingPunct="0">
              <a:lnSpc>
                <a:spcPct val="97000"/>
              </a:lnSpc>
              <a:buClr>
                <a:srgbClr val="FFFFFF"/>
              </a:buClr>
              <a:buSzPct val="45000"/>
            </a:pPr>
            <a:r>
              <a:rPr lang="en-GB" sz="1600" b="0" i="0"/>
              <a:t>Owan T et al. N Engl J Med 2006;355:251-259</a:t>
            </a:r>
          </a:p>
        </p:txBody>
      </p:sp>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l="50732" t="13646" r="4764" b="8080"/>
          <a:stretch>
            <a:fillRect/>
          </a:stretch>
        </p:blipFill>
        <p:spPr bwMode="auto">
          <a:xfrm>
            <a:off x="1466850" y="1524000"/>
            <a:ext cx="6210300" cy="4472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581330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5164" y="1556792"/>
            <a:ext cx="8219663" cy="4392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le 8"/>
          <p:cNvSpPr>
            <a:spLocks noGrp="1"/>
          </p:cNvSpPr>
          <p:nvPr>
            <p:ph type="title"/>
          </p:nvPr>
        </p:nvSpPr>
        <p:spPr>
          <a:xfrm>
            <a:off x="539750" y="552685"/>
            <a:ext cx="8064500" cy="560153"/>
          </a:xfrm>
        </p:spPr>
        <p:txBody>
          <a:bodyPr/>
          <a:lstStyle/>
          <a:p>
            <a:pPr algn="ctr"/>
            <a:r>
              <a:rPr lang="de-DE" sz="3200" dirty="0">
                <a:solidFill>
                  <a:srgbClr val="006699"/>
                </a:solidFill>
              </a:rPr>
              <a:t>Large </a:t>
            </a:r>
            <a:r>
              <a:rPr lang="de-DE" sz="3200" dirty="0" smtClean="0">
                <a:solidFill>
                  <a:srgbClr val="006699"/>
                </a:solidFill>
              </a:rPr>
              <a:t>trials </a:t>
            </a:r>
            <a:r>
              <a:rPr lang="de-DE" sz="3200" dirty="0">
                <a:solidFill>
                  <a:srgbClr val="006699"/>
                </a:solidFill>
              </a:rPr>
              <a:t>in </a:t>
            </a:r>
            <a:r>
              <a:rPr lang="de-DE" sz="3200" dirty="0" smtClean="0">
                <a:solidFill>
                  <a:srgbClr val="006699"/>
                </a:solidFill>
              </a:rPr>
              <a:t>HFpEF </a:t>
            </a:r>
            <a:r>
              <a:rPr lang="de-DE" sz="3200" dirty="0">
                <a:solidFill>
                  <a:srgbClr val="006699"/>
                </a:solidFill>
              </a:rPr>
              <a:t>– no clear </a:t>
            </a:r>
            <a:r>
              <a:rPr lang="de-DE" sz="3200" dirty="0" smtClean="0">
                <a:solidFill>
                  <a:srgbClr val="006699"/>
                </a:solidFill>
              </a:rPr>
              <a:t>benefit</a:t>
            </a:r>
            <a:endParaRPr lang="en-GB" sz="3200" dirty="0">
              <a:solidFill>
                <a:srgbClr val="006699"/>
              </a:solidFill>
            </a:endParaRPr>
          </a:p>
        </p:txBody>
      </p:sp>
      <p:sp>
        <p:nvSpPr>
          <p:cNvPr id="12" name="Text Placeholder 11"/>
          <p:cNvSpPr>
            <a:spLocks noGrp="1"/>
          </p:cNvSpPr>
          <p:nvPr>
            <p:ph type="body" sz="quarter" idx="10"/>
          </p:nvPr>
        </p:nvSpPr>
        <p:spPr>
          <a:xfrm>
            <a:off x="539750" y="6587481"/>
            <a:ext cx="4032250" cy="153888"/>
          </a:xfrm>
        </p:spPr>
        <p:txBody>
          <a:bodyPr/>
          <a:lstStyle/>
          <a:p>
            <a:r>
              <a:rPr lang="en-GB" dirty="0" smtClean="0"/>
              <a:t>CI=confidence interval</a:t>
            </a:r>
            <a:endParaRPr lang="en-GB" dirty="0"/>
          </a:p>
        </p:txBody>
      </p:sp>
      <p:sp>
        <p:nvSpPr>
          <p:cNvPr id="13" name="Text Placeholder 12"/>
          <p:cNvSpPr>
            <a:spLocks noGrp="1"/>
          </p:cNvSpPr>
          <p:nvPr>
            <p:ph type="body" sz="quarter" idx="11"/>
          </p:nvPr>
        </p:nvSpPr>
        <p:spPr>
          <a:xfrm>
            <a:off x="4572000" y="6587481"/>
            <a:ext cx="4026194" cy="153888"/>
          </a:xfrm>
        </p:spPr>
        <p:txBody>
          <a:bodyPr/>
          <a:lstStyle/>
          <a:p>
            <a:r>
              <a:rPr lang="en-GB" dirty="0"/>
              <a:t>Redfield </a:t>
            </a:r>
            <a:r>
              <a:rPr lang="en-GB" dirty="0" smtClean="0"/>
              <a:t>MM, et al. Circ Heart </a:t>
            </a:r>
            <a:r>
              <a:rPr lang="en-GB" dirty="0"/>
              <a:t>Fail </a:t>
            </a:r>
            <a:r>
              <a:rPr lang="en-GB" dirty="0" smtClean="0"/>
              <a:t>2012;5;653–9</a:t>
            </a:r>
            <a:endParaRPr lang="en-GB" dirty="0"/>
          </a:p>
        </p:txBody>
      </p:sp>
    </p:spTree>
    <p:extLst>
      <p:ext uri="{BB962C8B-B14F-4D97-AF65-F5344CB8AC3E}">
        <p14:creationId xmlns:p14="http://schemas.microsoft.com/office/powerpoint/2010/main" xmlns="" val="37925961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5319713" y="1371600"/>
            <a:ext cx="2986088" cy="501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5"/>
          <p:cNvPicPr>
            <a:picLocks noChangeAspect="1" noChangeArrowheads="1"/>
          </p:cNvPicPr>
          <p:nvPr/>
        </p:nvPicPr>
        <p:blipFill>
          <a:blip r:embed="rId3" cstate="print"/>
          <a:srcRect/>
          <a:stretch>
            <a:fillRect/>
          </a:stretch>
        </p:blipFill>
        <p:spPr bwMode="auto">
          <a:xfrm>
            <a:off x="1052515" y="1371600"/>
            <a:ext cx="3014718"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olo 1"/>
          <p:cNvSpPr txBox="1">
            <a:spLocks/>
          </p:cNvSpPr>
          <p:nvPr/>
        </p:nvSpPr>
        <p:spPr>
          <a:xfrm>
            <a:off x="381000" y="228600"/>
            <a:ext cx="8382000" cy="533400"/>
          </a:xfrm>
          <a:prstGeom prst="rect">
            <a:avLst/>
          </a:prstGeom>
        </p:spPr>
        <p:txBody>
          <a:bodyPr lIns="91410" tIns="45706" rIns="91410" bIns="45706"/>
          <a:lstStyle/>
          <a:p>
            <a:pPr algn="ctr" eaLnBrk="0" hangingPunct="0"/>
            <a:r>
              <a:rPr lang="en-US" sz="2800" i="0" kern="0" dirty="0" smtClean="0">
                <a:solidFill>
                  <a:srgbClr val="003366"/>
                </a:solidFill>
                <a:latin typeface="Arial"/>
                <a:cs typeface="+mn-cs"/>
              </a:rPr>
              <a:t>Spectrum of AHF clinical presentations</a:t>
            </a:r>
            <a:endParaRPr lang="en-US" sz="2800" i="0" kern="0" dirty="0">
              <a:solidFill>
                <a:srgbClr val="003366"/>
              </a:solidFill>
              <a:latin typeface="Arial"/>
              <a:cs typeface="+mn-cs"/>
            </a:endParaRPr>
          </a:p>
        </p:txBody>
      </p:sp>
      <p:sp>
        <p:nvSpPr>
          <p:cNvPr id="17" name="Parentesi graffa chiusa 16"/>
          <p:cNvSpPr/>
          <p:nvPr/>
        </p:nvSpPr>
        <p:spPr bwMode="auto">
          <a:xfrm rot="16200000">
            <a:off x="4267200" y="-2286000"/>
            <a:ext cx="609600" cy="6705600"/>
          </a:xfrm>
          <a:prstGeom prst="rightBrace">
            <a:avLst/>
          </a:prstGeom>
          <a:solidFill>
            <a:schemeClr val="bg1"/>
          </a:solidFill>
          <a:ln w="28575" cap="flat" cmpd="sng" algn="ctr">
            <a:solidFill>
              <a:srgbClr val="003366"/>
            </a:solidFill>
            <a:prstDash val="solid"/>
            <a:round/>
            <a:headEnd type="none" w="med" len="med"/>
            <a:tailEnd type="none" w="med" len="med"/>
          </a:ln>
          <a:effectLst/>
        </p:spPr>
        <p:txBody>
          <a:bodyPr vert="horz" wrap="square" lIns="91410" tIns="45706" rIns="91410" bIns="45706" numCol="1" rtlCol="0" anchor="t" anchorCtr="0" compatLnSpc="1">
            <a:prstTxWarp prst="textNoShape">
              <a:avLst/>
            </a:prstTxWarp>
          </a:bodyPr>
          <a:lstStyle/>
          <a:p>
            <a:pPr algn="ctr" eaLnBrk="0" hangingPunct="0"/>
            <a:endParaRPr lang="it-IT" smtClean="0">
              <a:solidFill>
                <a:srgbClr val="000000"/>
              </a:solidFill>
              <a:latin typeface="Arial" pitchFamily="34"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737913" y="4280096"/>
            <a:ext cx="692817" cy="307777"/>
          </a:xfrm>
          <a:prstGeom prst="rect">
            <a:avLst/>
          </a:prstGeom>
          <a:noFill/>
        </p:spPr>
        <p:txBody>
          <a:bodyPr wrap="none" rtlCol="0">
            <a:spAutoFit/>
          </a:bodyPr>
          <a:lstStyle/>
          <a:p>
            <a:pPr algn="ctr" eaLnBrk="0" hangingPunct="0"/>
            <a:r>
              <a:rPr lang="it-IT" sz="1400" b="0" i="0" dirty="0">
                <a:solidFill>
                  <a:srgbClr val="000000"/>
                </a:solidFill>
                <a:latin typeface="Arial"/>
                <a:cs typeface="+mn-cs"/>
              </a:rPr>
              <a:t>17.4%</a:t>
            </a:r>
          </a:p>
        </p:txBody>
      </p:sp>
      <p:sp>
        <p:nvSpPr>
          <p:cNvPr id="6" name="CasellaDiTesto 5"/>
          <p:cNvSpPr txBox="1"/>
          <p:nvPr/>
        </p:nvSpPr>
        <p:spPr>
          <a:xfrm>
            <a:off x="6787605" y="5185932"/>
            <a:ext cx="593432" cy="307777"/>
          </a:xfrm>
          <a:prstGeom prst="rect">
            <a:avLst/>
          </a:prstGeom>
          <a:noFill/>
        </p:spPr>
        <p:txBody>
          <a:bodyPr wrap="none" rtlCol="0">
            <a:spAutoFit/>
          </a:bodyPr>
          <a:lstStyle/>
          <a:p>
            <a:pPr algn="ctr" eaLnBrk="0" hangingPunct="0"/>
            <a:r>
              <a:rPr lang="it-IT" sz="1400" b="0" i="0" dirty="0">
                <a:solidFill>
                  <a:srgbClr val="000000"/>
                </a:solidFill>
                <a:latin typeface="Arial"/>
                <a:cs typeface="+mn-cs"/>
              </a:rPr>
              <a:t>7.2%</a:t>
            </a:r>
          </a:p>
        </p:txBody>
      </p:sp>
      <p:sp>
        <p:nvSpPr>
          <p:cNvPr id="10" name="Freeform 6"/>
          <p:cNvSpPr>
            <a:spLocks/>
          </p:cNvSpPr>
          <p:nvPr/>
        </p:nvSpPr>
        <p:spPr bwMode="auto">
          <a:xfrm>
            <a:off x="1562100" y="2890486"/>
            <a:ext cx="6654800" cy="2659063"/>
          </a:xfrm>
          <a:custGeom>
            <a:avLst/>
            <a:gdLst>
              <a:gd name="T0" fmla="*/ 0 w 4192"/>
              <a:gd name="T1" fmla="*/ 0 h 1675"/>
              <a:gd name="T2" fmla="*/ 0 w 4192"/>
              <a:gd name="T3" fmla="*/ 1675 h 1675"/>
              <a:gd name="T4" fmla="*/ 4192 w 4192"/>
              <a:gd name="T5" fmla="*/ 1675 h 1675"/>
            </a:gdLst>
            <a:ahLst/>
            <a:cxnLst>
              <a:cxn ang="0">
                <a:pos x="T0" y="T1"/>
              </a:cxn>
              <a:cxn ang="0">
                <a:pos x="T2" y="T3"/>
              </a:cxn>
              <a:cxn ang="0">
                <a:pos x="T4" y="T5"/>
              </a:cxn>
            </a:cxnLst>
            <a:rect l="0" t="0" r="r" b="b"/>
            <a:pathLst>
              <a:path w="4192" h="1675">
                <a:moveTo>
                  <a:pt x="0" y="0"/>
                </a:moveTo>
                <a:lnTo>
                  <a:pt x="0" y="1675"/>
                </a:lnTo>
                <a:lnTo>
                  <a:pt x="4192" y="1675"/>
                </a:lnTo>
              </a:path>
            </a:pathLst>
          </a:custGeom>
          <a:noFill/>
          <a:ln w="25400" cap="sq">
            <a:solidFill>
              <a:srgbClr val="1D1D1B"/>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11" name="Line 7"/>
          <p:cNvSpPr>
            <a:spLocks noChangeShapeType="1"/>
          </p:cNvSpPr>
          <p:nvPr/>
        </p:nvSpPr>
        <p:spPr bwMode="auto">
          <a:xfrm>
            <a:off x="1465386" y="2890486"/>
            <a:ext cx="90000" cy="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12" name="Line 8"/>
          <p:cNvSpPr>
            <a:spLocks noChangeShapeType="1"/>
          </p:cNvSpPr>
          <p:nvPr/>
        </p:nvSpPr>
        <p:spPr bwMode="auto">
          <a:xfrm>
            <a:off x="1465386" y="3155599"/>
            <a:ext cx="90000" cy="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13" name="Line 9"/>
          <p:cNvSpPr>
            <a:spLocks noChangeShapeType="1"/>
          </p:cNvSpPr>
          <p:nvPr/>
        </p:nvSpPr>
        <p:spPr bwMode="auto">
          <a:xfrm>
            <a:off x="1465386" y="3423886"/>
            <a:ext cx="90000" cy="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14" name="Line 10"/>
          <p:cNvSpPr>
            <a:spLocks noChangeShapeType="1"/>
          </p:cNvSpPr>
          <p:nvPr/>
        </p:nvSpPr>
        <p:spPr bwMode="auto">
          <a:xfrm>
            <a:off x="1465386" y="3688999"/>
            <a:ext cx="90000" cy="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15" name="Line 11"/>
          <p:cNvSpPr>
            <a:spLocks noChangeShapeType="1"/>
          </p:cNvSpPr>
          <p:nvPr/>
        </p:nvSpPr>
        <p:spPr bwMode="auto">
          <a:xfrm>
            <a:off x="1465386" y="3954111"/>
            <a:ext cx="90000" cy="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16" name="Line 12"/>
          <p:cNvSpPr>
            <a:spLocks noChangeShapeType="1"/>
          </p:cNvSpPr>
          <p:nvPr/>
        </p:nvSpPr>
        <p:spPr bwMode="auto">
          <a:xfrm>
            <a:off x="1465386" y="4219224"/>
            <a:ext cx="90000" cy="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17" name="Line 13"/>
          <p:cNvSpPr>
            <a:spLocks noChangeShapeType="1"/>
          </p:cNvSpPr>
          <p:nvPr/>
        </p:nvSpPr>
        <p:spPr bwMode="auto">
          <a:xfrm>
            <a:off x="1465386" y="4485924"/>
            <a:ext cx="90000" cy="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18" name="Line 14"/>
          <p:cNvSpPr>
            <a:spLocks noChangeShapeType="1"/>
          </p:cNvSpPr>
          <p:nvPr/>
        </p:nvSpPr>
        <p:spPr bwMode="auto">
          <a:xfrm>
            <a:off x="1465386" y="4751036"/>
            <a:ext cx="90000" cy="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19" name="Line 15"/>
          <p:cNvSpPr>
            <a:spLocks noChangeShapeType="1"/>
          </p:cNvSpPr>
          <p:nvPr/>
        </p:nvSpPr>
        <p:spPr bwMode="auto">
          <a:xfrm>
            <a:off x="1465386" y="5016149"/>
            <a:ext cx="90000" cy="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20" name="Line 16"/>
          <p:cNvSpPr>
            <a:spLocks noChangeShapeType="1"/>
          </p:cNvSpPr>
          <p:nvPr/>
        </p:nvSpPr>
        <p:spPr bwMode="auto">
          <a:xfrm>
            <a:off x="1465386" y="5281261"/>
            <a:ext cx="90000" cy="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21" name="Line 17"/>
          <p:cNvSpPr>
            <a:spLocks noChangeShapeType="1"/>
          </p:cNvSpPr>
          <p:nvPr/>
        </p:nvSpPr>
        <p:spPr bwMode="auto">
          <a:xfrm>
            <a:off x="1465386" y="5549549"/>
            <a:ext cx="90000" cy="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22" name="Line 18"/>
          <p:cNvSpPr>
            <a:spLocks noChangeShapeType="1"/>
          </p:cNvSpPr>
          <p:nvPr/>
        </p:nvSpPr>
        <p:spPr bwMode="auto">
          <a:xfrm flipV="1">
            <a:off x="1562100" y="5549549"/>
            <a:ext cx="0" cy="9000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23" name="Line 19"/>
          <p:cNvSpPr>
            <a:spLocks noChangeShapeType="1"/>
          </p:cNvSpPr>
          <p:nvPr/>
        </p:nvSpPr>
        <p:spPr bwMode="auto">
          <a:xfrm flipV="1">
            <a:off x="2117725" y="5549549"/>
            <a:ext cx="0" cy="9000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24" name="Line 20"/>
          <p:cNvSpPr>
            <a:spLocks noChangeShapeType="1"/>
          </p:cNvSpPr>
          <p:nvPr/>
        </p:nvSpPr>
        <p:spPr bwMode="auto">
          <a:xfrm flipV="1">
            <a:off x="2673350" y="5549549"/>
            <a:ext cx="0" cy="9000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25" name="Line 21"/>
          <p:cNvSpPr>
            <a:spLocks noChangeShapeType="1"/>
          </p:cNvSpPr>
          <p:nvPr/>
        </p:nvSpPr>
        <p:spPr bwMode="auto">
          <a:xfrm flipV="1">
            <a:off x="3225800" y="5549549"/>
            <a:ext cx="0" cy="9000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26" name="Line 22"/>
          <p:cNvSpPr>
            <a:spLocks noChangeShapeType="1"/>
          </p:cNvSpPr>
          <p:nvPr/>
        </p:nvSpPr>
        <p:spPr bwMode="auto">
          <a:xfrm flipV="1">
            <a:off x="3781425" y="5549549"/>
            <a:ext cx="0" cy="9000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27" name="Line 23"/>
          <p:cNvSpPr>
            <a:spLocks noChangeShapeType="1"/>
          </p:cNvSpPr>
          <p:nvPr/>
        </p:nvSpPr>
        <p:spPr bwMode="auto">
          <a:xfrm flipV="1">
            <a:off x="4337050" y="5549549"/>
            <a:ext cx="0" cy="9000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28" name="Line 24"/>
          <p:cNvSpPr>
            <a:spLocks noChangeShapeType="1"/>
          </p:cNvSpPr>
          <p:nvPr/>
        </p:nvSpPr>
        <p:spPr bwMode="auto">
          <a:xfrm flipV="1">
            <a:off x="4889500" y="5549549"/>
            <a:ext cx="0" cy="9000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29" name="Line 25"/>
          <p:cNvSpPr>
            <a:spLocks noChangeShapeType="1"/>
          </p:cNvSpPr>
          <p:nvPr/>
        </p:nvSpPr>
        <p:spPr bwMode="auto">
          <a:xfrm flipV="1">
            <a:off x="5445125" y="5549549"/>
            <a:ext cx="0" cy="9000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30" name="Line 26"/>
          <p:cNvSpPr>
            <a:spLocks noChangeShapeType="1"/>
          </p:cNvSpPr>
          <p:nvPr/>
        </p:nvSpPr>
        <p:spPr bwMode="auto">
          <a:xfrm flipV="1">
            <a:off x="5997575" y="5549549"/>
            <a:ext cx="0" cy="9000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31" name="Line 27"/>
          <p:cNvSpPr>
            <a:spLocks noChangeShapeType="1"/>
          </p:cNvSpPr>
          <p:nvPr/>
        </p:nvSpPr>
        <p:spPr bwMode="auto">
          <a:xfrm flipV="1">
            <a:off x="6553200" y="5549549"/>
            <a:ext cx="0" cy="9000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1024" name="Line 28"/>
          <p:cNvSpPr>
            <a:spLocks noChangeShapeType="1"/>
          </p:cNvSpPr>
          <p:nvPr/>
        </p:nvSpPr>
        <p:spPr bwMode="auto">
          <a:xfrm flipV="1">
            <a:off x="7108825" y="5549549"/>
            <a:ext cx="0" cy="9000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1025" name="Line 29"/>
          <p:cNvSpPr>
            <a:spLocks noChangeShapeType="1"/>
          </p:cNvSpPr>
          <p:nvPr/>
        </p:nvSpPr>
        <p:spPr bwMode="auto">
          <a:xfrm flipV="1">
            <a:off x="7661275" y="5549549"/>
            <a:ext cx="0" cy="9000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1027" name="Line 30"/>
          <p:cNvSpPr>
            <a:spLocks noChangeShapeType="1"/>
          </p:cNvSpPr>
          <p:nvPr/>
        </p:nvSpPr>
        <p:spPr bwMode="auto">
          <a:xfrm flipV="1">
            <a:off x="8216900" y="5549549"/>
            <a:ext cx="0" cy="90000"/>
          </a:xfrm>
          <a:prstGeom prst="line">
            <a:avLst/>
          </a:prstGeom>
          <a:noFill/>
          <a:ln w="25400" cap="flat">
            <a:solidFill>
              <a:srgbClr val="1D1D1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1028" name="Freeform 31"/>
          <p:cNvSpPr>
            <a:spLocks/>
          </p:cNvSpPr>
          <p:nvPr/>
        </p:nvSpPr>
        <p:spPr bwMode="auto">
          <a:xfrm>
            <a:off x="1562100" y="5124099"/>
            <a:ext cx="6667500" cy="382588"/>
          </a:xfrm>
          <a:custGeom>
            <a:avLst/>
            <a:gdLst>
              <a:gd name="T0" fmla="*/ 0 w 4200"/>
              <a:gd name="T1" fmla="*/ 241 h 241"/>
              <a:gd name="T2" fmla="*/ 95 w 4200"/>
              <a:gd name="T3" fmla="*/ 241 h 241"/>
              <a:gd name="T4" fmla="*/ 181 w 4200"/>
              <a:gd name="T5" fmla="*/ 239 h 241"/>
              <a:gd name="T6" fmla="*/ 268 w 4200"/>
              <a:gd name="T7" fmla="*/ 239 h 241"/>
              <a:gd name="T8" fmla="*/ 356 w 4200"/>
              <a:gd name="T9" fmla="*/ 239 h 241"/>
              <a:gd name="T10" fmla="*/ 443 w 4200"/>
              <a:gd name="T11" fmla="*/ 235 h 241"/>
              <a:gd name="T12" fmla="*/ 521 w 4200"/>
              <a:gd name="T13" fmla="*/ 227 h 241"/>
              <a:gd name="T14" fmla="*/ 676 w 4200"/>
              <a:gd name="T15" fmla="*/ 216 h 241"/>
              <a:gd name="T16" fmla="*/ 845 w 4200"/>
              <a:gd name="T17" fmla="*/ 200 h 241"/>
              <a:gd name="T18" fmla="*/ 926 w 4200"/>
              <a:gd name="T19" fmla="*/ 192 h 241"/>
              <a:gd name="T20" fmla="*/ 1265 w 4200"/>
              <a:gd name="T21" fmla="*/ 192 h 241"/>
              <a:gd name="T22" fmla="*/ 1585 w 4200"/>
              <a:gd name="T23" fmla="*/ 173 h 241"/>
              <a:gd name="T24" fmla="*/ 1939 w 4200"/>
              <a:gd name="T25" fmla="*/ 161 h 241"/>
              <a:gd name="T26" fmla="*/ 2422 w 4200"/>
              <a:gd name="T27" fmla="*/ 132 h 241"/>
              <a:gd name="T28" fmla="*/ 2657 w 4200"/>
              <a:gd name="T29" fmla="*/ 115 h 241"/>
              <a:gd name="T30" fmla="*/ 2812 w 4200"/>
              <a:gd name="T31" fmla="*/ 103 h 241"/>
              <a:gd name="T32" fmla="*/ 3033 w 4200"/>
              <a:gd name="T33" fmla="*/ 91 h 241"/>
              <a:gd name="T34" fmla="*/ 3122 w 4200"/>
              <a:gd name="T35" fmla="*/ 70 h 241"/>
              <a:gd name="T36" fmla="*/ 3351 w 4200"/>
              <a:gd name="T37" fmla="*/ 60 h 241"/>
              <a:gd name="T38" fmla="*/ 3528 w 4200"/>
              <a:gd name="T39" fmla="*/ 43 h 241"/>
              <a:gd name="T40" fmla="*/ 3669 w 4200"/>
              <a:gd name="T41" fmla="*/ 25 h 241"/>
              <a:gd name="T42" fmla="*/ 3749 w 4200"/>
              <a:gd name="T43" fmla="*/ 25 h 241"/>
              <a:gd name="T44" fmla="*/ 3838 w 4200"/>
              <a:gd name="T45" fmla="*/ 12 h 241"/>
              <a:gd name="T46" fmla="*/ 3993 w 4200"/>
              <a:gd name="T47" fmla="*/ 8 h 241"/>
              <a:gd name="T48" fmla="*/ 4061 w 4200"/>
              <a:gd name="T49" fmla="*/ 0 h 241"/>
              <a:gd name="T50" fmla="*/ 4200 w 4200"/>
              <a:gd name="T5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00" h="241">
                <a:moveTo>
                  <a:pt x="0" y="241"/>
                </a:moveTo>
                <a:lnTo>
                  <a:pt x="95" y="241"/>
                </a:lnTo>
                <a:lnTo>
                  <a:pt x="181" y="239"/>
                </a:lnTo>
                <a:lnTo>
                  <a:pt x="268" y="239"/>
                </a:lnTo>
                <a:lnTo>
                  <a:pt x="356" y="239"/>
                </a:lnTo>
                <a:lnTo>
                  <a:pt x="443" y="235"/>
                </a:lnTo>
                <a:lnTo>
                  <a:pt x="521" y="227"/>
                </a:lnTo>
                <a:lnTo>
                  <a:pt x="676" y="216"/>
                </a:lnTo>
                <a:lnTo>
                  <a:pt x="845" y="200"/>
                </a:lnTo>
                <a:lnTo>
                  <a:pt x="926" y="192"/>
                </a:lnTo>
                <a:lnTo>
                  <a:pt x="1265" y="192"/>
                </a:lnTo>
                <a:lnTo>
                  <a:pt x="1585" y="173"/>
                </a:lnTo>
                <a:lnTo>
                  <a:pt x="1939" y="161"/>
                </a:lnTo>
                <a:lnTo>
                  <a:pt x="2422" y="132"/>
                </a:lnTo>
                <a:lnTo>
                  <a:pt x="2657" y="115"/>
                </a:lnTo>
                <a:lnTo>
                  <a:pt x="2812" y="103"/>
                </a:lnTo>
                <a:lnTo>
                  <a:pt x="3033" y="91"/>
                </a:lnTo>
                <a:lnTo>
                  <a:pt x="3122" y="70"/>
                </a:lnTo>
                <a:lnTo>
                  <a:pt x="3351" y="60"/>
                </a:lnTo>
                <a:lnTo>
                  <a:pt x="3528" y="43"/>
                </a:lnTo>
                <a:lnTo>
                  <a:pt x="3669" y="25"/>
                </a:lnTo>
                <a:lnTo>
                  <a:pt x="3749" y="25"/>
                </a:lnTo>
                <a:lnTo>
                  <a:pt x="3838" y="12"/>
                </a:lnTo>
                <a:lnTo>
                  <a:pt x="3993" y="8"/>
                </a:lnTo>
                <a:lnTo>
                  <a:pt x="4061" y="0"/>
                </a:lnTo>
                <a:lnTo>
                  <a:pt x="4200" y="0"/>
                </a:lnTo>
              </a:path>
            </a:pathLst>
          </a:custGeom>
          <a:noFill/>
          <a:ln w="25400" cap="flat">
            <a:solidFill>
              <a:srgbClr val="C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1029" name="Freeform 32"/>
          <p:cNvSpPr>
            <a:spLocks/>
          </p:cNvSpPr>
          <p:nvPr/>
        </p:nvSpPr>
        <p:spPr bwMode="auto">
          <a:xfrm>
            <a:off x="1581150" y="4497036"/>
            <a:ext cx="6635750" cy="1009650"/>
          </a:xfrm>
          <a:custGeom>
            <a:avLst/>
            <a:gdLst>
              <a:gd name="T0" fmla="*/ 0 w 2078"/>
              <a:gd name="T1" fmla="*/ 309 h 309"/>
              <a:gd name="T2" fmla="*/ 8 w 2078"/>
              <a:gd name="T3" fmla="*/ 309 h 309"/>
              <a:gd name="T4" fmla="*/ 54 w 2078"/>
              <a:gd name="T5" fmla="*/ 281 h 309"/>
              <a:gd name="T6" fmla="*/ 100 w 2078"/>
              <a:gd name="T7" fmla="*/ 256 h 309"/>
              <a:gd name="T8" fmla="*/ 144 w 2078"/>
              <a:gd name="T9" fmla="*/ 240 h 309"/>
              <a:gd name="T10" fmla="*/ 167 w 2078"/>
              <a:gd name="T11" fmla="*/ 239 h 309"/>
              <a:gd name="T12" fmla="*/ 184 w 2078"/>
              <a:gd name="T13" fmla="*/ 235 h 309"/>
              <a:gd name="T14" fmla="*/ 200 w 2078"/>
              <a:gd name="T15" fmla="*/ 232 h 309"/>
              <a:gd name="T16" fmla="*/ 228 w 2078"/>
              <a:gd name="T17" fmla="*/ 227 h 309"/>
              <a:gd name="T18" fmla="*/ 238 w 2078"/>
              <a:gd name="T19" fmla="*/ 222 h 309"/>
              <a:gd name="T20" fmla="*/ 262 w 2078"/>
              <a:gd name="T21" fmla="*/ 222 h 309"/>
              <a:gd name="T22" fmla="*/ 268 w 2078"/>
              <a:gd name="T23" fmla="*/ 216 h 309"/>
              <a:gd name="T24" fmla="*/ 292 w 2078"/>
              <a:gd name="T25" fmla="*/ 213 h 309"/>
              <a:gd name="T26" fmla="*/ 325 w 2078"/>
              <a:gd name="T27" fmla="*/ 196 h 309"/>
              <a:gd name="T28" fmla="*/ 351 w 2078"/>
              <a:gd name="T29" fmla="*/ 192 h 309"/>
              <a:gd name="T30" fmla="*/ 357 w 2078"/>
              <a:gd name="T31" fmla="*/ 188 h 309"/>
              <a:gd name="T32" fmla="*/ 399 w 2078"/>
              <a:gd name="T33" fmla="*/ 182 h 309"/>
              <a:gd name="T34" fmla="*/ 455 w 2078"/>
              <a:gd name="T35" fmla="*/ 177 h 309"/>
              <a:gd name="T36" fmla="*/ 488 w 2078"/>
              <a:gd name="T37" fmla="*/ 172 h 309"/>
              <a:gd name="T38" fmla="*/ 529 w 2078"/>
              <a:gd name="T39" fmla="*/ 168 h 309"/>
              <a:gd name="T40" fmla="*/ 567 w 2078"/>
              <a:gd name="T41" fmla="*/ 166 h 309"/>
              <a:gd name="T42" fmla="*/ 614 w 2078"/>
              <a:gd name="T43" fmla="*/ 161 h 309"/>
              <a:gd name="T44" fmla="*/ 621 w 2078"/>
              <a:gd name="T45" fmla="*/ 156 h 309"/>
              <a:gd name="T46" fmla="*/ 663 w 2078"/>
              <a:gd name="T47" fmla="*/ 154 h 309"/>
              <a:gd name="T48" fmla="*/ 691 w 2078"/>
              <a:gd name="T49" fmla="*/ 151 h 309"/>
              <a:gd name="T50" fmla="*/ 703 w 2078"/>
              <a:gd name="T51" fmla="*/ 145 h 309"/>
              <a:gd name="T52" fmla="*/ 738 w 2078"/>
              <a:gd name="T53" fmla="*/ 143 h 309"/>
              <a:gd name="T54" fmla="*/ 823 w 2078"/>
              <a:gd name="T55" fmla="*/ 134 h 309"/>
              <a:gd name="T56" fmla="*/ 869 w 2078"/>
              <a:gd name="T57" fmla="*/ 122 h 309"/>
              <a:gd name="T58" fmla="*/ 1026 w 2078"/>
              <a:gd name="T59" fmla="*/ 113 h 309"/>
              <a:gd name="T60" fmla="*/ 1046 w 2078"/>
              <a:gd name="T61" fmla="*/ 111 h 309"/>
              <a:gd name="T62" fmla="*/ 1057 w 2078"/>
              <a:gd name="T63" fmla="*/ 108 h 309"/>
              <a:gd name="T64" fmla="*/ 1103 w 2078"/>
              <a:gd name="T65" fmla="*/ 106 h 309"/>
              <a:gd name="T66" fmla="*/ 1124 w 2078"/>
              <a:gd name="T67" fmla="*/ 99 h 309"/>
              <a:gd name="T68" fmla="*/ 1172 w 2078"/>
              <a:gd name="T69" fmla="*/ 96 h 309"/>
              <a:gd name="T70" fmla="*/ 1187 w 2078"/>
              <a:gd name="T71" fmla="*/ 88 h 309"/>
              <a:gd name="T72" fmla="*/ 1246 w 2078"/>
              <a:gd name="T73" fmla="*/ 88 h 309"/>
              <a:gd name="T74" fmla="*/ 1286 w 2078"/>
              <a:gd name="T75" fmla="*/ 81 h 309"/>
              <a:gd name="T76" fmla="*/ 1336 w 2078"/>
              <a:gd name="T77" fmla="*/ 81 h 309"/>
              <a:gd name="T78" fmla="*/ 1380 w 2078"/>
              <a:gd name="T79" fmla="*/ 78 h 309"/>
              <a:gd name="T80" fmla="*/ 1431 w 2078"/>
              <a:gd name="T81" fmla="*/ 74 h 309"/>
              <a:gd name="T82" fmla="*/ 1466 w 2078"/>
              <a:gd name="T83" fmla="*/ 64 h 309"/>
              <a:gd name="T84" fmla="*/ 1564 w 2078"/>
              <a:gd name="T85" fmla="*/ 63 h 309"/>
              <a:gd name="T86" fmla="*/ 1596 w 2078"/>
              <a:gd name="T87" fmla="*/ 57 h 309"/>
              <a:gd name="T88" fmla="*/ 1648 w 2078"/>
              <a:gd name="T89" fmla="*/ 44 h 309"/>
              <a:gd name="T90" fmla="*/ 1677 w 2078"/>
              <a:gd name="T91" fmla="*/ 39 h 309"/>
              <a:gd name="T92" fmla="*/ 1737 w 2078"/>
              <a:gd name="T93" fmla="*/ 35 h 309"/>
              <a:gd name="T94" fmla="*/ 1796 w 2078"/>
              <a:gd name="T95" fmla="*/ 29 h 309"/>
              <a:gd name="T96" fmla="*/ 1813 w 2078"/>
              <a:gd name="T97" fmla="*/ 21 h 309"/>
              <a:gd name="T98" fmla="*/ 1860 w 2078"/>
              <a:gd name="T99" fmla="*/ 17 h 309"/>
              <a:gd name="T100" fmla="*/ 1913 w 2078"/>
              <a:gd name="T101" fmla="*/ 12 h 309"/>
              <a:gd name="T102" fmla="*/ 1976 w 2078"/>
              <a:gd name="T103" fmla="*/ 7 h 309"/>
              <a:gd name="T104" fmla="*/ 2020 w 2078"/>
              <a:gd name="T105" fmla="*/ 3 h 309"/>
              <a:gd name="T106" fmla="*/ 2078 w 2078"/>
              <a:gd name="T10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8" h="309">
                <a:moveTo>
                  <a:pt x="0" y="309"/>
                </a:moveTo>
                <a:cubicBezTo>
                  <a:pt x="8" y="309"/>
                  <a:pt x="8" y="309"/>
                  <a:pt x="8" y="309"/>
                </a:cubicBezTo>
                <a:cubicBezTo>
                  <a:pt x="54" y="281"/>
                  <a:pt x="54" y="281"/>
                  <a:pt x="54" y="281"/>
                </a:cubicBezTo>
                <a:cubicBezTo>
                  <a:pt x="100" y="256"/>
                  <a:pt x="100" y="256"/>
                  <a:pt x="100" y="256"/>
                </a:cubicBezTo>
                <a:cubicBezTo>
                  <a:pt x="144" y="240"/>
                  <a:pt x="144" y="240"/>
                  <a:pt x="144" y="240"/>
                </a:cubicBezTo>
                <a:cubicBezTo>
                  <a:pt x="167" y="239"/>
                  <a:pt x="167" y="239"/>
                  <a:pt x="167" y="239"/>
                </a:cubicBezTo>
                <a:cubicBezTo>
                  <a:pt x="184" y="235"/>
                  <a:pt x="184" y="235"/>
                  <a:pt x="184" y="235"/>
                </a:cubicBezTo>
                <a:cubicBezTo>
                  <a:pt x="200" y="232"/>
                  <a:pt x="200" y="232"/>
                  <a:pt x="200" y="232"/>
                </a:cubicBezTo>
                <a:cubicBezTo>
                  <a:pt x="228" y="227"/>
                  <a:pt x="228" y="227"/>
                  <a:pt x="228" y="227"/>
                </a:cubicBezTo>
                <a:cubicBezTo>
                  <a:pt x="238" y="222"/>
                  <a:pt x="238" y="222"/>
                  <a:pt x="238" y="222"/>
                </a:cubicBezTo>
                <a:cubicBezTo>
                  <a:pt x="262" y="222"/>
                  <a:pt x="262" y="222"/>
                  <a:pt x="262" y="222"/>
                </a:cubicBezTo>
                <a:cubicBezTo>
                  <a:pt x="268" y="216"/>
                  <a:pt x="268" y="216"/>
                  <a:pt x="268" y="216"/>
                </a:cubicBezTo>
                <a:cubicBezTo>
                  <a:pt x="292" y="213"/>
                  <a:pt x="292" y="213"/>
                  <a:pt x="292" y="213"/>
                </a:cubicBezTo>
                <a:cubicBezTo>
                  <a:pt x="325" y="196"/>
                  <a:pt x="325" y="196"/>
                  <a:pt x="325" y="196"/>
                </a:cubicBezTo>
                <a:cubicBezTo>
                  <a:pt x="351" y="192"/>
                  <a:pt x="351" y="192"/>
                  <a:pt x="351" y="192"/>
                </a:cubicBezTo>
                <a:cubicBezTo>
                  <a:pt x="357" y="188"/>
                  <a:pt x="357" y="188"/>
                  <a:pt x="357" y="188"/>
                </a:cubicBezTo>
                <a:cubicBezTo>
                  <a:pt x="399" y="182"/>
                  <a:pt x="399" y="182"/>
                  <a:pt x="399" y="182"/>
                </a:cubicBezTo>
                <a:cubicBezTo>
                  <a:pt x="455" y="177"/>
                  <a:pt x="455" y="177"/>
                  <a:pt x="455" y="177"/>
                </a:cubicBezTo>
                <a:cubicBezTo>
                  <a:pt x="488" y="172"/>
                  <a:pt x="488" y="172"/>
                  <a:pt x="488" y="172"/>
                </a:cubicBezTo>
                <a:cubicBezTo>
                  <a:pt x="529" y="168"/>
                  <a:pt x="529" y="168"/>
                  <a:pt x="529" y="168"/>
                </a:cubicBezTo>
                <a:cubicBezTo>
                  <a:pt x="567" y="166"/>
                  <a:pt x="567" y="166"/>
                  <a:pt x="567" y="166"/>
                </a:cubicBezTo>
                <a:cubicBezTo>
                  <a:pt x="614" y="161"/>
                  <a:pt x="614" y="161"/>
                  <a:pt x="614" y="161"/>
                </a:cubicBezTo>
                <a:cubicBezTo>
                  <a:pt x="621" y="156"/>
                  <a:pt x="621" y="156"/>
                  <a:pt x="621" y="156"/>
                </a:cubicBezTo>
                <a:cubicBezTo>
                  <a:pt x="621" y="156"/>
                  <a:pt x="662" y="154"/>
                  <a:pt x="663" y="154"/>
                </a:cubicBezTo>
                <a:cubicBezTo>
                  <a:pt x="663" y="154"/>
                  <a:pt x="691" y="151"/>
                  <a:pt x="691" y="151"/>
                </a:cubicBezTo>
                <a:cubicBezTo>
                  <a:pt x="703" y="145"/>
                  <a:pt x="703" y="145"/>
                  <a:pt x="703" y="145"/>
                </a:cubicBezTo>
                <a:cubicBezTo>
                  <a:pt x="738" y="143"/>
                  <a:pt x="738" y="143"/>
                  <a:pt x="738" y="143"/>
                </a:cubicBezTo>
                <a:cubicBezTo>
                  <a:pt x="823" y="134"/>
                  <a:pt x="823" y="134"/>
                  <a:pt x="823" y="134"/>
                </a:cubicBezTo>
                <a:cubicBezTo>
                  <a:pt x="869" y="122"/>
                  <a:pt x="869" y="122"/>
                  <a:pt x="869" y="122"/>
                </a:cubicBezTo>
                <a:cubicBezTo>
                  <a:pt x="1026" y="113"/>
                  <a:pt x="1026" y="113"/>
                  <a:pt x="1026" y="113"/>
                </a:cubicBezTo>
                <a:cubicBezTo>
                  <a:pt x="1046" y="111"/>
                  <a:pt x="1046" y="111"/>
                  <a:pt x="1046" y="111"/>
                </a:cubicBezTo>
                <a:cubicBezTo>
                  <a:pt x="1057" y="108"/>
                  <a:pt x="1057" y="108"/>
                  <a:pt x="1057" y="108"/>
                </a:cubicBezTo>
                <a:cubicBezTo>
                  <a:pt x="1103" y="106"/>
                  <a:pt x="1103" y="106"/>
                  <a:pt x="1103" y="106"/>
                </a:cubicBezTo>
                <a:cubicBezTo>
                  <a:pt x="1124" y="99"/>
                  <a:pt x="1124" y="99"/>
                  <a:pt x="1124" y="99"/>
                </a:cubicBezTo>
                <a:cubicBezTo>
                  <a:pt x="1172" y="96"/>
                  <a:pt x="1172" y="96"/>
                  <a:pt x="1172" y="96"/>
                </a:cubicBezTo>
                <a:cubicBezTo>
                  <a:pt x="1187" y="88"/>
                  <a:pt x="1187" y="88"/>
                  <a:pt x="1187" y="88"/>
                </a:cubicBezTo>
                <a:cubicBezTo>
                  <a:pt x="1246" y="88"/>
                  <a:pt x="1246" y="88"/>
                  <a:pt x="1246" y="88"/>
                </a:cubicBezTo>
                <a:cubicBezTo>
                  <a:pt x="1286" y="81"/>
                  <a:pt x="1286" y="81"/>
                  <a:pt x="1286" y="81"/>
                </a:cubicBezTo>
                <a:cubicBezTo>
                  <a:pt x="1336" y="81"/>
                  <a:pt x="1336" y="81"/>
                  <a:pt x="1336" y="81"/>
                </a:cubicBezTo>
                <a:cubicBezTo>
                  <a:pt x="1380" y="78"/>
                  <a:pt x="1380" y="78"/>
                  <a:pt x="1380" y="78"/>
                </a:cubicBezTo>
                <a:cubicBezTo>
                  <a:pt x="1431" y="74"/>
                  <a:pt x="1431" y="74"/>
                  <a:pt x="1431" y="74"/>
                </a:cubicBezTo>
                <a:cubicBezTo>
                  <a:pt x="1466" y="64"/>
                  <a:pt x="1466" y="64"/>
                  <a:pt x="1466" y="64"/>
                </a:cubicBezTo>
                <a:cubicBezTo>
                  <a:pt x="1564" y="63"/>
                  <a:pt x="1564" y="63"/>
                  <a:pt x="1564" y="63"/>
                </a:cubicBezTo>
                <a:cubicBezTo>
                  <a:pt x="1596" y="57"/>
                  <a:pt x="1596" y="57"/>
                  <a:pt x="1596" y="57"/>
                </a:cubicBezTo>
                <a:cubicBezTo>
                  <a:pt x="1648" y="44"/>
                  <a:pt x="1648" y="44"/>
                  <a:pt x="1648" y="44"/>
                </a:cubicBezTo>
                <a:cubicBezTo>
                  <a:pt x="1677" y="39"/>
                  <a:pt x="1677" y="39"/>
                  <a:pt x="1677" y="39"/>
                </a:cubicBezTo>
                <a:cubicBezTo>
                  <a:pt x="1737" y="35"/>
                  <a:pt x="1737" y="35"/>
                  <a:pt x="1737" y="35"/>
                </a:cubicBezTo>
                <a:cubicBezTo>
                  <a:pt x="1796" y="29"/>
                  <a:pt x="1796" y="29"/>
                  <a:pt x="1796" y="29"/>
                </a:cubicBezTo>
                <a:cubicBezTo>
                  <a:pt x="1813" y="21"/>
                  <a:pt x="1813" y="21"/>
                  <a:pt x="1813" y="21"/>
                </a:cubicBezTo>
                <a:cubicBezTo>
                  <a:pt x="1860" y="17"/>
                  <a:pt x="1860" y="17"/>
                  <a:pt x="1860" y="17"/>
                </a:cubicBezTo>
                <a:cubicBezTo>
                  <a:pt x="1913" y="12"/>
                  <a:pt x="1913" y="12"/>
                  <a:pt x="1913" y="12"/>
                </a:cubicBezTo>
                <a:cubicBezTo>
                  <a:pt x="1976" y="7"/>
                  <a:pt x="1976" y="7"/>
                  <a:pt x="1976" y="7"/>
                </a:cubicBezTo>
                <a:cubicBezTo>
                  <a:pt x="2020" y="3"/>
                  <a:pt x="2020" y="3"/>
                  <a:pt x="2020" y="3"/>
                </a:cubicBezTo>
                <a:cubicBezTo>
                  <a:pt x="2078" y="0"/>
                  <a:pt x="2078" y="0"/>
                  <a:pt x="2078" y="0"/>
                </a:cubicBezTo>
              </a:path>
            </a:pathLst>
          </a:custGeom>
          <a:noFill/>
          <a:ln w="25400"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hangingPunct="0"/>
            <a:endParaRPr lang="en-GB" b="0" i="0" dirty="0">
              <a:solidFill>
                <a:srgbClr val="919191"/>
              </a:solidFill>
              <a:latin typeface="Arial"/>
              <a:cs typeface="+mn-cs"/>
            </a:endParaRPr>
          </a:p>
        </p:txBody>
      </p:sp>
      <p:sp>
        <p:nvSpPr>
          <p:cNvPr id="1030" name="TextBox 1029"/>
          <p:cNvSpPr txBox="1"/>
          <p:nvPr/>
        </p:nvSpPr>
        <p:spPr>
          <a:xfrm>
            <a:off x="1565275" y="2579785"/>
            <a:ext cx="6651625" cy="338554"/>
          </a:xfrm>
          <a:prstGeom prst="rect">
            <a:avLst/>
          </a:prstGeom>
          <a:noFill/>
        </p:spPr>
        <p:txBody>
          <a:bodyPr wrap="square" rtlCol="0">
            <a:spAutoFit/>
          </a:bodyPr>
          <a:lstStyle/>
          <a:p>
            <a:pPr algn="ctr" eaLnBrk="0" hangingPunct="0"/>
            <a:r>
              <a:rPr lang="en-GB" i="0" dirty="0">
                <a:solidFill>
                  <a:srgbClr val="000066"/>
                </a:solidFill>
                <a:latin typeface="Arial"/>
                <a:cs typeface="+mn-cs"/>
              </a:rPr>
              <a:t>All-cause mortality</a:t>
            </a:r>
          </a:p>
        </p:txBody>
      </p:sp>
      <p:grpSp>
        <p:nvGrpSpPr>
          <p:cNvPr id="2" name="Group 1037"/>
          <p:cNvGrpSpPr/>
          <p:nvPr/>
        </p:nvGrpSpPr>
        <p:grpSpPr>
          <a:xfrm>
            <a:off x="6638925" y="2890486"/>
            <a:ext cx="1577975" cy="738664"/>
            <a:chOff x="6638925" y="2908300"/>
            <a:chExt cx="1577975" cy="738664"/>
          </a:xfrm>
        </p:grpSpPr>
        <p:sp>
          <p:nvSpPr>
            <p:cNvPr id="1031" name="TextBox 1030"/>
            <p:cNvSpPr txBox="1"/>
            <p:nvPr/>
          </p:nvSpPr>
          <p:spPr>
            <a:xfrm>
              <a:off x="6859092" y="2908300"/>
              <a:ext cx="1357808" cy="738664"/>
            </a:xfrm>
            <a:prstGeom prst="rect">
              <a:avLst/>
            </a:prstGeom>
            <a:noFill/>
          </p:spPr>
          <p:txBody>
            <a:bodyPr wrap="none" rtlCol="0">
              <a:spAutoFit/>
            </a:bodyPr>
            <a:lstStyle/>
            <a:p>
              <a:pPr eaLnBrk="0" hangingPunct="0"/>
              <a:r>
                <a:rPr lang="en-GB" sz="1400" b="0" i="0" dirty="0">
                  <a:solidFill>
                    <a:srgbClr val="000000"/>
                  </a:solidFill>
                  <a:latin typeface="Arial"/>
                  <a:cs typeface="+mn-cs"/>
                </a:rPr>
                <a:t>Type of patient</a:t>
              </a:r>
            </a:p>
            <a:p>
              <a:pPr eaLnBrk="0" hangingPunct="0"/>
              <a:r>
                <a:rPr lang="en-GB" sz="1400" b="0" i="0" dirty="0">
                  <a:solidFill>
                    <a:srgbClr val="000000"/>
                  </a:solidFill>
                  <a:latin typeface="Arial"/>
                  <a:cs typeface="+mn-cs"/>
                </a:rPr>
                <a:t>Hospital</a:t>
              </a:r>
            </a:p>
            <a:p>
              <a:pPr eaLnBrk="0" hangingPunct="0"/>
              <a:r>
                <a:rPr lang="en-GB" sz="1400" b="0" i="0" dirty="0">
                  <a:solidFill>
                    <a:srgbClr val="000000"/>
                  </a:solidFill>
                  <a:latin typeface="Arial"/>
                  <a:cs typeface="+mn-cs"/>
                </a:rPr>
                <a:t>Outpatient</a:t>
              </a:r>
            </a:p>
          </p:txBody>
        </p:sp>
        <p:cxnSp>
          <p:nvCxnSpPr>
            <p:cNvPr id="1033" name="Straight Connector 1032"/>
            <p:cNvCxnSpPr/>
            <p:nvPr/>
          </p:nvCxnSpPr>
          <p:spPr bwMode="auto">
            <a:xfrm>
              <a:off x="6638925" y="3287021"/>
              <a:ext cx="216000" cy="0"/>
            </a:xfrm>
            <a:prstGeom prst="line">
              <a:avLst/>
            </a:prstGeom>
            <a:solidFill>
              <a:schemeClr val="accent1"/>
            </a:solidFill>
            <a:ln w="25400" cap="flat" cmpd="sng" algn="ctr">
              <a:solidFill>
                <a:schemeClr val="tx2"/>
              </a:solidFill>
              <a:prstDash val="solid"/>
              <a:round/>
              <a:headEnd type="none" w="med" len="med"/>
              <a:tailEnd type="none" w="med" len="med"/>
            </a:ln>
            <a:effectLst/>
          </p:spPr>
        </p:cxnSp>
        <p:cxnSp>
          <p:nvCxnSpPr>
            <p:cNvPr id="43" name="Straight Connector 42"/>
            <p:cNvCxnSpPr/>
            <p:nvPr/>
          </p:nvCxnSpPr>
          <p:spPr bwMode="auto">
            <a:xfrm>
              <a:off x="6638925" y="3491480"/>
              <a:ext cx="216000"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grpSp>
      <p:sp>
        <p:nvSpPr>
          <p:cNvPr id="1037" name="TextBox 1036"/>
          <p:cNvSpPr txBox="1"/>
          <p:nvPr/>
        </p:nvSpPr>
        <p:spPr>
          <a:xfrm>
            <a:off x="2530573" y="5622424"/>
            <a:ext cx="288000" cy="307777"/>
          </a:xfrm>
          <a:prstGeom prst="rect">
            <a:avLst/>
          </a:prstGeom>
          <a:noFill/>
        </p:spPr>
        <p:txBody>
          <a:bodyPr wrap="none" rtlCol="0" anchor="ctr">
            <a:spAutoFit/>
          </a:bodyPr>
          <a:lstStyle/>
          <a:p>
            <a:pPr algn="ctr" eaLnBrk="0" hangingPunct="0"/>
            <a:r>
              <a:rPr lang="en-GB" sz="1400" b="0" i="0" dirty="0">
                <a:solidFill>
                  <a:srgbClr val="000000"/>
                </a:solidFill>
                <a:latin typeface="Arial"/>
                <a:cs typeface="+mn-cs"/>
              </a:rPr>
              <a:t>60</a:t>
            </a:r>
          </a:p>
        </p:txBody>
      </p:sp>
      <p:sp>
        <p:nvSpPr>
          <p:cNvPr id="47" name="TextBox 46"/>
          <p:cNvSpPr txBox="1"/>
          <p:nvPr/>
        </p:nvSpPr>
        <p:spPr>
          <a:xfrm>
            <a:off x="1976000" y="5622424"/>
            <a:ext cx="288000" cy="307777"/>
          </a:xfrm>
          <a:prstGeom prst="rect">
            <a:avLst/>
          </a:prstGeom>
          <a:noFill/>
        </p:spPr>
        <p:txBody>
          <a:bodyPr wrap="none" rtlCol="0" anchor="ctr">
            <a:spAutoFit/>
          </a:bodyPr>
          <a:lstStyle/>
          <a:p>
            <a:pPr algn="ctr" eaLnBrk="0" hangingPunct="0"/>
            <a:r>
              <a:rPr lang="en-GB" sz="1400" b="0" i="0" dirty="0">
                <a:solidFill>
                  <a:srgbClr val="000000"/>
                </a:solidFill>
                <a:latin typeface="Arial"/>
                <a:cs typeface="+mn-cs"/>
              </a:rPr>
              <a:t>30</a:t>
            </a:r>
          </a:p>
        </p:txBody>
      </p:sp>
      <p:sp>
        <p:nvSpPr>
          <p:cNvPr id="48" name="TextBox 47"/>
          <p:cNvSpPr txBox="1"/>
          <p:nvPr/>
        </p:nvSpPr>
        <p:spPr>
          <a:xfrm>
            <a:off x="1421427" y="5622424"/>
            <a:ext cx="288000" cy="307777"/>
          </a:xfrm>
          <a:prstGeom prst="rect">
            <a:avLst/>
          </a:prstGeom>
          <a:noFill/>
        </p:spPr>
        <p:txBody>
          <a:bodyPr wrap="none" rtlCol="0" anchor="ctr">
            <a:spAutoFit/>
          </a:bodyPr>
          <a:lstStyle/>
          <a:p>
            <a:pPr algn="ctr" eaLnBrk="0" hangingPunct="0"/>
            <a:r>
              <a:rPr lang="en-GB" sz="1400" b="0" i="0" dirty="0">
                <a:solidFill>
                  <a:srgbClr val="000000"/>
                </a:solidFill>
                <a:latin typeface="Arial"/>
                <a:cs typeface="+mn-cs"/>
              </a:rPr>
              <a:t>0</a:t>
            </a:r>
          </a:p>
        </p:txBody>
      </p:sp>
      <p:sp>
        <p:nvSpPr>
          <p:cNvPr id="49" name="TextBox 48"/>
          <p:cNvSpPr txBox="1"/>
          <p:nvPr/>
        </p:nvSpPr>
        <p:spPr>
          <a:xfrm>
            <a:off x="3085146" y="5622424"/>
            <a:ext cx="288000" cy="307777"/>
          </a:xfrm>
          <a:prstGeom prst="rect">
            <a:avLst/>
          </a:prstGeom>
          <a:noFill/>
        </p:spPr>
        <p:txBody>
          <a:bodyPr wrap="none" rtlCol="0" anchor="ctr">
            <a:spAutoFit/>
          </a:bodyPr>
          <a:lstStyle/>
          <a:p>
            <a:pPr algn="ctr" eaLnBrk="0" hangingPunct="0"/>
            <a:r>
              <a:rPr lang="en-GB" sz="1400" b="0" i="0" dirty="0">
                <a:solidFill>
                  <a:srgbClr val="000000"/>
                </a:solidFill>
                <a:latin typeface="Arial"/>
                <a:cs typeface="+mn-cs"/>
              </a:rPr>
              <a:t>90</a:t>
            </a:r>
          </a:p>
        </p:txBody>
      </p:sp>
      <p:sp>
        <p:nvSpPr>
          <p:cNvPr id="50" name="TextBox 49"/>
          <p:cNvSpPr txBox="1"/>
          <p:nvPr/>
        </p:nvSpPr>
        <p:spPr>
          <a:xfrm>
            <a:off x="3639719" y="5622424"/>
            <a:ext cx="288000" cy="307777"/>
          </a:xfrm>
          <a:prstGeom prst="rect">
            <a:avLst/>
          </a:prstGeom>
          <a:noFill/>
        </p:spPr>
        <p:txBody>
          <a:bodyPr wrap="none" rtlCol="0" anchor="ctr">
            <a:spAutoFit/>
          </a:bodyPr>
          <a:lstStyle/>
          <a:p>
            <a:pPr algn="ctr" eaLnBrk="0" hangingPunct="0"/>
            <a:r>
              <a:rPr lang="en-GB" sz="1400" b="0" i="0" dirty="0">
                <a:solidFill>
                  <a:srgbClr val="000000"/>
                </a:solidFill>
                <a:latin typeface="Arial"/>
                <a:cs typeface="+mn-cs"/>
              </a:rPr>
              <a:t>120</a:t>
            </a:r>
          </a:p>
        </p:txBody>
      </p:sp>
      <p:sp>
        <p:nvSpPr>
          <p:cNvPr id="51" name="TextBox 50"/>
          <p:cNvSpPr txBox="1"/>
          <p:nvPr/>
        </p:nvSpPr>
        <p:spPr>
          <a:xfrm>
            <a:off x="4194292" y="5622424"/>
            <a:ext cx="288000" cy="307777"/>
          </a:xfrm>
          <a:prstGeom prst="rect">
            <a:avLst/>
          </a:prstGeom>
          <a:noFill/>
        </p:spPr>
        <p:txBody>
          <a:bodyPr wrap="none" rtlCol="0" anchor="ctr">
            <a:spAutoFit/>
          </a:bodyPr>
          <a:lstStyle/>
          <a:p>
            <a:pPr algn="ctr" eaLnBrk="0" hangingPunct="0"/>
            <a:r>
              <a:rPr lang="en-GB" sz="1400" b="0" i="0" dirty="0">
                <a:solidFill>
                  <a:srgbClr val="000000"/>
                </a:solidFill>
                <a:latin typeface="Arial"/>
                <a:cs typeface="+mn-cs"/>
              </a:rPr>
              <a:t>150</a:t>
            </a:r>
          </a:p>
        </p:txBody>
      </p:sp>
      <p:sp>
        <p:nvSpPr>
          <p:cNvPr id="52" name="TextBox 51"/>
          <p:cNvSpPr txBox="1"/>
          <p:nvPr/>
        </p:nvSpPr>
        <p:spPr>
          <a:xfrm>
            <a:off x="4748865" y="5622424"/>
            <a:ext cx="288000" cy="307777"/>
          </a:xfrm>
          <a:prstGeom prst="rect">
            <a:avLst/>
          </a:prstGeom>
          <a:noFill/>
        </p:spPr>
        <p:txBody>
          <a:bodyPr wrap="none" rtlCol="0" anchor="ctr">
            <a:spAutoFit/>
          </a:bodyPr>
          <a:lstStyle/>
          <a:p>
            <a:pPr algn="ctr" eaLnBrk="0" hangingPunct="0"/>
            <a:r>
              <a:rPr lang="en-GB" sz="1400" b="0" i="0" dirty="0">
                <a:solidFill>
                  <a:srgbClr val="000000"/>
                </a:solidFill>
                <a:latin typeface="Arial"/>
                <a:cs typeface="+mn-cs"/>
              </a:rPr>
              <a:t>180</a:t>
            </a:r>
          </a:p>
        </p:txBody>
      </p:sp>
      <p:sp>
        <p:nvSpPr>
          <p:cNvPr id="53" name="TextBox 52"/>
          <p:cNvSpPr txBox="1"/>
          <p:nvPr/>
        </p:nvSpPr>
        <p:spPr>
          <a:xfrm>
            <a:off x="5303438" y="5622424"/>
            <a:ext cx="288000" cy="307777"/>
          </a:xfrm>
          <a:prstGeom prst="rect">
            <a:avLst/>
          </a:prstGeom>
          <a:noFill/>
        </p:spPr>
        <p:txBody>
          <a:bodyPr wrap="none" rtlCol="0" anchor="ctr">
            <a:spAutoFit/>
          </a:bodyPr>
          <a:lstStyle/>
          <a:p>
            <a:pPr algn="ctr" eaLnBrk="0" hangingPunct="0"/>
            <a:r>
              <a:rPr lang="en-GB" sz="1400" b="0" i="0" dirty="0">
                <a:solidFill>
                  <a:srgbClr val="000000"/>
                </a:solidFill>
                <a:latin typeface="Arial"/>
                <a:cs typeface="+mn-cs"/>
              </a:rPr>
              <a:t>210</a:t>
            </a:r>
          </a:p>
        </p:txBody>
      </p:sp>
      <p:sp>
        <p:nvSpPr>
          <p:cNvPr id="54" name="TextBox 53"/>
          <p:cNvSpPr txBox="1"/>
          <p:nvPr/>
        </p:nvSpPr>
        <p:spPr>
          <a:xfrm>
            <a:off x="5858011" y="5622424"/>
            <a:ext cx="288000" cy="307777"/>
          </a:xfrm>
          <a:prstGeom prst="rect">
            <a:avLst/>
          </a:prstGeom>
          <a:noFill/>
        </p:spPr>
        <p:txBody>
          <a:bodyPr wrap="none" rtlCol="0" anchor="ctr">
            <a:spAutoFit/>
          </a:bodyPr>
          <a:lstStyle/>
          <a:p>
            <a:pPr algn="ctr" eaLnBrk="0" hangingPunct="0"/>
            <a:r>
              <a:rPr lang="en-GB" sz="1400" b="0" i="0" dirty="0">
                <a:solidFill>
                  <a:srgbClr val="000000"/>
                </a:solidFill>
                <a:latin typeface="Arial"/>
                <a:cs typeface="+mn-cs"/>
              </a:rPr>
              <a:t>240</a:t>
            </a:r>
          </a:p>
        </p:txBody>
      </p:sp>
      <p:sp>
        <p:nvSpPr>
          <p:cNvPr id="55" name="TextBox 54"/>
          <p:cNvSpPr txBox="1"/>
          <p:nvPr/>
        </p:nvSpPr>
        <p:spPr>
          <a:xfrm>
            <a:off x="6412584" y="5622424"/>
            <a:ext cx="288000" cy="307777"/>
          </a:xfrm>
          <a:prstGeom prst="rect">
            <a:avLst/>
          </a:prstGeom>
          <a:noFill/>
        </p:spPr>
        <p:txBody>
          <a:bodyPr wrap="none" rtlCol="0" anchor="ctr">
            <a:spAutoFit/>
          </a:bodyPr>
          <a:lstStyle/>
          <a:p>
            <a:pPr algn="ctr" eaLnBrk="0" hangingPunct="0"/>
            <a:r>
              <a:rPr lang="en-GB" sz="1400" b="0" i="0" dirty="0">
                <a:solidFill>
                  <a:srgbClr val="000000"/>
                </a:solidFill>
                <a:latin typeface="Arial"/>
                <a:cs typeface="+mn-cs"/>
              </a:rPr>
              <a:t>270</a:t>
            </a:r>
          </a:p>
        </p:txBody>
      </p:sp>
      <p:sp>
        <p:nvSpPr>
          <p:cNvPr id="56" name="TextBox 55"/>
          <p:cNvSpPr txBox="1"/>
          <p:nvPr/>
        </p:nvSpPr>
        <p:spPr>
          <a:xfrm>
            <a:off x="7521730" y="5622424"/>
            <a:ext cx="288000" cy="307777"/>
          </a:xfrm>
          <a:prstGeom prst="rect">
            <a:avLst/>
          </a:prstGeom>
          <a:noFill/>
        </p:spPr>
        <p:txBody>
          <a:bodyPr wrap="none" rtlCol="0" anchor="ctr">
            <a:spAutoFit/>
          </a:bodyPr>
          <a:lstStyle/>
          <a:p>
            <a:pPr algn="ctr" eaLnBrk="0" hangingPunct="0"/>
            <a:r>
              <a:rPr lang="en-GB" sz="1400" b="0" i="0" dirty="0">
                <a:solidFill>
                  <a:srgbClr val="000000"/>
                </a:solidFill>
                <a:latin typeface="Arial"/>
                <a:cs typeface="+mn-cs"/>
              </a:rPr>
              <a:t>330</a:t>
            </a:r>
          </a:p>
        </p:txBody>
      </p:sp>
      <p:sp>
        <p:nvSpPr>
          <p:cNvPr id="57" name="TextBox 56"/>
          <p:cNvSpPr txBox="1"/>
          <p:nvPr/>
        </p:nvSpPr>
        <p:spPr>
          <a:xfrm>
            <a:off x="8076303" y="5622424"/>
            <a:ext cx="288000" cy="307777"/>
          </a:xfrm>
          <a:prstGeom prst="rect">
            <a:avLst/>
          </a:prstGeom>
          <a:noFill/>
        </p:spPr>
        <p:txBody>
          <a:bodyPr wrap="none" rtlCol="0" anchor="ctr">
            <a:spAutoFit/>
          </a:bodyPr>
          <a:lstStyle/>
          <a:p>
            <a:pPr algn="ctr" eaLnBrk="0" hangingPunct="0"/>
            <a:r>
              <a:rPr lang="en-GB" sz="1400" b="0" i="0" dirty="0">
                <a:solidFill>
                  <a:srgbClr val="000000"/>
                </a:solidFill>
                <a:latin typeface="Arial"/>
                <a:cs typeface="+mn-cs"/>
              </a:rPr>
              <a:t>360</a:t>
            </a:r>
          </a:p>
        </p:txBody>
      </p:sp>
      <p:sp>
        <p:nvSpPr>
          <p:cNvPr id="58" name="TextBox 57"/>
          <p:cNvSpPr txBox="1"/>
          <p:nvPr/>
        </p:nvSpPr>
        <p:spPr>
          <a:xfrm>
            <a:off x="6967157" y="5622424"/>
            <a:ext cx="288000" cy="307777"/>
          </a:xfrm>
          <a:prstGeom prst="rect">
            <a:avLst/>
          </a:prstGeom>
          <a:noFill/>
        </p:spPr>
        <p:txBody>
          <a:bodyPr wrap="none" rtlCol="0" anchor="ctr">
            <a:spAutoFit/>
          </a:bodyPr>
          <a:lstStyle/>
          <a:p>
            <a:pPr algn="ctr" eaLnBrk="0" hangingPunct="0"/>
            <a:r>
              <a:rPr lang="en-GB" sz="1400" b="0" i="0" dirty="0">
                <a:solidFill>
                  <a:srgbClr val="000000"/>
                </a:solidFill>
                <a:latin typeface="Arial"/>
                <a:cs typeface="+mn-cs"/>
              </a:rPr>
              <a:t>300</a:t>
            </a:r>
          </a:p>
        </p:txBody>
      </p:sp>
      <p:sp>
        <p:nvSpPr>
          <p:cNvPr id="60" name="TextBox 59"/>
          <p:cNvSpPr txBox="1"/>
          <p:nvPr/>
        </p:nvSpPr>
        <p:spPr>
          <a:xfrm>
            <a:off x="1204936" y="5395660"/>
            <a:ext cx="284052" cy="307777"/>
          </a:xfrm>
          <a:prstGeom prst="rect">
            <a:avLst/>
          </a:prstGeom>
          <a:noFill/>
        </p:spPr>
        <p:txBody>
          <a:bodyPr wrap="none" rtlCol="0" anchor="ctr">
            <a:spAutoFit/>
          </a:bodyPr>
          <a:lstStyle/>
          <a:p>
            <a:pPr algn="r" eaLnBrk="0" hangingPunct="0"/>
            <a:r>
              <a:rPr lang="en-GB" sz="1400" b="0" i="0" dirty="0">
                <a:solidFill>
                  <a:srgbClr val="000000"/>
                </a:solidFill>
                <a:latin typeface="Arial"/>
                <a:cs typeface="+mn-cs"/>
              </a:rPr>
              <a:t>0</a:t>
            </a:r>
          </a:p>
        </p:txBody>
      </p:sp>
      <p:sp>
        <p:nvSpPr>
          <p:cNvPr id="61" name="TextBox 60"/>
          <p:cNvSpPr txBox="1"/>
          <p:nvPr/>
        </p:nvSpPr>
        <p:spPr>
          <a:xfrm>
            <a:off x="956470" y="5129751"/>
            <a:ext cx="532518" cy="307777"/>
          </a:xfrm>
          <a:prstGeom prst="rect">
            <a:avLst/>
          </a:prstGeom>
          <a:noFill/>
        </p:spPr>
        <p:txBody>
          <a:bodyPr wrap="none" rtlCol="0" anchor="ctr">
            <a:spAutoFit/>
          </a:bodyPr>
          <a:lstStyle/>
          <a:p>
            <a:pPr algn="r" eaLnBrk="0" hangingPunct="0"/>
            <a:r>
              <a:rPr lang="en-GB" sz="1400" b="0" i="0" dirty="0">
                <a:solidFill>
                  <a:srgbClr val="000000"/>
                </a:solidFill>
                <a:latin typeface="Arial"/>
                <a:cs typeface="+mn-cs"/>
              </a:rPr>
              <a:t>0.05</a:t>
            </a:r>
          </a:p>
        </p:txBody>
      </p:sp>
      <p:sp>
        <p:nvSpPr>
          <p:cNvPr id="62" name="TextBox 61"/>
          <p:cNvSpPr txBox="1"/>
          <p:nvPr/>
        </p:nvSpPr>
        <p:spPr>
          <a:xfrm>
            <a:off x="956470" y="4863845"/>
            <a:ext cx="532518" cy="307777"/>
          </a:xfrm>
          <a:prstGeom prst="rect">
            <a:avLst/>
          </a:prstGeom>
          <a:noFill/>
        </p:spPr>
        <p:txBody>
          <a:bodyPr wrap="none" rtlCol="0" anchor="ctr">
            <a:spAutoFit/>
          </a:bodyPr>
          <a:lstStyle/>
          <a:p>
            <a:pPr algn="r" eaLnBrk="0" hangingPunct="0"/>
            <a:r>
              <a:rPr lang="en-GB" sz="1400" b="0" i="0" dirty="0">
                <a:solidFill>
                  <a:srgbClr val="000000"/>
                </a:solidFill>
                <a:latin typeface="Arial"/>
                <a:cs typeface="+mn-cs"/>
              </a:rPr>
              <a:t>0.10</a:t>
            </a:r>
          </a:p>
        </p:txBody>
      </p:sp>
      <p:sp>
        <p:nvSpPr>
          <p:cNvPr id="63" name="TextBox 62"/>
          <p:cNvSpPr txBox="1"/>
          <p:nvPr/>
        </p:nvSpPr>
        <p:spPr>
          <a:xfrm>
            <a:off x="956470" y="4597939"/>
            <a:ext cx="532518" cy="307777"/>
          </a:xfrm>
          <a:prstGeom prst="rect">
            <a:avLst/>
          </a:prstGeom>
          <a:noFill/>
        </p:spPr>
        <p:txBody>
          <a:bodyPr wrap="none" rtlCol="0" anchor="ctr">
            <a:spAutoFit/>
          </a:bodyPr>
          <a:lstStyle/>
          <a:p>
            <a:pPr algn="r" eaLnBrk="0" hangingPunct="0"/>
            <a:r>
              <a:rPr lang="en-GB" sz="1400" b="0" i="0" dirty="0">
                <a:solidFill>
                  <a:srgbClr val="000000"/>
                </a:solidFill>
                <a:latin typeface="Arial"/>
                <a:cs typeface="+mn-cs"/>
              </a:rPr>
              <a:t>0.15</a:t>
            </a:r>
          </a:p>
        </p:txBody>
      </p:sp>
      <p:sp>
        <p:nvSpPr>
          <p:cNvPr id="64" name="TextBox 63"/>
          <p:cNvSpPr txBox="1"/>
          <p:nvPr/>
        </p:nvSpPr>
        <p:spPr>
          <a:xfrm>
            <a:off x="956470" y="4332033"/>
            <a:ext cx="532518" cy="307777"/>
          </a:xfrm>
          <a:prstGeom prst="rect">
            <a:avLst/>
          </a:prstGeom>
          <a:noFill/>
        </p:spPr>
        <p:txBody>
          <a:bodyPr wrap="none" rtlCol="0" anchor="ctr">
            <a:spAutoFit/>
          </a:bodyPr>
          <a:lstStyle/>
          <a:p>
            <a:pPr algn="r" eaLnBrk="0" hangingPunct="0"/>
            <a:r>
              <a:rPr lang="en-GB" sz="1400" b="0" i="0" dirty="0">
                <a:solidFill>
                  <a:srgbClr val="000000"/>
                </a:solidFill>
                <a:latin typeface="Arial"/>
                <a:cs typeface="+mn-cs"/>
              </a:rPr>
              <a:t>0.20</a:t>
            </a:r>
          </a:p>
        </p:txBody>
      </p:sp>
      <p:sp>
        <p:nvSpPr>
          <p:cNvPr id="65" name="TextBox 64"/>
          <p:cNvSpPr txBox="1"/>
          <p:nvPr/>
        </p:nvSpPr>
        <p:spPr>
          <a:xfrm>
            <a:off x="956470" y="4066127"/>
            <a:ext cx="532518" cy="307777"/>
          </a:xfrm>
          <a:prstGeom prst="rect">
            <a:avLst/>
          </a:prstGeom>
          <a:noFill/>
        </p:spPr>
        <p:txBody>
          <a:bodyPr wrap="none" rtlCol="0" anchor="ctr">
            <a:spAutoFit/>
          </a:bodyPr>
          <a:lstStyle/>
          <a:p>
            <a:pPr algn="r" eaLnBrk="0" hangingPunct="0"/>
            <a:r>
              <a:rPr lang="en-GB" sz="1400" b="0" i="0" dirty="0">
                <a:solidFill>
                  <a:srgbClr val="000000"/>
                </a:solidFill>
                <a:latin typeface="Arial"/>
                <a:cs typeface="+mn-cs"/>
              </a:rPr>
              <a:t>0.25</a:t>
            </a:r>
          </a:p>
        </p:txBody>
      </p:sp>
      <p:sp>
        <p:nvSpPr>
          <p:cNvPr id="66" name="TextBox 65"/>
          <p:cNvSpPr txBox="1"/>
          <p:nvPr/>
        </p:nvSpPr>
        <p:spPr>
          <a:xfrm>
            <a:off x="956470" y="3800221"/>
            <a:ext cx="532518" cy="307777"/>
          </a:xfrm>
          <a:prstGeom prst="rect">
            <a:avLst/>
          </a:prstGeom>
          <a:noFill/>
        </p:spPr>
        <p:txBody>
          <a:bodyPr wrap="none" rtlCol="0" anchor="ctr">
            <a:spAutoFit/>
          </a:bodyPr>
          <a:lstStyle/>
          <a:p>
            <a:pPr algn="r" eaLnBrk="0" hangingPunct="0"/>
            <a:r>
              <a:rPr lang="en-GB" sz="1400" b="0" i="0" dirty="0">
                <a:solidFill>
                  <a:srgbClr val="000000"/>
                </a:solidFill>
                <a:latin typeface="Arial"/>
                <a:cs typeface="+mn-cs"/>
              </a:rPr>
              <a:t>0.30</a:t>
            </a:r>
          </a:p>
        </p:txBody>
      </p:sp>
      <p:sp>
        <p:nvSpPr>
          <p:cNvPr id="67" name="TextBox 66"/>
          <p:cNvSpPr txBox="1"/>
          <p:nvPr/>
        </p:nvSpPr>
        <p:spPr>
          <a:xfrm>
            <a:off x="956470" y="3534315"/>
            <a:ext cx="532518" cy="307777"/>
          </a:xfrm>
          <a:prstGeom prst="rect">
            <a:avLst/>
          </a:prstGeom>
          <a:noFill/>
        </p:spPr>
        <p:txBody>
          <a:bodyPr wrap="none" rtlCol="0" anchor="ctr">
            <a:spAutoFit/>
          </a:bodyPr>
          <a:lstStyle/>
          <a:p>
            <a:pPr algn="r" eaLnBrk="0" hangingPunct="0"/>
            <a:r>
              <a:rPr lang="en-GB" sz="1400" b="0" i="0" dirty="0">
                <a:solidFill>
                  <a:srgbClr val="000000"/>
                </a:solidFill>
                <a:latin typeface="Arial"/>
                <a:cs typeface="+mn-cs"/>
              </a:rPr>
              <a:t>0.35</a:t>
            </a:r>
          </a:p>
        </p:txBody>
      </p:sp>
      <p:sp>
        <p:nvSpPr>
          <p:cNvPr id="68" name="TextBox 67"/>
          <p:cNvSpPr txBox="1"/>
          <p:nvPr/>
        </p:nvSpPr>
        <p:spPr>
          <a:xfrm>
            <a:off x="956470" y="3268409"/>
            <a:ext cx="532518" cy="307777"/>
          </a:xfrm>
          <a:prstGeom prst="rect">
            <a:avLst/>
          </a:prstGeom>
          <a:noFill/>
        </p:spPr>
        <p:txBody>
          <a:bodyPr wrap="none" rtlCol="0" anchor="ctr">
            <a:spAutoFit/>
          </a:bodyPr>
          <a:lstStyle/>
          <a:p>
            <a:pPr algn="r" eaLnBrk="0" hangingPunct="0"/>
            <a:r>
              <a:rPr lang="en-GB" sz="1400" b="0" i="0" dirty="0">
                <a:solidFill>
                  <a:srgbClr val="000000"/>
                </a:solidFill>
                <a:latin typeface="Arial"/>
                <a:cs typeface="+mn-cs"/>
              </a:rPr>
              <a:t>0.40</a:t>
            </a:r>
          </a:p>
        </p:txBody>
      </p:sp>
      <p:sp>
        <p:nvSpPr>
          <p:cNvPr id="69" name="TextBox 68"/>
          <p:cNvSpPr txBox="1"/>
          <p:nvPr/>
        </p:nvSpPr>
        <p:spPr>
          <a:xfrm>
            <a:off x="956470" y="3002503"/>
            <a:ext cx="532518" cy="307777"/>
          </a:xfrm>
          <a:prstGeom prst="rect">
            <a:avLst/>
          </a:prstGeom>
          <a:noFill/>
        </p:spPr>
        <p:txBody>
          <a:bodyPr wrap="none" rtlCol="0" anchor="ctr">
            <a:spAutoFit/>
          </a:bodyPr>
          <a:lstStyle/>
          <a:p>
            <a:pPr algn="r" eaLnBrk="0" hangingPunct="0"/>
            <a:r>
              <a:rPr lang="en-GB" sz="1400" b="0" i="0" dirty="0">
                <a:solidFill>
                  <a:srgbClr val="000000"/>
                </a:solidFill>
                <a:latin typeface="Arial"/>
                <a:cs typeface="+mn-cs"/>
              </a:rPr>
              <a:t>0.45</a:t>
            </a:r>
          </a:p>
        </p:txBody>
      </p:sp>
      <p:sp>
        <p:nvSpPr>
          <p:cNvPr id="70" name="TextBox 69"/>
          <p:cNvSpPr txBox="1"/>
          <p:nvPr/>
        </p:nvSpPr>
        <p:spPr>
          <a:xfrm>
            <a:off x="956470" y="2736597"/>
            <a:ext cx="532518" cy="307777"/>
          </a:xfrm>
          <a:prstGeom prst="rect">
            <a:avLst/>
          </a:prstGeom>
          <a:noFill/>
        </p:spPr>
        <p:txBody>
          <a:bodyPr wrap="none" rtlCol="0" anchor="ctr">
            <a:spAutoFit/>
          </a:bodyPr>
          <a:lstStyle/>
          <a:p>
            <a:pPr algn="r" eaLnBrk="0" hangingPunct="0"/>
            <a:r>
              <a:rPr lang="en-GB" sz="1400" b="0" i="0" dirty="0">
                <a:solidFill>
                  <a:srgbClr val="000000"/>
                </a:solidFill>
                <a:latin typeface="Arial"/>
                <a:cs typeface="+mn-cs"/>
              </a:rPr>
              <a:t>0.50</a:t>
            </a:r>
          </a:p>
        </p:txBody>
      </p:sp>
      <p:sp>
        <p:nvSpPr>
          <p:cNvPr id="1039" name="TextBox 1038"/>
          <p:cNvSpPr txBox="1"/>
          <p:nvPr/>
        </p:nvSpPr>
        <p:spPr>
          <a:xfrm>
            <a:off x="1555386" y="5922809"/>
            <a:ext cx="6674214" cy="307777"/>
          </a:xfrm>
          <a:prstGeom prst="rect">
            <a:avLst/>
          </a:prstGeom>
          <a:noFill/>
        </p:spPr>
        <p:txBody>
          <a:bodyPr wrap="square" rtlCol="0">
            <a:spAutoFit/>
          </a:bodyPr>
          <a:lstStyle/>
          <a:p>
            <a:pPr algn="ctr" eaLnBrk="0" hangingPunct="0"/>
            <a:r>
              <a:rPr lang="en-GB" sz="1400" b="0" i="0" dirty="0">
                <a:solidFill>
                  <a:srgbClr val="000000"/>
                </a:solidFill>
                <a:latin typeface="Arial"/>
                <a:cs typeface="+mn-cs"/>
              </a:rPr>
              <a:t>Days from enrolment</a:t>
            </a:r>
          </a:p>
        </p:txBody>
      </p:sp>
      <p:sp>
        <p:nvSpPr>
          <p:cNvPr id="1040" name="TextBox 1039"/>
          <p:cNvSpPr txBox="1"/>
          <p:nvPr/>
        </p:nvSpPr>
        <p:spPr>
          <a:xfrm rot="16200000">
            <a:off x="-501462" y="4088629"/>
            <a:ext cx="2704065" cy="307777"/>
          </a:xfrm>
          <a:prstGeom prst="rect">
            <a:avLst/>
          </a:prstGeom>
          <a:noFill/>
        </p:spPr>
        <p:txBody>
          <a:bodyPr wrap="square" rtlCol="0">
            <a:spAutoFit/>
          </a:bodyPr>
          <a:lstStyle/>
          <a:p>
            <a:pPr algn="ctr" eaLnBrk="0" hangingPunct="0"/>
            <a:r>
              <a:rPr lang="en-GB" sz="1400" b="0" i="0" dirty="0">
                <a:solidFill>
                  <a:srgbClr val="000000"/>
                </a:solidFill>
                <a:latin typeface="Arial"/>
                <a:cs typeface="+mn-cs"/>
              </a:rPr>
              <a:t>Failure</a:t>
            </a:r>
          </a:p>
        </p:txBody>
      </p:sp>
      <p:pic>
        <p:nvPicPr>
          <p:cNvPr id="75" name="Picture 2"/>
          <p:cNvPicPr>
            <a:picLocks noChangeAspect="1" noChangeArrowheads="1"/>
          </p:cNvPicPr>
          <p:nvPr/>
        </p:nvPicPr>
        <p:blipFill>
          <a:blip r:embed="rId2" cstate="print"/>
          <a:srcRect/>
          <a:stretch>
            <a:fillRect/>
          </a:stretch>
        </p:blipFill>
        <p:spPr bwMode="auto">
          <a:xfrm>
            <a:off x="2374145" y="235950"/>
            <a:ext cx="4390159" cy="2302092"/>
          </a:xfrm>
          <a:prstGeom prst="rect">
            <a:avLst/>
          </a:prstGeom>
          <a:noFill/>
          <a:ln w="9525">
            <a:noFill/>
            <a:miter lim="800000"/>
            <a:headEnd/>
            <a:tailEnd/>
          </a:ln>
        </p:spPr>
      </p:pic>
    </p:spTree>
    <p:extLst>
      <p:ext uri="{BB962C8B-B14F-4D97-AF65-F5344CB8AC3E}">
        <p14:creationId xmlns="" xmlns:p14="http://schemas.microsoft.com/office/powerpoint/2010/main" val="109911453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20588"/>
          <a:stretch>
            <a:fillRect/>
          </a:stretch>
        </p:blipFill>
        <p:spPr bwMode="auto">
          <a:xfrm>
            <a:off x="1310390" y="0"/>
            <a:ext cx="6498956" cy="2057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3067" t="2803" b="50394"/>
          <a:stretch>
            <a:fillRect/>
          </a:stretch>
        </p:blipFill>
        <p:spPr bwMode="auto">
          <a:xfrm>
            <a:off x="631504" y="2743200"/>
            <a:ext cx="7856676" cy="3854152"/>
          </a:xfrm>
          <a:prstGeom prst="rect">
            <a:avLst/>
          </a:prstGeom>
          <a:noFill/>
          <a:ln w="9525">
            <a:solidFill>
              <a:schemeClr val="accent1"/>
            </a:solidFill>
            <a:miter lim="800000"/>
            <a:headEnd/>
            <a:tailEnd/>
          </a:ln>
        </p:spPr>
      </p:pic>
      <p:sp>
        <p:nvSpPr>
          <p:cNvPr id="4" name="CasellaDiTesto 3"/>
          <p:cNvSpPr txBox="1"/>
          <p:nvPr/>
        </p:nvSpPr>
        <p:spPr>
          <a:xfrm>
            <a:off x="1553385" y="2209800"/>
            <a:ext cx="6037230" cy="400110"/>
          </a:xfrm>
          <a:prstGeom prst="rect">
            <a:avLst/>
          </a:prstGeom>
          <a:noFill/>
        </p:spPr>
        <p:txBody>
          <a:bodyPr wrap="none" rtlCol="0">
            <a:spAutoFit/>
          </a:bodyPr>
          <a:lstStyle/>
          <a:p>
            <a:r>
              <a:rPr lang="en-US" sz="2000" b="0" i="0" dirty="0" smtClean="0">
                <a:solidFill>
                  <a:srgbClr val="000066"/>
                </a:solidFill>
                <a:latin typeface="Arial" pitchFamily="34" charset="0"/>
              </a:rPr>
              <a:t>Proportion of all deaths due to major causes in men</a:t>
            </a:r>
            <a:endParaRPr lang="en-US" sz="2000" b="0" i="0" dirty="0">
              <a:solidFill>
                <a:srgbClr val="000066"/>
              </a:solidFill>
              <a:latin typeface="Arial" pitchFamily="34" charset="0"/>
            </a:endParaRPr>
          </a:p>
        </p:txBody>
      </p:sp>
      <p:cxnSp>
        <p:nvCxnSpPr>
          <p:cNvPr id="6" name="Connettore 1 5"/>
          <p:cNvCxnSpPr/>
          <p:nvPr/>
        </p:nvCxnSpPr>
        <p:spPr bwMode="auto">
          <a:xfrm>
            <a:off x="609600" y="2590800"/>
            <a:ext cx="7924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 name="CasellaDiTesto 7"/>
          <p:cNvSpPr txBox="1"/>
          <p:nvPr/>
        </p:nvSpPr>
        <p:spPr>
          <a:xfrm>
            <a:off x="6189230" y="6321623"/>
            <a:ext cx="2802370" cy="307777"/>
          </a:xfrm>
          <a:prstGeom prst="rect">
            <a:avLst/>
          </a:prstGeom>
          <a:noFill/>
        </p:spPr>
        <p:txBody>
          <a:bodyPr wrap="none" rtlCol="0">
            <a:spAutoFit/>
          </a:bodyPr>
          <a:lstStyle/>
          <a:p>
            <a:r>
              <a:rPr lang="en-US" sz="1400" b="0" i="0" dirty="0" smtClean="0">
                <a:latin typeface="Arial" pitchFamily="34" charset="0"/>
              </a:rPr>
              <a:t>Source: WHO Mortality database</a:t>
            </a:r>
            <a:endParaRPr lang="en-US" sz="1400" b="0" i="0" dirty="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614944"/>
          </a:xfrm>
          <a:prstGeom prst="rect">
            <a:avLst/>
          </a:prstGeom>
          <a:noFill/>
          <a:ln w="9525">
            <a:noFill/>
            <a:round/>
            <a:headEnd/>
            <a:tailEnd/>
          </a:ln>
          <a:effectLst/>
        </p:spPr>
        <p:txBody>
          <a:bodyPr lIns="0" tIns="0" rIns="0" bIns="0"/>
          <a:lstStyle/>
          <a:p>
            <a:pPr algn="ctr">
              <a:tabLst>
                <a:tab pos="656242" algn="l"/>
                <a:tab pos="1312479" algn="l"/>
                <a:tab pos="1968724" algn="l"/>
                <a:tab pos="2624965" algn="l"/>
                <a:tab pos="3281206" algn="l"/>
                <a:tab pos="3937449" algn="l"/>
                <a:tab pos="4593690" algn="l"/>
                <a:tab pos="5249931" algn="l"/>
                <a:tab pos="5906172" algn="l"/>
                <a:tab pos="6562414" algn="l"/>
                <a:tab pos="7218656" algn="l"/>
                <a:tab pos="7874896" algn="l"/>
              </a:tabLst>
            </a:pPr>
            <a:r>
              <a:rPr lang="en-GB" sz="2400" i="0" dirty="0" smtClean="0">
                <a:solidFill>
                  <a:srgbClr val="009999"/>
                </a:solidFill>
                <a:latin typeface="Arial" charset="0"/>
                <a:ea typeface="msgothic" charset="0"/>
                <a:cs typeface="msgothic" charset="0"/>
              </a:rPr>
              <a:t>One year Deaths or HF hospitalizations in patients hospitalized </a:t>
            </a:r>
            <a:r>
              <a:rPr lang="en-GB" sz="2400" i="0" dirty="0">
                <a:solidFill>
                  <a:srgbClr val="009999"/>
                </a:solidFill>
                <a:latin typeface="Arial" charset="0"/>
                <a:ea typeface="msgothic" charset="0"/>
                <a:cs typeface="msgothic" charset="0"/>
              </a:rPr>
              <a:t>patients with acute HF </a:t>
            </a:r>
            <a:r>
              <a:rPr lang="en-GB" sz="2400" i="0" dirty="0" smtClean="0">
                <a:solidFill>
                  <a:srgbClr val="009999"/>
                </a:solidFill>
                <a:latin typeface="Arial" charset="0"/>
                <a:ea typeface="msgothic" charset="0"/>
                <a:cs typeface="msgothic" charset="0"/>
              </a:rPr>
              <a:t>and </a:t>
            </a:r>
            <a:r>
              <a:rPr lang="en-GB" sz="2400" i="0" dirty="0">
                <a:solidFill>
                  <a:srgbClr val="009999"/>
                </a:solidFill>
                <a:latin typeface="Arial" charset="0"/>
                <a:ea typeface="msgothic" charset="0"/>
                <a:cs typeface="msgothic" charset="0"/>
              </a:rPr>
              <a:t>ambulatory </a:t>
            </a:r>
            <a:r>
              <a:rPr lang="en-GB" sz="2400" i="0" dirty="0" smtClean="0">
                <a:solidFill>
                  <a:srgbClr val="009999"/>
                </a:solidFill>
                <a:latin typeface="Arial" charset="0"/>
                <a:ea typeface="msgothic" charset="0"/>
                <a:cs typeface="msgothic" charset="0"/>
              </a:rPr>
              <a:t>with </a:t>
            </a:r>
            <a:r>
              <a:rPr lang="en-GB" sz="2400" i="0" dirty="0">
                <a:solidFill>
                  <a:srgbClr val="009999"/>
                </a:solidFill>
                <a:latin typeface="Arial" charset="0"/>
                <a:ea typeface="msgothic" charset="0"/>
                <a:cs typeface="msgothic" charset="0"/>
              </a:rPr>
              <a:t>chronic HF (dotted line</a:t>
            </a:r>
            <a:r>
              <a:rPr lang="en-GB" sz="2400" i="0" dirty="0" smtClean="0">
                <a:solidFill>
                  <a:srgbClr val="009999"/>
                </a:solidFill>
                <a:latin typeface="Arial" charset="0"/>
                <a:ea typeface="msgothic" charset="0"/>
                <a:cs typeface="msgothic" charset="0"/>
              </a:rPr>
              <a:t>). ESC-HF Pilot (n=5118)</a:t>
            </a:r>
            <a:endParaRPr lang="en-GB" sz="2400" i="0" dirty="0">
              <a:solidFill>
                <a:srgbClr val="009999"/>
              </a:solidFill>
              <a:latin typeface="Arial" charset="0"/>
              <a:ea typeface="msgothic" charset="0"/>
              <a:cs typeface="msgothic" charset="0"/>
            </a:endParaRPr>
          </a:p>
        </p:txBody>
      </p:sp>
      <p:pic>
        <p:nvPicPr>
          <p:cNvPr id="3075" name="Picture 3"/>
          <p:cNvPicPr>
            <a:picLocks noChangeAspect="1" noChangeArrowheads="1"/>
          </p:cNvPicPr>
          <p:nvPr/>
        </p:nvPicPr>
        <p:blipFill>
          <a:blip r:embed="rId3" cstate="print"/>
          <a:srcRect t="67504" b="-854"/>
          <a:stretch>
            <a:fillRect/>
          </a:stretch>
        </p:blipFill>
        <p:spPr bwMode="auto">
          <a:xfrm>
            <a:off x="1600200" y="1752600"/>
            <a:ext cx="6297426" cy="4572000"/>
          </a:xfrm>
          <a:prstGeom prst="rect">
            <a:avLst/>
          </a:prstGeom>
          <a:noFill/>
          <a:ln w="9525">
            <a:noFill/>
            <a:round/>
            <a:headEnd/>
            <a:tailEnd/>
          </a:ln>
          <a:effectLst/>
        </p:spPr>
      </p:pic>
      <p:sp>
        <p:nvSpPr>
          <p:cNvPr id="3076" name="Text Box 4"/>
          <p:cNvSpPr txBox="1">
            <a:spLocks noChangeArrowheads="1"/>
          </p:cNvSpPr>
          <p:nvPr/>
        </p:nvSpPr>
        <p:spPr bwMode="auto">
          <a:xfrm>
            <a:off x="2612880" y="6477000"/>
            <a:ext cx="3918240" cy="231864"/>
          </a:xfrm>
          <a:prstGeom prst="rect">
            <a:avLst/>
          </a:prstGeom>
          <a:noFill/>
          <a:ln w="9525">
            <a:noFill/>
            <a:round/>
            <a:headEnd/>
            <a:tailEnd/>
          </a:ln>
          <a:effectLst/>
        </p:spPr>
        <p:txBody>
          <a:bodyPr lIns="0" tIns="0" rIns="0" bIns="0"/>
          <a:lstStyle/>
          <a:p>
            <a:pPr>
              <a:tabLst>
                <a:tab pos="656242" algn="l"/>
                <a:tab pos="1312479" algn="l"/>
                <a:tab pos="1968724" algn="l"/>
                <a:tab pos="2624965" algn="l"/>
                <a:tab pos="3281206" algn="l"/>
              </a:tabLst>
            </a:pPr>
            <a:r>
              <a:rPr lang="en-GB" sz="1100" b="0" i="0" dirty="0">
                <a:solidFill>
                  <a:srgbClr val="000000"/>
                </a:solidFill>
                <a:latin typeface="Arial" charset="0"/>
                <a:ea typeface="msgothic" charset="0"/>
                <a:cs typeface="msgothic" charset="0"/>
              </a:rPr>
              <a:t>Maggioni A P et al. </a:t>
            </a:r>
            <a:r>
              <a:rPr lang="en-GB" sz="1100" b="0" i="0" dirty="0" err="1">
                <a:solidFill>
                  <a:srgbClr val="000000"/>
                </a:solidFill>
                <a:latin typeface="Arial" charset="0"/>
                <a:ea typeface="msgothic" charset="0"/>
                <a:cs typeface="msgothic" charset="0"/>
              </a:rPr>
              <a:t>Eur</a:t>
            </a:r>
            <a:r>
              <a:rPr lang="en-GB" sz="1100" b="0" i="0" dirty="0">
                <a:solidFill>
                  <a:srgbClr val="000000"/>
                </a:solidFill>
                <a:latin typeface="Arial" charset="0"/>
                <a:ea typeface="msgothic" charset="0"/>
                <a:cs typeface="msgothic" charset="0"/>
              </a:rPr>
              <a:t> J Heart Fail 2013;15:808-817</a:t>
            </a:r>
          </a:p>
        </p:txBody>
      </p:sp>
      <p:sp>
        <p:nvSpPr>
          <p:cNvPr id="7" name="CasellaDiTesto 6"/>
          <p:cNvSpPr txBox="1"/>
          <p:nvPr/>
        </p:nvSpPr>
        <p:spPr>
          <a:xfrm>
            <a:off x="7696205" y="4114800"/>
            <a:ext cx="777901" cy="343620"/>
          </a:xfrm>
          <a:prstGeom prst="rect">
            <a:avLst/>
          </a:prstGeom>
          <a:noFill/>
        </p:spPr>
        <p:txBody>
          <a:bodyPr wrap="none" lIns="91390" tIns="45697" rIns="91390" bIns="45697" rtlCol="0">
            <a:spAutoFit/>
          </a:bodyPr>
          <a:lstStyle/>
          <a:p>
            <a:r>
              <a:rPr lang="it-IT" sz="1800" i="0" dirty="0" smtClean="0">
                <a:solidFill>
                  <a:srgbClr val="660066"/>
                </a:solidFill>
                <a:latin typeface="Arial"/>
              </a:rPr>
              <a:t>17.8%</a:t>
            </a:r>
            <a:endParaRPr lang="it-IT" sz="1800" i="0" dirty="0">
              <a:solidFill>
                <a:srgbClr val="660066"/>
              </a:solidFill>
              <a:latin typeface="Arial"/>
            </a:endParaRPr>
          </a:p>
        </p:txBody>
      </p:sp>
      <p:sp>
        <p:nvSpPr>
          <p:cNvPr id="8" name="CasellaDiTesto 7"/>
          <p:cNvSpPr txBox="1"/>
          <p:nvPr/>
        </p:nvSpPr>
        <p:spPr>
          <a:xfrm>
            <a:off x="7772403" y="2667002"/>
            <a:ext cx="777901" cy="343620"/>
          </a:xfrm>
          <a:prstGeom prst="rect">
            <a:avLst/>
          </a:prstGeom>
          <a:noFill/>
        </p:spPr>
        <p:txBody>
          <a:bodyPr wrap="none" lIns="91390" tIns="45697" rIns="91390" bIns="45697" rtlCol="0">
            <a:spAutoFit/>
          </a:bodyPr>
          <a:lstStyle/>
          <a:p>
            <a:r>
              <a:rPr lang="it-IT" sz="1800" i="0" dirty="0" smtClean="0">
                <a:solidFill>
                  <a:prstClr val="black"/>
                </a:solidFill>
                <a:latin typeface="Arial"/>
              </a:rPr>
              <a:t>35.8%</a:t>
            </a:r>
            <a:endParaRPr lang="it-IT" sz="1800" i="0" dirty="0">
              <a:solidFill>
                <a:prstClr val="black"/>
              </a:solidFill>
              <a:latin typeface="Arial"/>
            </a:endParaRPr>
          </a:p>
        </p:txBody>
      </p:sp>
      <p:sp>
        <p:nvSpPr>
          <p:cNvPr id="9" name="CasellaDiTesto 8"/>
          <p:cNvSpPr txBox="1"/>
          <p:nvPr/>
        </p:nvSpPr>
        <p:spPr>
          <a:xfrm>
            <a:off x="2667002" y="1733492"/>
            <a:ext cx="4969529" cy="400063"/>
          </a:xfrm>
          <a:prstGeom prst="rect">
            <a:avLst/>
          </a:prstGeom>
          <a:solidFill>
            <a:schemeClr val="bg1"/>
          </a:solidFill>
        </p:spPr>
        <p:txBody>
          <a:bodyPr wrap="none" lIns="91390" tIns="45697" rIns="91390" bIns="45697" rtlCol="0">
            <a:spAutoFit/>
          </a:bodyPr>
          <a:lstStyle/>
          <a:p>
            <a:r>
              <a:rPr lang="it-IT" sz="2000" i="0" dirty="0" err="1" smtClean="0">
                <a:solidFill>
                  <a:prstClr val="black"/>
                </a:solidFill>
                <a:latin typeface="Arial"/>
              </a:rPr>
              <a:t>All-cause</a:t>
            </a:r>
            <a:r>
              <a:rPr lang="it-IT" sz="2000" i="0" dirty="0" smtClean="0">
                <a:solidFill>
                  <a:prstClr val="black"/>
                </a:solidFill>
                <a:latin typeface="Arial"/>
              </a:rPr>
              <a:t> </a:t>
            </a:r>
            <a:r>
              <a:rPr lang="it-IT" sz="2000" i="0" dirty="0" err="1" smtClean="0">
                <a:solidFill>
                  <a:prstClr val="black"/>
                </a:solidFill>
                <a:latin typeface="Arial"/>
              </a:rPr>
              <a:t>deaths</a:t>
            </a:r>
            <a:r>
              <a:rPr lang="it-IT" sz="2000" i="0" dirty="0" smtClean="0">
                <a:solidFill>
                  <a:prstClr val="black"/>
                </a:solidFill>
                <a:latin typeface="Arial"/>
              </a:rPr>
              <a:t> or HF </a:t>
            </a:r>
            <a:r>
              <a:rPr lang="it-IT" sz="2000" i="0" dirty="0" err="1" smtClean="0">
                <a:solidFill>
                  <a:prstClr val="black"/>
                </a:solidFill>
                <a:latin typeface="Arial"/>
              </a:rPr>
              <a:t>hospitalizations</a:t>
            </a:r>
            <a:endParaRPr lang="it-IT" sz="2000" i="0" dirty="0">
              <a:solidFill>
                <a:prstClr val="black"/>
              </a:solidFill>
              <a:latin typeface="Arial"/>
            </a:endParaRPr>
          </a:p>
        </p:txBody>
      </p:sp>
      <p:cxnSp>
        <p:nvCxnSpPr>
          <p:cNvPr id="10" name="Connettore 1 9"/>
          <p:cNvCxnSpPr/>
          <p:nvPr/>
        </p:nvCxnSpPr>
        <p:spPr>
          <a:xfrm>
            <a:off x="467544" y="1484784"/>
            <a:ext cx="8208912"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04800"/>
            <a:ext cx="8493120" cy="614944"/>
          </a:xfrm>
          <a:prstGeom prst="rect">
            <a:avLst/>
          </a:prstGeom>
          <a:noFill/>
          <a:ln w="9525">
            <a:noFill/>
            <a:round/>
            <a:headEnd/>
            <a:tailEnd/>
          </a:ln>
          <a:effectLst/>
        </p:spPr>
        <p:txBody>
          <a:bodyPr lIns="0" tIns="0" rIns="0" bIns="0"/>
          <a:lstStyle/>
          <a:p>
            <a:pPr algn="ctr" eaLnBrk="0" hangingPunc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i="0" dirty="0" smtClean="0">
                <a:solidFill>
                  <a:srgbClr val="006666"/>
                </a:solidFill>
                <a:latin typeface="Arial" charset="0"/>
                <a:ea typeface="msgothic" charset="0"/>
                <a:cs typeface="msgothic" charset="0"/>
              </a:rPr>
              <a:t>Hazard </a:t>
            </a:r>
            <a:r>
              <a:rPr lang="en-GB" sz="2400" i="0" dirty="0">
                <a:solidFill>
                  <a:srgbClr val="006666"/>
                </a:solidFill>
                <a:latin typeface="Arial" charset="0"/>
                <a:ea typeface="msgothic" charset="0"/>
                <a:cs typeface="msgothic" charset="0"/>
              </a:rPr>
              <a:t>ratio for mortality based on time since latest discharge, longest duration of HF hospitalization </a:t>
            </a:r>
            <a:r>
              <a:rPr lang="en-GB" sz="2400" i="0" dirty="0" smtClean="0">
                <a:solidFill>
                  <a:srgbClr val="006666"/>
                </a:solidFill>
                <a:latin typeface="Arial" charset="0"/>
                <a:ea typeface="msgothic" charset="0"/>
                <a:cs typeface="msgothic" charset="0"/>
              </a:rPr>
              <a:t>and </a:t>
            </a:r>
            <a:r>
              <a:rPr lang="en-GB" sz="2400" i="0" dirty="0">
                <a:solidFill>
                  <a:srgbClr val="006666"/>
                </a:solidFill>
                <a:latin typeface="Arial" charset="0"/>
                <a:ea typeface="msgothic" charset="0"/>
                <a:cs typeface="msgothic" charset="0"/>
              </a:rPr>
              <a:t>HF hospitalization number </a:t>
            </a:r>
            <a:r>
              <a:rPr lang="en-GB" sz="2400" i="0" dirty="0" smtClean="0">
                <a:solidFill>
                  <a:srgbClr val="006666"/>
                </a:solidFill>
                <a:latin typeface="Arial" charset="0"/>
                <a:ea typeface="msgothic" charset="0"/>
                <a:cs typeface="msgothic" charset="0"/>
              </a:rPr>
              <a:t>in CHARM</a:t>
            </a:r>
            <a:endParaRPr lang="en-GB" sz="2400" i="0" dirty="0">
              <a:solidFill>
                <a:srgbClr val="006666"/>
              </a:solidFill>
              <a:latin typeface="Arial" charset="0"/>
              <a:ea typeface="msgothic" charset="0"/>
              <a:cs typeface="msgothic" charset="0"/>
            </a:endParaRPr>
          </a:p>
        </p:txBody>
      </p:sp>
      <p:pic>
        <p:nvPicPr>
          <p:cNvPr id="3075" name="Picture 3"/>
          <p:cNvPicPr>
            <a:picLocks noChangeAspect="1" noChangeArrowheads="1"/>
          </p:cNvPicPr>
          <p:nvPr/>
        </p:nvPicPr>
        <p:blipFill>
          <a:blip r:embed="rId3" cstate="print"/>
          <a:srcRect/>
          <a:stretch>
            <a:fillRect/>
          </a:stretch>
        </p:blipFill>
        <p:spPr bwMode="auto">
          <a:xfrm>
            <a:off x="728640" y="1447800"/>
            <a:ext cx="7686720" cy="4893634"/>
          </a:xfrm>
          <a:prstGeom prst="rect">
            <a:avLst/>
          </a:prstGeom>
          <a:noFill/>
          <a:ln w="9525">
            <a:noFill/>
            <a:round/>
            <a:headEnd/>
            <a:tailEnd/>
          </a:ln>
          <a:effectLst/>
        </p:spPr>
      </p:pic>
      <p:sp>
        <p:nvSpPr>
          <p:cNvPr id="3076" name="Text Box 4"/>
          <p:cNvSpPr txBox="1">
            <a:spLocks noChangeArrowheads="1"/>
          </p:cNvSpPr>
          <p:nvPr/>
        </p:nvSpPr>
        <p:spPr bwMode="auto">
          <a:xfrm>
            <a:off x="653760" y="6549936"/>
            <a:ext cx="3918240" cy="231864"/>
          </a:xfrm>
          <a:prstGeom prst="rect">
            <a:avLst/>
          </a:prstGeom>
          <a:noFill/>
          <a:ln w="9525">
            <a:noFill/>
            <a:round/>
            <a:headEnd/>
            <a:tailEnd/>
          </a:ln>
          <a:effectLst/>
        </p:spPr>
        <p:txBody>
          <a:bodyPr lIns="0" tIns="0" rIns="0" bIns="0"/>
          <a:lstStyle/>
          <a:p>
            <a:pPr algn="ctr" eaLnBrk="0" hangingPunct="0">
              <a:tabLst>
                <a:tab pos="656650" algn="l"/>
                <a:tab pos="1313299" algn="l"/>
                <a:tab pos="1969949" algn="l"/>
                <a:tab pos="2626599" algn="l"/>
                <a:tab pos="3283248" algn="l"/>
              </a:tabLst>
            </a:pPr>
            <a:r>
              <a:rPr lang="en-GB" sz="1100" i="0" dirty="0">
                <a:solidFill>
                  <a:srgbClr val="000000"/>
                </a:solidFill>
                <a:latin typeface="Arial" charset="0"/>
                <a:ea typeface="msgothic" charset="0"/>
                <a:cs typeface="msgothic" charset="0"/>
              </a:rPr>
              <a:t>Solomon S D et al.</a:t>
            </a:r>
            <a:r>
              <a:rPr lang="en-GB" sz="1100" dirty="0">
                <a:solidFill>
                  <a:srgbClr val="000000"/>
                </a:solidFill>
                <a:latin typeface="Arial" charset="0"/>
                <a:ea typeface="msgothic" charset="0"/>
                <a:cs typeface="msgothic" charset="0"/>
              </a:rPr>
              <a:t> Circulation</a:t>
            </a:r>
            <a:r>
              <a:rPr lang="en-GB" sz="1100" i="0" dirty="0">
                <a:solidFill>
                  <a:srgbClr val="000000"/>
                </a:solidFill>
                <a:latin typeface="Arial" charset="0"/>
                <a:ea typeface="msgothic" charset="0"/>
                <a:cs typeface="msgothic" charset="0"/>
              </a:rPr>
              <a:t>. 2007;116:1482-1487</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18658" name="Picture 2"/>
          <p:cNvPicPr>
            <a:picLocks noChangeAspect="1" noChangeArrowheads="1"/>
          </p:cNvPicPr>
          <p:nvPr/>
        </p:nvPicPr>
        <p:blipFill>
          <a:blip r:embed="rId2" cstate="print"/>
          <a:srcRect/>
          <a:stretch>
            <a:fillRect/>
          </a:stretch>
        </p:blipFill>
        <p:spPr bwMode="auto">
          <a:xfrm>
            <a:off x="652463" y="95250"/>
            <a:ext cx="7839075"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250" name="Picture 2"/>
          <p:cNvPicPr>
            <a:picLocks noChangeAspect="1" noChangeArrowheads="1"/>
          </p:cNvPicPr>
          <p:nvPr/>
        </p:nvPicPr>
        <p:blipFill>
          <a:blip r:embed="rId2" cstate="print"/>
          <a:srcRect l="4839" t="4434" r="4839" b="5399"/>
          <a:stretch>
            <a:fillRect/>
          </a:stretch>
        </p:blipFill>
        <p:spPr bwMode="auto">
          <a:xfrm>
            <a:off x="1371600" y="1752600"/>
            <a:ext cx="6400800" cy="46482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t="39328"/>
          <a:stretch>
            <a:fillRect/>
          </a:stretch>
        </p:blipFill>
        <p:spPr bwMode="auto">
          <a:xfrm>
            <a:off x="1219200" y="228600"/>
            <a:ext cx="6705600" cy="1410687"/>
          </a:xfrm>
          <a:prstGeom prst="rect">
            <a:avLst/>
          </a:prstGeom>
          <a:noFill/>
          <a:ln w="9525">
            <a:noFill/>
            <a:miter lim="800000"/>
            <a:headEnd/>
            <a:tailEnd/>
          </a:ln>
        </p:spPr>
      </p:pic>
      <p:sp>
        <p:nvSpPr>
          <p:cNvPr id="4" name="CasellaDiTesto 3"/>
          <p:cNvSpPr txBox="1"/>
          <p:nvPr/>
        </p:nvSpPr>
        <p:spPr>
          <a:xfrm>
            <a:off x="1638300" y="6443246"/>
            <a:ext cx="5867400" cy="338554"/>
          </a:xfrm>
          <a:prstGeom prst="rect">
            <a:avLst/>
          </a:prstGeom>
          <a:noFill/>
        </p:spPr>
        <p:txBody>
          <a:bodyPr wrap="square" rtlCol="0">
            <a:spAutoFit/>
          </a:bodyPr>
          <a:lstStyle/>
          <a:p>
            <a:pPr algn="ctr"/>
            <a:r>
              <a:rPr lang="it-IT" b="0" i="0" dirty="0" err="1" smtClean="0">
                <a:latin typeface="Arial" pitchFamily="34" charset="0"/>
              </a:rPr>
              <a:t>Corrao</a:t>
            </a:r>
            <a:r>
              <a:rPr lang="it-IT" b="0" i="0" dirty="0" smtClean="0">
                <a:latin typeface="Arial" pitchFamily="34" charset="0"/>
              </a:rPr>
              <a:t> </a:t>
            </a:r>
            <a:r>
              <a:rPr lang="it-IT" b="0" i="0" dirty="0" err="1" smtClean="0">
                <a:latin typeface="Arial" pitchFamily="34" charset="0"/>
              </a:rPr>
              <a:t>et</a:t>
            </a:r>
            <a:r>
              <a:rPr lang="it-IT" b="0" i="0" dirty="0" smtClean="0">
                <a:latin typeface="Arial" pitchFamily="34" charset="0"/>
              </a:rPr>
              <a:t> al. Eur J Heart </a:t>
            </a:r>
            <a:r>
              <a:rPr lang="it-IT" b="0" i="0" dirty="0" err="1" smtClean="0">
                <a:latin typeface="Arial" pitchFamily="34" charset="0"/>
              </a:rPr>
              <a:t>Fail</a:t>
            </a:r>
            <a:r>
              <a:rPr lang="it-IT" b="0" i="0" dirty="0" smtClean="0">
                <a:latin typeface="Arial" pitchFamily="34" charset="0"/>
              </a:rPr>
              <a:t> 2014; 16, 729–736 </a:t>
            </a:r>
            <a:endParaRPr lang="it-IT" b="0" i="0" dirty="0">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02" name="Picture 2"/>
          <p:cNvPicPr>
            <a:picLocks noChangeAspect="1" noChangeArrowheads="1"/>
          </p:cNvPicPr>
          <p:nvPr/>
        </p:nvPicPr>
        <p:blipFill>
          <a:blip r:embed="rId2" cstate="print"/>
          <a:srcRect t="39328"/>
          <a:stretch>
            <a:fillRect/>
          </a:stretch>
        </p:blipFill>
        <p:spPr bwMode="auto">
          <a:xfrm>
            <a:off x="1219200" y="228600"/>
            <a:ext cx="6705600" cy="1410687"/>
          </a:xfrm>
          <a:prstGeom prst="rect">
            <a:avLst/>
          </a:prstGeom>
          <a:noFill/>
          <a:ln w="9525">
            <a:noFill/>
            <a:miter lim="800000"/>
            <a:headEnd/>
            <a:tailEnd/>
          </a:ln>
        </p:spPr>
      </p:pic>
      <p:pic>
        <p:nvPicPr>
          <p:cNvPr id="1075203" name="Picture 3"/>
          <p:cNvPicPr>
            <a:picLocks noChangeAspect="1" noChangeArrowheads="1"/>
          </p:cNvPicPr>
          <p:nvPr/>
        </p:nvPicPr>
        <p:blipFill>
          <a:blip r:embed="rId3" cstate="print"/>
          <a:srcRect/>
          <a:stretch>
            <a:fillRect/>
          </a:stretch>
        </p:blipFill>
        <p:spPr bwMode="auto">
          <a:xfrm>
            <a:off x="2022074" y="2514600"/>
            <a:ext cx="5099851" cy="3552825"/>
          </a:xfrm>
          <a:prstGeom prst="rect">
            <a:avLst/>
          </a:prstGeom>
          <a:noFill/>
          <a:ln w="9525">
            <a:noFill/>
            <a:miter lim="800000"/>
            <a:headEnd/>
            <a:tailEnd/>
          </a:ln>
        </p:spPr>
      </p:pic>
      <p:sp>
        <p:nvSpPr>
          <p:cNvPr id="4" name="CasellaDiTesto 3"/>
          <p:cNvSpPr txBox="1"/>
          <p:nvPr/>
        </p:nvSpPr>
        <p:spPr>
          <a:xfrm>
            <a:off x="1638300" y="6324600"/>
            <a:ext cx="5867400" cy="338554"/>
          </a:xfrm>
          <a:prstGeom prst="rect">
            <a:avLst/>
          </a:prstGeom>
          <a:noFill/>
        </p:spPr>
        <p:txBody>
          <a:bodyPr wrap="square" rtlCol="0">
            <a:spAutoFit/>
          </a:bodyPr>
          <a:lstStyle/>
          <a:p>
            <a:pPr algn="ctr"/>
            <a:r>
              <a:rPr lang="it-IT" b="0" i="0" dirty="0" err="1" smtClean="0">
                <a:latin typeface="Arial" pitchFamily="34" charset="0"/>
              </a:rPr>
              <a:t>Corrao</a:t>
            </a:r>
            <a:r>
              <a:rPr lang="it-IT" b="0" i="0" dirty="0" smtClean="0">
                <a:latin typeface="Arial" pitchFamily="34" charset="0"/>
              </a:rPr>
              <a:t> </a:t>
            </a:r>
            <a:r>
              <a:rPr lang="it-IT" b="0" i="0" dirty="0" err="1" smtClean="0">
                <a:latin typeface="Arial" pitchFamily="34" charset="0"/>
              </a:rPr>
              <a:t>et</a:t>
            </a:r>
            <a:r>
              <a:rPr lang="it-IT" b="0" i="0" dirty="0" smtClean="0">
                <a:latin typeface="Arial" pitchFamily="34" charset="0"/>
              </a:rPr>
              <a:t> al. Eur J Heart </a:t>
            </a:r>
            <a:r>
              <a:rPr lang="it-IT" b="0" i="0" dirty="0" err="1" smtClean="0">
                <a:latin typeface="Arial" pitchFamily="34" charset="0"/>
              </a:rPr>
              <a:t>Fail</a:t>
            </a:r>
            <a:r>
              <a:rPr lang="it-IT" b="0" i="0" dirty="0" smtClean="0">
                <a:latin typeface="Arial" pitchFamily="34" charset="0"/>
              </a:rPr>
              <a:t> 2014; 16, 729–736 </a:t>
            </a:r>
            <a:endParaRPr lang="it-IT" b="0" i="0" dirty="0">
              <a:latin typeface="Arial" pitchFamily="34" charset="0"/>
            </a:endParaRPr>
          </a:p>
        </p:txBody>
      </p:sp>
      <p:sp>
        <p:nvSpPr>
          <p:cNvPr id="5" name="Titolo 4"/>
          <p:cNvSpPr>
            <a:spLocks noGrp="1"/>
          </p:cNvSpPr>
          <p:nvPr>
            <p:ph type="title"/>
          </p:nvPr>
        </p:nvSpPr>
        <p:spPr>
          <a:xfrm>
            <a:off x="668880" y="1676400"/>
            <a:ext cx="7806240" cy="1143480"/>
          </a:xfrm>
        </p:spPr>
        <p:txBody>
          <a:bodyPr/>
          <a:lstStyle/>
          <a:p>
            <a:r>
              <a:rPr lang="it-IT" dirty="0" smtClean="0">
                <a:solidFill>
                  <a:srgbClr val="006699"/>
                </a:solidFill>
                <a:latin typeface="Arial" pitchFamily="34" charset="0"/>
                <a:cs typeface="Arial" pitchFamily="34" charset="0"/>
              </a:rPr>
              <a:t>Cumulative </a:t>
            </a:r>
            <a:r>
              <a:rPr lang="it-IT" dirty="0" err="1" smtClean="0">
                <a:solidFill>
                  <a:srgbClr val="006699"/>
                </a:solidFill>
                <a:latin typeface="Arial" pitchFamily="34" charset="0"/>
                <a:cs typeface="Arial" pitchFamily="34" charset="0"/>
              </a:rPr>
              <a:t>incidence</a:t>
            </a:r>
            <a:r>
              <a:rPr lang="it-IT" dirty="0" smtClean="0">
                <a:solidFill>
                  <a:srgbClr val="006699"/>
                </a:solidFill>
                <a:latin typeface="Arial" pitchFamily="34" charset="0"/>
                <a:cs typeface="Arial" pitchFamily="34" charset="0"/>
              </a:rPr>
              <a:t> of </a:t>
            </a:r>
            <a:r>
              <a:rPr lang="it-IT" dirty="0" err="1" smtClean="0">
                <a:solidFill>
                  <a:srgbClr val="006699"/>
                </a:solidFill>
                <a:latin typeface="Arial" pitchFamily="34" charset="0"/>
                <a:cs typeface="Arial" pitchFamily="34" charset="0"/>
              </a:rPr>
              <a:t>all-cause</a:t>
            </a:r>
            <a:r>
              <a:rPr lang="it-IT" dirty="0" smtClean="0">
                <a:solidFill>
                  <a:srgbClr val="006699"/>
                </a:solidFill>
                <a:latin typeface="Arial" pitchFamily="34" charset="0"/>
                <a:cs typeface="Arial" pitchFamily="34" charset="0"/>
              </a:rPr>
              <a:t> </a:t>
            </a:r>
            <a:r>
              <a:rPr lang="it-IT" dirty="0" err="1" smtClean="0">
                <a:solidFill>
                  <a:srgbClr val="006699"/>
                </a:solidFill>
                <a:latin typeface="Arial" pitchFamily="34" charset="0"/>
                <a:cs typeface="Arial" pitchFamily="34" charset="0"/>
              </a:rPr>
              <a:t>mortality</a:t>
            </a:r>
            <a:r>
              <a:rPr lang="it-IT" dirty="0" smtClean="0">
                <a:solidFill>
                  <a:srgbClr val="006699"/>
                </a:solidFill>
                <a:latin typeface="Arial" pitchFamily="34" charset="0"/>
                <a:cs typeface="Arial" pitchFamily="34" charset="0"/>
              </a:rPr>
              <a:t> </a:t>
            </a:r>
            <a:endParaRPr lang="it-IT" dirty="0">
              <a:solidFill>
                <a:srgbClr val="006699"/>
              </a:solidFill>
              <a:latin typeface="Arial" pitchFamily="34" charset="0"/>
              <a:cs typeface="Arial" pitchFamily="34" charset="0"/>
            </a:endParaRPr>
          </a:p>
        </p:txBody>
      </p:sp>
      <p:cxnSp>
        <p:nvCxnSpPr>
          <p:cNvPr id="7" name="Connettore 1 6"/>
          <p:cNvCxnSpPr/>
          <p:nvPr/>
        </p:nvCxnSpPr>
        <p:spPr bwMode="auto">
          <a:xfrm>
            <a:off x="1295400" y="1828800"/>
            <a:ext cx="6553200" cy="0"/>
          </a:xfrm>
          <a:prstGeom prst="line">
            <a:avLst/>
          </a:prstGeom>
          <a:solidFill>
            <a:srgbClr val="00B8FF"/>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6" name="Picture 2"/>
          <p:cNvPicPr>
            <a:picLocks noChangeAspect="1" noChangeArrowheads="1"/>
          </p:cNvPicPr>
          <p:nvPr/>
        </p:nvPicPr>
        <p:blipFill>
          <a:blip r:embed="rId2" cstate="print"/>
          <a:srcRect b="33380"/>
          <a:stretch>
            <a:fillRect/>
          </a:stretch>
        </p:blipFill>
        <p:spPr bwMode="auto">
          <a:xfrm>
            <a:off x="1343025" y="1143000"/>
            <a:ext cx="6457950" cy="4925556"/>
          </a:xfrm>
          <a:prstGeom prst="rect">
            <a:avLst/>
          </a:prstGeom>
          <a:noFill/>
          <a:ln w="9525">
            <a:noFill/>
            <a:miter lim="800000"/>
            <a:headEnd/>
            <a:tailEnd/>
          </a:ln>
        </p:spPr>
      </p:pic>
      <p:sp>
        <p:nvSpPr>
          <p:cNvPr id="5" name="Titolo 4"/>
          <p:cNvSpPr txBox="1">
            <a:spLocks/>
          </p:cNvSpPr>
          <p:nvPr/>
        </p:nvSpPr>
        <p:spPr>
          <a:xfrm>
            <a:off x="228600" y="381000"/>
            <a:ext cx="8610600" cy="609600"/>
          </a:xfrm>
          <a:prstGeom prst="rect">
            <a:avLst/>
          </a:prstGeom>
        </p:spPr>
        <p:txBody>
          <a:bodyPr/>
          <a:lstStyle/>
          <a:p>
            <a:pPr marL="0" marR="0" lvl="0" indent="0" algn="ctr" defTabSz="414511"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it-IT" sz="2500" b="1" i="0" u="none" strike="noStrike" kern="0" cap="none" spc="0" normalizeH="0" baseline="0" noProof="0" dirty="0" err="1" smtClean="0">
                <a:ln>
                  <a:noFill/>
                </a:ln>
                <a:solidFill>
                  <a:srgbClr val="006699"/>
                </a:solidFill>
                <a:effectLst/>
                <a:uLnTx/>
                <a:uFillTx/>
                <a:latin typeface="Arial" pitchFamily="34" charset="0"/>
                <a:ea typeface="+mj-ea"/>
                <a:cs typeface="Arial" pitchFamily="34" charset="0"/>
              </a:rPr>
              <a:t>Incidence</a:t>
            </a:r>
            <a:r>
              <a:rPr kumimoji="0" lang="it-IT" sz="2500" b="1" i="0" u="none" strike="noStrike" kern="0" cap="none" spc="0" normalizeH="0" baseline="0" noProof="0" dirty="0" smtClean="0">
                <a:ln>
                  <a:noFill/>
                </a:ln>
                <a:solidFill>
                  <a:srgbClr val="006699"/>
                </a:solidFill>
                <a:effectLst/>
                <a:uLnTx/>
                <a:uFillTx/>
                <a:latin typeface="Arial" pitchFamily="34" charset="0"/>
                <a:ea typeface="+mj-ea"/>
                <a:cs typeface="Arial" pitchFamily="34" charset="0"/>
              </a:rPr>
              <a:t> of </a:t>
            </a:r>
            <a:r>
              <a:rPr kumimoji="0" lang="it-IT" sz="2500" b="1" i="0" u="none" strike="noStrike" kern="0" cap="none" spc="0" normalizeH="0" baseline="0" noProof="0" dirty="0" err="1" smtClean="0">
                <a:ln>
                  <a:noFill/>
                </a:ln>
                <a:solidFill>
                  <a:srgbClr val="006699"/>
                </a:solidFill>
                <a:effectLst/>
                <a:uLnTx/>
                <a:uFillTx/>
                <a:latin typeface="Arial" pitchFamily="34" charset="0"/>
                <a:ea typeface="+mj-ea"/>
                <a:cs typeface="Arial" pitchFamily="34" charset="0"/>
              </a:rPr>
              <a:t>hospitalizations</a:t>
            </a:r>
            <a:r>
              <a:rPr kumimoji="0" lang="it-IT" sz="2500" b="1" i="0" u="none" strike="noStrike" kern="0" cap="none" spc="0" normalizeH="0" baseline="0" noProof="0" dirty="0" smtClean="0">
                <a:ln>
                  <a:noFill/>
                </a:ln>
                <a:solidFill>
                  <a:srgbClr val="006699"/>
                </a:solidFill>
                <a:effectLst/>
                <a:uLnTx/>
                <a:uFillTx/>
                <a:latin typeface="Arial" pitchFamily="34" charset="0"/>
                <a:ea typeface="+mj-ea"/>
                <a:cs typeface="Arial" pitchFamily="34" charset="0"/>
              </a:rPr>
              <a:t>, </a:t>
            </a:r>
            <a:r>
              <a:rPr kumimoji="0" lang="it-IT" sz="2500" b="1" i="0" u="none" strike="noStrike" kern="0" cap="none" spc="0" normalizeH="0" baseline="0" noProof="0" dirty="0" err="1" smtClean="0">
                <a:ln>
                  <a:noFill/>
                </a:ln>
                <a:solidFill>
                  <a:srgbClr val="006699"/>
                </a:solidFill>
                <a:effectLst/>
                <a:uLnTx/>
                <a:uFillTx/>
                <a:latin typeface="Arial" pitchFamily="34" charset="0"/>
                <a:ea typeface="+mj-ea"/>
                <a:cs typeface="Arial" pitchFamily="34" charset="0"/>
              </a:rPr>
              <a:t>Lombardy</a:t>
            </a:r>
            <a:r>
              <a:rPr kumimoji="0" lang="it-IT" sz="2500" b="1" i="0" u="none" strike="noStrike" kern="0" cap="none" spc="0" normalizeH="0" baseline="0" noProof="0" dirty="0" smtClean="0">
                <a:ln>
                  <a:noFill/>
                </a:ln>
                <a:solidFill>
                  <a:srgbClr val="006699"/>
                </a:solidFill>
                <a:effectLst/>
                <a:uLnTx/>
                <a:uFillTx/>
                <a:latin typeface="Arial" pitchFamily="34" charset="0"/>
                <a:ea typeface="+mj-ea"/>
                <a:cs typeface="Arial" pitchFamily="34" charset="0"/>
              </a:rPr>
              <a:t> 2011</a:t>
            </a:r>
            <a:endParaRPr kumimoji="0" lang="it-IT" sz="2500" b="1" i="0" u="none" strike="noStrike" kern="0" cap="none" spc="0" normalizeH="0" baseline="0" noProof="0" dirty="0">
              <a:ln>
                <a:noFill/>
              </a:ln>
              <a:solidFill>
                <a:srgbClr val="006699"/>
              </a:solidFill>
              <a:effectLst/>
              <a:uLnTx/>
              <a:uFillTx/>
              <a:latin typeface="Arial" pitchFamily="34" charset="0"/>
              <a:ea typeface="+mj-ea"/>
              <a:cs typeface="Arial" pitchFamily="34" charset="0"/>
            </a:endParaRPr>
          </a:p>
        </p:txBody>
      </p:sp>
      <p:sp>
        <p:nvSpPr>
          <p:cNvPr id="6" name="CasellaDiTesto 5"/>
          <p:cNvSpPr txBox="1"/>
          <p:nvPr/>
        </p:nvSpPr>
        <p:spPr>
          <a:xfrm>
            <a:off x="1638300" y="6324600"/>
            <a:ext cx="5867400" cy="338554"/>
          </a:xfrm>
          <a:prstGeom prst="rect">
            <a:avLst/>
          </a:prstGeom>
          <a:noFill/>
        </p:spPr>
        <p:txBody>
          <a:bodyPr wrap="square" rtlCol="0">
            <a:spAutoFit/>
          </a:bodyPr>
          <a:lstStyle/>
          <a:p>
            <a:pPr algn="ctr"/>
            <a:r>
              <a:rPr lang="it-IT" b="0" i="0" dirty="0" err="1" smtClean="0">
                <a:latin typeface="Arial" pitchFamily="34" charset="0"/>
              </a:rPr>
              <a:t>Corrao</a:t>
            </a:r>
            <a:r>
              <a:rPr lang="it-IT" b="0" i="0" dirty="0" smtClean="0">
                <a:latin typeface="Arial" pitchFamily="34" charset="0"/>
              </a:rPr>
              <a:t> </a:t>
            </a:r>
            <a:r>
              <a:rPr lang="it-IT" b="0" i="0" dirty="0" err="1" smtClean="0">
                <a:latin typeface="Arial" pitchFamily="34" charset="0"/>
              </a:rPr>
              <a:t>et</a:t>
            </a:r>
            <a:r>
              <a:rPr lang="it-IT" b="0" i="0" dirty="0" smtClean="0">
                <a:latin typeface="Arial" pitchFamily="34" charset="0"/>
              </a:rPr>
              <a:t> al. Eur J Heart </a:t>
            </a:r>
            <a:r>
              <a:rPr lang="it-IT" b="0" i="0" dirty="0" err="1" smtClean="0">
                <a:latin typeface="Arial" pitchFamily="34" charset="0"/>
              </a:rPr>
              <a:t>Fail</a:t>
            </a:r>
            <a:r>
              <a:rPr lang="it-IT" b="0" i="0" dirty="0" smtClean="0">
                <a:latin typeface="Arial" pitchFamily="34" charset="0"/>
              </a:rPr>
              <a:t> 2014; 16, 729–736 </a:t>
            </a:r>
            <a:endParaRPr lang="it-IT" b="0" i="0" dirty="0">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609600" y="1600200"/>
          <a:ext cx="7924799" cy="46482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p:cNvPicPr>
            <a:picLocks noChangeAspect="1" noChangeArrowheads="1"/>
          </p:cNvPicPr>
          <p:nvPr/>
        </p:nvPicPr>
        <p:blipFill>
          <a:blip r:embed="rId3" cstate="print"/>
          <a:srcRect t="39328"/>
          <a:stretch>
            <a:fillRect/>
          </a:stretch>
        </p:blipFill>
        <p:spPr bwMode="auto">
          <a:xfrm>
            <a:off x="1219200" y="228600"/>
            <a:ext cx="6705600" cy="1410687"/>
          </a:xfrm>
          <a:prstGeom prst="rect">
            <a:avLst/>
          </a:prstGeom>
          <a:noFill/>
          <a:ln w="9525">
            <a:noFill/>
            <a:miter lim="800000"/>
            <a:headEnd/>
            <a:tailEnd/>
          </a:ln>
        </p:spPr>
      </p:pic>
      <p:sp>
        <p:nvSpPr>
          <p:cNvPr id="6" name="CasellaDiTesto 5"/>
          <p:cNvSpPr txBox="1"/>
          <p:nvPr/>
        </p:nvSpPr>
        <p:spPr>
          <a:xfrm>
            <a:off x="1638300" y="6324600"/>
            <a:ext cx="5867400" cy="338554"/>
          </a:xfrm>
          <a:prstGeom prst="rect">
            <a:avLst/>
          </a:prstGeom>
          <a:noFill/>
        </p:spPr>
        <p:txBody>
          <a:bodyPr wrap="square" rtlCol="0">
            <a:spAutoFit/>
          </a:bodyPr>
          <a:lstStyle/>
          <a:p>
            <a:pPr algn="ctr"/>
            <a:r>
              <a:rPr lang="it-IT" b="0" i="0" dirty="0" err="1" smtClean="0">
                <a:latin typeface="Arial" pitchFamily="34" charset="0"/>
              </a:rPr>
              <a:t>Corrao</a:t>
            </a:r>
            <a:r>
              <a:rPr lang="it-IT" b="0" i="0" dirty="0" smtClean="0">
                <a:latin typeface="Arial" pitchFamily="34" charset="0"/>
              </a:rPr>
              <a:t> </a:t>
            </a:r>
            <a:r>
              <a:rPr lang="it-IT" b="0" i="0" dirty="0" err="1" smtClean="0">
                <a:latin typeface="Arial" pitchFamily="34" charset="0"/>
              </a:rPr>
              <a:t>et</a:t>
            </a:r>
            <a:r>
              <a:rPr lang="it-IT" b="0" i="0" dirty="0" smtClean="0">
                <a:latin typeface="Arial" pitchFamily="34" charset="0"/>
              </a:rPr>
              <a:t> al. Eur J Heart </a:t>
            </a:r>
            <a:r>
              <a:rPr lang="it-IT" b="0" i="0" dirty="0" err="1" smtClean="0">
                <a:latin typeface="Arial" pitchFamily="34" charset="0"/>
              </a:rPr>
              <a:t>Fail</a:t>
            </a:r>
            <a:r>
              <a:rPr lang="it-IT" b="0" i="0" dirty="0" smtClean="0">
                <a:latin typeface="Arial" pitchFamily="34" charset="0"/>
              </a:rPr>
              <a:t> 2014; 16, 729–736 </a:t>
            </a:r>
            <a:endParaRPr lang="it-IT" b="0" i="0" dirty="0">
              <a:latin typeface="Arial" pitchFamily="34" charset="0"/>
            </a:endParaRPr>
          </a:p>
        </p:txBody>
      </p:sp>
      <p:cxnSp>
        <p:nvCxnSpPr>
          <p:cNvPr id="7" name="Connettore 1 6"/>
          <p:cNvCxnSpPr/>
          <p:nvPr/>
        </p:nvCxnSpPr>
        <p:spPr bwMode="auto">
          <a:xfrm>
            <a:off x="1295400" y="1676400"/>
            <a:ext cx="6553200" cy="0"/>
          </a:xfrm>
          <a:prstGeom prst="line">
            <a:avLst/>
          </a:prstGeom>
          <a:solidFill>
            <a:srgbClr val="00B8FF"/>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495300" y="1676400"/>
          <a:ext cx="8153400" cy="4800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p:cNvPicPr>
            <a:picLocks noChangeAspect="1" noChangeArrowheads="1"/>
          </p:cNvPicPr>
          <p:nvPr/>
        </p:nvPicPr>
        <p:blipFill>
          <a:blip r:embed="rId3" cstate="print"/>
          <a:srcRect t="39328"/>
          <a:stretch>
            <a:fillRect/>
          </a:stretch>
        </p:blipFill>
        <p:spPr bwMode="auto">
          <a:xfrm>
            <a:off x="1219200" y="228600"/>
            <a:ext cx="6705600" cy="1410687"/>
          </a:xfrm>
          <a:prstGeom prst="rect">
            <a:avLst/>
          </a:prstGeom>
          <a:noFill/>
          <a:ln w="9525">
            <a:noFill/>
            <a:miter lim="800000"/>
            <a:headEnd/>
            <a:tailEnd/>
          </a:ln>
        </p:spPr>
      </p:pic>
      <p:sp>
        <p:nvSpPr>
          <p:cNvPr id="6" name="CasellaDiTesto 5"/>
          <p:cNvSpPr txBox="1"/>
          <p:nvPr/>
        </p:nvSpPr>
        <p:spPr>
          <a:xfrm>
            <a:off x="1638300" y="6324600"/>
            <a:ext cx="5867400" cy="338554"/>
          </a:xfrm>
          <a:prstGeom prst="rect">
            <a:avLst/>
          </a:prstGeom>
          <a:noFill/>
        </p:spPr>
        <p:txBody>
          <a:bodyPr wrap="square" rtlCol="0">
            <a:spAutoFit/>
          </a:bodyPr>
          <a:lstStyle/>
          <a:p>
            <a:pPr algn="ctr"/>
            <a:r>
              <a:rPr lang="it-IT" b="0" i="0" dirty="0" err="1" smtClean="0">
                <a:latin typeface="Arial" pitchFamily="34" charset="0"/>
              </a:rPr>
              <a:t>Corrao</a:t>
            </a:r>
            <a:r>
              <a:rPr lang="it-IT" b="0" i="0" dirty="0" smtClean="0">
                <a:latin typeface="Arial" pitchFamily="34" charset="0"/>
              </a:rPr>
              <a:t> </a:t>
            </a:r>
            <a:r>
              <a:rPr lang="it-IT" b="0" i="0" dirty="0" err="1" smtClean="0">
                <a:latin typeface="Arial" pitchFamily="34" charset="0"/>
              </a:rPr>
              <a:t>et</a:t>
            </a:r>
            <a:r>
              <a:rPr lang="it-IT" b="0" i="0" dirty="0" smtClean="0">
                <a:latin typeface="Arial" pitchFamily="34" charset="0"/>
              </a:rPr>
              <a:t> al. Eur J Heart </a:t>
            </a:r>
            <a:r>
              <a:rPr lang="it-IT" b="0" i="0" dirty="0" err="1" smtClean="0">
                <a:latin typeface="Arial" pitchFamily="34" charset="0"/>
              </a:rPr>
              <a:t>Fail</a:t>
            </a:r>
            <a:r>
              <a:rPr lang="it-IT" b="0" i="0" dirty="0" smtClean="0">
                <a:latin typeface="Arial" pitchFamily="34" charset="0"/>
              </a:rPr>
              <a:t> 2014; 16, 729–736 </a:t>
            </a:r>
            <a:endParaRPr lang="it-IT" b="0" i="0" dirty="0">
              <a:latin typeface="Arial" pitchFamily="34" charset="0"/>
            </a:endParaRPr>
          </a:p>
        </p:txBody>
      </p:sp>
      <p:cxnSp>
        <p:nvCxnSpPr>
          <p:cNvPr id="7" name="Connettore 1 6"/>
          <p:cNvCxnSpPr/>
          <p:nvPr/>
        </p:nvCxnSpPr>
        <p:spPr bwMode="auto">
          <a:xfrm>
            <a:off x="1295400" y="1676400"/>
            <a:ext cx="6553200" cy="0"/>
          </a:xfrm>
          <a:prstGeom prst="line">
            <a:avLst/>
          </a:prstGeom>
          <a:solidFill>
            <a:srgbClr val="00B8FF"/>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GL_HEART FAILURE_2012 final0011.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GL_HEART FAILURE_2012 final0012.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067" t="50332" b="765"/>
          <a:stretch>
            <a:fillRect/>
          </a:stretch>
        </p:blipFill>
        <p:spPr bwMode="auto">
          <a:xfrm>
            <a:off x="781072" y="2743200"/>
            <a:ext cx="7581855" cy="3886200"/>
          </a:xfrm>
          <a:prstGeom prst="rect">
            <a:avLst/>
          </a:prstGeom>
          <a:noFill/>
          <a:ln w="9525">
            <a:solidFill>
              <a:schemeClr val="accent1"/>
            </a:solidFill>
            <a:miter lim="800000"/>
            <a:headEnd/>
            <a:tailEnd/>
          </a:ln>
        </p:spPr>
      </p:pic>
      <p:pic>
        <p:nvPicPr>
          <p:cNvPr id="5" name="Picture 2"/>
          <p:cNvPicPr>
            <a:picLocks noChangeAspect="1" noChangeArrowheads="1"/>
          </p:cNvPicPr>
          <p:nvPr/>
        </p:nvPicPr>
        <p:blipFill>
          <a:blip r:embed="rId3" cstate="print"/>
          <a:srcRect b="20588"/>
          <a:stretch>
            <a:fillRect/>
          </a:stretch>
        </p:blipFill>
        <p:spPr bwMode="auto">
          <a:xfrm>
            <a:off x="1310390" y="0"/>
            <a:ext cx="6498956" cy="2057400"/>
          </a:xfrm>
          <a:prstGeom prst="rect">
            <a:avLst/>
          </a:prstGeom>
          <a:noFill/>
          <a:ln w="9525">
            <a:noFill/>
            <a:miter lim="800000"/>
            <a:headEnd/>
            <a:tailEnd/>
          </a:ln>
        </p:spPr>
      </p:pic>
      <p:sp>
        <p:nvSpPr>
          <p:cNvPr id="8" name="CasellaDiTesto 7"/>
          <p:cNvSpPr txBox="1"/>
          <p:nvPr/>
        </p:nvSpPr>
        <p:spPr>
          <a:xfrm>
            <a:off x="6189230" y="6321623"/>
            <a:ext cx="2802370" cy="307777"/>
          </a:xfrm>
          <a:prstGeom prst="rect">
            <a:avLst/>
          </a:prstGeom>
          <a:noFill/>
        </p:spPr>
        <p:txBody>
          <a:bodyPr wrap="none" rtlCol="0">
            <a:spAutoFit/>
          </a:bodyPr>
          <a:lstStyle/>
          <a:p>
            <a:r>
              <a:rPr lang="en-US" sz="1400" b="0" i="0" dirty="0" smtClean="0">
                <a:latin typeface="Arial" pitchFamily="34" charset="0"/>
              </a:rPr>
              <a:t>Source: WHO Mortality database</a:t>
            </a:r>
            <a:endParaRPr lang="en-US" sz="1400" b="0" i="0" dirty="0">
              <a:latin typeface="Arial" pitchFamily="34" charset="0"/>
            </a:endParaRPr>
          </a:p>
        </p:txBody>
      </p:sp>
      <p:sp>
        <p:nvSpPr>
          <p:cNvPr id="9" name="CasellaDiTesto 8"/>
          <p:cNvSpPr txBox="1"/>
          <p:nvPr/>
        </p:nvSpPr>
        <p:spPr>
          <a:xfrm>
            <a:off x="1553385" y="2209800"/>
            <a:ext cx="6365845" cy="400110"/>
          </a:xfrm>
          <a:prstGeom prst="rect">
            <a:avLst/>
          </a:prstGeom>
          <a:noFill/>
        </p:spPr>
        <p:txBody>
          <a:bodyPr wrap="none" rtlCol="0">
            <a:spAutoFit/>
          </a:bodyPr>
          <a:lstStyle/>
          <a:p>
            <a:r>
              <a:rPr lang="en-US" sz="2000" b="0" i="0" dirty="0" smtClean="0">
                <a:solidFill>
                  <a:srgbClr val="000066"/>
                </a:solidFill>
                <a:latin typeface="Arial" pitchFamily="34" charset="0"/>
              </a:rPr>
              <a:t>Proportion of all deaths due to major causes in women</a:t>
            </a:r>
            <a:endParaRPr lang="en-US" sz="2000" b="0" i="0" dirty="0">
              <a:solidFill>
                <a:srgbClr val="000066"/>
              </a:solidFill>
              <a:latin typeface="Arial" pitchFamily="34" charset="0"/>
            </a:endParaRPr>
          </a:p>
        </p:txBody>
      </p:sp>
      <p:cxnSp>
        <p:nvCxnSpPr>
          <p:cNvPr id="10" name="Connettore 1 9"/>
          <p:cNvCxnSpPr/>
          <p:nvPr/>
        </p:nvCxnSpPr>
        <p:spPr bwMode="auto">
          <a:xfrm>
            <a:off x="609600" y="2590800"/>
            <a:ext cx="7924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GL_HEART FAILURE_2012 final0013.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662671" y="1347967"/>
            <a:ext cx="3820102" cy="4828334"/>
          </a:xfrm>
          <a:prstGeom prst="rect">
            <a:avLst/>
          </a:prstGeom>
          <a:noFill/>
          <a:ln w="9525" cap="flat">
            <a:solidFill>
              <a:srgbClr val="006699"/>
            </a:solidFill>
            <a:round/>
            <a:headEnd/>
            <a:tailEnd/>
          </a:ln>
          <a:effectLst/>
        </p:spPr>
      </p:pic>
      <p:sp>
        <p:nvSpPr>
          <p:cNvPr id="3075" name="AutoShape 3"/>
          <p:cNvSpPr>
            <a:spLocks noChangeArrowheads="1"/>
          </p:cNvSpPr>
          <p:nvPr/>
        </p:nvSpPr>
        <p:spPr bwMode="auto">
          <a:xfrm>
            <a:off x="415637" y="334989"/>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2400" i="0" dirty="0" smtClean="0">
                <a:solidFill>
                  <a:srgbClr val="006699"/>
                </a:solidFill>
                <a:latin typeface="Arial" pitchFamily="34" charset="0"/>
              </a:rPr>
              <a:t>Event-free </a:t>
            </a:r>
            <a:r>
              <a:rPr lang="en-US" sz="2400" i="0" dirty="0">
                <a:solidFill>
                  <a:srgbClr val="006699"/>
                </a:solidFill>
                <a:latin typeface="Arial" pitchFamily="34" charset="0"/>
              </a:rPr>
              <a:t>Survival According to the Presence or Absence of Elevated Jugular Venous Pressure </a:t>
            </a:r>
            <a:r>
              <a:rPr lang="en-US" sz="2400" i="0" dirty="0" smtClean="0">
                <a:solidFill>
                  <a:srgbClr val="006699"/>
                </a:solidFill>
                <a:latin typeface="Arial" pitchFamily="34" charset="0"/>
              </a:rPr>
              <a:t>and </a:t>
            </a:r>
            <a:r>
              <a:rPr lang="en-US" sz="2400" i="0" dirty="0">
                <a:solidFill>
                  <a:srgbClr val="006699"/>
                </a:solidFill>
                <a:latin typeface="Arial" pitchFamily="34" charset="0"/>
              </a:rPr>
              <a:t>a Third Heart </a:t>
            </a:r>
            <a:r>
              <a:rPr lang="en-US" sz="2400" i="0" dirty="0" smtClean="0">
                <a:solidFill>
                  <a:srgbClr val="006699"/>
                </a:solidFill>
                <a:latin typeface="Arial" pitchFamily="34" charset="0"/>
              </a:rPr>
              <a:t>Sound. Data from SOLVD Trial</a:t>
            </a:r>
            <a:endParaRPr lang="en-US" sz="2400" i="0" dirty="0">
              <a:solidFill>
                <a:srgbClr val="006699"/>
              </a:solidFill>
              <a:latin typeface="Arial" pitchFamily="34" charset="0"/>
            </a:endParaRPr>
          </a:p>
        </p:txBody>
      </p:sp>
      <p:sp>
        <p:nvSpPr>
          <p:cNvPr id="3076" name="Rectangle 4"/>
          <p:cNvSpPr>
            <a:spLocks noGrp="1" noChangeArrowheads="1"/>
          </p:cNvSpPr>
          <p:nvPr>
            <p:ph type="title"/>
          </p:nvPr>
        </p:nvSpPr>
        <p:spPr bwMode="auto">
          <a:xfrm>
            <a:off x="2869322" y="6348592"/>
            <a:ext cx="3381375" cy="320768"/>
          </a:xfrm>
          <a:noFill/>
          <a:ln cap="flat">
            <a:round/>
            <a:headEnd/>
            <a:tailEnd/>
          </a:ln>
        </p:spPr>
        <p:txBody>
          <a:bodyPr vert="horz" wrap="square" lIns="0" tIns="12211" rIns="0" bIns="0" numCol="1" anchor="ctr" anchorCtr="0" compatLnSpc="1">
            <a:prstTxWarp prst="textNoShape">
              <a:avLst/>
            </a:prstTxWarp>
          </a:bodyPr>
          <a:lstStyle/>
          <a:p>
            <a:pPr>
              <a:tabLst>
                <a:tab pos="649628" algn="l"/>
                <a:tab pos="1299256" algn="l"/>
                <a:tab pos="1948884" algn="l"/>
                <a:tab pos="2598511" algn="l"/>
                <a:tab pos="3248139" algn="l"/>
              </a:tabLst>
            </a:pPr>
            <a:r>
              <a:rPr lang="en-US" sz="1600" b="0" dirty="0" err="1">
                <a:cs typeface="Arial Unicode MS" pitchFamily="32" charset="0"/>
              </a:rPr>
              <a:t>Drazner</a:t>
            </a:r>
            <a:r>
              <a:rPr lang="en-US" sz="1600" b="0" dirty="0">
                <a:cs typeface="Arial Unicode MS" pitchFamily="32" charset="0"/>
              </a:rPr>
              <a:t> MH et al. N </a:t>
            </a:r>
            <a:r>
              <a:rPr lang="en-US" sz="1600" b="0" dirty="0" err="1">
                <a:cs typeface="Arial Unicode MS" pitchFamily="32" charset="0"/>
              </a:rPr>
              <a:t>Engl</a:t>
            </a:r>
            <a:r>
              <a:rPr lang="en-US" sz="1600" b="0" dirty="0">
                <a:cs typeface="Arial Unicode MS" pitchFamily="32" charset="0"/>
              </a:rPr>
              <a:t> J Med 2001;345:574-581.</a:t>
            </a:r>
          </a:p>
        </p:txBody>
      </p:sp>
      <p:cxnSp>
        <p:nvCxnSpPr>
          <p:cNvPr id="6" name="Connettore 1 5"/>
          <p:cNvCxnSpPr/>
          <p:nvPr/>
        </p:nvCxnSpPr>
        <p:spPr bwMode="auto">
          <a:xfrm>
            <a:off x="533400" y="12192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52403" y="365125"/>
            <a:ext cx="8772525" cy="1022350"/>
          </a:xfrm>
        </p:spPr>
        <p:txBody>
          <a:bodyPr/>
          <a:lstStyle/>
          <a:p>
            <a:pPr defTabSz="648546" eaLnBrk="1" hangingPunct="1"/>
            <a:r>
              <a:rPr lang="en-GB" sz="2800" dirty="0">
                <a:solidFill>
                  <a:srgbClr val="006699"/>
                </a:solidFill>
              </a:rPr>
              <a:t>Freedom from congestion predicts good survival also in patients with advanced HF </a:t>
            </a:r>
          </a:p>
        </p:txBody>
      </p:sp>
      <p:sp>
        <p:nvSpPr>
          <p:cNvPr id="187395" name="Rectangle 3"/>
          <p:cNvSpPr>
            <a:spLocks noGrp="1" noChangeArrowheads="1"/>
          </p:cNvSpPr>
          <p:nvPr>
            <p:ph type="body" idx="1"/>
          </p:nvPr>
        </p:nvSpPr>
        <p:spPr>
          <a:xfrm>
            <a:off x="207838" y="1898652"/>
            <a:ext cx="4148138" cy="1295400"/>
          </a:xfrm>
        </p:spPr>
        <p:txBody>
          <a:bodyPr/>
          <a:lstStyle/>
          <a:p>
            <a:pPr marL="0" indent="0" defTabSz="648546" eaLnBrk="1" hangingPunct="1">
              <a:spcBef>
                <a:spcPct val="30000"/>
              </a:spcBef>
              <a:buNone/>
            </a:pPr>
            <a:r>
              <a:rPr lang="en-GB" sz="2100" b="1" dirty="0">
                <a:solidFill>
                  <a:schemeClr val="tx1">
                    <a:lumMod val="50000"/>
                  </a:schemeClr>
                </a:solidFill>
              </a:rPr>
              <a:t>146 pts with NYHA IV</a:t>
            </a:r>
          </a:p>
          <a:p>
            <a:pPr marL="0" indent="0" defTabSz="648546" eaLnBrk="1" hangingPunct="1">
              <a:spcBef>
                <a:spcPct val="30000"/>
              </a:spcBef>
              <a:buNone/>
            </a:pPr>
            <a:r>
              <a:rPr lang="en-GB" sz="2100" b="1" dirty="0">
                <a:solidFill>
                  <a:schemeClr val="tx1">
                    <a:lumMod val="50000"/>
                  </a:schemeClr>
                </a:solidFill>
              </a:rPr>
              <a:t>4-6 weeks after discharge re-evaluated for congestion</a:t>
            </a:r>
          </a:p>
        </p:txBody>
      </p:sp>
      <p:sp>
        <p:nvSpPr>
          <p:cNvPr id="187396" name="Line 4"/>
          <p:cNvSpPr>
            <a:spLocks noChangeShapeType="1"/>
          </p:cNvSpPr>
          <p:nvPr/>
        </p:nvSpPr>
        <p:spPr bwMode="auto">
          <a:xfrm>
            <a:off x="4686300" y="2330450"/>
            <a:ext cx="0" cy="3276600"/>
          </a:xfrm>
          <a:prstGeom prst="line">
            <a:avLst/>
          </a:prstGeom>
          <a:noFill/>
          <a:ln w="12700">
            <a:solidFill>
              <a:schemeClr val="tx1"/>
            </a:solidFill>
            <a:round/>
            <a:headEnd/>
            <a:tailEnd/>
          </a:ln>
        </p:spPr>
        <p:txBody>
          <a:bodyPr lIns="91330" tIns="45667" rIns="91330" bIns="45667"/>
          <a:lstStyle/>
          <a:p>
            <a:endParaRPr lang="it-IT" sz="1800" b="0" i="0">
              <a:solidFill>
                <a:srgbClr val="919191">
                  <a:lumMod val="50000"/>
                </a:srgbClr>
              </a:solidFill>
              <a:latin typeface="Calibri" pitchFamily="34" charset="0"/>
              <a:cs typeface="Arial" charset="0"/>
            </a:endParaRPr>
          </a:p>
        </p:txBody>
      </p:sp>
      <p:sp>
        <p:nvSpPr>
          <p:cNvPr id="187397" name="Rectangle 5"/>
          <p:cNvSpPr>
            <a:spLocks noChangeArrowheads="1"/>
          </p:cNvSpPr>
          <p:nvPr/>
        </p:nvSpPr>
        <p:spPr bwMode="auto">
          <a:xfrm>
            <a:off x="307862" y="3730631"/>
            <a:ext cx="3413125" cy="2160466"/>
          </a:xfrm>
          <a:prstGeom prst="rect">
            <a:avLst/>
          </a:prstGeom>
          <a:noFill/>
          <a:ln w="12700">
            <a:noFill/>
            <a:miter lim="800000"/>
            <a:headEnd/>
            <a:tailEnd/>
          </a:ln>
        </p:spPr>
        <p:txBody>
          <a:bodyPr lIns="91311" tIns="45658" rIns="91311" bIns="45658">
            <a:spAutoFit/>
          </a:bodyPr>
          <a:lstStyle/>
          <a:p>
            <a:pPr marL="532792" indent="-532792">
              <a:spcBef>
                <a:spcPct val="15000"/>
              </a:spcBef>
              <a:buFontTx/>
              <a:buAutoNum type="arabicPeriod"/>
              <a:tabLst>
                <a:tab pos="364709" algn="l"/>
              </a:tabLst>
            </a:pPr>
            <a:r>
              <a:rPr lang="en-GB" sz="2400" i="0" dirty="0">
                <a:solidFill>
                  <a:srgbClr val="919191">
                    <a:lumMod val="50000"/>
                  </a:srgbClr>
                </a:solidFill>
                <a:latin typeface="Calibri" pitchFamily="34" charset="0"/>
                <a:cs typeface="Arial" charset="0"/>
              </a:rPr>
              <a:t> </a:t>
            </a:r>
            <a:r>
              <a:rPr lang="en-GB" sz="2400" i="0" dirty="0" err="1">
                <a:solidFill>
                  <a:srgbClr val="919191">
                    <a:lumMod val="50000"/>
                  </a:srgbClr>
                </a:solidFill>
                <a:latin typeface="Calibri" pitchFamily="34" charset="0"/>
                <a:cs typeface="Arial" charset="0"/>
              </a:rPr>
              <a:t>Orthopnoea</a:t>
            </a:r>
            <a:endParaRPr lang="en-GB" sz="2400" i="0" dirty="0">
              <a:solidFill>
                <a:srgbClr val="919191">
                  <a:lumMod val="50000"/>
                </a:srgbClr>
              </a:solidFill>
              <a:latin typeface="Calibri" pitchFamily="34" charset="0"/>
              <a:cs typeface="Arial" charset="0"/>
            </a:endParaRPr>
          </a:p>
          <a:p>
            <a:pPr marL="532792" indent="-532792">
              <a:spcBef>
                <a:spcPct val="15000"/>
              </a:spcBef>
              <a:buFontTx/>
              <a:buAutoNum type="arabicPeriod"/>
              <a:tabLst>
                <a:tab pos="364709" algn="l"/>
              </a:tabLst>
            </a:pPr>
            <a:r>
              <a:rPr lang="en-GB" sz="2400" i="0" dirty="0">
                <a:solidFill>
                  <a:srgbClr val="919191">
                    <a:lumMod val="50000"/>
                  </a:srgbClr>
                </a:solidFill>
                <a:latin typeface="Calibri" pitchFamily="34" charset="0"/>
                <a:cs typeface="Arial" charset="0"/>
                <a:sym typeface="Symbol" pitchFamily="18" charset="2"/>
              </a:rPr>
              <a:t>  </a:t>
            </a:r>
            <a:r>
              <a:rPr lang="en-GB" sz="2400" i="0" dirty="0">
                <a:solidFill>
                  <a:srgbClr val="919191">
                    <a:lumMod val="50000"/>
                  </a:srgbClr>
                </a:solidFill>
                <a:latin typeface="Calibri" pitchFamily="34" charset="0"/>
                <a:cs typeface="Arial" charset="0"/>
              </a:rPr>
              <a:t>JVP</a:t>
            </a:r>
          </a:p>
          <a:p>
            <a:pPr marL="532792" indent="-532792">
              <a:spcBef>
                <a:spcPct val="15000"/>
              </a:spcBef>
              <a:buFontTx/>
              <a:buAutoNum type="arabicPeriod"/>
              <a:tabLst>
                <a:tab pos="364709" algn="l"/>
              </a:tabLst>
            </a:pPr>
            <a:r>
              <a:rPr lang="en-GB" sz="2400" i="0" dirty="0">
                <a:solidFill>
                  <a:srgbClr val="919191">
                    <a:lumMod val="50000"/>
                  </a:srgbClr>
                </a:solidFill>
                <a:latin typeface="Calibri" pitchFamily="34" charset="0"/>
                <a:cs typeface="Arial" charset="0"/>
              </a:rPr>
              <a:t> Oedema</a:t>
            </a:r>
          </a:p>
          <a:p>
            <a:pPr marL="532792" indent="-532792">
              <a:spcBef>
                <a:spcPct val="15000"/>
              </a:spcBef>
              <a:buFontTx/>
              <a:buAutoNum type="arabicPeriod"/>
              <a:tabLst>
                <a:tab pos="364709" algn="l"/>
              </a:tabLst>
            </a:pPr>
            <a:r>
              <a:rPr lang="en-GB" sz="2400" i="0" dirty="0">
                <a:solidFill>
                  <a:srgbClr val="919191">
                    <a:lumMod val="50000"/>
                  </a:srgbClr>
                </a:solidFill>
                <a:latin typeface="Calibri" pitchFamily="34" charset="0"/>
                <a:cs typeface="Arial" charset="0"/>
              </a:rPr>
              <a:t> Weight gain</a:t>
            </a:r>
          </a:p>
          <a:p>
            <a:pPr marL="532792" indent="-532792">
              <a:spcBef>
                <a:spcPct val="15000"/>
              </a:spcBef>
              <a:buFontTx/>
              <a:buAutoNum type="arabicPeriod"/>
              <a:tabLst>
                <a:tab pos="364709" algn="l"/>
              </a:tabLst>
            </a:pPr>
            <a:r>
              <a:rPr lang="en-GB" sz="2400" i="0" dirty="0">
                <a:solidFill>
                  <a:srgbClr val="919191">
                    <a:lumMod val="50000"/>
                  </a:srgbClr>
                </a:solidFill>
                <a:latin typeface="Calibri" pitchFamily="34" charset="0"/>
                <a:cs typeface="Arial" charset="0"/>
                <a:sym typeface="Symbol" pitchFamily="18" charset="2"/>
              </a:rPr>
              <a:t>  baseline diuretics</a:t>
            </a:r>
          </a:p>
        </p:txBody>
      </p:sp>
      <p:sp>
        <p:nvSpPr>
          <p:cNvPr id="187398" name="Rectangle 6"/>
          <p:cNvSpPr>
            <a:spLocks noChangeArrowheads="1"/>
          </p:cNvSpPr>
          <p:nvPr/>
        </p:nvSpPr>
        <p:spPr bwMode="auto">
          <a:xfrm>
            <a:off x="334707" y="3198813"/>
            <a:ext cx="1212957" cy="461540"/>
          </a:xfrm>
          <a:prstGeom prst="rect">
            <a:avLst/>
          </a:prstGeom>
          <a:noFill/>
          <a:ln w="12700">
            <a:noFill/>
            <a:miter lim="800000"/>
            <a:headEnd/>
            <a:tailEnd/>
          </a:ln>
        </p:spPr>
        <p:txBody>
          <a:bodyPr wrap="none" lIns="91311" tIns="45658" rIns="91311" bIns="45658">
            <a:spAutoFit/>
          </a:bodyPr>
          <a:lstStyle/>
          <a:p>
            <a:r>
              <a:rPr lang="en-GB" sz="2400" i="0" dirty="0">
                <a:solidFill>
                  <a:srgbClr val="919191">
                    <a:lumMod val="50000"/>
                  </a:srgbClr>
                </a:solidFill>
                <a:latin typeface="Calibri" pitchFamily="34" charset="0"/>
                <a:cs typeface="Arial" charset="0"/>
              </a:rPr>
              <a:t>Criteria:</a:t>
            </a:r>
          </a:p>
        </p:txBody>
      </p:sp>
      <p:sp>
        <p:nvSpPr>
          <p:cNvPr id="187399" name="Line 7"/>
          <p:cNvSpPr>
            <a:spLocks noChangeShapeType="1"/>
          </p:cNvSpPr>
          <p:nvPr/>
        </p:nvSpPr>
        <p:spPr bwMode="auto">
          <a:xfrm flipV="1">
            <a:off x="4708525" y="5618174"/>
            <a:ext cx="4292600" cy="15875"/>
          </a:xfrm>
          <a:prstGeom prst="line">
            <a:avLst/>
          </a:prstGeom>
          <a:noFill/>
          <a:ln w="12700">
            <a:solidFill>
              <a:schemeClr val="tx1"/>
            </a:solidFill>
            <a:round/>
            <a:headEnd/>
            <a:tailEnd/>
          </a:ln>
        </p:spPr>
        <p:txBody>
          <a:bodyPr lIns="91330" tIns="45667" rIns="91330" bIns="45667"/>
          <a:lstStyle/>
          <a:p>
            <a:endParaRPr lang="it-IT" sz="1800" b="0" i="0">
              <a:solidFill>
                <a:srgbClr val="919191">
                  <a:lumMod val="50000"/>
                </a:srgbClr>
              </a:solidFill>
              <a:latin typeface="Calibri" pitchFamily="34" charset="0"/>
              <a:cs typeface="Arial" charset="0"/>
            </a:endParaRPr>
          </a:p>
        </p:txBody>
      </p:sp>
      <p:sp>
        <p:nvSpPr>
          <p:cNvPr id="187400" name="Line 8"/>
          <p:cNvSpPr>
            <a:spLocks noChangeShapeType="1"/>
          </p:cNvSpPr>
          <p:nvPr/>
        </p:nvSpPr>
        <p:spPr bwMode="auto">
          <a:xfrm flipH="1">
            <a:off x="4616461" y="4979988"/>
            <a:ext cx="61913" cy="30162"/>
          </a:xfrm>
          <a:prstGeom prst="line">
            <a:avLst/>
          </a:prstGeom>
          <a:noFill/>
          <a:ln w="12700">
            <a:solidFill>
              <a:schemeClr val="tx1"/>
            </a:solidFill>
            <a:round/>
            <a:headEnd/>
            <a:tailEnd/>
          </a:ln>
        </p:spPr>
        <p:txBody>
          <a:bodyPr lIns="91330" tIns="45667" rIns="91330" bIns="45667"/>
          <a:lstStyle/>
          <a:p>
            <a:endParaRPr lang="it-IT" sz="1800" b="0" i="0">
              <a:solidFill>
                <a:srgbClr val="919191">
                  <a:lumMod val="50000"/>
                </a:srgbClr>
              </a:solidFill>
              <a:latin typeface="Calibri" pitchFamily="34" charset="0"/>
              <a:cs typeface="Arial" charset="0"/>
            </a:endParaRPr>
          </a:p>
        </p:txBody>
      </p:sp>
      <p:sp>
        <p:nvSpPr>
          <p:cNvPr id="187401" name="Line 9"/>
          <p:cNvSpPr>
            <a:spLocks noChangeShapeType="1"/>
          </p:cNvSpPr>
          <p:nvPr/>
        </p:nvSpPr>
        <p:spPr bwMode="auto">
          <a:xfrm flipH="1">
            <a:off x="4594236" y="4322763"/>
            <a:ext cx="61913" cy="30162"/>
          </a:xfrm>
          <a:prstGeom prst="line">
            <a:avLst/>
          </a:prstGeom>
          <a:noFill/>
          <a:ln w="12700">
            <a:solidFill>
              <a:schemeClr val="tx1"/>
            </a:solidFill>
            <a:round/>
            <a:headEnd/>
            <a:tailEnd/>
          </a:ln>
        </p:spPr>
        <p:txBody>
          <a:bodyPr lIns="91330" tIns="45667" rIns="91330" bIns="45667"/>
          <a:lstStyle/>
          <a:p>
            <a:endParaRPr lang="it-IT" sz="1800" b="0" i="0">
              <a:solidFill>
                <a:srgbClr val="919191">
                  <a:lumMod val="50000"/>
                </a:srgbClr>
              </a:solidFill>
              <a:latin typeface="Calibri" pitchFamily="34" charset="0"/>
              <a:cs typeface="Arial" charset="0"/>
            </a:endParaRPr>
          </a:p>
        </p:txBody>
      </p:sp>
      <p:sp>
        <p:nvSpPr>
          <p:cNvPr id="187402" name="Line 10"/>
          <p:cNvSpPr>
            <a:spLocks noChangeShapeType="1"/>
          </p:cNvSpPr>
          <p:nvPr/>
        </p:nvSpPr>
        <p:spPr bwMode="auto">
          <a:xfrm flipH="1">
            <a:off x="4603761" y="3665538"/>
            <a:ext cx="61913" cy="30162"/>
          </a:xfrm>
          <a:prstGeom prst="line">
            <a:avLst/>
          </a:prstGeom>
          <a:noFill/>
          <a:ln w="12700">
            <a:solidFill>
              <a:schemeClr val="tx1"/>
            </a:solidFill>
            <a:round/>
            <a:headEnd/>
            <a:tailEnd/>
          </a:ln>
        </p:spPr>
        <p:txBody>
          <a:bodyPr lIns="91330" tIns="45667" rIns="91330" bIns="45667"/>
          <a:lstStyle/>
          <a:p>
            <a:endParaRPr lang="it-IT" sz="1800" b="0" i="0">
              <a:solidFill>
                <a:srgbClr val="919191">
                  <a:lumMod val="50000"/>
                </a:srgbClr>
              </a:solidFill>
              <a:latin typeface="Calibri" pitchFamily="34" charset="0"/>
              <a:cs typeface="Arial" charset="0"/>
            </a:endParaRPr>
          </a:p>
        </p:txBody>
      </p:sp>
      <p:sp>
        <p:nvSpPr>
          <p:cNvPr id="187403" name="Line 11"/>
          <p:cNvSpPr>
            <a:spLocks noChangeShapeType="1"/>
          </p:cNvSpPr>
          <p:nvPr/>
        </p:nvSpPr>
        <p:spPr bwMode="auto">
          <a:xfrm flipH="1">
            <a:off x="4613286" y="3008313"/>
            <a:ext cx="61913" cy="30162"/>
          </a:xfrm>
          <a:prstGeom prst="line">
            <a:avLst/>
          </a:prstGeom>
          <a:noFill/>
          <a:ln w="12700">
            <a:solidFill>
              <a:schemeClr val="tx1"/>
            </a:solidFill>
            <a:round/>
            <a:headEnd/>
            <a:tailEnd/>
          </a:ln>
        </p:spPr>
        <p:txBody>
          <a:bodyPr lIns="91330" tIns="45667" rIns="91330" bIns="45667"/>
          <a:lstStyle/>
          <a:p>
            <a:endParaRPr lang="it-IT" sz="1800" b="0" i="0">
              <a:solidFill>
                <a:srgbClr val="919191">
                  <a:lumMod val="50000"/>
                </a:srgbClr>
              </a:solidFill>
              <a:latin typeface="Calibri" pitchFamily="34" charset="0"/>
              <a:cs typeface="Arial" charset="0"/>
            </a:endParaRPr>
          </a:p>
        </p:txBody>
      </p:sp>
      <p:sp>
        <p:nvSpPr>
          <p:cNvPr id="187404" name="Text Box 12"/>
          <p:cNvSpPr txBox="1">
            <a:spLocks noChangeArrowheads="1"/>
          </p:cNvSpPr>
          <p:nvPr/>
        </p:nvSpPr>
        <p:spPr bwMode="auto">
          <a:xfrm>
            <a:off x="4252913" y="4870451"/>
            <a:ext cx="418444" cy="369207"/>
          </a:xfrm>
          <a:prstGeom prst="rect">
            <a:avLst/>
          </a:prstGeom>
          <a:noFill/>
          <a:ln w="12700">
            <a:noFill/>
            <a:miter lim="800000"/>
            <a:headEnd/>
            <a:tailEnd/>
          </a:ln>
        </p:spPr>
        <p:txBody>
          <a:bodyPr wrap="none" lIns="91311" tIns="45658" rIns="91311" bIns="45658">
            <a:spAutoFit/>
          </a:bodyPr>
          <a:lstStyle/>
          <a:p>
            <a:r>
              <a:rPr lang="en-GB" sz="1800" i="0">
                <a:solidFill>
                  <a:srgbClr val="919191">
                    <a:lumMod val="50000"/>
                  </a:srgbClr>
                </a:solidFill>
                <a:latin typeface="Calibri" pitchFamily="34" charset="0"/>
                <a:cs typeface="Arial" charset="0"/>
              </a:rPr>
              <a:t>20</a:t>
            </a:r>
          </a:p>
        </p:txBody>
      </p:sp>
      <p:sp>
        <p:nvSpPr>
          <p:cNvPr id="187405" name="Text Box 13"/>
          <p:cNvSpPr txBox="1">
            <a:spLocks noChangeArrowheads="1"/>
          </p:cNvSpPr>
          <p:nvPr/>
        </p:nvSpPr>
        <p:spPr bwMode="auto">
          <a:xfrm>
            <a:off x="4222756" y="4216401"/>
            <a:ext cx="418444" cy="369207"/>
          </a:xfrm>
          <a:prstGeom prst="rect">
            <a:avLst/>
          </a:prstGeom>
          <a:noFill/>
          <a:ln w="12700">
            <a:noFill/>
            <a:miter lim="800000"/>
            <a:headEnd/>
            <a:tailEnd/>
          </a:ln>
        </p:spPr>
        <p:txBody>
          <a:bodyPr wrap="none" lIns="91311" tIns="45658" rIns="91311" bIns="45658">
            <a:spAutoFit/>
          </a:bodyPr>
          <a:lstStyle/>
          <a:p>
            <a:r>
              <a:rPr lang="en-GB" sz="1800" i="0">
                <a:solidFill>
                  <a:srgbClr val="919191">
                    <a:lumMod val="50000"/>
                  </a:srgbClr>
                </a:solidFill>
                <a:latin typeface="Calibri" pitchFamily="34" charset="0"/>
                <a:cs typeface="Arial" charset="0"/>
              </a:rPr>
              <a:t>40</a:t>
            </a:r>
          </a:p>
        </p:txBody>
      </p:sp>
      <p:sp>
        <p:nvSpPr>
          <p:cNvPr id="187406" name="Text Box 14"/>
          <p:cNvSpPr txBox="1">
            <a:spLocks noChangeArrowheads="1"/>
          </p:cNvSpPr>
          <p:nvPr/>
        </p:nvSpPr>
        <p:spPr bwMode="auto">
          <a:xfrm>
            <a:off x="4224338" y="3530606"/>
            <a:ext cx="418444" cy="369207"/>
          </a:xfrm>
          <a:prstGeom prst="rect">
            <a:avLst/>
          </a:prstGeom>
          <a:noFill/>
          <a:ln w="12700">
            <a:noFill/>
            <a:miter lim="800000"/>
            <a:headEnd/>
            <a:tailEnd/>
          </a:ln>
        </p:spPr>
        <p:txBody>
          <a:bodyPr wrap="none" lIns="91311" tIns="45658" rIns="91311" bIns="45658">
            <a:spAutoFit/>
          </a:bodyPr>
          <a:lstStyle/>
          <a:p>
            <a:r>
              <a:rPr lang="en-GB" sz="1800" i="0">
                <a:solidFill>
                  <a:srgbClr val="919191">
                    <a:lumMod val="50000"/>
                  </a:srgbClr>
                </a:solidFill>
                <a:latin typeface="Calibri" pitchFamily="34" charset="0"/>
                <a:cs typeface="Arial" charset="0"/>
              </a:rPr>
              <a:t>60</a:t>
            </a:r>
          </a:p>
        </p:txBody>
      </p:sp>
      <p:sp>
        <p:nvSpPr>
          <p:cNvPr id="187407" name="Text Box 15"/>
          <p:cNvSpPr txBox="1">
            <a:spLocks noChangeArrowheads="1"/>
          </p:cNvSpPr>
          <p:nvPr/>
        </p:nvSpPr>
        <p:spPr bwMode="auto">
          <a:xfrm>
            <a:off x="4241803" y="2860676"/>
            <a:ext cx="418444" cy="369207"/>
          </a:xfrm>
          <a:prstGeom prst="rect">
            <a:avLst/>
          </a:prstGeom>
          <a:noFill/>
          <a:ln w="12700">
            <a:noFill/>
            <a:miter lim="800000"/>
            <a:headEnd/>
            <a:tailEnd/>
          </a:ln>
        </p:spPr>
        <p:txBody>
          <a:bodyPr wrap="none" lIns="91311" tIns="45658" rIns="91311" bIns="45658">
            <a:spAutoFit/>
          </a:bodyPr>
          <a:lstStyle/>
          <a:p>
            <a:r>
              <a:rPr lang="en-GB" sz="1800" i="0">
                <a:solidFill>
                  <a:srgbClr val="919191">
                    <a:lumMod val="50000"/>
                  </a:srgbClr>
                </a:solidFill>
                <a:latin typeface="Calibri" pitchFamily="34" charset="0"/>
                <a:cs typeface="Arial" charset="0"/>
              </a:rPr>
              <a:t>80</a:t>
            </a:r>
          </a:p>
        </p:txBody>
      </p:sp>
      <p:sp>
        <p:nvSpPr>
          <p:cNvPr id="187408" name="Text Box 16"/>
          <p:cNvSpPr txBox="1">
            <a:spLocks noChangeArrowheads="1"/>
          </p:cNvSpPr>
          <p:nvPr/>
        </p:nvSpPr>
        <p:spPr bwMode="auto">
          <a:xfrm>
            <a:off x="4670427" y="1900249"/>
            <a:ext cx="1990725" cy="701675"/>
          </a:xfrm>
          <a:prstGeom prst="rect">
            <a:avLst/>
          </a:prstGeom>
          <a:noFill/>
          <a:ln w="12700">
            <a:noFill/>
            <a:miter lim="800000"/>
            <a:headEnd/>
            <a:tailEnd/>
          </a:ln>
        </p:spPr>
        <p:txBody>
          <a:bodyPr lIns="91311" tIns="45658" rIns="91311" bIns="45658">
            <a:spAutoFit/>
          </a:bodyPr>
          <a:lstStyle/>
          <a:p>
            <a:r>
              <a:rPr lang="en-GB" sz="2000" i="0" dirty="0">
                <a:solidFill>
                  <a:srgbClr val="919191">
                    <a:lumMod val="50000"/>
                  </a:srgbClr>
                </a:solidFill>
                <a:latin typeface="Calibri" pitchFamily="34" charset="0"/>
                <a:cs typeface="Arial" charset="0"/>
              </a:rPr>
              <a:t>2-year survival </a:t>
            </a:r>
            <a:br>
              <a:rPr lang="en-GB" sz="2000" i="0" dirty="0">
                <a:solidFill>
                  <a:srgbClr val="919191">
                    <a:lumMod val="50000"/>
                  </a:srgbClr>
                </a:solidFill>
                <a:latin typeface="Calibri" pitchFamily="34" charset="0"/>
                <a:cs typeface="Arial" charset="0"/>
              </a:rPr>
            </a:br>
            <a:r>
              <a:rPr lang="en-GB" sz="2000" i="0" dirty="0">
                <a:solidFill>
                  <a:srgbClr val="919191">
                    <a:lumMod val="50000"/>
                  </a:srgbClr>
                </a:solidFill>
                <a:latin typeface="Calibri" pitchFamily="34" charset="0"/>
                <a:cs typeface="Arial" charset="0"/>
              </a:rPr>
              <a:t>(%)</a:t>
            </a:r>
          </a:p>
        </p:txBody>
      </p:sp>
      <p:sp>
        <p:nvSpPr>
          <p:cNvPr id="187409" name="Rectangle 17"/>
          <p:cNvSpPr>
            <a:spLocks noChangeArrowheads="1"/>
          </p:cNvSpPr>
          <p:nvPr/>
        </p:nvSpPr>
        <p:spPr bwMode="auto">
          <a:xfrm>
            <a:off x="4821238" y="2698754"/>
            <a:ext cx="792162" cy="2925763"/>
          </a:xfrm>
          <a:prstGeom prst="rect">
            <a:avLst/>
          </a:prstGeom>
          <a:solidFill>
            <a:schemeClr val="tx2"/>
          </a:solidFill>
          <a:ln w="12700">
            <a:noFill/>
            <a:miter lim="800000"/>
            <a:headEnd/>
            <a:tailEnd/>
          </a:ln>
        </p:spPr>
        <p:txBody>
          <a:bodyPr wrap="none" lIns="91330" tIns="45667" rIns="91330" bIns="45667" anchor="ctr"/>
          <a:lstStyle/>
          <a:p>
            <a:endParaRPr lang="en-GB" sz="2400" b="0" i="0" dirty="0">
              <a:solidFill>
                <a:srgbClr val="919191">
                  <a:lumMod val="50000"/>
                </a:srgbClr>
              </a:solidFill>
              <a:latin typeface="Calibri" pitchFamily="34" charset="0"/>
              <a:cs typeface="Arial" charset="0"/>
            </a:endParaRPr>
          </a:p>
        </p:txBody>
      </p:sp>
      <p:sp>
        <p:nvSpPr>
          <p:cNvPr id="187410" name="Rectangle 18"/>
          <p:cNvSpPr>
            <a:spLocks noChangeArrowheads="1"/>
          </p:cNvSpPr>
          <p:nvPr/>
        </p:nvSpPr>
        <p:spPr bwMode="auto">
          <a:xfrm>
            <a:off x="5767388" y="3386149"/>
            <a:ext cx="792162" cy="2255837"/>
          </a:xfrm>
          <a:prstGeom prst="rect">
            <a:avLst/>
          </a:prstGeom>
          <a:solidFill>
            <a:srgbClr val="FF9933"/>
          </a:solidFill>
          <a:ln w="12700">
            <a:noFill/>
            <a:miter lim="800000"/>
            <a:headEnd/>
            <a:tailEnd/>
          </a:ln>
        </p:spPr>
        <p:txBody>
          <a:bodyPr wrap="none" lIns="91330" tIns="45667" rIns="91330" bIns="45667" anchor="ctr"/>
          <a:lstStyle/>
          <a:p>
            <a:endParaRPr lang="en-GB" sz="2400" b="0" i="0" dirty="0">
              <a:solidFill>
                <a:srgbClr val="919191">
                  <a:lumMod val="50000"/>
                </a:srgbClr>
              </a:solidFill>
              <a:latin typeface="Calibri" pitchFamily="34" charset="0"/>
              <a:cs typeface="Arial" charset="0"/>
            </a:endParaRPr>
          </a:p>
        </p:txBody>
      </p:sp>
      <p:sp>
        <p:nvSpPr>
          <p:cNvPr id="187411" name="Rectangle 19"/>
          <p:cNvSpPr>
            <a:spLocks noChangeArrowheads="1"/>
          </p:cNvSpPr>
          <p:nvPr/>
        </p:nvSpPr>
        <p:spPr bwMode="auto">
          <a:xfrm>
            <a:off x="6992938" y="4308475"/>
            <a:ext cx="792162" cy="1311275"/>
          </a:xfrm>
          <a:prstGeom prst="rect">
            <a:avLst/>
          </a:prstGeom>
          <a:solidFill>
            <a:srgbClr val="FF9900"/>
          </a:solidFill>
          <a:ln w="12700">
            <a:noFill/>
            <a:miter lim="800000"/>
            <a:headEnd/>
            <a:tailEnd/>
          </a:ln>
        </p:spPr>
        <p:txBody>
          <a:bodyPr wrap="none" lIns="91330" tIns="45667" rIns="91330" bIns="45667" anchor="ctr"/>
          <a:lstStyle/>
          <a:p>
            <a:endParaRPr lang="en-GB" sz="2400" b="0" i="0" dirty="0">
              <a:solidFill>
                <a:srgbClr val="919191">
                  <a:lumMod val="50000"/>
                </a:srgbClr>
              </a:solidFill>
              <a:latin typeface="Calibri" pitchFamily="34" charset="0"/>
              <a:cs typeface="Arial" charset="0"/>
            </a:endParaRPr>
          </a:p>
        </p:txBody>
      </p:sp>
      <p:sp>
        <p:nvSpPr>
          <p:cNvPr id="187412" name="Text Box 20"/>
          <p:cNvSpPr txBox="1">
            <a:spLocks noChangeArrowheads="1"/>
          </p:cNvSpPr>
          <p:nvPr/>
        </p:nvSpPr>
        <p:spPr bwMode="auto">
          <a:xfrm>
            <a:off x="4711711" y="5684845"/>
            <a:ext cx="969963" cy="560028"/>
          </a:xfrm>
          <a:prstGeom prst="rect">
            <a:avLst/>
          </a:prstGeom>
          <a:noFill/>
          <a:ln w="12700">
            <a:noFill/>
            <a:miter lim="800000"/>
            <a:headEnd/>
            <a:tailEnd/>
          </a:ln>
        </p:spPr>
        <p:txBody>
          <a:bodyPr lIns="91311" tIns="45658" rIns="91311" bIns="45658">
            <a:spAutoFit/>
          </a:bodyPr>
          <a:lstStyle/>
          <a:p>
            <a:pPr>
              <a:lnSpc>
                <a:spcPct val="80000"/>
              </a:lnSpc>
            </a:pPr>
            <a:r>
              <a:rPr lang="en-GB" sz="1900" i="0" dirty="0">
                <a:solidFill>
                  <a:srgbClr val="919191">
                    <a:lumMod val="50000"/>
                  </a:srgbClr>
                </a:solidFill>
                <a:latin typeface="Calibri" pitchFamily="34" charset="0"/>
                <a:cs typeface="Arial" charset="0"/>
              </a:rPr>
              <a:t>0 </a:t>
            </a:r>
            <a:r>
              <a:rPr lang="en-GB" sz="1900" i="0" dirty="0" err="1">
                <a:solidFill>
                  <a:srgbClr val="919191">
                    <a:lumMod val="50000"/>
                  </a:srgbClr>
                </a:solidFill>
                <a:latin typeface="Calibri" pitchFamily="34" charset="0"/>
                <a:cs typeface="Arial" charset="0"/>
              </a:rPr>
              <a:t>crit</a:t>
            </a:r>
            <a:endParaRPr lang="en-GB" sz="1900" i="0" dirty="0">
              <a:solidFill>
                <a:srgbClr val="919191">
                  <a:lumMod val="50000"/>
                </a:srgbClr>
              </a:solidFill>
              <a:latin typeface="Calibri" pitchFamily="34" charset="0"/>
              <a:cs typeface="Arial" charset="0"/>
            </a:endParaRPr>
          </a:p>
          <a:p>
            <a:pPr>
              <a:lnSpc>
                <a:spcPct val="80000"/>
              </a:lnSpc>
            </a:pPr>
            <a:r>
              <a:rPr lang="en-GB" sz="1900" i="0" dirty="0">
                <a:solidFill>
                  <a:srgbClr val="919191">
                    <a:lumMod val="50000"/>
                  </a:srgbClr>
                </a:solidFill>
                <a:latin typeface="Calibri" pitchFamily="34" charset="0"/>
                <a:cs typeface="Arial" charset="0"/>
              </a:rPr>
              <a:t>(n=80)</a:t>
            </a:r>
          </a:p>
        </p:txBody>
      </p:sp>
      <p:sp>
        <p:nvSpPr>
          <p:cNvPr id="187413" name="Text Box 21"/>
          <p:cNvSpPr txBox="1">
            <a:spLocks noChangeArrowheads="1"/>
          </p:cNvSpPr>
          <p:nvPr/>
        </p:nvSpPr>
        <p:spPr bwMode="auto">
          <a:xfrm>
            <a:off x="5530855" y="5662620"/>
            <a:ext cx="1228725" cy="560028"/>
          </a:xfrm>
          <a:prstGeom prst="rect">
            <a:avLst/>
          </a:prstGeom>
          <a:noFill/>
          <a:ln w="12700">
            <a:noFill/>
            <a:miter lim="800000"/>
            <a:headEnd/>
            <a:tailEnd/>
          </a:ln>
        </p:spPr>
        <p:txBody>
          <a:bodyPr lIns="91311" tIns="45658" rIns="91311" bIns="45658">
            <a:spAutoFit/>
          </a:bodyPr>
          <a:lstStyle/>
          <a:p>
            <a:pPr>
              <a:lnSpc>
                <a:spcPct val="80000"/>
              </a:lnSpc>
            </a:pPr>
            <a:r>
              <a:rPr lang="en-GB" sz="1900" i="0" dirty="0">
                <a:solidFill>
                  <a:srgbClr val="919191">
                    <a:lumMod val="50000"/>
                  </a:srgbClr>
                </a:solidFill>
                <a:latin typeface="Calibri" pitchFamily="34" charset="0"/>
                <a:cs typeface="Arial" charset="0"/>
              </a:rPr>
              <a:t>1-2 </a:t>
            </a:r>
            <a:r>
              <a:rPr lang="en-GB" sz="1900" i="0" dirty="0" err="1">
                <a:solidFill>
                  <a:srgbClr val="919191">
                    <a:lumMod val="50000"/>
                  </a:srgbClr>
                </a:solidFill>
                <a:latin typeface="Calibri" pitchFamily="34" charset="0"/>
                <a:cs typeface="Arial" charset="0"/>
              </a:rPr>
              <a:t>crit</a:t>
            </a:r>
            <a:endParaRPr lang="en-GB" sz="1900" i="0" dirty="0">
              <a:solidFill>
                <a:srgbClr val="919191">
                  <a:lumMod val="50000"/>
                </a:srgbClr>
              </a:solidFill>
              <a:latin typeface="Calibri" pitchFamily="34" charset="0"/>
              <a:cs typeface="Arial" charset="0"/>
            </a:endParaRPr>
          </a:p>
          <a:p>
            <a:pPr>
              <a:lnSpc>
                <a:spcPct val="80000"/>
              </a:lnSpc>
            </a:pPr>
            <a:r>
              <a:rPr lang="en-GB" sz="1900" i="0" dirty="0">
                <a:solidFill>
                  <a:srgbClr val="919191">
                    <a:lumMod val="50000"/>
                  </a:srgbClr>
                </a:solidFill>
                <a:latin typeface="Calibri" pitchFamily="34" charset="0"/>
                <a:cs typeface="Arial" charset="0"/>
              </a:rPr>
              <a:t>(n=40)</a:t>
            </a:r>
          </a:p>
        </p:txBody>
      </p:sp>
      <p:sp>
        <p:nvSpPr>
          <p:cNvPr id="187414" name="Text Box 22"/>
          <p:cNvSpPr txBox="1">
            <a:spLocks noChangeArrowheads="1"/>
          </p:cNvSpPr>
          <p:nvPr/>
        </p:nvSpPr>
        <p:spPr bwMode="auto">
          <a:xfrm>
            <a:off x="6772275" y="5656271"/>
            <a:ext cx="1228725" cy="560028"/>
          </a:xfrm>
          <a:prstGeom prst="rect">
            <a:avLst/>
          </a:prstGeom>
          <a:noFill/>
          <a:ln w="12700">
            <a:noFill/>
            <a:miter lim="800000"/>
            <a:headEnd/>
            <a:tailEnd/>
          </a:ln>
        </p:spPr>
        <p:txBody>
          <a:bodyPr lIns="91311" tIns="45658" rIns="91311" bIns="45658">
            <a:spAutoFit/>
          </a:bodyPr>
          <a:lstStyle/>
          <a:p>
            <a:pPr>
              <a:lnSpc>
                <a:spcPct val="80000"/>
              </a:lnSpc>
            </a:pPr>
            <a:r>
              <a:rPr lang="en-GB" sz="1900" i="0" dirty="0">
                <a:solidFill>
                  <a:srgbClr val="919191">
                    <a:lumMod val="50000"/>
                  </a:srgbClr>
                </a:solidFill>
                <a:latin typeface="Calibri" pitchFamily="34" charset="0"/>
                <a:cs typeface="Arial" charset="0"/>
                <a:sym typeface="Symbol" pitchFamily="18" charset="2"/>
              </a:rPr>
              <a:t></a:t>
            </a:r>
            <a:r>
              <a:rPr lang="en-GB" sz="1900" i="0" dirty="0">
                <a:solidFill>
                  <a:srgbClr val="919191">
                    <a:lumMod val="50000"/>
                  </a:srgbClr>
                </a:solidFill>
                <a:latin typeface="Calibri" pitchFamily="34" charset="0"/>
                <a:cs typeface="Arial" charset="0"/>
              </a:rPr>
              <a:t>3 </a:t>
            </a:r>
            <a:r>
              <a:rPr lang="en-GB" sz="1900" i="0" dirty="0" err="1">
                <a:solidFill>
                  <a:srgbClr val="919191">
                    <a:lumMod val="50000"/>
                  </a:srgbClr>
                </a:solidFill>
                <a:latin typeface="Calibri" pitchFamily="34" charset="0"/>
                <a:cs typeface="Arial" charset="0"/>
              </a:rPr>
              <a:t>crit</a:t>
            </a:r>
            <a:endParaRPr lang="en-GB" sz="1900" i="0" dirty="0">
              <a:solidFill>
                <a:srgbClr val="919191">
                  <a:lumMod val="50000"/>
                </a:srgbClr>
              </a:solidFill>
              <a:latin typeface="Calibri" pitchFamily="34" charset="0"/>
              <a:cs typeface="Arial" charset="0"/>
            </a:endParaRPr>
          </a:p>
          <a:p>
            <a:pPr>
              <a:lnSpc>
                <a:spcPct val="80000"/>
              </a:lnSpc>
            </a:pPr>
            <a:r>
              <a:rPr lang="en-GB" sz="1900" i="0" dirty="0">
                <a:solidFill>
                  <a:srgbClr val="919191">
                    <a:lumMod val="50000"/>
                  </a:srgbClr>
                </a:solidFill>
                <a:latin typeface="Calibri" pitchFamily="34" charset="0"/>
                <a:cs typeface="Arial" charset="0"/>
              </a:rPr>
              <a:t>(n=26)</a:t>
            </a:r>
          </a:p>
        </p:txBody>
      </p:sp>
      <p:sp>
        <p:nvSpPr>
          <p:cNvPr id="187415" name="Rectangle 23"/>
          <p:cNvSpPr>
            <a:spLocks noChangeArrowheads="1"/>
          </p:cNvSpPr>
          <p:nvPr/>
        </p:nvSpPr>
        <p:spPr bwMode="auto">
          <a:xfrm>
            <a:off x="8061336" y="4449763"/>
            <a:ext cx="792163" cy="1173162"/>
          </a:xfrm>
          <a:prstGeom prst="rect">
            <a:avLst/>
          </a:prstGeom>
          <a:solidFill>
            <a:srgbClr val="FF00FF"/>
          </a:solidFill>
          <a:ln w="12700">
            <a:noFill/>
            <a:miter lim="800000"/>
            <a:headEnd/>
            <a:tailEnd/>
          </a:ln>
        </p:spPr>
        <p:txBody>
          <a:bodyPr wrap="none" lIns="91330" tIns="45667" rIns="91330" bIns="45667" anchor="ctr"/>
          <a:lstStyle/>
          <a:p>
            <a:endParaRPr lang="en-GB" sz="2400" b="0" i="0" dirty="0">
              <a:solidFill>
                <a:srgbClr val="919191">
                  <a:lumMod val="50000"/>
                </a:srgbClr>
              </a:solidFill>
              <a:latin typeface="Calibri" pitchFamily="34" charset="0"/>
              <a:cs typeface="Arial" charset="0"/>
            </a:endParaRPr>
          </a:p>
        </p:txBody>
      </p:sp>
      <p:sp>
        <p:nvSpPr>
          <p:cNvPr id="187416" name="Text Box 24"/>
          <p:cNvSpPr txBox="1">
            <a:spLocks noChangeArrowheads="1"/>
          </p:cNvSpPr>
          <p:nvPr/>
        </p:nvSpPr>
        <p:spPr bwMode="auto">
          <a:xfrm>
            <a:off x="7835900" y="5697546"/>
            <a:ext cx="1228725" cy="560028"/>
          </a:xfrm>
          <a:prstGeom prst="rect">
            <a:avLst/>
          </a:prstGeom>
          <a:noFill/>
          <a:ln w="12700">
            <a:noFill/>
            <a:miter lim="800000"/>
            <a:headEnd/>
            <a:tailEnd/>
          </a:ln>
        </p:spPr>
        <p:txBody>
          <a:bodyPr lIns="91311" tIns="45658" rIns="91311" bIns="45658">
            <a:spAutoFit/>
          </a:bodyPr>
          <a:lstStyle/>
          <a:p>
            <a:pPr>
              <a:lnSpc>
                <a:spcPct val="80000"/>
              </a:lnSpc>
            </a:pPr>
            <a:r>
              <a:rPr lang="en-GB" sz="1900" i="0" dirty="0" err="1">
                <a:solidFill>
                  <a:srgbClr val="919191">
                    <a:lumMod val="50000"/>
                  </a:srgbClr>
                </a:solidFill>
                <a:latin typeface="Calibri" pitchFamily="34" charset="0"/>
                <a:cs typeface="Arial" charset="0"/>
                <a:sym typeface="Symbol" pitchFamily="18" charset="2"/>
              </a:rPr>
              <a:t>Orth</a:t>
            </a:r>
            <a:r>
              <a:rPr lang="en-GB" sz="1900" i="0" dirty="0">
                <a:solidFill>
                  <a:srgbClr val="919191">
                    <a:lumMod val="50000"/>
                  </a:srgbClr>
                </a:solidFill>
                <a:latin typeface="Calibri" pitchFamily="34" charset="0"/>
                <a:cs typeface="Arial" charset="0"/>
                <a:sym typeface="Symbol" pitchFamily="18" charset="2"/>
              </a:rPr>
              <a:t>+</a:t>
            </a:r>
            <a:br>
              <a:rPr lang="en-GB" sz="1900" i="0" dirty="0">
                <a:solidFill>
                  <a:srgbClr val="919191">
                    <a:lumMod val="50000"/>
                  </a:srgbClr>
                </a:solidFill>
                <a:latin typeface="Calibri" pitchFamily="34" charset="0"/>
                <a:cs typeface="Arial" charset="0"/>
                <a:sym typeface="Symbol" pitchFamily="18" charset="2"/>
              </a:rPr>
            </a:br>
            <a:r>
              <a:rPr lang="en-GB" sz="1900" i="0" dirty="0">
                <a:solidFill>
                  <a:srgbClr val="919191">
                    <a:lumMod val="50000"/>
                  </a:srgbClr>
                </a:solidFill>
                <a:latin typeface="Calibri" pitchFamily="34" charset="0"/>
                <a:cs typeface="Arial" charset="0"/>
              </a:rPr>
              <a:t>(n=33)</a:t>
            </a:r>
          </a:p>
        </p:txBody>
      </p:sp>
      <p:sp>
        <p:nvSpPr>
          <p:cNvPr id="187417" name="Text Box 25"/>
          <p:cNvSpPr txBox="1">
            <a:spLocks noChangeArrowheads="1"/>
          </p:cNvSpPr>
          <p:nvPr/>
        </p:nvSpPr>
        <p:spPr bwMode="auto">
          <a:xfrm>
            <a:off x="5448579" y="6489699"/>
            <a:ext cx="3352324" cy="338429"/>
          </a:xfrm>
          <a:prstGeom prst="rect">
            <a:avLst/>
          </a:prstGeom>
          <a:noFill/>
          <a:ln w="9525">
            <a:noFill/>
            <a:miter lim="800000"/>
            <a:headEnd/>
            <a:tailEnd/>
          </a:ln>
        </p:spPr>
        <p:txBody>
          <a:bodyPr wrap="none" lIns="91311" tIns="45658" rIns="91311" bIns="45658">
            <a:spAutoFit/>
          </a:bodyPr>
          <a:lstStyle/>
          <a:p>
            <a:r>
              <a:rPr lang="pl-PL" b="0" i="0" dirty="0">
                <a:solidFill>
                  <a:srgbClr val="919191">
                    <a:lumMod val="50000"/>
                  </a:srgbClr>
                </a:solidFill>
                <a:latin typeface="Calibri" pitchFamily="34" charset="0"/>
                <a:cs typeface="Arial" charset="0"/>
              </a:rPr>
              <a:t>Lucas</a:t>
            </a:r>
            <a:r>
              <a:rPr lang="en-US" b="0" i="0" dirty="0">
                <a:solidFill>
                  <a:srgbClr val="919191">
                    <a:lumMod val="50000"/>
                  </a:srgbClr>
                </a:solidFill>
                <a:latin typeface="Calibri" pitchFamily="34" charset="0"/>
                <a:cs typeface="Arial" charset="0"/>
              </a:rPr>
              <a:t> et al., </a:t>
            </a:r>
            <a:r>
              <a:rPr lang="pl-PL" b="0" i="0" dirty="0">
                <a:solidFill>
                  <a:srgbClr val="919191">
                    <a:lumMod val="50000"/>
                  </a:srgbClr>
                </a:solidFill>
                <a:latin typeface="Calibri" pitchFamily="34" charset="0"/>
                <a:cs typeface="Arial" charset="0"/>
              </a:rPr>
              <a:t>Am Heart J</a:t>
            </a:r>
            <a:r>
              <a:rPr lang="en-US" b="0" i="0" dirty="0">
                <a:solidFill>
                  <a:srgbClr val="919191">
                    <a:lumMod val="50000"/>
                  </a:srgbClr>
                </a:solidFill>
                <a:latin typeface="Calibri" pitchFamily="34" charset="0"/>
                <a:cs typeface="Arial" charset="0"/>
              </a:rPr>
              <a:t> 200</a:t>
            </a:r>
            <a:r>
              <a:rPr lang="pl-PL" b="0" i="0" dirty="0">
                <a:solidFill>
                  <a:srgbClr val="919191">
                    <a:lumMod val="50000"/>
                  </a:srgbClr>
                </a:solidFill>
                <a:latin typeface="Calibri" pitchFamily="34" charset="0"/>
                <a:cs typeface="Arial" charset="0"/>
              </a:rPr>
              <a:t>0;140:840</a:t>
            </a:r>
            <a:r>
              <a:rPr lang="en-US" b="0" i="0" dirty="0">
                <a:solidFill>
                  <a:srgbClr val="919191">
                    <a:lumMod val="50000"/>
                  </a:srgbClr>
                </a:solidFill>
                <a:latin typeface="Calibri" pitchFamily="34" charset="0"/>
                <a:cs typeface="Arial" charset="0"/>
              </a:rPr>
              <a:t> </a:t>
            </a:r>
          </a:p>
        </p:txBody>
      </p:sp>
      <p:sp>
        <p:nvSpPr>
          <p:cNvPr id="187418" name="Line 26"/>
          <p:cNvSpPr>
            <a:spLocks noChangeShapeType="1"/>
          </p:cNvSpPr>
          <p:nvPr/>
        </p:nvSpPr>
        <p:spPr bwMode="auto">
          <a:xfrm>
            <a:off x="6932613" y="3933825"/>
            <a:ext cx="1766887" cy="0"/>
          </a:xfrm>
          <a:prstGeom prst="line">
            <a:avLst/>
          </a:prstGeom>
          <a:noFill/>
          <a:ln w="28575">
            <a:solidFill>
              <a:schemeClr val="tx1"/>
            </a:solidFill>
            <a:round/>
            <a:headEnd type="triangle" w="med" len="med"/>
            <a:tailEnd type="triangle" w="med" len="med"/>
          </a:ln>
        </p:spPr>
        <p:txBody>
          <a:bodyPr lIns="91330" tIns="45667" rIns="91330" bIns="45667"/>
          <a:lstStyle/>
          <a:p>
            <a:endParaRPr lang="it-IT" sz="1800" b="0" i="0">
              <a:solidFill>
                <a:srgbClr val="919191">
                  <a:lumMod val="50000"/>
                </a:srgbClr>
              </a:solidFill>
              <a:latin typeface="Calibri" pitchFamily="34" charset="0"/>
              <a:cs typeface="Arial" charset="0"/>
            </a:endParaRPr>
          </a:p>
        </p:txBody>
      </p:sp>
      <p:sp>
        <p:nvSpPr>
          <p:cNvPr id="187419" name="Text Box 27"/>
          <p:cNvSpPr txBox="1">
            <a:spLocks noChangeArrowheads="1"/>
          </p:cNvSpPr>
          <p:nvPr/>
        </p:nvSpPr>
        <p:spPr bwMode="auto">
          <a:xfrm>
            <a:off x="6884993" y="3092450"/>
            <a:ext cx="1817687" cy="762000"/>
          </a:xfrm>
          <a:prstGeom prst="rect">
            <a:avLst/>
          </a:prstGeom>
          <a:noFill/>
          <a:ln w="12700">
            <a:noFill/>
            <a:miter lim="800000"/>
            <a:headEnd/>
            <a:tailEnd/>
          </a:ln>
        </p:spPr>
        <p:txBody>
          <a:bodyPr lIns="91311" tIns="45658" rIns="91311" bIns="45658">
            <a:spAutoFit/>
          </a:bodyPr>
          <a:lstStyle/>
          <a:p>
            <a:r>
              <a:rPr lang="pl-PL" sz="2200" i="0" dirty="0">
                <a:solidFill>
                  <a:srgbClr val="919191">
                    <a:lumMod val="50000"/>
                  </a:srgbClr>
                </a:solidFill>
                <a:latin typeface="Calibri" pitchFamily="34" charset="0"/>
                <a:cs typeface="Arial" charset="0"/>
              </a:rPr>
              <a:t>High-risk group</a:t>
            </a:r>
            <a:endParaRPr lang="en-US" sz="2200" i="0" dirty="0">
              <a:solidFill>
                <a:srgbClr val="919191">
                  <a:lumMod val="50000"/>
                </a:srgbClr>
              </a:solidFill>
              <a:latin typeface="Calibri" pitchFamily="34" charset="0"/>
            </a:endParaRPr>
          </a:p>
        </p:txBody>
      </p:sp>
      <p:sp>
        <p:nvSpPr>
          <p:cNvPr id="187420" name="Line 28"/>
          <p:cNvSpPr>
            <a:spLocks noChangeShapeType="1"/>
          </p:cNvSpPr>
          <p:nvPr/>
        </p:nvSpPr>
        <p:spPr bwMode="auto">
          <a:xfrm>
            <a:off x="152400" y="1447800"/>
            <a:ext cx="8763000" cy="0"/>
          </a:xfrm>
          <a:prstGeom prst="line">
            <a:avLst/>
          </a:prstGeom>
          <a:noFill/>
          <a:ln w="38100">
            <a:solidFill>
              <a:srgbClr val="660066"/>
            </a:solidFill>
            <a:round/>
            <a:headEnd/>
            <a:tailEnd/>
          </a:ln>
        </p:spPr>
        <p:txBody>
          <a:bodyPr lIns="91330" tIns="45667" rIns="91330" bIns="45667"/>
          <a:lstStyle/>
          <a:p>
            <a:endParaRPr lang="it-IT" sz="1800" b="0" i="0">
              <a:solidFill>
                <a:srgbClr val="919191">
                  <a:lumMod val="50000"/>
                </a:srgbClr>
              </a:solidFill>
              <a:latin typeface="Calibri" pitchFamily="34" charset="0"/>
              <a:cs typeface="Arial" charset="0"/>
            </a:endParaRPr>
          </a:p>
        </p:txBody>
      </p:sp>
    </p:spTree>
    <p:extLst>
      <p:ext uri="{BB962C8B-B14F-4D97-AF65-F5344CB8AC3E}">
        <p14:creationId xmlns:p14="http://schemas.microsoft.com/office/powerpoint/2010/main" xmlns="" val="198233983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GL_HEART FAILURE_2012 final0014.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GL_HEART FAILURE_2012 final0015.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GL_HEART FAILURE_2012 final0016.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GL_HEART FAILURE_2012 final0019.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GL_HEART FAILURE_2012 final0021.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GL_HEART FAILURE_2012 final0022.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GL_HEART FAILURE_2012 final0023.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1"/>
          <p:cNvSpPr txBox="1">
            <a:spLocks noChangeArrowheads="1"/>
          </p:cNvSpPr>
          <p:nvPr/>
        </p:nvSpPr>
        <p:spPr bwMode="auto">
          <a:xfrm>
            <a:off x="325437" y="188640"/>
            <a:ext cx="8493125" cy="415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i="1">
                <a:solidFill>
                  <a:schemeClr val="tx1"/>
                </a:solidFill>
                <a:latin typeface="Times New Roman" pitchFamily="18" charset="0"/>
                <a:cs typeface="Arial"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i="1">
                <a:solidFill>
                  <a:schemeClr val="tx1"/>
                </a:solidFill>
                <a:latin typeface="Times New Roman" pitchFamily="18" charset="0"/>
                <a:cs typeface="Arial"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i="1">
                <a:solidFill>
                  <a:schemeClr val="tx1"/>
                </a:solidFill>
                <a:latin typeface="Times New Roman" pitchFamily="18" charset="0"/>
                <a:cs typeface="Arial"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i="1">
                <a:solidFill>
                  <a:schemeClr val="tx1"/>
                </a:solidFill>
                <a:latin typeface="Times New Roman" pitchFamily="18" charset="0"/>
                <a:cs typeface="Arial"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b="1" i="1">
                <a:solidFill>
                  <a:schemeClr val="tx1"/>
                </a:solidFill>
                <a:latin typeface="Times New Roman" pitchFamily="18" charset="0"/>
                <a:cs typeface="Arial" pitchFamily="34" charset="0"/>
              </a:defRPr>
            </a:lvl9pPr>
          </a:lstStyle>
          <a:p>
            <a:pPr algn="ctr" eaLnBrk="1" hangingPunct="1"/>
            <a:r>
              <a:rPr lang="en-GB" sz="2400" i="0" dirty="0">
                <a:solidFill>
                  <a:srgbClr val="009999"/>
                </a:solidFill>
                <a:latin typeface="Arial" pitchFamily="34" charset="0"/>
                <a:ea typeface="msgothic"/>
                <a:cs typeface="msgothic"/>
              </a:rPr>
              <a:t>Distribution of 1,162,309 hospital admissions associated with a first-time diagnosis of HF, AMI, and common forms of cancer in Sweden during 1988 to 2004.</a:t>
            </a:r>
          </a:p>
        </p:txBody>
      </p:sp>
      <p:pic>
        <p:nvPicPr>
          <p:cNvPr id="1802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917" y="1628775"/>
            <a:ext cx="8237537" cy="46085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0228" name="Text Box 4"/>
          <p:cNvSpPr txBox="1">
            <a:spLocks noChangeArrowheads="1"/>
          </p:cNvSpPr>
          <p:nvPr/>
        </p:nvSpPr>
        <p:spPr bwMode="auto">
          <a:xfrm>
            <a:off x="1391940" y="6431805"/>
            <a:ext cx="6348412" cy="309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hangingPunct="0">
              <a:tabLst>
                <a:tab pos="723900" algn="l"/>
                <a:tab pos="1447800" algn="l"/>
                <a:tab pos="2171700" algn="l"/>
                <a:tab pos="2895600" algn="l"/>
                <a:tab pos="3619500" algn="l"/>
              </a:tabLst>
              <a:defRPr sz="1600" b="1" i="1">
                <a:solidFill>
                  <a:schemeClr val="tx1"/>
                </a:solidFill>
                <a:latin typeface="Times New Roman" pitchFamily="18" charset="0"/>
                <a:cs typeface="Arial" pitchFamily="34" charset="0"/>
              </a:defRPr>
            </a:lvl1pPr>
            <a:lvl2pPr marL="742950" indent="-285750" eaLnBrk="0" hangingPunct="0">
              <a:tabLst>
                <a:tab pos="723900" algn="l"/>
                <a:tab pos="1447800" algn="l"/>
                <a:tab pos="2171700" algn="l"/>
                <a:tab pos="2895600" algn="l"/>
                <a:tab pos="3619500" algn="l"/>
              </a:tabLst>
              <a:defRPr sz="1600" b="1" i="1">
                <a:solidFill>
                  <a:schemeClr val="tx1"/>
                </a:solidFill>
                <a:latin typeface="Times New Roman" pitchFamily="18" charset="0"/>
                <a:cs typeface="Arial" pitchFamily="34" charset="0"/>
              </a:defRPr>
            </a:lvl2pPr>
            <a:lvl3pPr marL="1143000" indent="-228600" eaLnBrk="0" hangingPunct="0">
              <a:tabLst>
                <a:tab pos="723900" algn="l"/>
                <a:tab pos="1447800" algn="l"/>
                <a:tab pos="2171700" algn="l"/>
                <a:tab pos="2895600" algn="l"/>
                <a:tab pos="3619500" algn="l"/>
              </a:tabLst>
              <a:defRPr sz="1600" b="1" i="1">
                <a:solidFill>
                  <a:schemeClr val="tx1"/>
                </a:solidFill>
                <a:latin typeface="Times New Roman" pitchFamily="18" charset="0"/>
                <a:cs typeface="Arial" pitchFamily="34" charset="0"/>
              </a:defRPr>
            </a:lvl3pPr>
            <a:lvl4pPr marL="1600200" indent="-228600" eaLnBrk="0" hangingPunct="0">
              <a:tabLst>
                <a:tab pos="723900" algn="l"/>
                <a:tab pos="1447800" algn="l"/>
                <a:tab pos="2171700" algn="l"/>
                <a:tab pos="2895600" algn="l"/>
                <a:tab pos="3619500" algn="l"/>
              </a:tabLst>
              <a:defRPr sz="1600" b="1" i="1">
                <a:solidFill>
                  <a:schemeClr val="tx1"/>
                </a:solidFill>
                <a:latin typeface="Times New Roman" pitchFamily="18" charset="0"/>
                <a:cs typeface="Arial" pitchFamily="34" charset="0"/>
              </a:defRPr>
            </a:lvl4pPr>
            <a:lvl5pPr marL="2057400" indent="-228600" eaLnBrk="0" hangingPunct="0">
              <a:tabLst>
                <a:tab pos="723900" algn="l"/>
                <a:tab pos="1447800" algn="l"/>
                <a:tab pos="2171700" algn="l"/>
                <a:tab pos="2895600" algn="l"/>
                <a:tab pos="3619500" algn="l"/>
              </a:tabLst>
              <a:defRPr sz="16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sz="16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sz="16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sz="16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sz="1600" b="1" i="1">
                <a:solidFill>
                  <a:schemeClr val="tx1"/>
                </a:solidFill>
                <a:latin typeface="Times New Roman" pitchFamily="18" charset="0"/>
                <a:cs typeface="Arial" pitchFamily="34" charset="0"/>
              </a:defRPr>
            </a:lvl9pPr>
          </a:lstStyle>
          <a:p>
            <a:pPr algn="ctr" eaLnBrk="1" hangingPunct="1"/>
            <a:r>
              <a:rPr lang="en-GB" sz="1200" b="0" i="0" dirty="0">
                <a:latin typeface="Arial" pitchFamily="34" charset="0"/>
                <a:ea typeface="msgothic"/>
                <a:cs typeface="msgothic"/>
              </a:rPr>
              <a:t>Stewart S et al. Circ </a:t>
            </a:r>
            <a:r>
              <a:rPr lang="en-GB" sz="1200" b="0" i="0" dirty="0" err="1">
                <a:latin typeface="Arial" pitchFamily="34" charset="0"/>
                <a:ea typeface="msgothic"/>
                <a:cs typeface="msgothic"/>
              </a:rPr>
              <a:t>Cardiovasc</a:t>
            </a:r>
            <a:r>
              <a:rPr lang="en-GB" sz="1200" b="0" i="0" dirty="0">
                <a:latin typeface="Arial" pitchFamily="34" charset="0"/>
                <a:ea typeface="msgothic"/>
                <a:cs typeface="msgothic"/>
              </a:rPr>
              <a:t> </a:t>
            </a:r>
            <a:r>
              <a:rPr lang="en-GB" sz="1200" b="0" i="0" dirty="0" err="1">
                <a:latin typeface="Arial" pitchFamily="34" charset="0"/>
                <a:ea typeface="msgothic"/>
                <a:cs typeface="msgothic"/>
              </a:rPr>
              <a:t>Qual</a:t>
            </a:r>
            <a:r>
              <a:rPr lang="en-GB" sz="1200" b="0" i="0" dirty="0">
                <a:latin typeface="Arial" pitchFamily="34" charset="0"/>
                <a:ea typeface="msgothic"/>
                <a:cs typeface="msgothic"/>
              </a:rPr>
              <a:t> Outcomes 2010;3:573-580</a:t>
            </a:r>
          </a:p>
        </p:txBody>
      </p:sp>
    </p:spTree>
    <p:extLst>
      <p:ext uri="{BB962C8B-B14F-4D97-AF65-F5344CB8AC3E}">
        <p14:creationId xmlns:p14="http://schemas.microsoft.com/office/powerpoint/2010/main" xmlns="" val="12343174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GL_HEART FAILURE_2012 final0024.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22" name="Picture 2"/>
          <p:cNvPicPr>
            <a:picLocks noChangeAspect="1" noChangeArrowheads="1"/>
          </p:cNvPicPr>
          <p:nvPr/>
        </p:nvPicPr>
        <p:blipFill>
          <a:blip r:embed="rId2" cstate="print"/>
          <a:srcRect/>
          <a:stretch>
            <a:fillRect/>
          </a:stretch>
        </p:blipFill>
        <p:spPr bwMode="auto">
          <a:xfrm>
            <a:off x="1355091" y="152400"/>
            <a:ext cx="6433818" cy="6230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375898" y="6400800"/>
            <a:ext cx="2339102" cy="369332"/>
          </a:xfrm>
          <a:prstGeom prst="rect">
            <a:avLst/>
          </a:prstGeom>
          <a:noFill/>
        </p:spPr>
        <p:txBody>
          <a:bodyPr wrap="none" rtlCol="0">
            <a:spAutoFit/>
          </a:bodyPr>
          <a:lstStyle/>
          <a:p>
            <a:r>
              <a:rPr lang="it-IT" sz="1800" b="0" i="0" dirty="0" smtClean="0">
                <a:solidFill>
                  <a:srgbClr val="006699"/>
                </a:solidFill>
                <a:latin typeface="Arial" pitchFamily="34" charset="0"/>
              </a:rPr>
              <a:t>ESC 2012 </a:t>
            </a:r>
            <a:r>
              <a:rPr lang="it-IT" sz="1800" b="0" i="0" dirty="0" err="1" smtClean="0">
                <a:solidFill>
                  <a:srgbClr val="006699"/>
                </a:solidFill>
                <a:latin typeface="Arial" pitchFamily="34" charset="0"/>
              </a:rPr>
              <a:t>guidelines</a:t>
            </a:r>
            <a:endParaRPr lang="it-IT" sz="1800" b="0" i="0" dirty="0">
              <a:solidFill>
                <a:srgbClr val="006699"/>
              </a:solidFill>
              <a:latin typeface="Arial" pitchFamily="34" charset="0"/>
            </a:endParaRPr>
          </a:p>
        </p:txBody>
      </p:sp>
      <p:pic>
        <p:nvPicPr>
          <p:cNvPr id="2144259" name="Picture 3"/>
          <p:cNvPicPr>
            <a:picLocks noChangeAspect="1" noChangeArrowheads="1"/>
          </p:cNvPicPr>
          <p:nvPr/>
        </p:nvPicPr>
        <p:blipFill>
          <a:blip r:embed="rId2" cstate="print"/>
          <a:srcRect/>
          <a:stretch>
            <a:fillRect/>
          </a:stretch>
        </p:blipFill>
        <p:spPr bwMode="auto">
          <a:xfrm>
            <a:off x="466725" y="304800"/>
            <a:ext cx="8210550" cy="36766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375898" y="6400800"/>
            <a:ext cx="2339102" cy="369332"/>
          </a:xfrm>
          <a:prstGeom prst="rect">
            <a:avLst/>
          </a:prstGeom>
          <a:noFill/>
        </p:spPr>
        <p:txBody>
          <a:bodyPr wrap="none" rtlCol="0">
            <a:spAutoFit/>
          </a:bodyPr>
          <a:lstStyle/>
          <a:p>
            <a:r>
              <a:rPr lang="it-IT" sz="1800" b="0" i="0" dirty="0" smtClean="0">
                <a:solidFill>
                  <a:srgbClr val="006699"/>
                </a:solidFill>
                <a:latin typeface="Arial" pitchFamily="34" charset="0"/>
              </a:rPr>
              <a:t>ESC 2012 </a:t>
            </a:r>
            <a:r>
              <a:rPr lang="it-IT" sz="1800" b="0" i="0" dirty="0" err="1" smtClean="0">
                <a:solidFill>
                  <a:srgbClr val="006699"/>
                </a:solidFill>
                <a:latin typeface="Arial" pitchFamily="34" charset="0"/>
              </a:rPr>
              <a:t>guidelines</a:t>
            </a:r>
            <a:endParaRPr lang="it-IT" sz="1800" b="0" i="0" dirty="0">
              <a:solidFill>
                <a:srgbClr val="006699"/>
              </a:solidFill>
              <a:latin typeface="Arial" pitchFamily="34" charset="0"/>
            </a:endParaRPr>
          </a:p>
        </p:txBody>
      </p:sp>
      <p:pic>
        <p:nvPicPr>
          <p:cNvPr id="2144258" name="Picture 2"/>
          <p:cNvPicPr>
            <a:picLocks noChangeAspect="1" noChangeArrowheads="1"/>
          </p:cNvPicPr>
          <p:nvPr/>
        </p:nvPicPr>
        <p:blipFill>
          <a:blip r:embed="rId2" cstate="print"/>
          <a:srcRect/>
          <a:stretch>
            <a:fillRect/>
          </a:stretch>
        </p:blipFill>
        <p:spPr bwMode="auto">
          <a:xfrm>
            <a:off x="1684679" y="152400"/>
            <a:ext cx="5774642" cy="6113529"/>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82198"/>
            <a:ext cx="9144000" cy="1143000"/>
          </a:xfrm>
        </p:spPr>
        <p:txBody>
          <a:bodyPr>
            <a:noAutofit/>
          </a:bodyPr>
          <a:lstStyle/>
          <a:p>
            <a:r>
              <a:rPr lang="en-GB" sz="3200" b="1" noProof="0" dirty="0" smtClean="0">
                <a:solidFill>
                  <a:schemeClr val="tx2"/>
                </a:solidFill>
                <a:latin typeface="Arial" pitchFamily="34" charset="0"/>
                <a:cs typeface="Arial" pitchFamily="34" charset="0"/>
              </a:rPr>
              <a:t>Non-cardiac </a:t>
            </a:r>
            <a:r>
              <a:rPr lang="en-GB" sz="3200" b="1" dirty="0" smtClean="0">
                <a:solidFill>
                  <a:schemeClr val="tx2"/>
                </a:solidFill>
                <a:latin typeface="Arial" pitchFamily="34" charset="0"/>
                <a:cs typeface="Arial" pitchFamily="34" charset="0"/>
              </a:rPr>
              <a:t>c</a:t>
            </a:r>
            <a:r>
              <a:rPr lang="en-GB" sz="3200" b="1" noProof="0" dirty="0" err="1" smtClean="0">
                <a:solidFill>
                  <a:schemeClr val="tx2"/>
                </a:solidFill>
                <a:latin typeface="Arial" pitchFamily="34" charset="0"/>
                <a:cs typeface="Arial" pitchFamily="34" charset="0"/>
              </a:rPr>
              <a:t>omorbidities</a:t>
            </a:r>
            <a:r>
              <a:rPr lang="en-GB" sz="3200" b="1" noProof="0" dirty="0" smtClean="0">
                <a:solidFill>
                  <a:schemeClr val="tx2"/>
                </a:solidFill>
                <a:latin typeface="Arial" pitchFamily="34" charset="0"/>
                <a:cs typeface="Arial" pitchFamily="34" charset="0"/>
              </a:rPr>
              <a:t> in </a:t>
            </a:r>
            <a:r>
              <a:rPr lang="en-GB" sz="3200" b="1" dirty="0" smtClean="0">
                <a:solidFill>
                  <a:schemeClr val="tx2"/>
                </a:solidFill>
                <a:latin typeface="Arial" pitchFamily="34" charset="0"/>
                <a:cs typeface="Arial" pitchFamily="34" charset="0"/>
              </a:rPr>
              <a:t>acute heart failure patients </a:t>
            </a:r>
            <a:endParaRPr lang="en-GB" sz="3200" b="1" noProof="0" dirty="0">
              <a:solidFill>
                <a:schemeClr val="tx2"/>
              </a:solidFill>
              <a:latin typeface="Arial" pitchFamily="34" charset="0"/>
              <a:cs typeface="Arial" pitchFamily="34" charset="0"/>
            </a:endParaRPr>
          </a:p>
        </p:txBody>
      </p:sp>
      <p:graphicFrame>
        <p:nvGraphicFramePr>
          <p:cNvPr id="7" name="Tableau 6"/>
          <p:cNvGraphicFramePr>
            <a:graphicFrameLocks noGrp="1"/>
          </p:cNvGraphicFramePr>
          <p:nvPr/>
        </p:nvGraphicFramePr>
        <p:xfrm>
          <a:off x="318005" y="1463040"/>
          <a:ext cx="8507990" cy="4145280"/>
        </p:xfrm>
        <a:graphic>
          <a:graphicData uri="http://schemas.openxmlformats.org/drawingml/2006/table">
            <a:tbl>
              <a:tblPr firstRow="1" bandRow="1">
                <a:tableStyleId>{5C22544A-7EE6-4342-B048-85BDC9FD1C3A}</a:tableStyleId>
              </a:tblPr>
              <a:tblGrid>
                <a:gridCol w="1701598"/>
                <a:gridCol w="1701598"/>
                <a:gridCol w="1701598"/>
                <a:gridCol w="1701598"/>
                <a:gridCol w="1701598"/>
              </a:tblGrid>
              <a:tr h="370840">
                <a:tc>
                  <a:txBody>
                    <a:bodyPr/>
                    <a:lstStyle/>
                    <a:p>
                      <a:r>
                        <a:rPr lang="en-GB" sz="1800" noProof="0" dirty="0" smtClean="0">
                          <a:solidFill>
                            <a:schemeClr val="bg1"/>
                          </a:solidFill>
                        </a:rPr>
                        <a:t>COPD</a:t>
                      </a:r>
                      <a:endParaRPr lang="en-GB" sz="1800" noProof="0" dirty="0">
                        <a:solidFill>
                          <a:schemeClr val="bg1"/>
                        </a:solidFill>
                      </a:endParaRPr>
                    </a:p>
                  </a:txBody>
                  <a:tcPr/>
                </a:tc>
                <a:tc>
                  <a:txBody>
                    <a:bodyPr/>
                    <a:lstStyle/>
                    <a:p>
                      <a:r>
                        <a:rPr lang="en-GB" sz="1800" noProof="0" smtClean="0">
                          <a:solidFill>
                            <a:schemeClr val="bg1"/>
                          </a:solidFill>
                        </a:rPr>
                        <a:t>Renal disease</a:t>
                      </a:r>
                      <a:endParaRPr lang="en-GB" sz="1800" noProof="0">
                        <a:solidFill>
                          <a:schemeClr val="bg1"/>
                        </a:solidFill>
                      </a:endParaRPr>
                    </a:p>
                  </a:txBody>
                  <a:tcPr/>
                </a:tc>
                <a:tc>
                  <a:txBody>
                    <a:bodyPr/>
                    <a:lstStyle/>
                    <a:p>
                      <a:r>
                        <a:rPr lang="en-GB" sz="1800" noProof="0" smtClean="0">
                          <a:solidFill>
                            <a:schemeClr val="bg1"/>
                          </a:solidFill>
                        </a:rPr>
                        <a:t>Diabetes</a:t>
                      </a:r>
                      <a:endParaRPr lang="en-GB" sz="1800" noProof="0">
                        <a:solidFill>
                          <a:schemeClr val="bg1"/>
                        </a:solidFill>
                      </a:endParaRPr>
                    </a:p>
                  </a:txBody>
                  <a:tcPr/>
                </a:tc>
                <a:tc>
                  <a:txBody>
                    <a:bodyPr/>
                    <a:lstStyle/>
                    <a:p>
                      <a:r>
                        <a:rPr lang="en-GB" sz="1800" noProof="0" smtClean="0">
                          <a:solidFill>
                            <a:schemeClr val="bg1"/>
                          </a:solidFill>
                        </a:rPr>
                        <a:t>Anaemia</a:t>
                      </a:r>
                      <a:endParaRPr lang="en-GB" sz="1800" noProof="0">
                        <a:solidFill>
                          <a:schemeClr val="bg1"/>
                        </a:solidFill>
                      </a:endParaRPr>
                    </a:p>
                  </a:txBody>
                  <a:tcPr/>
                </a:tc>
                <a:tc>
                  <a:txBody>
                    <a:bodyPr/>
                    <a:lstStyle/>
                    <a:p>
                      <a:r>
                        <a:rPr lang="en-GB" sz="1800" noProof="0" dirty="0" smtClean="0">
                          <a:solidFill>
                            <a:schemeClr val="bg1"/>
                          </a:solidFill>
                        </a:rPr>
                        <a:t>Liver</a:t>
                      </a:r>
                      <a:r>
                        <a:rPr lang="en-GB" sz="1800" baseline="0" noProof="0" dirty="0" smtClean="0">
                          <a:solidFill>
                            <a:schemeClr val="bg1"/>
                          </a:solidFill>
                        </a:rPr>
                        <a:t> abnormalities</a:t>
                      </a:r>
                      <a:endParaRPr lang="en-GB" sz="1800" noProof="0" dirty="0">
                        <a:solidFill>
                          <a:schemeClr val="bg1"/>
                        </a:solidFill>
                      </a:endParaRPr>
                    </a:p>
                  </a:txBody>
                  <a:tcPr/>
                </a:tc>
              </a:tr>
              <a:tr h="370840">
                <a:tc>
                  <a:txBody>
                    <a:bodyPr/>
                    <a:lstStyle/>
                    <a:p>
                      <a:pPr marL="92075" indent="-92075">
                        <a:buFont typeface="Arial" pitchFamily="34" charset="0"/>
                        <a:buChar char="•"/>
                      </a:pPr>
                      <a:r>
                        <a:rPr lang="en-GB" sz="1600" noProof="0" dirty="0" smtClean="0">
                          <a:solidFill>
                            <a:schemeClr val="accent4">
                              <a:lumMod val="10000"/>
                            </a:schemeClr>
                          </a:solidFill>
                        </a:rPr>
                        <a:t> Symptom overlap</a:t>
                      </a:r>
                    </a:p>
                    <a:p>
                      <a:pPr marL="92075" indent="-92075">
                        <a:buFont typeface="Arial" pitchFamily="34" charset="0"/>
                        <a:buChar char="•"/>
                      </a:pPr>
                      <a:r>
                        <a:rPr lang="en-GB" sz="1600" noProof="0" dirty="0" smtClean="0">
                          <a:solidFill>
                            <a:schemeClr val="accent4">
                              <a:lumMod val="10000"/>
                            </a:schemeClr>
                          </a:solidFill>
                        </a:rPr>
                        <a:t>Diagnostic difficulty </a:t>
                      </a:r>
                    </a:p>
                    <a:p>
                      <a:pPr marL="92075" indent="-92075">
                        <a:buFont typeface="Arial" pitchFamily="34" charset="0"/>
                        <a:buChar char="•"/>
                      </a:pPr>
                      <a:r>
                        <a:rPr lang="en-GB" sz="1600" noProof="0" dirty="0" smtClean="0">
                          <a:solidFill>
                            <a:schemeClr val="accent4">
                              <a:lumMod val="10000"/>
                            </a:schemeClr>
                          </a:solidFill>
                        </a:rPr>
                        <a:t>Misapplication of therapy </a:t>
                      </a:r>
                    </a:p>
                    <a:p>
                      <a:pPr marL="92075" indent="-92075">
                        <a:buFont typeface="Arial" pitchFamily="34" charset="0"/>
                        <a:buChar char="•"/>
                      </a:pPr>
                      <a:r>
                        <a:rPr lang="en-GB" sz="1600" noProof="0" dirty="0" smtClean="0">
                          <a:solidFill>
                            <a:schemeClr val="accent4">
                              <a:lumMod val="10000"/>
                            </a:schemeClr>
                          </a:solidFill>
                        </a:rPr>
                        <a:t>Beta-blocker underuse</a:t>
                      </a:r>
                    </a:p>
                    <a:p>
                      <a:pPr marL="92075" indent="-92075">
                        <a:buFont typeface="Arial" pitchFamily="34" charset="0"/>
                        <a:buChar char="•"/>
                      </a:pPr>
                      <a:r>
                        <a:rPr lang="en-GB" sz="1600" noProof="0" dirty="0" smtClean="0">
                          <a:solidFill>
                            <a:schemeClr val="accent4">
                              <a:lumMod val="10000"/>
                            </a:schemeClr>
                          </a:solidFill>
                        </a:rPr>
                        <a:t>Bronchodilator interaction (?)</a:t>
                      </a:r>
                      <a:endParaRPr lang="en-GB" sz="1600" noProof="0" dirty="0">
                        <a:solidFill>
                          <a:schemeClr val="accent4">
                            <a:lumMod val="10000"/>
                          </a:schemeClr>
                        </a:solidFill>
                      </a:endParaRPr>
                    </a:p>
                  </a:txBody>
                  <a:tcPr/>
                </a:tc>
                <a:tc>
                  <a:txBody>
                    <a:bodyPr/>
                    <a:lstStyle/>
                    <a:p>
                      <a:pPr marL="92075" indent="-92075">
                        <a:buFont typeface="Arial" pitchFamily="34" charset="0"/>
                        <a:buChar char="•"/>
                      </a:pPr>
                      <a:r>
                        <a:rPr lang="en-GB" sz="1600" noProof="0" dirty="0" smtClean="0">
                          <a:solidFill>
                            <a:schemeClr val="accent4">
                              <a:lumMod val="10000"/>
                            </a:schemeClr>
                          </a:solidFill>
                        </a:rPr>
                        <a:t>Complicates </a:t>
                      </a:r>
                      <a:r>
                        <a:rPr lang="en-GB" sz="1600" noProof="0" dirty="0" err="1" smtClean="0">
                          <a:solidFill>
                            <a:schemeClr val="accent4">
                              <a:lumMod val="10000"/>
                            </a:schemeClr>
                          </a:solidFill>
                        </a:rPr>
                        <a:t>diuresis</a:t>
                      </a:r>
                      <a:endParaRPr lang="en-GB" sz="1600" noProof="0" dirty="0" smtClean="0">
                        <a:solidFill>
                          <a:schemeClr val="accent4">
                            <a:lumMod val="10000"/>
                          </a:schemeClr>
                        </a:solidFill>
                      </a:endParaRPr>
                    </a:p>
                    <a:p>
                      <a:pPr marL="92075" indent="-92075">
                        <a:buFont typeface="Arial" pitchFamily="34" charset="0"/>
                        <a:buChar char="•"/>
                      </a:pPr>
                      <a:r>
                        <a:rPr lang="en-GB" sz="1600" noProof="0" dirty="0" smtClean="0">
                          <a:solidFill>
                            <a:schemeClr val="accent4">
                              <a:lumMod val="10000"/>
                            </a:schemeClr>
                          </a:solidFill>
                        </a:rPr>
                        <a:t>Potassium</a:t>
                      </a:r>
                      <a:r>
                        <a:rPr lang="en-GB" sz="1600" baseline="0" noProof="0" dirty="0" smtClean="0">
                          <a:solidFill>
                            <a:schemeClr val="accent4">
                              <a:lumMod val="10000"/>
                            </a:schemeClr>
                          </a:solidFill>
                        </a:rPr>
                        <a:t> balance</a:t>
                      </a:r>
                    </a:p>
                    <a:p>
                      <a:pPr marL="92075" indent="-92075">
                        <a:buFont typeface="Arial" pitchFamily="34" charset="0"/>
                        <a:buChar char="•"/>
                      </a:pPr>
                      <a:r>
                        <a:rPr lang="en-GB" sz="1600" baseline="0" noProof="0" dirty="0" smtClean="0">
                          <a:solidFill>
                            <a:schemeClr val="accent4">
                              <a:lumMod val="10000"/>
                            </a:schemeClr>
                          </a:solidFill>
                        </a:rPr>
                        <a:t>ACE-I and MRA underuse </a:t>
                      </a:r>
                    </a:p>
                    <a:p>
                      <a:pPr marL="92075" indent="-92075">
                        <a:buFont typeface="Arial" pitchFamily="34" charset="0"/>
                        <a:buChar char="•"/>
                      </a:pPr>
                      <a:r>
                        <a:rPr lang="en-GB" sz="1600" baseline="0" noProof="0" dirty="0" smtClean="0">
                          <a:solidFill>
                            <a:schemeClr val="accent4">
                              <a:lumMod val="10000"/>
                            </a:schemeClr>
                          </a:solidFill>
                        </a:rPr>
                        <a:t>Balance of decongestion and worsening renal function (?)</a:t>
                      </a:r>
                      <a:endParaRPr lang="en-GB" sz="1600" noProof="0" dirty="0">
                        <a:solidFill>
                          <a:schemeClr val="accent4">
                            <a:lumMod val="10000"/>
                          </a:schemeClr>
                        </a:solidFill>
                      </a:endParaRPr>
                    </a:p>
                  </a:txBody>
                  <a:tcPr/>
                </a:tc>
                <a:tc>
                  <a:txBody>
                    <a:bodyPr/>
                    <a:lstStyle/>
                    <a:p>
                      <a:pPr marL="93663" indent="-93663">
                        <a:buFont typeface="Arial" pitchFamily="34" charset="0"/>
                        <a:buChar char="•"/>
                      </a:pPr>
                      <a:r>
                        <a:rPr lang="en-GB" sz="1600" noProof="0" dirty="0" smtClean="0">
                          <a:solidFill>
                            <a:schemeClr val="accent4">
                              <a:lumMod val="10000"/>
                            </a:schemeClr>
                          </a:solidFill>
                        </a:rPr>
                        <a:t>Different presenting</a:t>
                      </a:r>
                      <a:r>
                        <a:rPr lang="en-GB" sz="1600" baseline="0" noProof="0" dirty="0" smtClean="0">
                          <a:solidFill>
                            <a:schemeClr val="accent4">
                              <a:lumMod val="10000"/>
                            </a:schemeClr>
                          </a:solidFill>
                        </a:rPr>
                        <a:t> signs/symptoms</a:t>
                      </a:r>
                    </a:p>
                    <a:p>
                      <a:pPr marL="93663" indent="-93663">
                        <a:buFont typeface="Arial" pitchFamily="34" charset="0"/>
                        <a:buChar char="•"/>
                      </a:pPr>
                      <a:r>
                        <a:rPr lang="en-GB" sz="1600" baseline="0" noProof="0" dirty="0" smtClean="0">
                          <a:solidFill>
                            <a:schemeClr val="accent4">
                              <a:lumMod val="10000"/>
                            </a:schemeClr>
                          </a:solidFill>
                        </a:rPr>
                        <a:t>Other linked </a:t>
                      </a:r>
                      <a:r>
                        <a:rPr lang="en-GB" sz="1600" baseline="0" noProof="0" dirty="0" err="1" smtClean="0">
                          <a:solidFill>
                            <a:schemeClr val="accent4">
                              <a:lumMod val="10000"/>
                            </a:schemeClr>
                          </a:solidFill>
                        </a:rPr>
                        <a:t>comorbidities</a:t>
                      </a:r>
                      <a:endParaRPr lang="en-GB" sz="1600" baseline="0" noProof="0" dirty="0" smtClean="0">
                        <a:solidFill>
                          <a:schemeClr val="accent4">
                            <a:lumMod val="10000"/>
                          </a:schemeClr>
                        </a:solidFill>
                      </a:endParaRPr>
                    </a:p>
                    <a:p>
                      <a:pPr marL="93663" indent="-93663">
                        <a:buFont typeface="Arial" pitchFamily="34" charset="0"/>
                        <a:buChar char="•"/>
                      </a:pPr>
                      <a:r>
                        <a:rPr lang="en-GB" sz="1600" baseline="0" noProof="0" dirty="0" smtClean="0">
                          <a:solidFill>
                            <a:schemeClr val="accent4">
                              <a:lumMod val="10000"/>
                            </a:schemeClr>
                          </a:solidFill>
                        </a:rPr>
                        <a:t>Pharmacology implications of obesity</a:t>
                      </a:r>
                    </a:p>
                    <a:p>
                      <a:pPr marL="93663" indent="-93663">
                        <a:buFont typeface="Arial" pitchFamily="34" charset="0"/>
                        <a:buChar char="•"/>
                      </a:pPr>
                      <a:r>
                        <a:rPr lang="en-GB" sz="1600" baseline="0" noProof="0" dirty="0" smtClean="0">
                          <a:solidFill>
                            <a:schemeClr val="accent4">
                              <a:lumMod val="10000"/>
                            </a:schemeClr>
                          </a:solidFill>
                        </a:rPr>
                        <a:t>Diabetes management in HF patients (?)</a:t>
                      </a:r>
                      <a:endParaRPr lang="en-GB" sz="1600" noProof="0" dirty="0">
                        <a:solidFill>
                          <a:schemeClr val="accent4">
                            <a:lumMod val="10000"/>
                          </a:schemeClr>
                        </a:solidFill>
                      </a:endParaRPr>
                    </a:p>
                  </a:txBody>
                  <a:tcPr/>
                </a:tc>
                <a:tc>
                  <a:txBody>
                    <a:bodyPr/>
                    <a:lstStyle/>
                    <a:p>
                      <a:pPr marL="93663" indent="-93663">
                        <a:buFont typeface="Arial" pitchFamily="34" charset="0"/>
                        <a:buChar char="•"/>
                      </a:pPr>
                      <a:r>
                        <a:rPr lang="en-GB" sz="1600" noProof="0" dirty="0" smtClean="0">
                          <a:solidFill>
                            <a:schemeClr val="accent4">
                              <a:lumMod val="10000"/>
                            </a:schemeClr>
                          </a:solidFill>
                        </a:rPr>
                        <a:t>Multiple</a:t>
                      </a:r>
                      <a:r>
                        <a:rPr lang="en-GB" sz="1600" baseline="0" noProof="0" dirty="0" smtClean="0">
                          <a:solidFill>
                            <a:schemeClr val="accent4">
                              <a:lumMod val="10000"/>
                            </a:schemeClr>
                          </a:solidFill>
                        </a:rPr>
                        <a:t> potential aetiologies </a:t>
                      </a:r>
                    </a:p>
                    <a:p>
                      <a:pPr marL="93663" indent="-93663">
                        <a:buFont typeface="Arial" pitchFamily="34" charset="0"/>
                        <a:buChar char="•"/>
                      </a:pPr>
                      <a:r>
                        <a:rPr lang="en-GB" sz="1600" baseline="0" noProof="0" dirty="0" smtClean="0">
                          <a:solidFill>
                            <a:schemeClr val="accent4">
                              <a:lumMod val="10000"/>
                            </a:schemeClr>
                          </a:solidFill>
                        </a:rPr>
                        <a:t>Association with renal disease</a:t>
                      </a:r>
                    </a:p>
                    <a:p>
                      <a:pPr marL="93663" indent="-93663">
                        <a:buFont typeface="Arial" pitchFamily="34" charset="0"/>
                        <a:buChar char="•"/>
                      </a:pPr>
                      <a:r>
                        <a:rPr lang="en-GB" sz="1600" baseline="0" noProof="0" dirty="0" smtClean="0">
                          <a:solidFill>
                            <a:schemeClr val="accent4">
                              <a:lumMod val="10000"/>
                            </a:schemeClr>
                          </a:solidFill>
                        </a:rPr>
                        <a:t>Impact of HF medications on worsening anaemia</a:t>
                      </a:r>
                    </a:p>
                    <a:p>
                      <a:pPr marL="93663" indent="-93663">
                        <a:buFont typeface="Arial" pitchFamily="34" charset="0"/>
                        <a:buChar char="•"/>
                      </a:pPr>
                      <a:r>
                        <a:rPr lang="en-GB" sz="1600" baseline="0" noProof="0" dirty="0" smtClean="0">
                          <a:solidFill>
                            <a:schemeClr val="accent4">
                              <a:lumMod val="10000"/>
                            </a:schemeClr>
                          </a:solidFill>
                        </a:rPr>
                        <a:t>Prognostic marker or mediator of risk</a:t>
                      </a:r>
                    </a:p>
                    <a:p>
                      <a:pPr marL="93663" indent="-93663">
                        <a:buFont typeface="Arial" pitchFamily="34" charset="0"/>
                        <a:buChar char="•"/>
                      </a:pPr>
                      <a:r>
                        <a:rPr lang="en-GB" sz="1600" baseline="0" noProof="0" dirty="0" smtClean="0">
                          <a:solidFill>
                            <a:schemeClr val="accent4">
                              <a:lumMod val="10000"/>
                            </a:schemeClr>
                          </a:solidFill>
                        </a:rPr>
                        <a:t>Optimal management (?)</a:t>
                      </a:r>
                      <a:endParaRPr lang="en-GB" sz="1600" noProof="0" dirty="0">
                        <a:solidFill>
                          <a:schemeClr val="accent4">
                            <a:lumMod val="10000"/>
                          </a:schemeClr>
                        </a:solidFill>
                      </a:endParaRPr>
                    </a:p>
                  </a:txBody>
                  <a:tcPr/>
                </a:tc>
                <a:tc>
                  <a:txBody>
                    <a:bodyPr/>
                    <a:lstStyle/>
                    <a:p>
                      <a:pPr marL="93663" indent="-93663">
                        <a:buFont typeface="Arial" pitchFamily="34" charset="0"/>
                        <a:buChar char="•"/>
                      </a:pPr>
                      <a:r>
                        <a:rPr lang="en-GB" sz="1600" noProof="0" dirty="0" smtClean="0">
                          <a:solidFill>
                            <a:schemeClr val="accent4">
                              <a:lumMod val="10000"/>
                            </a:schemeClr>
                          </a:solidFill>
                        </a:rPr>
                        <a:t>Correlation with </a:t>
                      </a:r>
                      <a:r>
                        <a:rPr lang="en-GB" sz="1600" noProof="0" dirty="0" err="1" smtClean="0">
                          <a:solidFill>
                            <a:schemeClr val="accent4">
                              <a:lumMod val="10000"/>
                            </a:schemeClr>
                          </a:solidFill>
                        </a:rPr>
                        <a:t>haemodynamics</a:t>
                      </a:r>
                      <a:r>
                        <a:rPr lang="en-GB" sz="1600" baseline="0" noProof="0" dirty="0" smtClean="0">
                          <a:solidFill>
                            <a:schemeClr val="accent4">
                              <a:lumMod val="10000"/>
                            </a:schemeClr>
                          </a:solidFill>
                        </a:rPr>
                        <a:t> and </a:t>
                      </a:r>
                      <a:r>
                        <a:rPr lang="en-GB" sz="1600" baseline="0" noProof="0" dirty="0" err="1" smtClean="0">
                          <a:solidFill>
                            <a:schemeClr val="accent4">
                              <a:lumMod val="10000"/>
                            </a:schemeClr>
                          </a:solidFill>
                        </a:rPr>
                        <a:t>hypoperfusion</a:t>
                      </a:r>
                      <a:r>
                        <a:rPr lang="en-GB" sz="1600" baseline="0" noProof="0" dirty="0" smtClean="0">
                          <a:solidFill>
                            <a:schemeClr val="accent4">
                              <a:lumMod val="10000"/>
                            </a:schemeClr>
                          </a:solidFill>
                        </a:rPr>
                        <a:t> </a:t>
                      </a:r>
                    </a:p>
                    <a:p>
                      <a:pPr marL="93663" indent="-93663">
                        <a:buFont typeface="Arial" pitchFamily="34" charset="0"/>
                        <a:buChar char="•"/>
                      </a:pPr>
                      <a:r>
                        <a:rPr lang="en-GB" sz="1600" baseline="0" noProof="0" dirty="0" smtClean="0">
                          <a:solidFill>
                            <a:schemeClr val="accent4">
                              <a:lumMod val="10000"/>
                            </a:schemeClr>
                          </a:solidFill>
                        </a:rPr>
                        <a:t>Marker vs. Mediator</a:t>
                      </a:r>
                    </a:p>
                    <a:p>
                      <a:pPr marL="93663" indent="-93663">
                        <a:buFont typeface="Arial" pitchFamily="34" charset="0"/>
                        <a:buChar char="•"/>
                      </a:pPr>
                      <a:r>
                        <a:rPr lang="en-GB" sz="1600" baseline="0" noProof="0" dirty="0" smtClean="0">
                          <a:solidFill>
                            <a:schemeClr val="accent4">
                              <a:lumMod val="10000"/>
                            </a:schemeClr>
                          </a:solidFill>
                        </a:rPr>
                        <a:t>Variable association with outcomes</a:t>
                      </a:r>
                      <a:endParaRPr lang="en-GB" sz="1600" noProof="0" dirty="0">
                        <a:solidFill>
                          <a:schemeClr val="accent4">
                            <a:lumMod val="10000"/>
                          </a:schemeClr>
                        </a:solidFill>
                      </a:endParaRPr>
                    </a:p>
                  </a:txBody>
                  <a:tcPr/>
                </a:tc>
              </a:tr>
            </a:tbl>
          </a:graphicData>
        </a:graphic>
      </p:graphicFrame>
    </p:spTree>
    <p:extLst>
      <p:ext uri="{BB962C8B-B14F-4D97-AF65-F5344CB8AC3E}">
        <p14:creationId xmlns="" xmlns:p14="http://schemas.microsoft.com/office/powerpoint/2010/main" val="293245827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1474" name="Rectangle 2"/>
          <p:cNvSpPr>
            <a:spLocks noGrp="1" noChangeArrowheads="1"/>
          </p:cNvSpPr>
          <p:nvPr>
            <p:ph type="title"/>
          </p:nvPr>
        </p:nvSpPr>
        <p:spPr>
          <a:xfrm>
            <a:off x="457200" y="37373"/>
            <a:ext cx="8229600" cy="1143000"/>
          </a:xfrm>
        </p:spPr>
        <p:txBody>
          <a:bodyPr>
            <a:noAutofit/>
          </a:bodyPr>
          <a:lstStyle/>
          <a:p>
            <a:pPr eaLnBrk="1" hangingPunct="1">
              <a:defRPr/>
            </a:pPr>
            <a:r>
              <a:rPr lang="en-GB" sz="3200" b="1" noProof="0" dirty="0" smtClean="0">
                <a:latin typeface="Arial" pitchFamily="34" charset="0"/>
                <a:cs typeface="Arial" pitchFamily="34" charset="0"/>
              </a:rPr>
              <a:t>Prognostic determinants in heart failure</a:t>
            </a:r>
          </a:p>
        </p:txBody>
      </p:sp>
      <p:sp>
        <p:nvSpPr>
          <p:cNvPr id="2921475" name="Rectangle 3"/>
          <p:cNvSpPr>
            <a:spLocks noGrp="1" noChangeArrowheads="1"/>
          </p:cNvSpPr>
          <p:nvPr>
            <p:ph sz="half" idx="1"/>
          </p:nvPr>
        </p:nvSpPr>
        <p:spPr>
          <a:xfrm>
            <a:off x="457200" y="1012734"/>
            <a:ext cx="4038600" cy="4945790"/>
          </a:xfrm>
        </p:spPr>
        <p:txBody>
          <a:bodyPr>
            <a:noAutofit/>
          </a:bodyPr>
          <a:lstStyle/>
          <a:p>
            <a:pPr marL="177800" indent="-177800" eaLnBrk="1" hangingPunct="1">
              <a:lnSpc>
                <a:spcPct val="90000"/>
              </a:lnSpc>
              <a:spcBef>
                <a:spcPts val="0"/>
              </a:spcBef>
              <a:spcAft>
                <a:spcPts val="300"/>
              </a:spcAft>
              <a:defRPr/>
            </a:pPr>
            <a:r>
              <a:rPr lang="en-GB" sz="2000" b="1" noProof="0" dirty="0" smtClean="0">
                <a:solidFill>
                  <a:srgbClr val="003366"/>
                </a:solidFill>
                <a:latin typeface="Arial" pitchFamily="34" charset="0"/>
                <a:cs typeface="Arial" pitchFamily="34" charset="0"/>
              </a:rPr>
              <a:t>Demographic </a:t>
            </a:r>
          </a:p>
          <a:p>
            <a:pPr marL="577850" lvl="1" indent="-177800">
              <a:lnSpc>
                <a:spcPct val="90000"/>
              </a:lnSpc>
              <a:spcBef>
                <a:spcPts val="0"/>
              </a:spcBef>
              <a:spcAft>
                <a:spcPts val="300"/>
              </a:spcAft>
              <a:defRPr/>
            </a:pPr>
            <a:r>
              <a:rPr lang="en-GB" sz="1800" b="0" noProof="0" dirty="0" smtClean="0">
                <a:solidFill>
                  <a:srgbClr val="000000"/>
                </a:solidFill>
                <a:latin typeface="Arial" pitchFamily="34" charset="0"/>
                <a:cs typeface="Arial" pitchFamily="34" charset="0"/>
              </a:rPr>
              <a:t>Age </a:t>
            </a:r>
          </a:p>
          <a:p>
            <a:pPr marL="577850" lvl="1" indent="-177800">
              <a:lnSpc>
                <a:spcPct val="90000"/>
              </a:lnSpc>
              <a:spcBef>
                <a:spcPts val="0"/>
              </a:spcBef>
              <a:spcAft>
                <a:spcPts val="300"/>
              </a:spcAft>
              <a:defRPr/>
            </a:pPr>
            <a:r>
              <a:rPr lang="en-GB" sz="1800" b="0" noProof="0" dirty="0" smtClean="0">
                <a:solidFill>
                  <a:srgbClr val="000000"/>
                </a:solidFill>
                <a:latin typeface="Arial" pitchFamily="34" charset="0"/>
                <a:cs typeface="Arial" pitchFamily="34" charset="0"/>
              </a:rPr>
              <a:t>Male gender</a:t>
            </a:r>
          </a:p>
          <a:p>
            <a:pPr marL="177800" indent="-177800" eaLnBrk="1" hangingPunct="1">
              <a:lnSpc>
                <a:spcPct val="90000"/>
              </a:lnSpc>
              <a:spcBef>
                <a:spcPts val="0"/>
              </a:spcBef>
              <a:spcAft>
                <a:spcPts val="300"/>
              </a:spcAft>
              <a:defRPr/>
            </a:pPr>
            <a:r>
              <a:rPr lang="en-GB" sz="2000" b="1" noProof="0" dirty="0" smtClean="0">
                <a:solidFill>
                  <a:srgbClr val="003366"/>
                </a:solidFill>
                <a:latin typeface="Arial" pitchFamily="34" charset="0"/>
                <a:cs typeface="Arial" pitchFamily="34" charset="0"/>
              </a:rPr>
              <a:t>Clinical</a:t>
            </a:r>
          </a:p>
          <a:p>
            <a:pPr marL="628650" lvl="1" indent="-271463" eaLnBrk="1" hangingPunct="1">
              <a:lnSpc>
                <a:spcPct val="90000"/>
              </a:lnSpc>
              <a:spcBef>
                <a:spcPts val="0"/>
              </a:spcBef>
              <a:spcAft>
                <a:spcPts val="300"/>
              </a:spcAft>
              <a:defRPr/>
            </a:pPr>
            <a:r>
              <a:rPr lang="en-GB" sz="1800" b="0" noProof="0" dirty="0" smtClean="0">
                <a:solidFill>
                  <a:srgbClr val="000000"/>
                </a:solidFill>
                <a:latin typeface="Arial" pitchFamily="34" charset="0"/>
                <a:cs typeface="Arial" pitchFamily="34" charset="0"/>
              </a:rPr>
              <a:t>Frequent </a:t>
            </a:r>
            <a:r>
              <a:rPr lang="en-GB" sz="1800" b="0" noProof="0" dirty="0" err="1" smtClean="0">
                <a:solidFill>
                  <a:srgbClr val="000000"/>
                </a:solidFill>
                <a:latin typeface="Arial" pitchFamily="34" charset="0"/>
                <a:cs typeface="Arial" pitchFamily="34" charset="0"/>
              </a:rPr>
              <a:t>rehospitalisations</a:t>
            </a:r>
            <a:endParaRPr lang="en-GB" sz="1800" b="0" noProof="0" dirty="0" smtClean="0">
              <a:solidFill>
                <a:srgbClr val="000000"/>
              </a:solidFill>
              <a:latin typeface="Arial" pitchFamily="34" charset="0"/>
              <a:cs typeface="Arial" pitchFamily="34" charset="0"/>
            </a:endParaRPr>
          </a:p>
          <a:p>
            <a:pPr marL="628650" lvl="1" indent="-271463" eaLnBrk="1" hangingPunct="1">
              <a:lnSpc>
                <a:spcPct val="90000"/>
              </a:lnSpc>
              <a:spcBef>
                <a:spcPts val="0"/>
              </a:spcBef>
              <a:spcAft>
                <a:spcPts val="300"/>
              </a:spcAft>
              <a:defRPr/>
            </a:pPr>
            <a:r>
              <a:rPr lang="en-GB" sz="1800" b="0" noProof="0" dirty="0" smtClean="0">
                <a:solidFill>
                  <a:srgbClr val="000000"/>
                </a:solidFill>
                <a:latin typeface="Arial" pitchFamily="34" charset="0"/>
                <a:cs typeface="Arial" pitchFamily="34" charset="0"/>
              </a:rPr>
              <a:t>Advanced NYHA class</a:t>
            </a:r>
          </a:p>
          <a:p>
            <a:pPr marL="628650" lvl="1" indent="-271463" eaLnBrk="1" hangingPunct="1">
              <a:lnSpc>
                <a:spcPct val="90000"/>
              </a:lnSpc>
              <a:spcBef>
                <a:spcPts val="0"/>
              </a:spcBef>
              <a:spcAft>
                <a:spcPts val="300"/>
              </a:spcAft>
              <a:defRPr/>
            </a:pPr>
            <a:r>
              <a:rPr lang="en-GB" sz="1800" b="0" noProof="0" dirty="0" smtClean="0">
                <a:solidFill>
                  <a:srgbClr val="000000"/>
                </a:solidFill>
                <a:latin typeface="Arial" pitchFamily="34" charset="0"/>
                <a:cs typeface="Arial" pitchFamily="34" charset="0"/>
              </a:rPr>
              <a:t>Intolerance to </a:t>
            </a:r>
            <a:r>
              <a:rPr lang="en-GB" sz="1800" b="0" noProof="0" dirty="0" err="1" smtClean="0">
                <a:solidFill>
                  <a:srgbClr val="000000"/>
                </a:solidFill>
                <a:latin typeface="Arial" pitchFamily="34" charset="0"/>
                <a:cs typeface="Arial" pitchFamily="34" charset="0"/>
              </a:rPr>
              <a:t>neurohormonal</a:t>
            </a:r>
            <a:r>
              <a:rPr lang="en-GB" sz="1800" b="0" noProof="0" dirty="0" smtClean="0">
                <a:solidFill>
                  <a:srgbClr val="000000"/>
                </a:solidFill>
                <a:latin typeface="Arial" pitchFamily="34" charset="0"/>
                <a:cs typeface="Arial" pitchFamily="34" charset="0"/>
              </a:rPr>
              <a:t> antagonists</a:t>
            </a:r>
          </a:p>
          <a:p>
            <a:pPr marL="628650" lvl="1" indent="-271463" eaLnBrk="1" hangingPunct="1">
              <a:lnSpc>
                <a:spcPct val="90000"/>
              </a:lnSpc>
              <a:spcBef>
                <a:spcPts val="0"/>
              </a:spcBef>
              <a:spcAft>
                <a:spcPts val="300"/>
              </a:spcAft>
              <a:defRPr/>
            </a:pPr>
            <a:r>
              <a:rPr lang="en-GB" sz="1800" b="0" noProof="0" dirty="0" smtClean="0">
                <a:solidFill>
                  <a:srgbClr val="000000"/>
                </a:solidFill>
                <a:latin typeface="Arial" pitchFamily="34" charset="0"/>
                <a:cs typeface="Arial" pitchFamily="34" charset="0"/>
              </a:rPr>
              <a:t>Persistent/relapsing signs of pulmonary or peripheral congestion</a:t>
            </a:r>
          </a:p>
          <a:p>
            <a:pPr marL="628650" lvl="1" indent="-271463" eaLnBrk="1" hangingPunct="1">
              <a:lnSpc>
                <a:spcPct val="90000"/>
              </a:lnSpc>
              <a:spcBef>
                <a:spcPts val="0"/>
              </a:spcBef>
              <a:spcAft>
                <a:spcPts val="300"/>
              </a:spcAft>
              <a:defRPr/>
            </a:pPr>
            <a:r>
              <a:rPr lang="en-GB" sz="1800" noProof="0" dirty="0" smtClean="0">
                <a:solidFill>
                  <a:srgbClr val="000000"/>
                </a:solidFill>
                <a:latin typeface="Arial" pitchFamily="34" charset="0"/>
                <a:cs typeface="Arial" pitchFamily="34" charset="0"/>
              </a:rPr>
              <a:t>Hypotension</a:t>
            </a:r>
          </a:p>
          <a:p>
            <a:pPr marL="628650" lvl="1" indent="-271463">
              <a:lnSpc>
                <a:spcPct val="90000"/>
              </a:lnSpc>
              <a:spcBef>
                <a:spcPts val="0"/>
              </a:spcBef>
              <a:spcAft>
                <a:spcPts val="300"/>
              </a:spcAft>
              <a:defRPr/>
            </a:pPr>
            <a:r>
              <a:rPr lang="en-GB" sz="1800" dirty="0" err="1" smtClean="0">
                <a:solidFill>
                  <a:srgbClr val="000000"/>
                </a:solidFill>
                <a:latin typeface="Arial" pitchFamily="34" charset="0"/>
                <a:cs typeface="Arial" pitchFamily="34" charset="0"/>
              </a:rPr>
              <a:t>Comorbidities</a:t>
            </a:r>
            <a:endParaRPr lang="en-GB" sz="1800" dirty="0" smtClean="0">
              <a:solidFill>
                <a:srgbClr val="000000"/>
              </a:solidFill>
              <a:latin typeface="Arial" pitchFamily="34" charset="0"/>
              <a:cs typeface="Arial" pitchFamily="34" charset="0"/>
            </a:endParaRPr>
          </a:p>
          <a:p>
            <a:pPr marL="1028700" lvl="2" indent="-271463">
              <a:lnSpc>
                <a:spcPct val="90000"/>
              </a:lnSpc>
              <a:spcBef>
                <a:spcPts val="0"/>
              </a:spcBef>
              <a:spcAft>
                <a:spcPts val="300"/>
              </a:spcAft>
              <a:defRPr/>
            </a:pPr>
            <a:r>
              <a:rPr lang="en-GB" sz="1600" dirty="0" smtClean="0">
                <a:solidFill>
                  <a:srgbClr val="000000"/>
                </a:solidFill>
                <a:latin typeface="Arial" pitchFamily="34" charset="0"/>
                <a:cs typeface="Arial" pitchFamily="34" charset="0"/>
              </a:rPr>
              <a:t>Diabetes</a:t>
            </a:r>
          </a:p>
          <a:p>
            <a:pPr marL="1028700" lvl="2" indent="-271463">
              <a:lnSpc>
                <a:spcPct val="90000"/>
              </a:lnSpc>
              <a:spcBef>
                <a:spcPts val="0"/>
              </a:spcBef>
              <a:spcAft>
                <a:spcPts val="300"/>
              </a:spcAft>
              <a:defRPr/>
            </a:pPr>
            <a:r>
              <a:rPr lang="en-GB" sz="1600" dirty="0" smtClean="0">
                <a:solidFill>
                  <a:srgbClr val="000000"/>
                </a:solidFill>
                <a:latin typeface="Arial" pitchFamily="34" charset="0"/>
                <a:cs typeface="Arial" pitchFamily="34" charset="0"/>
              </a:rPr>
              <a:t>Renal failure</a:t>
            </a:r>
          </a:p>
          <a:p>
            <a:pPr marL="1028700" lvl="2" indent="-271463">
              <a:lnSpc>
                <a:spcPct val="90000"/>
              </a:lnSpc>
              <a:spcBef>
                <a:spcPts val="0"/>
              </a:spcBef>
              <a:spcAft>
                <a:spcPts val="300"/>
              </a:spcAft>
              <a:defRPr/>
            </a:pPr>
            <a:r>
              <a:rPr lang="en-GB" sz="1600" dirty="0" smtClean="0">
                <a:solidFill>
                  <a:srgbClr val="000000"/>
                </a:solidFill>
                <a:latin typeface="Arial" pitchFamily="34" charset="0"/>
                <a:cs typeface="Arial" pitchFamily="34" charset="0"/>
              </a:rPr>
              <a:t>Hepatic failure</a:t>
            </a:r>
          </a:p>
          <a:p>
            <a:pPr marL="1028700" lvl="2" indent="-271463">
              <a:lnSpc>
                <a:spcPct val="90000"/>
              </a:lnSpc>
              <a:spcBef>
                <a:spcPts val="0"/>
              </a:spcBef>
              <a:spcAft>
                <a:spcPts val="300"/>
              </a:spcAft>
              <a:defRPr/>
            </a:pPr>
            <a:r>
              <a:rPr lang="en-GB" sz="1600" dirty="0" smtClean="0">
                <a:solidFill>
                  <a:srgbClr val="000000"/>
                </a:solidFill>
                <a:latin typeface="Arial" pitchFamily="34" charset="0"/>
                <a:cs typeface="Arial" pitchFamily="34" charset="0"/>
              </a:rPr>
              <a:t>Anaemia</a:t>
            </a:r>
          </a:p>
          <a:p>
            <a:pPr marL="1028700" lvl="2" indent="-271463">
              <a:lnSpc>
                <a:spcPct val="90000"/>
              </a:lnSpc>
              <a:spcBef>
                <a:spcPts val="0"/>
              </a:spcBef>
              <a:spcAft>
                <a:spcPts val="300"/>
              </a:spcAft>
              <a:defRPr/>
            </a:pPr>
            <a:r>
              <a:rPr lang="en-GB" sz="1600" dirty="0" smtClean="0">
                <a:solidFill>
                  <a:srgbClr val="000000"/>
                </a:solidFill>
                <a:latin typeface="Arial" pitchFamily="34" charset="0"/>
                <a:cs typeface="Arial" pitchFamily="34" charset="0"/>
              </a:rPr>
              <a:t>COPD,</a:t>
            </a:r>
          </a:p>
          <a:p>
            <a:pPr marL="1028700" lvl="2" indent="-271463">
              <a:lnSpc>
                <a:spcPct val="90000"/>
              </a:lnSpc>
              <a:spcBef>
                <a:spcPts val="0"/>
              </a:spcBef>
              <a:spcAft>
                <a:spcPts val="300"/>
              </a:spcAft>
              <a:defRPr/>
            </a:pPr>
            <a:r>
              <a:rPr lang="en-GB" sz="1600" dirty="0" smtClean="0">
                <a:solidFill>
                  <a:srgbClr val="000000"/>
                </a:solidFill>
                <a:latin typeface="Arial" pitchFamily="34" charset="0"/>
                <a:cs typeface="Arial" pitchFamily="34" charset="0"/>
              </a:rPr>
              <a:t>Depression...</a:t>
            </a:r>
          </a:p>
          <a:p>
            <a:pPr marL="577850" lvl="1" indent="-177800">
              <a:lnSpc>
                <a:spcPct val="90000"/>
              </a:lnSpc>
              <a:spcBef>
                <a:spcPts val="0"/>
              </a:spcBef>
              <a:spcAft>
                <a:spcPts val="300"/>
              </a:spcAft>
              <a:defRPr/>
            </a:pPr>
            <a:endParaRPr lang="en-GB" sz="1800" dirty="0" smtClean="0">
              <a:solidFill>
                <a:srgbClr val="000000"/>
              </a:solidFill>
              <a:latin typeface="Arial" pitchFamily="34" charset="0"/>
              <a:cs typeface="Arial" pitchFamily="34" charset="0"/>
            </a:endParaRPr>
          </a:p>
        </p:txBody>
      </p:sp>
      <p:sp>
        <p:nvSpPr>
          <p:cNvPr id="2" name="Content Placeholder 1"/>
          <p:cNvSpPr>
            <a:spLocks noGrp="1"/>
          </p:cNvSpPr>
          <p:nvPr>
            <p:ph sz="half" idx="2"/>
          </p:nvPr>
        </p:nvSpPr>
        <p:spPr>
          <a:xfrm>
            <a:off x="4648199" y="984819"/>
            <a:ext cx="4282987" cy="4945790"/>
          </a:xfrm>
        </p:spPr>
        <p:txBody>
          <a:bodyPr>
            <a:noAutofit/>
          </a:bodyPr>
          <a:lstStyle/>
          <a:p>
            <a:pPr marL="177800" indent="-177800">
              <a:lnSpc>
                <a:spcPct val="90000"/>
              </a:lnSpc>
              <a:spcBef>
                <a:spcPct val="40000"/>
              </a:spcBef>
              <a:defRPr/>
            </a:pPr>
            <a:r>
              <a:rPr lang="en-GB" sz="2000" b="1" noProof="0" dirty="0" smtClean="0">
                <a:solidFill>
                  <a:srgbClr val="003366"/>
                </a:solidFill>
                <a:latin typeface="Arial" pitchFamily="34" charset="0"/>
                <a:cs typeface="Arial" pitchFamily="34" charset="0"/>
              </a:rPr>
              <a:t>Electrocardiography</a:t>
            </a:r>
          </a:p>
          <a:p>
            <a:pPr marL="628650" lvl="1" indent="-271463">
              <a:lnSpc>
                <a:spcPct val="90000"/>
              </a:lnSpc>
              <a:defRPr/>
            </a:pPr>
            <a:r>
              <a:rPr lang="en-GB" sz="1800" noProof="0" dirty="0" smtClean="0">
                <a:solidFill>
                  <a:srgbClr val="000000"/>
                </a:solidFill>
                <a:latin typeface="Arial" pitchFamily="34" charset="0"/>
                <a:cs typeface="Arial" pitchFamily="34" charset="0"/>
              </a:rPr>
              <a:t>Resting tachycardia </a:t>
            </a:r>
          </a:p>
          <a:p>
            <a:pPr marL="628650" lvl="1" indent="-271463">
              <a:lnSpc>
                <a:spcPct val="90000"/>
              </a:lnSpc>
              <a:defRPr/>
            </a:pPr>
            <a:r>
              <a:rPr lang="en-GB" sz="1800" noProof="0" dirty="0" smtClean="0">
                <a:solidFill>
                  <a:srgbClr val="000000"/>
                </a:solidFill>
                <a:latin typeface="Arial" pitchFamily="34" charset="0"/>
                <a:cs typeface="Arial" pitchFamily="34" charset="0"/>
              </a:rPr>
              <a:t>Wide QRS complex</a:t>
            </a:r>
            <a:endParaRPr lang="en-GB" sz="2000" noProof="0" dirty="0" smtClean="0">
              <a:solidFill>
                <a:srgbClr val="000000"/>
              </a:solidFill>
              <a:latin typeface="Arial" pitchFamily="34" charset="0"/>
              <a:cs typeface="Arial" pitchFamily="34" charset="0"/>
            </a:endParaRPr>
          </a:p>
          <a:p>
            <a:pPr marL="177800" indent="-177800">
              <a:lnSpc>
                <a:spcPct val="90000"/>
              </a:lnSpc>
              <a:spcBef>
                <a:spcPct val="40000"/>
              </a:spcBef>
              <a:defRPr/>
            </a:pPr>
            <a:r>
              <a:rPr lang="en-GB" sz="2000" b="1" u="sng" noProof="0" dirty="0" smtClean="0">
                <a:solidFill>
                  <a:srgbClr val="003366"/>
                </a:solidFill>
                <a:latin typeface="Arial" pitchFamily="34" charset="0"/>
                <a:cs typeface="Arial" pitchFamily="34" charset="0"/>
              </a:rPr>
              <a:t>Laboratory</a:t>
            </a:r>
          </a:p>
          <a:p>
            <a:pPr marL="628650" lvl="1" indent="-271463">
              <a:lnSpc>
                <a:spcPct val="90000"/>
              </a:lnSpc>
              <a:defRPr/>
            </a:pPr>
            <a:r>
              <a:rPr lang="en-GB" sz="1800" u="sng" noProof="0" dirty="0" err="1" smtClean="0">
                <a:solidFill>
                  <a:srgbClr val="000000"/>
                </a:solidFill>
                <a:latin typeface="Arial" pitchFamily="34" charset="0"/>
                <a:cs typeface="Arial" pitchFamily="34" charset="0"/>
              </a:rPr>
              <a:t>Hyponatraemia</a:t>
            </a:r>
            <a:endParaRPr lang="en-GB" sz="1800" u="sng" noProof="0" dirty="0" smtClean="0">
              <a:solidFill>
                <a:srgbClr val="000000"/>
              </a:solidFill>
              <a:latin typeface="Arial" pitchFamily="34" charset="0"/>
              <a:cs typeface="Arial" pitchFamily="34" charset="0"/>
            </a:endParaRPr>
          </a:p>
          <a:p>
            <a:pPr marL="628650" lvl="1" indent="-271463">
              <a:lnSpc>
                <a:spcPct val="90000"/>
              </a:lnSpc>
              <a:defRPr/>
            </a:pPr>
            <a:r>
              <a:rPr lang="en-GB" sz="1800" u="sng" dirty="0" smtClean="0">
                <a:solidFill>
                  <a:srgbClr val="000000"/>
                </a:solidFill>
                <a:latin typeface="Arial" pitchFamily="34" charset="0"/>
                <a:cs typeface="Arial" pitchFamily="34" charset="0"/>
              </a:rPr>
              <a:t>Blood urea nitrogen/serum </a:t>
            </a:r>
            <a:r>
              <a:rPr lang="en-GB" sz="1800" u="sng" noProof="0" dirty="0" err="1" smtClean="0">
                <a:solidFill>
                  <a:srgbClr val="000000"/>
                </a:solidFill>
                <a:latin typeface="Arial" pitchFamily="34" charset="0"/>
                <a:cs typeface="Arial" pitchFamily="34" charset="0"/>
              </a:rPr>
              <a:t>creatinine</a:t>
            </a:r>
            <a:r>
              <a:rPr lang="en-GB" sz="1800" u="sng" noProof="0" dirty="0" smtClean="0">
                <a:solidFill>
                  <a:srgbClr val="000000"/>
                </a:solidFill>
                <a:latin typeface="Arial" pitchFamily="34" charset="0"/>
                <a:cs typeface="Arial" pitchFamily="34" charset="0"/>
              </a:rPr>
              <a:t> </a:t>
            </a:r>
          </a:p>
          <a:p>
            <a:pPr marL="628650" lvl="1" indent="-271463">
              <a:lnSpc>
                <a:spcPct val="90000"/>
              </a:lnSpc>
              <a:defRPr/>
            </a:pPr>
            <a:r>
              <a:rPr lang="en-GB" sz="1800" u="sng" noProof="0" dirty="0" smtClean="0">
                <a:solidFill>
                  <a:srgbClr val="000000"/>
                </a:solidFill>
                <a:latin typeface="Arial" pitchFamily="34" charset="0"/>
                <a:cs typeface="Arial" pitchFamily="34" charset="0"/>
              </a:rPr>
              <a:t>Anaemia </a:t>
            </a:r>
          </a:p>
          <a:p>
            <a:pPr marL="628650" lvl="1" indent="-271463">
              <a:lnSpc>
                <a:spcPct val="90000"/>
              </a:lnSpc>
              <a:defRPr/>
            </a:pPr>
            <a:r>
              <a:rPr lang="en-GB" sz="1800" u="sng" noProof="0" dirty="0" smtClean="0">
                <a:solidFill>
                  <a:srgbClr val="000000"/>
                </a:solidFill>
                <a:latin typeface="Arial" pitchFamily="34" charset="0"/>
                <a:cs typeface="Arial" pitchFamily="34" charset="0"/>
              </a:rPr>
              <a:t>Hepatic insufficiency</a:t>
            </a:r>
          </a:p>
          <a:p>
            <a:pPr marL="628650" lvl="1" indent="-271463">
              <a:lnSpc>
                <a:spcPct val="90000"/>
              </a:lnSpc>
              <a:defRPr/>
            </a:pPr>
            <a:r>
              <a:rPr lang="en-GB" sz="1800" u="sng" noProof="0" dirty="0" err="1" smtClean="0">
                <a:solidFill>
                  <a:srgbClr val="000000"/>
                </a:solidFill>
                <a:latin typeface="Arial" pitchFamily="34" charset="0"/>
                <a:cs typeface="Arial" pitchFamily="34" charset="0"/>
              </a:rPr>
              <a:t>Neurohormones</a:t>
            </a:r>
            <a:endParaRPr lang="en-GB" sz="1800" u="sng" noProof="0" dirty="0" smtClean="0">
              <a:solidFill>
                <a:srgbClr val="000000"/>
              </a:solidFill>
              <a:latin typeface="Arial" pitchFamily="34" charset="0"/>
              <a:cs typeface="Arial" pitchFamily="34" charset="0"/>
            </a:endParaRPr>
          </a:p>
          <a:p>
            <a:pPr marL="628650" lvl="1" indent="-271463">
              <a:lnSpc>
                <a:spcPct val="90000"/>
              </a:lnSpc>
              <a:defRPr/>
            </a:pPr>
            <a:r>
              <a:rPr lang="en-GB" sz="1800" u="sng" noProof="0" dirty="0" err="1" smtClean="0">
                <a:solidFill>
                  <a:srgbClr val="000000"/>
                </a:solidFill>
                <a:latin typeface="Arial" pitchFamily="34" charset="0"/>
                <a:cs typeface="Arial" pitchFamily="34" charset="0"/>
              </a:rPr>
              <a:t>Troponins</a:t>
            </a:r>
            <a:endParaRPr lang="en-GB" sz="1800" u="sng" noProof="0" dirty="0" smtClean="0">
              <a:solidFill>
                <a:srgbClr val="000000"/>
              </a:solidFill>
              <a:latin typeface="Arial" pitchFamily="34" charset="0"/>
              <a:cs typeface="Arial" pitchFamily="34" charset="0"/>
            </a:endParaRPr>
          </a:p>
          <a:p>
            <a:pPr marL="628650" lvl="1" indent="-271463">
              <a:lnSpc>
                <a:spcPct val="90000"/>
              </a:lnSpc>
              <a:defRPr/>
            </a:pPr>
            <a:r>
              <a:rPr lang="en-GB" sz="1800" u="sng" noProof="0" dirty="0" smtClean="0">
                <a:solidFill>
                  <a:srgbClr val="000000"/>
                </a:solidFill>
                <a:latin typeface="Arial" pitchFamily="34" charset="0"/>
                <a:cs typeface="Arial" pitchFamily="34" charset="0"/>
              </a:rPr>
              <a:t>Inflammatory markers</a:t>
            </a:r>
            <a:endParaRPr lang="en-GB" sz="2000" u="sng" noProof="0" dirty="0" smtClean="0">
              <a:solidFill>
                <a:srgbClr val="000000"/>
              </a:solidFill>
              <a:latin typeface="Arial" pitchFamily="34" charset="0"/>
              <a:cs typeface="Arial" pitchFamily="34" charset="0"/>
            </a:endParaRPr>
          </a:p>
          <a:p>
            <a:pPr marL="177800" indent="-177800">
              <a:lnSpc>
                <a:spcPct val="90000"/>
              </a:lnSpc>
              <a:spcBef>
                <a:spcPct val="40000"/>
              </a:spcBef>
              <a:defRPr/>
            </a:pPr>
            <a:r>
              <a:rPr lang="en-GB" sz="2000" b="1" noProof="0" dirty="0" smtClean="0">
                <a:solidFill>
                  <a:srgbClr val="003366"/>
                </a:solidFill>
                <a:latin typeface="Arial" pitchFamily="34" charset="0"/>
                <a:cs typeface="Arial" pitchFamily="34" charset="0"/>
              </a:rPr>
              <a:t>Doppler-echocardiography</a:t>
            </a:r>
          </a:p>
          <a:p>
            <a:pPr lvl="1">
              <a:spcBef>
                <a:spcPts val="0"/>
              </a:spcBef>
              <a:spcAft>
                <a:spcPts val="300"/>
              </a:spcAft>
            </a:pPr>
            <a:r>
              <a:rPr lang="en-GB" sz="1800" dirty="0" smtClean="0">
                <a:solidFill>
                  <a:srgbClr val="000000"/>
                </a:solidFill>
                <a:latin typeface="Arial" pitchFamily="34" charset="0"/>
                <a:cs typeface="Arial" pitchFamily="34" charset="0"/>
              </a:rPr>
              <a:t>Signs of increased LV filling pressure</a:t>
            </a:r>
          </a:p>
          <a:p>
            <a:pPr lvl="1">
              <a:spcBef>
                <a:spcPts val="0"/>
              </a:spcBef>
              <a:spcAft>
                <a:spcPts val="300"/>
              </a:spcAft>
            </a:pPr>
            <a:r>
              <a:rPr lang="en-GB" sz="1800" dirty="0" smtClean="0">
                <a:solidFill>
                  <a:srgbClr val="000000"/>
                </a:solidFill>
                <a:latin typeface="Arial" pitchFamily="34" charset="0"/>
                <a:cs typeface="Arial" pitchFamily="34" charset="0"/>
              </a:rPr>
              <a:t>Low RVEF</a:t>
            </a:r>
            <a:endParaRPr lang="en-GB" sz="2000" noProof="0" dirty="0" smtClean="0">
              <a:solidFill>
                <a:srgbClr val="000000"/>
              </a:solidFill>
              <a:latin typeface="Arial" pitchFamily="34" charset="0"/>
              <a:cs typeface="Arial" pitchFamily="34" charset="0"/>
            </a:endParaRPr>
          </a:p>
          <a:p>
            <a:pPr marL="177800" indent="-177800">
              <a:lnSpc>
                <a:spcPct val="90000"/>
              </a:lnSpc>
              <a:spcBef>
                <a:spcPct val="40000"/>
              </a:spcBef>
              <a:defRPr/>
            </a:pPr>
            <a:r>
              <a:rPr lang="en-GB" sz="2000" b="1" noProof="0" dirty="0" smtClean="0">
                <a:solidFill>
                  <a:srgbClr val="003366"/>
                </a:solidFill>
                <a:latin typeface="Arial" pitchFamily="34" charset="0"/>
                <a:cs typeface="Arial" pitchFamily="34" charset="0"/>
              </a:rPr>
              <a:t>Functional capacity</a:t>
            </a:r>
            <a:endParaRPr lang="en-GB" sz="2000" b="1" noProof="0" dirty="0">
              <a:solidFill>
                <a:srgbClr val="003366"/>
              </a:solidFill>
              <a:latin typeface="Arial" pitchFamily="34" charset="0"/>
              <a:cs typeface="Arial" pitchFamily="34" charset="0"/>
            </a:endParaRPr>
          </a:p>
        </p:txBody>
      </p:sp>
      <p:sp>
        <p:nvSpPr>
          <p:cNvPr id="3" name="TextBox 2"/>
          <p:cNvSpPr txBox="1"/>
          <p:nvPr/>
        </p:nvSpPr>
        <p:spPr>
          <a:xfrm>
            <a:off x="48005" y="6400800"/>
            <a:ext cx="4523995" cy="338554"/>
          </a:xfrm>
          <a:prstGeom prst="rect">
            <a:avLst/>
          </a:prstGeom>
          <a:noFill/>
        </p:spPr>
        <p:txBody>
          <a:bodyPr wrap="none" rtlCol="0">
            <a:spAutoFit/>
          </a:bodyPr>
          <a:lstStyle/>
          <a:p>
            <a:pPr algn="r"/>
            <a:r>
              <a:rPr lang="fr-FR" b="0" i="0" dirty="0" err="1">
                <a:solidFill>
                  <a:srgbClr val="000000"/>
                </a:solidFill>
                <a:latin typeface="Arial" pitchFamily="34" charset="0"/>
              </a:rPr>
              <a:t>Metra</a:t>
            </a:r>
            <a:r>
              <a:rPr lang="fr-FR" b="0" i="0" dirty="0">
                <a:solidFill>
                  <a:srgbClr val="000000"/>
                </a:solidFill>
                <a:latin typeface="Arial" pitchFamily="34" charset="0"/>
              </a:rPr>
              <a:t> M, et al. </a:t>
            </a:r>
            <a:r>
              <a:rPr lang="fr-FR" b="0" i="0" dirty="0" err="1">
                <a:solidFill>
                  <a:srgbClr val="000000"/>
                </a:solidFill>
                <a:latin typeface="Arial" pitchFamily="34" charset="0"/>
              </a:rPr>
              <a:t>Eur</a:t>
            </a:r>
            <a:r>
              <a:rPr lang="fr-FR" b="0" i="0" dirty="0">
                <a:solidFill>
                  <a:srgbClr val="000000"/>
                </a:solidFill>
                <a:latin typeface="Arial" pitchFamily="34" charset="0"/>
              </a:rPr>
              <a:t> J </a:t>
            </a:r>
            <a:r>
              <a:rPr lang="fr-FR" b="0" i="0" dirty="0" err="1">
                <a:solidFill>
                  <a:srgbClr val="000000"/>
                </a:solidFill>
                <a:latin typeface="Arial" pitchFamily="34" charset="0"/>
              </a:rPr>
              <a:t>Heart</a:t>
            </a:r>
            <a:r>
              <a:rPr lang="fr-FR" b="0" i="0" dirty="0">
                <a:solidFill>
                  <a:srgbClr val="000000"/>
                </a:solidFill>
                <a:latin typeface="Arial" pitchFamily="34" charset="0"/>
              </a:rPr>
              <a:t> Fail. </a:t>
            </a:r>
            <a:r>
              <a:rPr lang="fr-FR" b="0" i="0" dirty="0" smtClean="0">
                <a:solidFill>
                  <a:srgbClr val="000000"/>
                </a:solidFill>
                <a:latin typeface="Arial" pitchFamily="34" charset="0"/>
              </a:rPr>
              <a:t>2007;9:684–94.</a:t>
            </a:r>
            <a:endParaRPr lang="fr-FR" b="0" i="0" dirty="0">
              <a:solidFill>
                <a:srgbClr val="000000"/>
              </a:solidFill>
              <a:latin typeface="Arial" pitchFamily="34" charset="0"/>
            </a:endParaRPr>
          </a:p>
        </p:txBody>
      </p:sp>
      <p:cxnSp>
        <p:nvCxnSpPr>
          <p:cNvPr id="9" name="Connettore 1 8"/>
          <p:cNvCxnSpPr/>
          <p:nvPr/>
        </p:nvCxnSpPr>
        <p:spPr bwMode="auto">
          <a:xfrm>
            <a:off x="228600" y="914400"/>
            <a:ext cx="8610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 xmlns:p14="http://schemas.microsoft.com/office/powerpoint/2010/main" val="51035299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GL_HEART FAILURE_2012 final0020.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GL_HEART FAILURE_2012 final0037.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GL_HEART FAILURE_2012 final0038.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GL_HEART FAILURE_2012 final0035.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
        <p:nvSpPr>
          <p:cNvPr id="3" name="Rettangolo 2"/>
          <p:cNvSpPr/>
          <p:nvPr/>
        </p:nvSpPr>
        <p:spPr>
          <a:xfrm>
            <a:off x="228600" y="2743200"/>
            <a:ext cx="38100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1516" y="1638324"/>
            <a:ext cx="7804150" cy="45989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2771" name="Text Box 4"/>
          <p:cNvSpPr txBox="1">
            <a:spLocks noChangeArrowheads="1"/>
          </p:cNvSpPr>
          <p:nvPr/>
        </p:nvSpPr>
        <p:spPr bwMode="auto">
          <a:xfrm>
            <a:off x="2613025" y="6597352"/>
            <a:ext cx="3917950" cy="231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1600">
                <a:solidFill>
                  <a:schemeClr val="tx1"/>
                </a:solidFill>
                <a:latin typeface="Arial" pitchFamily="34" charset="0"/>
              </a:defRPr>
            </a:lvl1pPr>
            <a:lvl2pPr marL="742950" indent="-285750">
              <a:tabLst>
                <a:tab pos="723900" algn="l"/>
                <a:tab pos="1447800" algn="l"/>
                <a:tab pos="2171700" algn="l"/>
                <a:tab pos="2895600" algn="l"/>
                <a:tab pos="3619500" algn="l"/>
              </a:tabLst>
              <a:defRPr sz="1600">
                <a:solidFill>
                  <a:schemeClr val="tx1"/>
                </a:solidFill>
                <a:latin typeface="Arial" pitchFamily="34" charset="0"/>
              </a:defRPr>
            </a:lvl2pPr>
            <a:lvl3pPr marL="1143000" indent="-228600">
              <a:tabLst>
                <a:tab pos="723900" algn="l"/>
                <a:tab pos="1447800" algn="l"/>
                <a:tab pos="2171700" algn="l"/>
                <a:tab pos="2895600" algn="l"/>
                <a:tab pos="3619500" algn="l"/>
              </a:tabLst>
              <a:defRPr sz="1600">
                <a:solidFill>
                  <a:schemeClr val="tx1"/>
                </a:solidFill>
                <a:latin typeface="Arial" pitchFamily="34" charset="0"/>
              </a:defRPr>
            </a:lvl3pPr>
            <a:lvl4pPr marL="1600200" indent="-228600">
              <a:tabLst>
                <a:tab pos="723900" algn="l"/>
                <a:tab pos="1447800" algn="l"/>
                <a:tab pos="2171700" algn="l"/>
                <a:tab pos="2895600" algn="l"/>
                <a:tab pos="3619500" algn="l"/>
              </a:tabLst>
              <a:defRPr sz="1600">
                <a:solidFill>
                  <a:schemeClr val="tx1"/>
                </a:solidFill>
                <a:latin typeface="Arial" pitchFamily="34" charset="0"/>
              </a:defRPr>
            </a:lvl4pPr>
            <a:lvl5pPr marL="2057400" indent="-228600">
              <a:tabLst>
                <a:tab pos="723900" algn="l"/>
                <a:tab pos="1447800" algn="l"/>
                <a:tab pos="2171700" algn="l"/>
                <a:tab pos="2895600" algn="l"/>
                <a:tab pos="3619500"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723900" algn="l"/>
                <a:tab pos="1447800" algn="l"/>
                <a:tab pos="2171700" algn="l"/>
                <a:tab pos="2895600" algn="l"/>
                <a:tab pos="3619500"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723900" algn="l"/>
                <a:tab pos="1447800" algn="l"/>
                <a:tab pos="2171700" algn="l"/>
                <a:tab pos="2895600" algn="l"/>
                <a:tab pos="3619500"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723900" algn="l"/>
                <a:tab pos="1447800" algn="l"/>
                <a:tab pos="2171700" algn="l"/>
                <a:tab pos="2895600" algn="l"/>
                <a:tab pos="3619500"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723900" algn="l"/>
                <a:tab pos="1447800" algn="l"/>
                <a:tab pos="2171700" algn="l"/>
                <a:tab pos="2895600" algn="l"/>
                <a:tab pos="3619500" algn="l"/>
              </a:tabLst>
              <a:defRPr sz="1600">
                <a:solidFill>
                  <a:schemeClr val="tx1"/>
                </a:solidFill>
                <a:latin typeface="Arial" pitchFamily="34" charset="0"/>
              </a:defRPr>
            </a:lvl9pPr>
          </a:lstStyle>
          <a:p>
            <a:pPr algn="ctr" eaLnBrk="1" hangingPunct="1"/>
            <a:r>
              <a:rPr lang="en-GB" sz="1100" dirty="0">
                <a:ea typeface="msgothic"/>
                <a:cs typeface="msgothic"/>
              </a:rPr>
              <a:t>Konstam M A Circulation 2012;125:820-827</a:t>
            </a:r>
          </a:p>
        </p:txBody>
      </p:sp>
      <p:sp>
        <p:nvSpPr>
          <p:cNvPr id="32772" name="Text Box 1"/>
          <p:cNvSpPr txBox="1">
            <a:spLocks noChangeArrowheads="1"/>
          </p:cNvSpPr>
          <p:nvPr/>
        </p:nvSpPr>
        <p:spPr bwMode="auto">
          <a:xfrm>
            <a:off x="325443" y="152400"/>
            <a:ext cx="8493125" cy="1319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Arial" pitchFamily="34"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Arial" pitchFamily="34"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Arial" pitchFamily="34"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Arial" pitchFamily="34"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Arial" pitchFamily="34" charset="0"/>
              </a:defRPr>
            </a:lvl9pPr>
          </a:lstStyle>
          <a:p>
            <a:pPr algn="ctr" eaLnBrk="1" hangingPunct="1"/>
            <a:r>
              <a:rPr lang="en-GB" sz="2800" b="1" i="0" dirty="0">
                <a:solidFill>
                  <a:srgbClr val="009999"/>
                </a:solidFill>
                <a:ea typeface="msgothic"/>
                <a:cs typeface="msgothic"/>
              </a:rPr>
              <a:t>Twenty-year projections for U.S. heart failure prevalence and associated direct medical costs based on current trends.</a:t>
            </a:r>
          </a:p>
          <a:p>
            <a:pPr algn="ctr" eaLnBrk="1" hangingPunct="1"/>
            <a:endParaRPr lang="en-GB" sz="2800" b="1" i="0" dirty="0">
              <a:solidFill>
                <a:srgbClr val="009999"/>
              </a:solidFill>
              <a:ea typeface="msgothic"/>
              <a:cs typeface="msgothic"/>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GL_HEART FAILURE_2012 final0041.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3"/>
          <p:cNvSpPr>
            <a:spLocks noGrp="1"/>
          </p:cNvSpPr>
          <p:nvPr>
            <p:ph type="title"/>
          </p:nvPr>
        </p:nvSpPr>
        <p:spPr/>
        <p:txBody>
          <a:bodyPr/>
          <a:lstStyle/>
          <a:p>
            <a:pPr algn="ctr"/>
            <a:r>
              <a:rPr lang="en-GB" sz="3200" b="1" dirty="0" smtClean="0">
                <a:solidFill>
                  <a:srgbClr val="006699"/>
                </a:solidFill>
                <a:latin typeface="Arial" pitchFamily="34" charset="0"/>
                <a:cs typeface="Arial" pitchFamily="34" charset="0"/>
              </a:rPr>
              <a:t>Heart failure: a state of “</a:t>
            </a:r>
            <a:r>
              <a:rPr lang="en-GB" sz="3200" b="1" dirty="0" err="1" smtClean="0">
                <a:solidFill>
                  <a:srgbClr val="006699"/>
                </a:solidFill>
                <a:latin typeface="Arial" pitchFamily="34" charset="0"/>
                <a:cs typeface="Arial" pitchFamily="34" charset="0"/>
              </a:rPr>
              <a:t>neurohumoral</a:t>
            </a:r>
            <a:r>
              <a:rPr lang="en-GB" sz="3200" b="1" dirty="0" smtClean="0">
                <a:solidFill>
                  <a:srgbClr val="006699"/>
                </a:solidFill>
                <a:latin typeface="Arial" pitchFamily="34" charset="0"/>
                <a:cs typeface="Arial" pitchFamily="34" charset="0"/>
              </a:rPr>
              <a:t> imbalance”?</a:t>
            </a:r>
            <a:endParaRPr lang="en-US" sz="3200" b="1" dirty="0" smtClean="0">
              <a:solidFill>
                <a:srgbClr val="006699"/>
              </a:solidFill>
              <a:latin typeface="Arial" pitchFamily="34" charset="0"/>
              <a:cs typeface="Arial" pitchFamily="34" charset="0"/>
            </a:endParaRPr>
          </a:p>
        </p:txBody>
      </p:sp>
      <p:sp>
        <p:nvSpPr>
          <p:cNvPr id="6" name="Rectangle 5"/>
          <p:cNvSpPr/>
          <p:nvPr/>
        </p:nvSpPr>
        <p:spPr bwMode="auto">
          <a:xfrm rot="20756388">
            <a:off x="2340828" y="2834433"/>
            <a:ext cx="4441710" cy="195897"/>
          </a:xfrm>
          <a:prstGeom prst="rect">
            <a:avLst/>
          </a:prstGeom>
          <a:solidFill>
            <a:schemeClr val="tx1"/>
          </a:solidFill>
          <a:ln w="19050"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algn="ctr" eaLnBrk="0" hangingPunct="0"/>
            <a:endParaRPr lang="en-GB" b="0" smtClean="0">
              <a:solidFill>
                <a:prstClr val="black"/>
              </a:solidFill>
              <a:latin typeface="Arial" charset="0"/>
            </a:endParaRPr>
          </a:p>
        </p:txBody>
      </p:sp>
      <p:sp>
        <p:nvSpPr>
          <p:cNvPr id="11" name="Donut 10"/>
          <p:cNvSpPr/>
          <p:nvPr/>
        </p:nvSpPr>
        <p:spPr bwMode="auto">
          <a:xfrm>
            <a:off x="4289311" y="2656615"/>
            <a:ext cx="551532" cy="551532"/>
          </a:xfrm>
          <a:prstGeom prst="donut">
            <a:avLst/>
          </a:prstGeom>
          <a:solidFill>
            <a:schemeClr val="tx1"/>
          </a:solidFill>
          <a:ln w="19050"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algn="ctr" eaLnBrk="0" hangingPunct="0"/>
            <a:endParaRPr lang="en-GB" b="0" smtClean="0">
              <a:solidFill>
                <a:prstClr val="black"/>
              </a:solidFill>
              <a:latin typeface="Arial" charset="0"/>
            </a:endParaRPr>
          </a:p>
        </p:txBody>
      </p:sp>
      <p:sp>
        <p:nvSpPr>
          <p:cNvPr id="16" name="Rectangle 15"/>
          <p:cNvSpPr/>
          <p:nvPr/>
        </p:nvSpPr>
        <p:spPr bwMode="auto">
          <a:xfrm>
            <a:off x="4482371" y="3150997"/>
            <a:ext cx="165413" cy="2984119"/>
          </a:xfrm>
          <a:prstGeom prst="rect">
            <a:avLst/>
          </a:prstGeom>
          <a:solidFill>
            <a:schemeClr val="tx1"/>
          </a:solidFill>
          <a:ln w="19050"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algn="ctr" eaLnBrk="0" hangingPunct="0"/>
            <a:endParaRPr lang="en-GB" b="0" smtClean="0">
              <a:solidFill>
                <a:prstClr val="black"/>
              </a:solidFill>
              <a:latin typeface="Arial" charset="0"/>
            </a:endParaRPr>
          </a:p>
        </p:txBody>
      </p:sp>
      <p:sp>
        <p:nvSpPr>
          <p:cNvPr id="17" name="Rectangle 16"/>
          <p:cNvSpPr/>
          <p:nvPr/>
        </p:nvSpPr>
        <p:spPr bwMode="auto">
          <a:xfrm>
            <a:off x="3250931" y="6106541"/>
            <a:ext cx="2628292" cy="273174"/>
          </a:xfrm>
          <a:prstGeom prst="rect">
            <a:avLst/>
          </a:prstGeom>
          <a:solidFill>
            <a:schemeClr val="tx1"/>
          </a:solidFill>
          <a:ln w="19050"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algn="ctr" eaLnBrk="0" hangingPunct="0"/>
            <a:endParaRPr lang="en-GB" b="0" smtClean="0">
              <a:solidFill>
                <a:prstClr val="black"/>
              </a:solidFill>
              <a:latin typeface="Arial" charset="0"/>
            </a:endParaRPr>
          </a:p>
        </p:txBody>
      </p:sp>
      <p:sp>
        <p:nvSpPr>
          <p:cNvPr id="32" name="Up Arrow 31"/>
          <p:cNvSpPr/>
          <p:nvPr/>
        </p:nvSpPr>
        <p:spPr bwMode="auto">
          <a:xfrm>
            <a:off x="6084919" y="3149415"/>
            <a:ext cx="468000" cy="820033"/>
          </a:xfrm>
          <a:prstGeom prst="upArrow">
            <a:avLst/>
          </a:prstGeom>
          <a:solidFill>
            <a:srgbClr val="050061"/>
          </a:solidFill>
          <a:ln w="19050"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algn="ctr" eaLnBrk="0" hangingPunct="0"/>
            <a:endParaRPr lang="en-GB" b="0" smtClean="0">
              <a:solidFill>
                <a:prstClr val="black"/>
              </a:solidFill>
              <a:latin typeface="Arial" charset="0"/>
            </a:endParaRPr>
          </a:p>
        </p:txBody>
      </p:sp>
      <p:sp>
        <p:nvSpPr>
          <p:cNvPr id="33" name="TextBox 32"/>
          <p:cNvSpPr txBox="1">
            <a:spLocks noChangeArrowheads="1"/>
          </p:cNvSpPr>
          <p:nvPr/>
        </p:nvSpPr>
        <p:spPr bwMode="auto">
          <a:xfrm>
            <a:off x="6480104" y="3099137"/>
            <a:ext cx="2392000" cy="1015663"/>
          </a:xfrm>
          <a:prstGeom prst="rect">
            <a:avLst/>
          </a:prstGeom>
          <a:noFill/>
          <a:ln w="9525">
            <a:noFill/>
            <a:miter lim="800000"/>
            <a:headEnd/>
            <a:tailEnd/>
          </a:ln>
        </p:spPr>
        <p:txBody>
          <a:bodyPr wrap="none">
            <a:spAutoFit/>
          </a:bodyPr>
          <a:lstStyle/>
          <a:p>
            <a:pPr algn="ctr" eaLnBrk="0" hangingPunct="0">
              <a:buClr>
                <a:srgbClr val="789F43"/>
              </a:buClr>
              <a:buSzPct val="110000"/>
              <a:buFont typeface="Wingdings" pitchFamily="2" charset="2"/>
              <a:buNone/>
            </a:pPr>
            <a:r>
              <a:rPr lang="en-GB" sz="2000" i="0" dirty="0" smtClean="0">
                <a:solidFill>
                  <a:srgbClr val="000070"/>
                </a:solidFill>
                <a:latin typeface="Arial" pitchFamily="34" charset="0"/>
              </a:rPr>
              <a:t>Vasoconstrictor</a:t>
            </a:r>
            <a:r>
              <a:rPr lang="en-GB" sz="2000" i="0" dirty="0">
                <a:solidFill>
                  <a:srgbClr val="000070"/>
                </a:solidFill>
                <a:latin typeface="Arial" pitchFamily="34" charset="0"/>
              </a:rPr>
              <a:t>/</a:t>
            </a:r>
          </a:p>
          <a:p>
            <a:pPr algn="ctr" eaLnBrk="0" hangingPunct="0">
              <a:buClr>
                <a:srgbClr val="789F43"/>
              </a:buClr>
              <a:buSzPct val="110000"/>
              <a:buFont typeface="Wingdings" pitchFamily="2" charset="2"/>
              <a:buNone/>
            </a:pPr>
            <a:r>
              <a:rPr lang="en-GB" sz="2000" i="0" dirty="0">
                <a:solidFill>
                  <a:srgbClr val="000070"/>
                </a:solidFill>
                <a:latin typeface="Arial" pitchFamily="34" charset="0"/>
              </a:rPr>
              <a:t>anti-natriuretic</a:t>
            </a:r>
          </a:p>
          <a:p>
            <a:pPr algn="ctr" eaLnBrk="0" hangingPunct="0">
              <a:buClr>
                <a:srgbClr val="789F43"/>
              </a:buClr>
              <a:buSzPct val="110000"/>
              <a:buFont typeface="Wingdings" pitchFamily="2" charset="2"/>
              <a:buNone/>
            </a:pPr>
            <a:r>
              <a:rPr lang="en-GB" sz="2000" i="0" dirty="0">
                <a:solidFill>
                  <a:srgbClr val="000070"/>
                </a:solidFill>
                <a:latin typeface="Arial" pitchFamily="34" charset="0"/>
              </a:rPr>
              <a:t>/</a:t>
            </a:r>
            <a:r>
              <a:rPr lang="en-GB" sz="2000" i="0" dirty="0" smtClean="0">
                <a:solidFill>
                  <a:srgbClr val="000070"/>
                </a:solidFill>
                <a:latin typeface="Arial" pitchFamily="34" charset="0"/>
              </a:rPr>
              <a:t>pro-hypertrophic</a:t>
            </a:r>
            <a:endParaRPr lang="en-US" sz="2000" i="0" dirty="0">
              <a:solidFill>
                <a:srgbClr val="000070"/>
              </a:solidFill>
              <a:latin typeface="Arial" pitchFamily="34" charset="0"/>
            </a:endParaRPr>
          </a:p>
        </p:txBody>
      </p:sp>
      <p:cxnSp>
        <p:nvCxnSpPr>
          <p:cNvPr id="13" name="Connettore 1 12"/>
          <p:cNvCxnSpPr/>
          <p:nvPr/>
        </p:nvCxnSpPr>
        <p:spPr>
          <a:xfrm>
            <a:off x="5791200" y="2971800"/>
            <a:ext cx="1143000" cy="0"/>
          </a:xfrm>
          <a:prstGeom prst="line">
            <a:avLst/>
          </a:prstGeom>
          <a:ln w="5715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5791200" y="3124200"/>
            <a:ext cx="1143000" cy="0"/>
          </a:xfrm>
          <a:prstGeom prst="line">
            <a:avLst/>
          </a:prstGeom>
          <a:ln w="57150">
            <a:solidFill>
              <a:srgbClr val="006699"/>
            </a:solidFill>
          </a:ln>
        </p:spPr>
        <p:style>
          <a:lnRef idx="1">
            <a:schemeClr val="accent1"/>
          </a:lnRef>
          <a:fillRef idx="0">
            <a:schemeClr val="accent1"/>
          </a:fillRef>
          <a:effectRef idx="0">
            <a:schemeClr val="accent1"/>
          </a:effectRef>
          <a:fontRef idx="minor">
            <a:schemeClr val="tx1"/>
          </a:fontRef>
        </p:style>
      </p:cxnSp>
      <p:sp>
        <p:nvSpPr>
          <p:cNvPr id="15" name="Up Arrow 29"/>
          <p:cNvSpPr/>
          <p:nvPr/>
        </p:nvSpPr>
        <p:spPr bwMode="auto">
          <a:xfrm>
            <a:off x="2447784" y="3886200"/>
            <a:ext cx="180000" cy="820033"/>
          </a:xfrm>
          <a:prstGeom prst="upArrow">
            <a:avLst/>
          </a:prstGeom>
          <a:solidFill>
            <a:srgbClr val="610000"/>
          </a:solidFill>
          <a:ln w="19050"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algn="ctr" eaLnBrk="0" hangingPunct="0"/>
            <a:endParaRPr lang="en-GB" b="0" smtClean="0">
              <a:solidFill>
                <a:prstClr val="black"/>
              </a:solidFill>
              <a:latin typeface="Arial" charset="0"/>
            </a:endParaRPr>
          </a:p>
        </p:txBody>
      </p:sp>
      <p:sp>
        <p:nvSpPr>
          <p:cNvPr id="18" name="TextBox 15"/>
          <p:cNvSpPr txBox="1">
            <a:spLocks noChangeArrowheads="1"/>
          </p:cNvSpPr>
          <p:nvPr/>
        </p:nvSpPr>
        <p:spPr bwMode="auto">
          <a:xfrm>
            <a:off x="609600" y="3810000"/>
            <a:ext cx="2089546" cy="1323439"/>
          </a:xfrm>
          <a:prstGeom prst="rect">
            <a:avLst/>
          </a:prstGeom>
          <a:noFill/>
          <a:ln w="9525">
            <a:noFill/>
            <a:miter lim="800000"/>
            <a:headEnd/>
            <a:tailEnd/>
          </a:ln>
        </p:spPr>
        <p:txBody>
          <a:bodyPr wrap="square">
            <a:spAutoFit/>
          </a:bodyPr>
          <a:lstStyle/>
          <a:p>
            <a:pPr algn="ctr" eaLnBrk="0" hangingPunct="0">
              <a:buClr>
                <a:srgbClr val="789F43"/>
              </a:buClr>
              <a:buSzPct val="110000"/>
              <a:buFont typeface="Wingdings" pitchFamily="2" charset="2"/>
              <a:buNone/>
            </a:pPr>
            <a:r>
              <a:rPr lang="en-GB" sz="2000" i="0" dirty="0" smtClean="0">
                <a:solidFill>
                  <a:srgbClr val="923222"/>
                </a:solidFill>
                <a:latin typeface="Arial" pitchFamily="34" charset="0"/>
              </a:rPr>
              <a:t>Vasodilator</a:t>
            </a:r>
            <a:r>
              <a:rPr lang="en-GB" sz="2000" i="0" dirty="0">
                <a:solidFill>
                  <a:srgbClr val="923222"/>
                </a:solidFill>
                <a:latin typeface="Arial" pitchFamily="34" charset="0"/>
              </a:rPr>
              <a:t>/</a:t>
            </a:r>
          </a:p>
          <a:p>
            <a:pPr algn="ctr" eaLnBrk="0" hangingPunct="0">
              <a:buClr>
                <a:srgbClr val="789F43"/>
              </a:buClr>
              <a:buSzPct val="110000"/>
              <a:buFont typeface="Wingdings" pitchFamily="2" charset="2"/>
              <a:buNone/>
            </a:pPr>
            <a:r>
              <a:rPr lang="en-GB" sz="2000" i="0" dirty="0">
                <a:solidFill>
                  <a:srgbClr val="923222"/>
                </a:solidFill>
                <a:latin typeface="Arial" pitchFamily="34" charset="0"/>
              </a:rPr>
              <a:t>natriuretic/</a:t>
            </a:r>
          </a:p>
          <a:p>
            <a:pPr algn="ctr" eaLnBrk="0" hangingPunct="0">
              <a:buClr>
                <a:srgbClr val="789F43"/>
              </a:buClr>
              <a:buSzPct val="110000"/>
              <a:buFont typeface="Wingdings" pitchFamily="2" charset="2"/>
              <a:buNone/>
            </a:pPr>
            <a:r>
              <a:rPr lang="en-GB" sz="2000" i="0" dirty="0" smtClean="0">
                <a:solidFill>
                  <a:srgbClr val="923222"/>
                </a:solidFill>
                <a:latin typeface="Arial" pitchFamily="34" charset="0"/>
              </a:rPr>
              <a:t>anti-hypertrophic</a:t>
            </a:r>
            <a:endParaRPr lang="en-GB" sz="2000" i="0" dirty="0">
              <a:solidFill>
                <a:srgbClr val="923222"/>
              </a:solidFill>
              <a:latin typeface="Arial"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3"/>
          <p:cNvSpPr>
            <a:spLocks noGrp="1"/>
          </p:cNvSpPr>
          <p:nvPr>
            <p:ph type="title"/>
          </p:nvPr>
        </p:nvSpPr>
        <p:spPr/>
        <p:txBody>
          <a:bodyPr/>
          <a:lstStyle/>
          <a:p>
            <a:pPr algn="ctr"/>
            <a:r>
              <a:rPr lang="en-GB" sz="3200" b="1" dirty="0" smtClean="0">
                <a:solidFill>
                  <a:srgbClr val="006699"/>
                </a:solidFill>
                <a:latin typeface="Arial" pitchFamily="34" charset="0"/>
                <a:cs typeface="Arial" pitchFamily="34" charset="0"/>
              </a:rPr>
              <a:t>Heart failure: a state of “</a:t>
            </a:r>
            <a:r>
              <a:rPr lang="en-GB" sz="3200" b="1" dirty="0" err="1" smtClean="0">
                <a:solidFill>
                  <a:srgbClr val="006699"/>
                </a:solidFill>
                <a:latin typeface="Arial" pitchFamily="34" charset="0"/>
                <a:cs typeface="Arial" pitchFamily="34" charset="0"/>
              </a:rPr>
              <a:t>neurohumoral</a:t>
            </a:r>
            <a:r>
              <a:rPr lang="en-GB" sz="3200" b="1" dirty="0" smtClean="0">
                <a:solidFill>
                  <a:srgbClr val="006699"/>
                </a:solidFill>
                <a:latin typeface="Arial" pitchFamily="34" charset="0"/>
                <a:cs typeface="Arial" pitchFamily="34" charset="0"/>
              </a:rPr>
              <a:t> imbalance”?</a:t>
            </a:r>
            <a:endParaRPr lang="en-US" sz="3200" b="1" dirty="0" smtClean="0">
              <a:solidFill>
                <a:srgbClr val="006699"/>
              </a:solidFill>
              <a:latin typeface="Arial" pitchFamily="34" charset="0"/>
              <a:cs typeface="Arial" pitchFamily="34" charset="0"/>
            </a:endParaRPr>
          </a:p>
        </p:txBody>
      </p:sp>
      <p:sp>
        <p:nvSpPr>
          <p:cNvPr id="6" name="Rectangle 5"/>
          <p:cNvSpPr/>
          <p:nvPr/>
        </p:nvSpPr>
        <p:spPr bwMode="auto">
          <a:xfrm rot="21213967">
            <a:off x="2340828" y="2834433"/>
            <a:ext cx="4441710" cy="195897"/>
          </a:xfrm>
          <a:prstGeom prst="rect">
            <a:avLst/>
          </a:prstGeom>
          <a:solidFill>
            <a:schemeClr val="tx1"/>
          </a:solidFill>
          <a:ln w="19050"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algn="ctr" eaLnBrk="0" hangingPunct="0"/>
            <a:endParaRPr lang="en-GB" b="0" smtClean="0">
              <a:solidFill>
                <a:prstClr val="black"/>
              </a:solidFill>
              <a:latin typeface="Arial" charset="0"/>
            </a:endParaRPr>
          </a:p>
        </p:txBody>
      </p:sp>
      <p:sp>
        <p:nvSpPr>
          <p:cNvPr id="11" name="Donut 10"/>
          <p:cNvSpPr/>
          <p:nvPr/>
        </p:nvSpPr>
        <p:spPr bwMode="auto">
          <a:xfrm>
            <a:off x="4289311" y="2656615"/>
            <a:ext cx="551532" cy="551532"/>
          </a:xfrm>
          <a:prstGeom prst="donut">
            <a:avLst/>
          </a:prstGeom>
          <a:solidFill>
            <a:schemeClr val="tx1"/>
          </a:solidFill>
          <a:ln w="19050"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algn="ctr" eaLnBrk="0" hangingPunct="0"/>
            <a:endParaRPr lang="en-GB" b="0" smtClean="0">
              <a:solidFill>
                <a:prstClr val="black"/>
              </a:solidFill>
              <a:latin typeface="Arial" charset="0"/>
            </a:endParaRPr>
          </a:p>
        </p:txBody>
      </p:sp>
      <p:sp>
        <p:nvSpPr>
          <p:cNvPr id="16" name="Rectangle 15"/>
          <p:cNvSpPr/>
          <p:nvPr/>
        </p:nvSpPr>
        <p:spPr bwMode="auto">
          <a:xfrm>
            <a:off x="4482371" y="3150997"/>
            <a:ext cx="165413" cy="2984119"/>
          </a:xfrm>
          <a:prstGeom prst="rect">
            <a:avLst/>
          </a:prstGeom>
          <a:solidFill>
            <a:schemeClr val="tx1"/>
          </a:solidFill>
          <a:ln w="19050"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algn="ctr" eaLnBrk="0" hangingPunct="0"/>
            <a:endParaRPr lang="en-GB" b="0" smtClean="0">
              <a:solidFill>
                <a:prstClr val="black"/>
              </a:solidFill>
              <a:latin typeface="Arial" charset="0"/>
            </a:endParaRPr>
          </a:p>
        </p:txBody>
      </p:sp>
      <p:sp>
        <p:nvSpPr>
          <p:cNvPr id="17" name="Rectangle 16"/>
          <p:cNvSpPr/>
          <p:nvPr/>
        </p:nvSpPr>
        <p:spPr bwMode="auto">
          <a:xfrm>
            <a:off x="3250931" y="6106541"/>
            <a:ext cx="2628292" cy="273174"/>
          </a:xfrm>
          <a:prstGeom prst="rect">
            <a:avLst/>
          </a:prstGeom>
          <a:solidFill>
            <a:schemeClr val="tx1"/>
          </a:solidFill>
          <a:ln w="19050"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algn="ctr" eaLnBrk="0" hangingPunct="0"/>
            <a:endParaRPr lang="en-GB" b="0" smtClean="0">
              <a:solidFill>
                <a:prstClr val="black"/>
              </a:solidFill>
              <a:latin typeface="Arial" charset="0"/>
            </a:endParaRPr>
          </a:p>
        </p:txBody>
      </p:sp>
      <p:sp>
        <p:nvSpPr>
          <p:cNvPr id="30" name="Up Arrow 29"/>
          <p:cNvSpPr/>
          <p:nvPr/>
        </p:nvSpPr>
        <p:spPr bwMode="auto">
          <a:xfrm>
            <a:off x="2286000" y="3370967"/>
            <a:ext cx="457200" cy="820033"/>
          </a:xfrm>
          <a:prstGeom prst="upArrow">
            <a:avLst/>
          </a:prstGeom>
          <a:solidFill>
            <a:srgbClr val="610000"/>
          </a:solidFill>
          <a:ln w="19050"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algn="ctr" eaLnBrk="0" hangingPunct="0"/>
            <a:endParaRPr lang="en-GB" b="0" smtClean="0">
              <a:solidFill>
                <a:prstClr val="black"/>
              </a:solidFill>
              <a:latin typeface="Arial" charset="0"/>
            </a:endParaRPr>
          </a:p>
        </p:txBody>
      </p:sp>
      <p:sp>
        <p:nvSpPr>
          <p:cNvPr id="32" name="Up Arrow 31"/>
          <p:cNvSpPr/>
          <p:nvPr/>
        </p:nvSpPr>
        <p:spPr bwMode="auto">
          <a:xfrm>
            <a:off x="6084919" y="3149415"/>
            <a:ext cx="468000" cy="820033"/>
          </a:xfrm>
          <a:prstGeom prst="upArrow">
            <a:avLst/>
          </a:prstGeom>
          <a:solidFill>
            <a:srgbClr val="050061"/>
          </a:solidFill>
          <a:ln w="19050"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algn="ctr" eaLnBrk="0" hangingPunct="0"/>
            <a:endParaRPr lang="en-GB" b="0" smtClean="0">
              <a:solidFill>
                <a:prstClr val="black"/>
              </a:solidFill>
              <a:latin typeface="Arial" charset="0"/>
            </a:endParaRPr>
          </a:p>
        </p:txBody>
      </p:sp>
      <p:sp>
        <p:nvSpPr>
          <p:cNvPr id="33" name="TextBox 32"/>
          <p:cNvSpPr txBox="1">
            <a:spLocks noChangeArrowheads="1"/>
          </p:cNvSpPr>
          <p:nvPr/>
        </p:nvSpPr>
        <p:spPr bwMode="auto">
          <a:xfrm>
            <a:off x="6480104" y="3099137"/>
            <a:ext cx="2392000" cy="1015663"/>
          </a:xfrm>
          <a:prstGeom prst="rect">
            <a:avLst/>
          </a:prstGeom>
          <a:noFill/>
          <a:ln w="9525">
            <a:noFill/>
            <a:miter lim="800000"/>
            <a:headEnd/>
            <a:tailEnd/>
          </a:ln>
        </p:spPr>
        <p:txBody>
          <a:bodyPr wrap="none">
            <a:spAutoFit/>
          </a:bodyPr>
          <a:lstStyle/>
          <a:p>
            <a:pPr algn="ctr" eaLnBrk="0" hangingPunct="0">
              <a:buClr>
                <a:srgbClr val="789F43"/>
              </a:buClr>
              <a:buSzPct val="110000"/>
              <a:buFont typeface="Wingdings" pitchFamily="2" charset="2"/>
              <a:buNone/>
            </a:pPr>
            <a:r>
              <a:rPr lang="en-GB" sz="2000" i="0" dirty="0" smtClean="0">
                <a:solidFill>
                  <a:srgbClr val="000070"/>
                </a:solidFill>
                <a:latin typeface="Arial" pitchFamily="34" charset="0"/>
              </a:rPr>
              <a:t>Vasoconstrictor</a:t>
            </a:r>
            <a:r>
              <a:rPr lang="en-GB" sz="2000" i="0" dirty="0">
                <a:solidFill>
                  <a:srgbClr val="000070"/>
                </a:solidFill>
                <a:latin typeface="Arial" pitchFamily="34" charset="0"/>
              </a:rPr>
              <a:t>/</a:t>
            </a:r>
          </a:p>
          <a:p>
            <a:pPr algn="ctr" eaLnBrk="0" hangingPunct="0">
              <a:buClr>
                <a:srgbClr val="789F43"/>
              </a:buClr>
              <a:buSzPct val="110000"/>
              <a:buFont typeface="Wingdings" pitchFamily="2" charset="2"/>
              <a:buNone/>
            </a:pPr>
            <a:r>
              <a:rPr lang="en-GB" sz="2000" i="0" dirty="0">
                <a:solidFill>
                  <a:srgbClr val="000070"/>
                </a:solidFill>
                <a:latin typeface="Arial" pitchFamily="34" charset="0"/>
              </a:rPr>
              <a:t>anti-natriuretic</a:t>
            </a:r>
          </a:p>
          <a:p>
            <a:pPr algn="ctr" eaLnBrk="0" hangingPunct="0">
              <a:buClr>
                <a:srgbClr val="789F43"/>
              </a:buClr>
              <a:buSzPct val="110000"/>
              <a:buFont typeface="Wingdings" pitchFamily="2" charset="2"/>
              <a:buNone/>
            </a:pPr>
            <a:r>
              <a:rPr lang="en-GB" sz="2000" i="0" dirty="0">
                <a:solidFill>
                  <a:srgbClr val="000070"/>
                </a:solidFill>
                <a:latin typeface="Arial" pitchFamily="34" charset="0"/>
              </a:rPr>
              <a:t>/</a:t>
            </a:r>
            <a:r>
              <a:rPr lang="en-GB" sz="2000" i="0" dirty="0" smtClean="0">
                <a:solidFill>
                  <a:srgbClr val="000070"/>
                </a:solidFill>
                <a:latin typeface="Arial" pitchFamily="34" charset="0"/>
              </a:rPr>
              <a:t>pro-hypertrophic</a:t>
            </a:r>
            <a:endParaRPr lang="en-US" sz="2000" i="0" dirty="0">
              <a:solidFill>
                <a:srgbClr val="000070"/>
              </a:solidFill>
              <a:latin typeface="Arial" pitchFamily="34" charset="0"/>
            </a:endParaRPr>
          </a:p>
        </p:txBody>
      </p:sp>
      <p:cxnSp>
        <p:nvCxnSpPr>
          <p:cNvPr id="13" name="Connettore 1 12"/>
          <p:cNvCxnSpPr/>
          <p:nvPr/>
        </p:nvCxnSpPr>
        <p:spPr>
          <a:xfrm>
            <a:off x="5791200" y="2971800"/>
            <a:ext cx="1143000" cy="0"/>
          </a:xfrm>
          <a:prstGeom prst="line">
            <a:avLst/>
          </a:prstGeom>
          <a:ln w="5715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5791200" y="3124200"/>
            <a:ext cx="1143000" cy="0"/>
          </a:xfrm>
          <a:prstGeom prst="line">
            <a:avLst/>
          </a:prstGeom>
          <a:ln w="57150">
            <a:solidFill>
              <a:srgbClr val="006699"/>
            </a:solidFill>
          </a:ln>
        </p:spPr>
        <p:style>
          <a:lnRef idx="1">
            <a:schemeClr val="accent1"/>
          </a:lnRef>
          <a:fillRef idx="0">
            <a:schemeClr val="accent1"/>
          </a:fillRef>
          <a:effectRef idx="0">
            <a:schemeClr val="accent1"/>
          </a:effectRef>
          <a:fontRef idx="minor">
            <a:schemeClr val="tx1"/>
          </a:fontRef>
        </p:style>
      </p:cxnSp>
      <p:sp>
        <p:nvSpPr>
          <p:cNvPr id="15" name="TextBox 15"/>
          <p:cNvSpPr txBox="1">
            <a:spLocks noChangeArrowheads="1"/>
          </p:cNvSpPr>
          <p:nvPr/>
        </p:nvSpPr>
        <p:spPr bwMode="auto">
          <a:xfrm>
            <a:off x="609600" y="3200400"/>
            <a:ext cx="2089546" cy="1323439"/>
          </a:xfrm>
          <a:prstGeom prst="rect">
            <a:avLst/>
          </a:prstGeom>
          <a:noFill/>
          <a:ln w="9525">
            <a:noFill/>
            <a:miter lim="800000"/>
            <a:headEnd/>
            <a:tailEnd/>
          </a:ln>
        </p:spPr>
        <p:txBody>
          <a:bodyPr wrap="square">
            <a:spAutoFit/>
          </a:bodyPr>
          <a:lstStyle/>
          <a:p>
            <a:pPr algn="ctr" eaLnBrk="0" hangingPunct="0">
              <a:buClr>
                <a:srgbClr val="789F43"/>
              </a:buClr>
              <a:buSzPct val="110000"/>
              <a:buFont typeface="Wingdings" pitchFamily="2" charset="2"/>
              <a:buNone/>
            </a:pPr>
            <a:r>
              <a:rPr lang="en-GB" sz="2000" i="0" dirty="0" smtClean="0">
                <a:solidFill>
                  <a:srgbClr val="923222"/>
                </a:solidFill>
                <a:latin typeface="Arial" pitchFamily="34" charset="0"/>
              </a:rPr>
              <a:t>Vasodilator</a:t>
            </a:r>
            <a:r>
              <a:rPr lang="en-GB" sz="2000" i="0" dirty="0">
                <a:solidFill>
                  <a:srgbClr val="923222"/>
                </a:solidFill>
                <a:latin typeface="Arial" pitchFamily="34" charset="0"/>
              </a:rPr>
              <a:t>/</a:t>
            </a:r>
          </a:p>
          <a:p>
            <a:pPr algn="ctr" eaLnBrk="0" hangingPunct="0">
              <a:buClr>
                <a:srgbClr val="789F43"/>
              </a:buClr>
              <a:buSzPct val="110000"/>
              <a:buFont typeface="Wingdings" pitchFamily="2" charset="2"/>
              <a:buNone/>
            </a:pPr>
            <a:r>
              <a:rPr lang="en-GB" sz="2000" i="0" dirty="0">
                <a:solidFill>
                  <a:srgbClr val="923222"/>
                </a:solidFill>
                <a:latin typeface="Arial" pitchFamily="34" charset="0"/>
              </a:rPr>
              <a:t>natriuretic/</a:t>
            </a:r>
          </a:p>
          <a:p>
            <a:pPr algn="ctr" eaLnBrk="0" hangingPunct="0">
              <a:buClr>
                <a:srgbClr val="789F43"/>
              </a:buClr>
              <a:buSzPct val="110000"/>
              <a:buFont typeface="Wingdings" pitchFamily="2" charset="2"/>
              <a:buNone/>
            </a:pPr>
            <a:r>
              <a:rPr lang="en-GB" sz="2000" i="0" dirty="0" smtClean="0">
                <a:solidFill>
                  <a:srgbClr val="923222"/>
                </a:solidFill>
                <a:latin typeface="Arial" pitchFamily="34" charset="0"/>
              </a:rPr>
              <a:t>anti-hypertrophic</a:t>
            </a:r>
            <a:endParaRPr lang="en-GB" sz="2000" i="0" dirty="0">
              <a:solidFill>
                <a:srgbClr val="923222"/>
              </a:solidFill>
              <a:latin typeface="Arial"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83"/>
          <p:cNvSpPr>
            <a:spLocks noGrp="1" noChangeArrowheads="1"/>
          </p:cNvSpPr>
          <p:nvPr>
            <p:ph type="title" idx="4294967295"/>
          </p:nvPr>
        </p:nvSpPr>
        <p:spPr>
          <a:xfrm>
            <a:off x="506413" y="355600"/>
            <a:ext cx="8289925" cy="735013"/>
          </a:xfrm>
          <a:prstGeom prst="rect">
            <a:avLst/>
          </a:prstGeom>
        </p:spPr>
        <p:txBody>
          <a:bodyPr/>
          <a:lstStyle/>
          <a:p>
            <a:r>
              <a:rPr lang="en-US" sz="2400" smtClean="0"/>
              <a:t>Molecular structure of LCZ696</a:t>
            </a:r>
            <a:br>
              <a:rPr lang="en-US" sz="2400" smtClean="0"/>
            </a:br>
            <a:r>
              <a:rPr lang="en-US" sz="2000" i="1" smtClean="0">
                <a:solidFill>
                  <a:schemeClr val="tx1"/>
                </a:solidFill>
              </a:rPr>
              <a:t>Angiotensin receptor neprilysin inhibitor (ARNI)</a:t>
            </a:r>
            <a:r>
              <a:rPr lang="en-US" sz="2000" smtClean="0"/>
              <a:t> </a:t>
            </a:r>
          </a:p>
        </p:txBody>
      </p:sp>
      <p:sp>
        <p:nvSpPr>
          <p:cNvPr id="1028" name="Text Box 8"/>
          <p:cNvSpPr txBox="1">
            <a:spLocks noChangeArrowheads="1"/>
          </p:cNvSpPr>
          <p:nvPr/>
        </p:nvSpPr>
        <p:spPr bwMode="auto">
          <a:xfrm>
            <a:off x="500063" y="1296988"/>
            <a:ext cx="2851150" cy="323850"/>
          </a:xfrm>
          <a:prstGeom prst="rect">
            <a:avLst/>
          </a:prstGeom>
          <a:noFill/>
          <a:ln w="9525" algn="ctr">
            <a:noFill/>
            <a:miter lim="800000"/>
            <a:headEnd/>
            <a:tailEnd type="none" w="lg" len="med"/>
          </a:ln>
        </p:spPr>
        <p:txBody>
          <a:bodyPr>
            <a:spAutoFit/>
          </a:bodyPr>
          <a:lstStyle/>
          <a:p>
            <a:pPr algn="ctr">
              <a:lnSpc>
                <a:spcPct val="95000"/>
              </a:lnSpc>
              <a:spcBef>
                <a:spcPct val="75000"/>
              </a:spcBef>
              <a:buClr>
                <a:srgbClr val="4F81BD"/>
              </a:buClr>
              <a:buSzPct val="110000"/>
              <a:buFont typeface="Wingdings" pitchFamily="2" charset="2"/>
              <a:buNone/>
            </a:pPr>
            <a:r>
              <a:rPr lang="en-US" b="0" i="0">
                <a:solidFill>
                  <a:srgbClr val="000000"/>
                </a:solidFill>
                <a:latin typeface="Arial" pitchFamily="34" charset="0"/>
              </a:rPr>
              <a:t>LCZ696 active ingredient</a:t>
            </a:r>
          </a:p>
        </p:txBody>
      </p:sp>
      <p:graphicFrame>
        <p:nvGraphicFramePr>
          <p:cNvPr id="1026" name="Object 2"/>
          <p:cNvGraphicFramePr>
            <a:graphicFrameLocks noChangeAspect="1"/>
          </p:cNvGraphicFramePr>
          <p:nvPr/>
        </p:nvGraphicFramePr>
        <p:xfrm>
          <a:off x="598488" y="1670050"/>
          <a:ext cx="2859087" cy="2170113"/>
        </p:xfrm>
        <a:graphic>
          <a:graphicData uri="http://schemas.openxmlformats.org/presentationml/2006/ole">
            <p:oleObj spid="_x0000_s2143234" name="Photo Editor Photo" r:id="rId4" imgW="4563112" imgH="2647619" progId="">
              <p:embed/>
            </p:oleObj>
          </a:graphicData>
        </a:graphic>
      </p:graphicFrame>
      <p:sp>
        <p:nvSpPr>
          <p:cNvPr id="1029" name="Rectangle 59"/>
          <p:cNvSpPr>
            <a:spLocks noChangeArrowheads="1"/>
          </p:cNvSpPr>
          <p:nvPr/>
        </p:nvSpPr>
        <p:spPr bwMode="auto">
          <a:xfrm>
            <a:off x="5961063" y="3348038"/>
            <a:ext cx="98425" cy="152400"/>
          </a:xfrm>
          <a:prstGeom prst="rect">
            <a:avLst/>
          </a:prstGeom>
          <a:noFill/>
          <a:ln w="9525">
            <a:noFill/>
            <a:miter lim="800000"/>
            <a:headEnd/>
            <a:tailEnd/>
          </a:ln>
        </p:spPr>
        <p:txBody>
          <a:bodyPr wrap="none" lIns="0" tIns="0" rIns="0" bIns="0">
            <a:spAutoFit/>
          </a:bodyPr>
          <a:lstStyle/>
          <a:p>
            <a:pPr algn="ctr" eaLnBrk="0" hangingPunct="0">
              <a:spcAft>
                <a:spcPct val="40000"/>
              </a:spcAft>
            </a:pPr>
            <a:r>
              <a:rPr lang="en-US" sz="1000" b="0" i="0">
                <a:solidFill>
                  <a:srgbClr val="000000"/>
                </a:solidFill>
                <a:latin typeface="Arial" pitchFamily="34" charset="0"/>
              </a:rPr>
              <a:t>O</a:t>
            </a:r>
            <a:endParaRPr lang="en-US" sz="1000" i="0">
              <a:solidFill>
                <a:srgbClr val="000000"/>
              </a:solidFill>
              <a:latin typeface="Arial" pitchFamily="34" charset="0"/>
            </a:endParaRPr>
          </a:p>
        </p:txBody>
      </p:sp>
      <p:sp>
        <p:nvSpPr>
          <p:cNvPr id="1030" name="Rectangle 60"/>
          <p:cNvSpPr>
            <a:spLocks noChangeArrowheads="1"/>
          </p:cNvSpPr>
          <p:nvPr/>
        </p:nvSpPr>
        <p:spPr bwMode="auto">
          <a:xfrm>
            <a:off x="6153150" y="3008313"/>
            <a:ext cx="98425" cy="152400"/>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000" b="0" i="0">
                <a:solidFill>
                  <a:srgbClr val="000000"/>
                </a:solidFill>
                <a:latin typeface="Arial" pitchFamily="34" charset="0"/>
              </a:rPr>
              <a:t>O</a:t>
            </a:r>
            <a:endParaRPr lang="en-US" sz="1000" i="0">
              <a:solidFill>
                <a:srgbClr val="000000"/>
              </a:solidFill>
              <a:latin typeface="Arial" pitchFamily="34" charset="0"/>
            </a:endParaRPr>
          </a:p>
        </p:txBody>
      </p:sp>
      <p:sp>
        <p:nvSpPr>
          <p:cNvPr id="1031" name="Rectangle 62"/>
          <p:cNvSpPr>
            <a:spLocks noChangeArrowheads="1"/>
          </p:cNvSpPr>
          <p:nvPr/>
        </p:nvSpPr>
        <p:spPr bwMode="auto">
          <a:xfrm>
            <a:off x="5100638" y="3127375"/>
            <a:ext cx="184150" cy="152400"/>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000" b="0" i="0">
                <a:solidFill>
                  <a:srgbClr val="000000"/>
                </a:solidFill>
                <a:latin typeface="Arial" pitchFamily="34" charset="0"/>
              </a:rPr>
              <a:t>HN</a:t>
            </a:r>
            <a:endParaRPr lang="en-US" sz="1000" i="0">
              <a:solidFill>
                <a:srgbClr val="000000"/>
              </a:solidFill>
              <a:latin typeface="Arial" pitchFamily="34" charset="0"/>
            </a:endParaRPr>
          </a:p>
        </p:txBody>
      </p:sp>
      <p:sp>
        <p:nvSpPr>
          <p:cNvPr id="1032" name="Rectangle 63"/>
          <p:cNvSpPr>
            <a:spLocks noChangeArrowheads="1"/>
          </p:cNvSpPr>
          <p:nvPr/>
        </p:nvSpPr>
        <p:spPr bwMode="auto">
          <a:xfrm>
            <a:off x="4997450" y="3467100"/>
            <a:ext cx="98425" cy="152400"/>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000" b="0" i="0">
                <a:solidFill>
                  <a:srgbClr val="000000"/>
                </a:solidFill>
                <a:latin typeface="Arial" pitchFamily="34" charset="0"/>
              </a:rPr>
              <a:t>O</a:t>
            </a:r>
            <a:endParaRPr lang="en-US" sz="1000" i="0">
              <a:solidFill>
                <a:srgbClr val="000000"/>
              </a:solidFill>
              <a:latin typeface="Arial" pitchFamily="34" charset="0"/>
            </a:endParaRPr>
          </a:p>
        </p:txBody>
      </p:sp>
      <p:sp>
        <p:nvSpPr>
          <p:cNvPr id="1033" name="Rectangle 64"/>
          <p:cNvSpPr>
            <a:spLocks noChangeArrowheads="1"/>
          </p:cNvSpPr>
          <p:nvPr/>
        </p:nvSpPr>
        <p:spPr bwMode="auto">
          <a:xfrm>
            <a:off x="4832350" y="3713163"/>
            <a:ext cx="260350" cy="152400"/>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000" b="0" i="0">
                <a:solidFill>
                  <a:srgbClr val="000000"/>
                </a:solidFill>
                <a:latin typeface="Arial" pitchFamily="34" charset="0"/>
              </a:rPr>
              <a:t>NaO</a:t>
            </a:r>
            <a:endParaRPr lang="en-US" sz="1000" i="0">
              <a:solidFill>
                <a:srgbClr val="000000"/>
              </a:solidFill>
              <a:latin typeface="Arial" pitchFamily="34" charset="0"/>
            </a:endParaRPr>
          </a:p>
        </p:txBody>
      </p:sp>
      <p:sp>
        <p:nvSpPr>
          <p:cNvPr id="1034" name="Rectangle 67"/>
          <p:cNvSpPr>
            <a:spLocks noChangeArrowheads="1"/>
          </p:cNvSpPr>
          <p:nvPr/>
        </p:nvSpPr>
        <p:spPr bwMode="auto">
          <a:xfrm>
            <a:off x="5191125" y="4051300"/>
            <a:ext cx="98425" cy="152400"/>
          </a:xfrm>
          <a:prstGeom prst="rect">
            <a:avLst/>
          </a:prstGeom>
          <a:noFill/>
          <a:ln w="9525">
            <a:noFill/>
            <a:miter lim="800000"/>
            <a:headEnd/>
            <a:tailEnd/>
          </a:ln>
        </p:spPr>
        <p:txBody>
          <a:bodyPr wrap="none" lIns="0" tIns="0" rIns="0" bIns="0">
            <a:spAutoFit/>
          </a:bodyPr>
          <a:lstStyle/>
          <a:p>
            <a:pPr algn="ctr" eaLnBrk="0" hangingPunct="0">
              <a:spcAft>
                <a:spcPct val="40000"/>
              </a:spcAft>
            </a:pPr>
            <a:r>
              <a:rPr lang="en-US" sz="1000" b="0" i="0">
                <a:solidFill>
                  <a:srgbClr val="000000"/>
                </a:solidFill>
                <a:latin typeface="Arial" pitchFamily="34" charset="0"/>
              </a:rPr>
              <a:t>O</a:t>
            </a:r>
            <a:endParaRPr lang="en-US" sz="1000" i="0">
              <a:solidFill>
                <a:srgbClr val="000000"/>
              </a:solidFill>
              <a:latin typeface="Arial" pitchFamily="34" charset="0"/>
            </a:endParaRPr>
          </a:p>
        </p:txBody>
      </p:sp>
      <p:grpSp>
        <p:nvGrpSpPr>
          <p:cNvPr id="2" name="Group 184"/>
          <p:cNvGrpSpPr>
            <a:grpSpLocks/>
          </p:cNvGrpSpPr>
          <p:nvPr/>
        </p:nvGrpSpPr>
        <p:grpSpPr bwMode="auto">
          <a:xfrm>
            <a:off x="4271963" y="2033588"/>
            <a:ext cx="1871662" cy="2030412"/>
            <a:chOff x="2807" y="1254"/>
            <a:chExt cx="1179" cy="1279"/>
          </a:xfrm>
        </p:grpSpPr>
        <p:sp>
          <p:nvSpPr>
            <p:cNvPr id="1154" name="Freeform 68"/>
            <p:cNvSpPr>
              <a:spLocks/>
            </p:cNvSpPr>
            <p:nvPr/>
          </p:nvSpPr>
          <p:spPr bwMode="auto">
            <a:xfrm>
              <a:off x="3771" y="1765"/>
              <a:ext cx="15" cy="148"/>
            </a:xfrm>
            <a:custGeom>
              <a:avLst/>
              <a:gdLst>
                <a:gd name="T0" fmla="*/ 0 w 39"/>
                <a:gd name="T1" fmla="*/ 1 h 364"/>
                <a:gd name="T2" fmla="*/ 0 w 39"/>
                <a:gd name="T3" fmla="*/ 1 h 364"/>
                <a:gd name="T4" fmla="*/ 0 w 39"/>
                <a:gd name="T5" fmla="*/ 0 h 364"/>
                <a:gd name="T6" fmla="*/ 0 w 39"/>
                <a:gd name="T7" fmla="*/ 0 h 364"/>
                <a:gd name="T8" fmla="*/ 0 w 39"/>
                <a:gd name="T9" fmla="*/ 0 h 364"/>
                <a:gd name="T10" fmla="*/ 0 w 39"/>
                <a:gd name="T11" fmla="*/ 1 h 364"/>
                <a:gd name="T12" fmla="*/ 0 60000 65536"/>
                <a:gd name="T13" fmla="*/ 0 60000 65536"/>
                <a:gd name="T14" fmla="*/ 0 60000 65536"/>
                <a:gd name="T15" fmla="*/ 0 60000 65536"/>
                <a:gd name="T16" fmla="*/ 0 60000 65536"/>
                <a:gd name="T17" fmla="*/ 0 60000 65536"/>
                <a:gd name="T18" fmla="*/ 0 w 39"/>
                <a:gd name="T19" fmla="*/ 0 h 364"/>
                <a:gd name="T20" fmla="*/ 39 w 39"/>
                <a:gd name="T21" fmla="*/ 364 h 364"/>
              </a:gdLst>
              <a:ahLst/>
              <a:cxnLst>
                <a:cxn ang="T12">
                  <a:pos x="T0" y="T1"/>
                </a:cxn>
                <a:cxn ang="T13">
                  <a:pos x="T2" y="T3"/>
                </a:cxn>
                <a:cxn ang="T14">
                  <a:pos x="T4" y="T5"/>
                </a:cxn>
                <a:cxn ang="T15">
                  <a:pos x="T6" y="T7"/>
                </a:cxn>
                <a:cxn ang="T16">
                  <a:pos x="T8" y="T9"/>
                </a:cxn>
                <a:cxn ang="T17">
                  <a:pos x="T10" y="T11"/>
                </a:cxn>
              </a:cxnLst>
              <a:rect l="T18" t="T19" r="T20" b="T21"/>
              <a:pathLst>
                <a:path w="39" h="364">
                  <a:moveTo>
                    <a:pt x="19" y="364"/>
                  </a:moveTo>
                  <a:lnTo>
                    <a:pt x="29" y="364"/>
                  </a:lnTo>
                  <a:lnTo>
                    <a:pt x="39" y="0"/>
                  </a:lnTo>
                  <a:lnTo>
                    <a:pt x="19" y="0"/>
                  </a:lnTo>
                  <a:lnTo>
                    <a:pt x="0" y="0"/>
                  </a:lnTo>
                  <a:lnTo>
                    <a:pt x="19" y="364"/>
                  </a:lnTo>
                  <a:close/>
                </a:path>
              </a:pathLst>
            </a:custGeom>
            <a:solidFill>
              <a:srgbClr val="000000"/>
            </a:solidFill>
            <a:ln w="1588">
              <a:solidFill>
                <a:srgbClr val="000000"/>
              </a:solidFill>
              <a:round/>
              <a:headEnd/>
              <a:tailEnd/>
            </a:ln>
          </p:spPr>
          <p:txBody>
            <a:bodyPr/>
            <a:lstStyle/>
            <a:p>
              <a:endParaRPr lang="it-IT">
                <a:solidFill>
                  <a:prstClr val="black"/>
                </a:solidFill>
              </a:endParaRPr>
            </a:p>
          </p:txBody>
        </p:sp>
        <p:sp>
          <p:nvSpPr>
            <p:cNvPr id="1155" name="Line 69"/>
            <p:cNvSpPr>
              <a:spLocks noChangeShapeType="1"/>
            </p:cNvSpPr>
            <p:nvPr/>
          </p:nvSpPr>
          <p:spPr bwMode="auto">
            <a:xfrm>
              <a:off x="3171" y="1693"/>
              <a:ext cx="123" cy="74"/>
            </a:xfrm>
            <a:prstGeom prst="line">
              <a:avLst/>
            </a:prstGeom>
            <a:noFill/>
            <a:ln w="9525">
              <a:solidFill>
                <a:srgbClr val="000000"/>
              </a:solidFill>
              <a:round/>
              <a:headEnd/>
              <a:tailEnd/>
            </a:ln>
          </p:spPr>
          <p:txBody>
            <a:bodyPr/>
            <a:lstStyle/>
            <a:p>
              <a:endParaRPr lang="it-IT">
                <a:solidFill>
                  <a:prstClr val="black"/>
                </a:solidFill>
              </a:endParaRPr>
            </a:p>
          </p:txBody>
        </p:sp>
        <p:sp>
          <p:nvSpPr>
            <p:cNvPr id="1156" name="Line 70"/>
            <p:cNvSpPr>
              <a:spLocks noChangeShapeType="1"/>
            </p:cNvSpPr>
            <p:nvPr/>
          </p:nvSpPr>
          <p:spPr bwMode="auto">
            <a:xfrm>
              <a:off x="3901" y="1985"/>
              <a:ext cx="1" cy="104"/>
            </a:xfrm>
            <a:prstGeom prst="line">
              <a:avLst/>
            </a:prstGeom>
            <a:noFill/>
            <a:ln w="9525">
              <a:solidFill>
                <a:srgbClr val="000000"/>
              </a:solidFill>
              <a:round/>
              <a:headEnd/>
              <a:tailEnd/>
            </a:ln>
          </p:spPr>
          <p:txBody>
            <a:bodyPr/>
            <a:lstStyle/>
            <a:p>
              <a:endParaRPr lang="it-IT">
                <a:solidFill>
                  <a:prstClr val="black"/>
                </a:solidFill>
              </a:endParaRPr>
            </a:p>
          </p:txBody>
        </p:sp>
        <p:sp>
          <p:nvSpPr>
            <p:cNvPr id="1157" name="Line 71"/>
            <p:cNvSpPr>
              <a:spLocks noChangeShapeType="1"/>
            </p:cNvSpPr>
            <p:nvPr/>
          </p:nvSpPr>
          <p:spPr bwMode="auto">
            <a:xfrm flipV="1">
              <a:off x="3051" y="1324"/>
              <a:ext cx="1" cy="150"/>
            </a:xfrm>
            <a:prstGeom prst="line">
              <a:avLst/>
            </a:prstGeom>
            <a:noFill/>
            <a:ln w="9525">
              <a:solidFill>
                <a:srgbClr val="000000"/>
              </a:solidFill>
              <a:round/>
              <a:headEnd/>
              <a:tailEnd/>
            </a:ln>
          </p:spPr>
          <p:txBody>
            <a:bodyPr/>
            <a:lstStyle/>
            <a:p>
              <a:endParaRPr lang="it-IT">
                <a:solidFill>
                  <a:prstClr val="black"/>
                </a:solidFill>
              </a:endParaRPr>
            </a:p>
          </p:txBody>
        </p:sp>
        <p:sp>
          <p:nvSpPr>
            <p:cNvPr id="1158" name="Line 72"/>
            <p:cNvSpPr>
              <a:spLocks noChangeShapeType="1"/>
            </p:cNvSpPr>
            <p:nvPr/>
          </p:nvSpPr>
          <p:spPr bwMode="auto">
            <a:xfrm flipV="1">
              <a:off x="3904" y="1949"/>
              <a:ext cx="82" cy="49"/>
            </a:xfrm>
            <a:prstGeom prst="line">
              <a:avLst/>
            </a:prstGeom>
            <a:noFill/>
            <a:ln w="9525">
              <a:solidFill>
                <a:srgbClr val="000000"/>
              </a:solidFill>
              <a:round/>
              <a:headEnd/>
              <a:tailEnd/>
            </a:ln>
          </p:spPr>
          <p:txBody>
            <a:bodyPr/>
            <a:lstStyle/>
            <a:p>
              <a:endParaRPr lang="it-IT">
                <a:solidFill>
                  <a:prstClr val="black"/>
                </a:solidFill>
              </a:endParaRPr>
            </a:p>
          </p:txBody>
        </p:sp>
        <p:sp>
          <p:nvSpPr>
            <p:cNvPr id="1159" name="Line 73"/>
            <p:cNvSpPr>
              <a:spLocks noChangeShapeType="1"/>
            </p:cNvSpPr>
            <p:nvPr/>
          </p:nvSpPr>
          <p:spPr bwMode="auto">
            <a:xfrm flipV="1">
              <a:off x="3892" y="1925"/>
              <a:ext cx="82" cy="51"/>
            </a:xfrm>
            <a:prstGeom prst="line">
              <a:avLst/>
            </a:prstGeom>
            <a:noFill/>
            <a:ln w="9525">
              <a:solidFill>
                <a:srgbClr val="000000"/>
              </a:solidFill>
              <a:round/>
              <a:headEnd/>
              <a:tailEnd/>
            </a:ln>
          </p:spPr>
          <p:txBody>
            <a:bodyPr/>
            <a:lstStyle/>
            <a:p>
              <a:endParaRPr lang="it-IT">
                <a:solidFill>
                  <a:prstClr val="black"/>
                </a:solidFill>
              </a:endParaRPr>
            </a:p>
          </p:txBody>
        </p:sp>
        <p:sp>
          <p:nvSpPr>
            <p:cNvPr id="1160" name="Line 74"/>
            <p:cNvSpPr>
              <a:spLocks noChangeShapeType="1"/>
            </p:cNvSpPr>
            <p:nvPr/>
          </p:nvSpPr>
          <p:spPr bwMode="auto">
            <a:xfrm flipV="1">
              <a:off x="3294" y="1693"/>
              <a:ext cx="121" cy="74"/>
            </a:xfrm>
            <a:prstGeom prst="line">
              <a:avLst/>
            </a:prstGeom>
            <a:noFill/>
            <a:ln w="9525">
              <a:solidFill>
                <a:srgbClr val="000000"/>
              </a:solidFill>
              <a:round/>
              <a:headEnd/>
              <a:tailEnd/>
            </a:ln>
          </p:spPr>
          <p:txBody>
            <a:bodyPr/>
            <a:lstStyle/>
            <a:p>
              <a:endParaRPr lang="it-IT">
                <a:solidFill>
                  <a:prstClr val="black"/>
                </a:solidFill>
              </a:endParaRPr>
            </a:p>
          </p:txBody>
        </p:sp>
        <p:sp>
          <p:nvSpPr>
            <p:cNvPr id="1161" name="Line 75"/>
            <p:cNvSpPr>
              <a:spLocks noChangeShapeType="1"/>
            </p:cNvSpPr>
            <p:nvPr/>
          </p:nvSpPr>
          <p:spPr bwMode="auto">
            <a:xfrm flipV="1">
              <a:off x="3296" y="1679"/>
              <a:ext cx="92" cy="57"/>
            </a:xfrm>
            <a:prstGeom prst="line">
              <a:avLst/>
            </a:prstGeom>
            <a:noFill/>
            <a:ln w="9525">
              <a:solidFill>
                <a:srgbClr val="000000"/>
              </a:solidFill>
              <a:round/>
              <a:headEnd/>
              <a:tailEnd/>
            </a:ln>
          </p:spPr>
          <p:txBody>
            <a:bodyPr/>
            <a:lstStyle/>
            <a:p>
              <a:endParaRPr lang="it-IT">
                <a:solidFill>
                  <a:prstClr val="black"/>
                </a:solidFill>
              </a:endParaRPr>
            </a:p>
          </p:txBody>
        </p:sp>
        <p:sp>
          <p:nvSpPr>
            <p:cNvPr id="1162" name="Line 76"/>
            <p:cNvSpPr>
              <a:spLocks noChangeShapeType="1"/>
            </p:cNvSpPr>
            <p:nvPr/>
          </p:nvSpPr>
          <p:spPr bwMode="auto">
            <a:xfrm flipH="1">
              <a:off x="3454" y="1913"/>
              <a:ext cx="84" cy="49"/>
            </a:xfrm>
            <a:prstGeom prst="line">
              <a:avLst/>
            </a:prstGeom>
            <a:noFill/>
            <a:ln w="9525">
              <a:solidFill>
                <a:srgbClr val="000000"/>
              </a:solidFill>
              <a:round/>
              <a:headEnd/>
              <a:tailEnd/>
            </a:ln>
          </p:spPr>
          <p:txBody>
            <a:bodyPr/>
            <a:lstStyle/>
            <a:p>
              <a:endParaRPr lang="it-IT">
                <a:solidFill>
                  <a:prstClr val="black"/>
                </a:solidFill>
              </a:endParaRPr>
            </a:p>
          </p:txBody>
        </p:sp>
        <p:sp>
          <p:nvSpPr>
            <p:cNvPr id="1163" name="Line 77"/>
            <p:cNvSpPr>
              <a:spLocks noChangeShapeType="1"/>
            </p:cNvSpPr>
            <p:nvPr/>
          </p:nvSpPr>
          <p:spPr bwMode="auto">
            <a:xfrm>
              <a:off x="2807" y="1474"/>
              <a:ext cx="121" cy="72"/>
            </a:xfrm>
            <a:prstGeom prst="line">
              <a:avLst/>
            </a:prstGeom>
            <a:noFill/>
            <a:ln w="9525">
              <a:solidFill>
                <a:srgbClr val="000000"/>
              </a:solidFill>
              <a:round/>
              <a:headEnd/>
              <a:tailEnd/>
            </a:ln>
          </p:spPr>
          <p:txBody>
            <a:bodyPr/>
            <a:lstStyle/>
            <a:p>
              <a:endParaRPr lang="it-IT">
                <a:solidFill>
                  <a:prstClr val="black"/>
                </a:solidFill>
              </a:endParaRPr>
            </a:p>
          </p:txBody>
        </p:sp>
        <p:sp>
          <p:nvSpPr>
            <p:cNvPr id="1164" name="Line 78"/>
            <p:cNvSpPr>
              <a:spLocks noChangeShapeType="1"/>
            </p:cNvSpPr>
            <p:nvPr/>
          </p:nvSpPr>
          <p:spPr bwMode="auto">
            <a:xfrm flipV="1">
              <a:off x="3415" y="1546"/>
              <a:ext cx="0" cy="147"/>
            </a:xfrm>
            <a:prstGeom prst="line">
              <a:avLst/>
            </a:prstGeom>
            <a:noFill/>
            <a:ln w="9525">
              <a:solidFill>
                <a:srgbClr val="000000"/>
              </a:solidFill>
              <a:round/>
              <a:headEnd/>
              <a:tailEnd/>
            </a:ln>
          </p:spPr>
          <p:txBody>
            <a:bodyPr/>
            <a:lstStyle/>
            <a:p>
              <a:endParaRPr lang="it-IT">
                <a:solidFill>
                  <a:prstClr val="black"/>
                </a:solidFill>
              </a:endParaRPr>
            </a:p>
          </p:txBody>
        </p:sp>
        <p:sp>
          <p:nvSpPr>
            <p:cNvPr id="1165" name="Line 79"/>
            <p:cNvSpPr>
              <a:spLocks noChangeShapeType="1"/>
            </p:cNvSpPr>
            <p:nvPr/>
          </p:nvSpPr>
          <p:spPr bwMode="auto">
            <a:xfrm flipH="1" flipV="1">
              <a:off x="2928" y="1254"/>
              <a:ext cx="123" cy="70"/>
            </a:xfrm>
            <a:prstGeom prst="line">
              <a:avLst/>
            </a:prstGeom>
            <a:noFill/>
            <a:ln w="9525">
              <a:solidFill>
                <a:srgbClr val="000000"/>
              </a:solidFill>
              <a:round/>
              <a:headEnd/>
              <a:tailEnd/>
            </a:ln>
          </p:spPr>
          <p:txBody>
            <a:bodyPr/>
            <a:lstStyle/>
            <a:p>
              <a:endParaRPr lang="it-IT">
                <a:solidFill>
                  <a:prstClr val="black"/>
                </a:solidFill>
              </a:endParaRPr>
            </a:p>
          </p:txBody>
        </p:sp>
        <p:sp>
          <p:nvSpPr>
            <p:cNvPr id="1166" name="Line 80"/>
            <p:cNvSpPr>
              <a:spLocks noChangeShapeType="1"/>
            </p:cNvSpPr>
            <p:nvPr/>
          </p:nvSpPr>
          <p:spPr bwMode="auto">
            <a:xfrm flipH="1" flipV="1">
              <a:off x="2923" y="1284"/>
              <a:ext cx="94" cy="55"/>
            </a:xfrm>
            <a:prstGeom prst="line">
              <a:avLst/>
            </a:prstGeom>
            <a:noFill/>
            <a:ln w="9525">
              <a:solidFill>
                <a:srgbClr val="000000"/>
              </a:solidFill>
              <a:round/>
              <a:headEnd/>
              <a:tailEnd/>
            </a:ln>
          </p:spPr>
          <p:txBody>
            <a:bodyPr/>
            <a:lstStyle/>
            <a:p>
              <a:endParaRPr lang="it-IT">
                <a:solidFill>
                  <a:prstClr val="black"/>
                </a:solidFill>
              </a:endParaRPr>
            </a:p>
          </p:txBody>
        </p:sp>
        <p:sp>
          <p:nvSpPr>
            <p:cNvPr id="1167" name="Line 81"/>
            <p:cNvSpPr>
              <a:spLocks noChangeShapeType="1"/>
            </p:cNvSpPr>
            <p:nvPr/>
          </p:nvSpPr>
          <p:spPr bwMode="auto">
            <a:xfrm flipH="1" flipV="1">
              <a:off x="3292" y="1472"/>
              <a:ext cx="123" cy="74"/>
            </a:xfrm>
            <a:prstGeom prst="line">
              <a:avLst/>
            </a:prstGeom>
            <a:noFill/>
            <a:ln w="9525">
              <a:solidFill>
                <a:srgbClr val="000000"/>
              </a:solidFill>
              <a:round/>
              <a:headEnd/>
              <a:tailEnd/>
            </a:ln>
          </p:spPr>
          <p:txBody>
            <a:bodyPr/>
            <a:lstStyle/>
            <a:p>
              <a:endParaRPr lang="it-IT">
                <a:solidFill>
                  <a:prstClr val="black"/>
                </a:solidFill>
              </a:endParaRPr>
            </a:p>
          </p:txBody>
        </p:sp>
        <p:sp>
          <p:nvSpPr>
            <p:cNvPr id="1168" name="Line 82"/>
            <p:cNvSpPr>
              <a:spLocks noChangeShapeType="1"/>
            </p:cNvSpPr>
            <p:nvPr/>
          </p:nvSpPr>
          <p:spPr bwMode="auto">
            <a:xfrm flipH="1" flipV="1">
              <a:off x="3294" y="1504"/>
              <a:ext cx="93" cy="57"/>
            </a:xfrm>
            <a:prstGeom prst="line">
              <a:avLst/>
            </a:prstGeom>
            <a:noFill/>
            <a:ln w="9525">
              <a:solidFill>
                <a:srgbClr val="000000"/>
              </a:solidFill>
              <a:round/>
              <a:headEnd/>
              <a:tailEnd/>
            </a:ln>
          </p:spPr>
          <p:txBody>
            <a:bodyPr/>
            <a:lstStyle/>
            <a:p>
              <a:endParaRPr lang="it-IT">
                <a:solidFill>
                  <a:prstClr val="black"/>
                </a:solidFill>
              </a:endParaRPr>
            </a:p>
          </p:txBody>
        </p:sp>
        <p:sp>
          <p:nvSpPr>
            <p:cNvPr id="1169" name="Line 83"/>
            <p:cNvSpPr>
              <a:spLocks noChangeShapeType="1"/>
            </p:cNvSpPr>
            <p:nvPr/>
          </p:nvSpPr>
          <p:spPr bwMode="auto">
            <a:xfrm flipH="1">
              <a:off x="3171" y="1472"/>
              <a:ext cx="121" cy="74"/>
            </a:xfrm>
            <a:prstGeom prst="line">
              <a:avLst/>
            </a:prstGeom>
            <a:noFill/>
            <a:ln w="9525">
              <a:solidFill>
                <a:srgbClr val="000000"/>
              </a:solidFill>
              <a:round/>
              <a:headEnd/>
              <a:tailEnd/>
            </a:ln>
          </p:spPr>
          <p:txBody>
            <a:bodyPr/>
            <a:lstStyle/>
            <a:p>
              <a:endParaRPr lang="it-IT">
                <a:solidFill>
                  <a:prstClr val="black"/>
                </a:solidFill>
              </a:endParaRPr>
            </a:p>
          </p:txBody>
        </p:sp>
        <p:sp>
          <p:nvSpPr>
            <p:cNvPr id="1170" name="Line 84"/>
            <p:cNvSpPr>
              <a:spLocks noChangeShapeType="1"/>
            </p:cNvSpPr>
            <p:nvPr/>
          </p:nvSpPr>
          <p:spPr bwMode="auto">
            <a:xfrm flipH="1">
              <a:off x="2807" y="1254"/>
              <a:ext cx="121" cy="72"/>
            </a:xfrm>
            <a:prstGeom prst="line">
              <a:avLst/>
            </a:prstGeom>
            <a:noFill/>
            <a:ln w="9525">
              <a:solidFill>
                <a:srgbClr val="000000"/>
              </a:solidFill>
              <a:round/>
              <a:headEnd/>
              <a:tailEnd/>
            </a:ln>
          </p:spPr>
          <p:txBody>
            <a:bodyPr/>
            <a:lstStyle/>
            <a:p>
              <a:endParaRPr lang="it-IT">
                <a:solidFill>
                  <a:prstClr val="black"/>
                </a:solidFill>
              </a:endParaRPr>
            </a:p>
          </p:txBody>
        </p:sp>
        <p:sp>
          <p:nvSpPr>
            <p:cNvPr id="1171" name="Line 85"/>
            <p:cNvSpPr>
              <a:spLocks noChangeShapeType="1"/>
            </p:cNvSpPr>
            <p:nvPr/>
          </p:nvSpPr>
          <p:spPr bwMode="auto">
            <a:xfrm>
              <a:off x="3415" y="1693"/>
              <a:ext cx="123" cy="74"/>
            </a:xfrm>
            <a:prstGeom prst="line">
              <a:avLst/>
            </a:prstGeom>
            <a:noFill/>
            <a:ln w="9525">
              <a:solidFill>
                <a:srgbClr val="000000"/>
              </a:solidFill>
              <a:round/>
              <a:headEnd/>
              <a:tailEnd/>
            </a:ln>
          </p:spPr>
          <p:txBody>
            <a:bodyPr/>
            <a:lstStyle/>
            <a:p>
              <a:endParaRPr lang="it-IT">
                <a:solidFill>
                  <a:prstClr val="black"/>
                </a:solidFill>
              </a:endParaRPr>
            </a:p>
          </p:txBody>
        </p:sp>
        <p:sp>
          <p:nvSpPr>
            <p:cNvPr id="1172" name="Line 86"/>
            <p:cNvSpPr>
              <a:spLocks noChangeShapeType="1"/>
            </p:cNvSpPr>
            <p:nvPr/>
          </p:nvSpPr>
          <p:spPr bwMode="auto">
            <a:xfrm flipH="1">
              <a:off x="3781" y="2158"/>
              <a:ext cx="78" cy="49"/>
            </a:xfrm>
            <a:prstGeom prst="line">
              <a:avLst/>
            </a:prstGeom>
            <a:noFill/>
            <a:ln w="9525">
              <a:solidFill>
                <a:srgbClr val="000000"/>
              </a:solidFill>
              <a:round/>
              <a:headEnd/>
              <a:tailEnd/>
            </a:ln>
          </p:spPr>
          <p:txBody>
            <a:bodyPr/>
            <a:lstStyle/>
            <a:p>
              <a:endParaRPr lang="it-IT">
                <a:solidFill>
                  <a:prstClr val="black"/>
                </a:solidFill>
              </a:endParaRPr>
            </a:p>
          </p:txBody>
        </p:sp>
        <p:sp>
          <p:nvSpPr>
            <p:cNvPr id="1173" name="Line 87"/>
            <p:cNvSpPr>
              <a:spLocks noChangeShapeType="1"/>
            </p:cNvSpPr>
            <p:nvPr/>
          </p:nvSpPr>
          <p:spPr bwMode="auto">
            <a:xfrm>
              <a:off x="2807" y="1326"/>
              <a:ext cx="1" cy="148"/>
            </a:xfrm>
            <a:prstGeom prst="line">
              <a:avLst/>
            </a:prstGeom>
            <a:noFill/>
            <a:ln w="9525">
              <a:solidFill>
                <a:srgbClr val="000000"/>
              </a:solidFill>
              <a:round/>
              <a:headEnd/>
              <a:tailEnd/>
            </a:ln>
          </p:spPr>
          <p:txBody>
            <a:bodyPr/>
            <a:lstStyle/>
            <a:p>
              <a:endParaRPr lang="it-IT">
                <a:solidFill>
                  <a:prstClr val="black"/>
                </a:solidFill>
              </a:endParaRPr>
            </a:p>
          </p:txBody>
        </p:sp>
        <p:sp>
          <p:nvSpPr>
            <p:cNvPr id="1174" name="Line 88"/>
            <p:cNvSpPr>
              <a:spLocks noChangeShapeType="1"/>
            </p:cNvSpPr>
            <p:nvPr/>
          </p:nvSpPr>
          <p:spPr bwMode="auto">
            <a:xfrm>
              <a:off x="2833" y="1343"/>
              <a:ext cx="0" cy="114"/>
            </a:xfrm>
            <a:prstGeom prst="line">
              <a:avLst/>
            </a:prstGeom>
            <a:noFill/>
            <a:ln w="9525">
              <a:solidFill>
                <a:srgbClr val="000000"/>
              </a:solidFill>
              <a:round/>
              <a:headEnd/>
              <a:tailEnd/>
            </a:ln>
          </p:spPr>
          <p:txBody>
            <a:bodyPr/>
            <a:lstStyle/>
            <a:p>
              <a:endParaRPr lang="it-IT">
                <a:solidFill>
                  <a:prstClr val="black"/>
                </a:solidFill>
              </a:endParaRPr>
            </a:p>
          </p:txBody>
        </p:sp>
        <p:sp>
          <p:nvSpPr>
            <p:cNvPr id="1175" name="Line 89"/>
            <p:cNvSpPr>
              <a:spLocks noChangeShapeType="1"/>
            </p:cNvSpPr>
            <p:nvPr/>
          </p:nvSpPr>
          <p:spPr bwMode="auto">
            <a:xfrm>
              <a:off x="3781" y="2207"/>
              <a:ext cx="0" cy="148"/>
            </a:xfrm>
            <a:prstGeom prst="line">
              <a:avLst/>
            </a:prstGeom>
            <a:noFill/>
            <a:ln w="9525">
              <a:solidFill>
                <a:srgbClr val="000000"/>
              </a:solidFill>
              <a:round/>
              <a:headEnd/>
              <a:tailEnd/>
            </a:ln>
          </p:spPr>
          <p:txBody>
            <a:bodyPr/>
            <a:lstStyle/>
            <a:p>
              <a:endParaRPr lang="it-IT">
                <a:solidFill>
                  <a:prstClr val="black"/>
                </a:solidFill>
              </a:endParaRPr>
            </a:p>
          </p:txBody>
        </p:sp>
        <p:sp>
          <p:nvSpPr>
            <p:cNvPr id="1176" name="Line 90"/>
            <p:cNvSpPr>
              <a:spLocks noChangeShapeType="1"/>
            </p:cNvSpPr>
            <p:nvPr/>
          </p:nvSpPr>
          <p:spPr bwMode="auto">
            <a:xfrm>
              <a:off x="3535" y="1906"/>
              <a:ext cx="4"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77" name="Line 91"/>
            <p:cNvSpPr>
              <a:spLocks noChangeShapeType="1"/>
            </p:cNvSpPr>
            <p:nvPr/>
          </p:nvSpPr>
          <p:spPr bwMode="auto">
            <a:xfrm>
              <a:off x="3534" y="1893"/>
              <a:ext cx="6"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78" name="Line 92"/>
            <p:cNvSpPr>
              <a:spLocks noChangeShapeType="1"/>
            </p:cNvSpPr>
            <p:nvPr/>
          </p:nvSpPr>
          <p:spPr bwMode="auto">
            <a:xfrm>
              <a:off x="3534" y="1880"/>
              <a:ext cx="7"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79" name="Line 93"/>
            <p:cNvSpPr>
              <a:spLocks noChangeShapeType="1"/>
            </p:cNvSpPr>
            <p:nvPr/>
          </p:nvSpPr>
          <p:spPr bwMode="auto">
            <a:xfrm>
              <a:off x="3534" y="1867"/>
              <a:ext cx="7"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80" name="Line 94"/>
            <p:cNvSpPr>
              <a:spLocks noChangeShapeType="1"/>
            </p:cNvSpPr>
            <p:nvPr/>
          </p:nvSpPr>
          <p:spPr bwMode="auto">
            <a:xfrm>
              <a:off x="3533" y="1854"/>
              <a:ext cx="8"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81" name="Line 95"/>
            <p:cNvSpPr>
              <a:spLocks noChangeShapeType="1"/>
            </p:cNvSpPr>
            <p:nvPr/>
          </p:nvSpPr>
          <p:spPr bwMode="auto">
            <a:xfrm>
              <a:off x="3533" y="1841"/>
              <a:ext cx="8" cy="0"/>
            </a:xfrm>
            <a:prstGeom prst="line">
              <a:avLst/>
            </a:prstGeom>
            <a:noFill/>
            <a:ln w="9525">
              <a:solidFill>
                <a:srgbClr val="000000"/>
              </a:solidFill>
              <a:round/>
              <a:headEnd/>
              <a:tailEnd/>
            </a:ln>
          </p:spPr>
          <p:txBody>
            <a:bodyPr/>
            <a:lstStyle/>
            <a:p>
              <a:endParaRPr lang="it-IT">
                <a:solidFill>
                  <a:prstClr val="black"/>
                </a:solidFill>
              </a:endParaRPr>
            </a:p>
          </p:txBody>
        </p:sp>
        <p:sp>
          <p:nvSpPr>
            <p:cNvPr id="1182" name="Line 96"/>
            <p:cNvSpPr>
              <a:spLocks noChangeShapeType="1"/>
            </p:cNvSpPr>
            <p:nvPr/>
          </p:nvSpPr>
          <p:spPr bwMode="auto">
            <a:xfrm>
              <a:off x="3532" y="1828"/>
              <a:ext cx="10" cy="0"/>
            </a:xfrm>
            <a:prstGeom prst="line">
              <a:avLst/>
            </a:prstGeom>
            <a:noFill/>
            <a:ln w="9525">
              <a:solidFill>
                <a:srgbClr val="000000"/>
              </a:solidFill>
              <a:round/>
              <a:headEnd/>
              <a:tailEnd/>
            </a:ln>
          </p:spPr>
          <p:txBody>
            <a:bodyPr/>
            <a:lstStyle/>
            <a:p>
              <a:endParaRPr lang="it-IT">
                <a:solidFill>
                  <a:prstClr val="black"/>
                </a:solidFill>
              </a:endParaRPr>
            </a:p>
          </p:txBody>
        </p:sp>
        <p:sp>
          <p:nvSpPr>
            <p:cNvPr id="1183" name="Line 97"/>
            <p:cNvSpPr>
              <a:spLocks noChangeShapeType="1"/>
            </p:cNvSpPr>
            <p:nvPr/>
          </p:nvSpPr>
          <p:spPr bwMode="auto">
            <a:xfrm>
              <a:off x="3531" y="1814"/>
              <a:ext cx="12"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84" name="Line 98"/>
            <p:cNvSpPr>
              <a:spLocks noChangeShapeType="1"/>
            </p:cNvSpPr>
            <p:nvPr/>
          </p:nvSpPr>
          <p:spPr bwMode="auto">
            <a:xfrm>
              <a:off x="3531" y="1801"/>
              <a:ext cx="13"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85" name="Line 99"/>
            <p:cNvSpPr>
              <a:spLocks noChangeShapeType="1"/>
            </p:cNvSpPr>
            <p:nvPr/>
          </p:nvSpPr>
          <p:spPr bwMode="auto">
            <a:xfrm>
              <a:off x="3531" y="1788"/>
              <a:ext cx="13"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86" name="Line 100"/>
            <p:cNvSpPr>
              <a:spLocks noChangeShapeType="1"/>
            </p:cNvSpPr>
            <p:nvPr/>
          </p:nvSpPr>
          <p:spPr bwMode="auto">
            <a:xfrm>
              <a:off x="3531" y="1775"/>
              <a:ext cx="13"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87" name="Line 101"/>
            <p:cNvSpPr>
              <a:spLocks noChangeShapeType="1"/>
            </p:cNvSpPr>
            <p:nvPr/>
          </p:nvSpPr>
          <p:spPr bwMode="auto">
            <a:xfrm>
              <a:off x="3415" y="2030"/>
              <a:ext cx="0" cy="105"/>
            </a:xfrm>
            <a:prstGeom prst="line">
              <a:avLst/>
            </a:prstGeom>
            <a:noFill/>
            <a:ln w="9525">
              <a:solidFill>
                <a:srgbClr val="000000"/>
              </a:solidFill>
              <a:round/>
              <a:headEnd/>
              <a:tailEnd/>
            </a:ln>
          </p:spPr>
          <p:txBody>
            <a:bodyPr/>
            <a:lstStyle/>
            <a:p>
              <a:endParaRPr lang="it-IT">
                <a:solidFill>
                  <a:prstClr val="black"/>
                </a:solidFill>
              </a:endParaRPr>
            </a:p>
          </p:txBody>
        </p:sp>
        <p:sp>
          <p:nvSpPr>
            <p:cNvPr id="1188" name="Line 102"/>
            <p:cNvSpPr>
              <a:spLocks noChangeShapeType="1"/>
            </p:cNvSpPr>
            <p:nvPr/>
          </p:nvSpPr>
          <p:spPr bwMode="auto">
            <a:xfrm>
              <a:off x="3051" y="1474"/>
              <a:ext cx="120" cy="72"/>
            </a:xfrm>
            <a:prstGeom prst="line">
              <a:avLst/>
            </a:prstGeom>
            <a:noFill/>
            <a:ln w="9525">
              <a:solidFill>
                <a:srgbClr val="000000"/>
              </a:solidFill>
              <a:round/>
              <a:headEnd/>
              <a:tailEnd/>
            </a:ln>
          </p:spPr>
          <p:txBody>
            <a:bodyPr/>
            <a:lstStyle/>
            <a:p>
              <a:endParaRPr lang="it-IT">
                <a:solidFill>
                  <a:prstClr val="black"/>
                </a:solidFill>
              </a:endParaRPr>
            </a:p>
          </p:txBody>
        </p:sp>
        <p:sp>
          <p:nvSpPr>
            <p:cNvPr id="1189" name="Line 103"/>
            <p:cNvSpPr>
              <a:spLocks noChangeShapeType="1"/>
            </p:cNvSpPr>
            <p:nvPr/>
          </p:nvSpPr>
          <p:spPr bwMode="auto">
            <a:xfrm flipH="1">
              <a:off x="3329" y="2122"/>
              <a:ext cx="82" cy="50"/>
            </a:xfrm>
            <a:prstGeom prst="line">
              <a:avLst/>
            </a:prstGeom>
            <a:noFill/>
            <a:ln w="9525">
              <a:solidFill>
                <a:srgbClr val="000000"/>
              </a:solidFill>
              <a:round/>
              <a:headEnd/>
              <a:tailEnd/>
            </a:ln>
          </p:spPr>
          <p:txBody>
            <a:bodyPr/>
            <a:lstStyle/>
            <a:p>
              <a:endParaRPr lang="it-IT">
                <a:solidFill>
                  <a:prstClr val="black"/>
                </a:solidFill>
              </a:endParaRPr>
            </a:p>
          </p:txBody>
        </p:sp>
        <p:sp>
          <p:nvSpPr>
            <p:cNvPr id="1190" name="Line 104"/>
            <p:cNvSpPr>
              <a:spLocks noChangeShapeType="1"/>
            </p:cNvSpPr>
            <p:nvPr/>
          </p:nvSpPr>
          <p:spPr bwMode="auto">
            <a:xfrm flipH="1">
              <a:off x="3342" y="2145"/>
              <a:ext cx="82" cy="50"/>
            </a:xfrm>
            <a:prstGeom prst="line">
              <a:avLst/>
            </a:prstGeom>
            <a:noFill/>
            <a:ln w="9525">
              <a:solidFill>
                <a:srgbClr val="000000"/>
              </a:solidFill>
              <a:round/>
              <a:headEnd/>
              <a:tailEnd/>
            </a:ln>
          </p:spPr>
          <p:txBody>
            <a:bodyPr/>
            <a:lstStyle/>
            <a:p>
              <a:endParaRPr lang="it-IT">
                <a:solidFill>
                  <a:prstClr val="black"/>
                </a:solidFill>
              </a:endParaRPr>
            </a:p>
          </p:txBody>
        </p:sp>
        <p:sp>
          <p:nvSpPr>
            <p:cNvPr id="1191" name="Line 105"/>
            <p:cNvSpPr>
              <a:spLocks noChangeShapeType="1"/>
            </p:cNvSpPr>
            <p:nvPr/>
          </p:nvSpPr>
          <p:spPr bwMode="auto">
            <a:xfrm>
              <a:off x="3538" y="1913"/>
              <a:ext cx="120" cy="74"/>
            </a:xfrm>
            <a:prstGeom prst="line">
              <a:avLst/>
            </a:prstGeom>
            <a:noFill/>
            <a:ln w="9525">
              <a:solidFill>
                <a:srgbClr val="000000"/>
              </a:solidFill>
              <a:round/>
              <a:headEnd/>
              <a:tailEnd/>
            </a:ln>
          </p:spPr>
          <p:txBody>
            <a:bodyPr/>
            <a:lstStyle/>
            <a:p>
              <a:endParaRPr lang="it-IT">
                <a:solidFill>
                  <a:prstClr val="black"/>
                </a:solidFill>
              </a:endParaRPr>
            </a:p>
          </p:txBody>
        </p:sp>
        <p:sp>
          <p:nvSpPr>
            <p:cNvPr id="1192" name="Line 106"/>
            <p:cNvSpPr>
              <a:spLocks noChangeShapeType="1"/>
            </p:cNvSpPr>
            <p:nvPr/>
          </p:nvSpPr>
          <p:spPr bwMode="auto">
            <a:xfrm>
              <a:off x="3415" y="2135"/>
              <a:ext cx="123" cy="72"/>
            </a:xfrm>
            <a:prstGeom prst="line">
              <a:avLst/>
            </a:prstGeom>
            <a:noFill/>
            <a:ln w="9525">
              <a:solidFill>
                <a:srgbClr val="000000"/>
              </a:solidFill>
              <a:round/>
              <a:headEnd/>
              <a:tailEnd/>
            </a:ln>
          </p:spPr>
          <p:txBody>
            <a:bodyPr/>
            <a:lstStyle/>
            <a:p>
              <a:endParaRPr lang="it-IT">
                <a:solidFill>
                  <a:prstClr val="black"/>
                </a:solidFill>
              </a:endParaRPr>
            </a:p>
          </p:txBody>
        </p:sp>
        <p:sp>
          <p:nvSpPr>
            <p:cNvPr id="1193" name="Line 107"/>
            <p:cNvSpPr>
              <a:spLocks noChangeShapeType="1"/>
            </p:cNvSpPr>
            <p:nvPr/>
          </p:nvSpPr>
          <p:spPr bwMode="auto">
            <a:xfrm flipV="1">
              <a:off x="2928" y="1474"/>
              <a:ext cx="123" cy="72"/>
            </a:xfrm>
            <a:prstGeom prst="line">
              <a:avLst/>
            </a:prstGeom>
            <a:noFill/>
            <a:ln w="9525">
              <a:solidFill>
                <a:srgbClr val="000000"/>
              </a:solidFill>
              <a:round/>
              <a:headEnd/>
              <a:tailEnd/>
            </a:ln>
          </p:spPr>
          <p:txBody>
            <a:bodyPr/>
            <a:lstStyle/>
            <a:p>
              <a:endParaRPr lang="it-IT">
                <a:solidFill>
                  <a:prstClr val="black"/>
                </a:solidFill>
              </a:endParaRPr>
            </a:p>
          </p:txBody>
        </p:sp>
        <p:sp>
          <p:nvSpPr>
            <p:cNvPr id="1194" name="Line 108"/>
            <p:cNvSpPr>
              <a:spLocks noChangeShapeType="1"/>
            </p:cNvSpPr>
            <p:nvPr/>
          </p:nvSpPr>
          <p:spPr bwMode="auto">
            <a:xfrm flipV="1">
              <a:off x="2929" y="1460"/>
              <a:ext cx="95" cy="55"/>
            </a:xfrm>
            <a:prstGeom prst="line">
              <a:avLst/>
            </a:prstGeom>
            <a:noFill/>
            <a:ln w="9525">
              <a:solidFill>
                <a:srgbClr val="000000"/>
              </a:solidFill>
              <a:round/>
              <a:headEnd/>
              <a:tailEnd/>
            </a:ln>
          </p:spPr>
          <p:txBody>
            <a:bodyPr/>
            <a:lstStyle/>
            <a:p>
              <a:endParaRPr lang="it-IT">
                <a:solidFill>
                  <a:prstClr val="black"/>
                </a:solidFill>
              </a:endParaRPr>
            </a:p>
          </p:txBody>
        </p:sp>
        <p:sp>
          <p:nvSpPr>
            <p:cNvPr id="1195" name="Line 109"/>
            <p:cNvSpPr>
              <a:spLocks noChangeShapeType="1"/>
            </p:cNvSpPr>
            <p:nvPr/>
          </p:nvSpPr>
          <p:spPr bwMode="auto">
            <a:xfrm>
              <a:off x="3538" y="2207"/>
              <a:ext cx="0" cy="148"/>
            </a:xfrm>
            <a:prstGeom prst="line">
              <a:avLst/>
            </a:prstGeom>
            <a:noFill/>
            <a:ln w="9525">
              <a:solidFill>
                <a:srgbClr val="000000"/>
              </a:solidFill>
              <a:round/>
              <a:headEnd/>
              <a:tailEnd/>
            </a:ln>
          </p:spPr>
          <p:txBody>
            <a:bodyPr/>
            <a:lstStyle/>
            <a:p>
              <a:endParaRPr lang="it-IT">
                <a:solidFill>
                  <a:prstClr val="black"/>
                </a:solidFill>
              </a:endParaRPr>
            </a:p>
          </p:txBody>
        </p:sp>
        <p:sp>
          <p:nvSpPr>
            <p:cNvPr id="1196" name="Line 110"/>
            <p:cNvSpPr>
              <a:spLocks noChangeShapeType="1"/>
            </p:cNvSpPr>
            <p:nvPr/>
          </p:nvSpPr>
          <p:spPr bwMode="auto">
            <a:xfrm flipV="1">
              <a:off x="3658" y="1913"/>
              <a:ext cx="123" cy="74"/>
            </a:xfrm>
            <a:prstGeom prst="line">
              <a:avLst/>
            </a:prstGeom>
            <a:noFill/>
            <a:ln w="9525">
              <a:solidFill>
                <a:srgbClr val="000000"/>
              </a:solidFill>
              <a:round/>
              <a:headEnd/>
              <a:tailEnd/>
            </a:ln>
          </p:spPr>
          <p:txBody>
            <a:bodyPr/>
            <a:lstStyle/>
            <a:p>
              <a:endParaRPr lang="it-IT">
                <a:solidFill>
                  <a:prstClr val="black"/>
                </a:solidFill>
              </a:endParaRPr>
            </a:p>
          </p:txBody>
        </p:sp>
        <p:sp>
          <p:nvSpPr>
            <p:cNvPr id="1197" name="Line 111"/>
            <p:cNvSpPr>
              <a:spLocks noChangeShapeType="1"/>
            </p:cNvSpPr>
            <p:nvPr/>
          </p:nvSpPr>
          <p:spPr bwMode="auto">
            <a:xfrm flipH="1">
              <a:off x="3416" y="2355"/>
              <a:ext cx="122" cy="74"/>
            </a:xfrm>
            <a:prstGeom prst="line">
              <a:avLst/>
            </a:prstGeom>
            <a:noFill/>
            <a:ln w="9525">
              <a:solidFill>
                <a:srgbClr val="000000"/>
              </a:solidFill>
              <a:round/>
              <a:headEnd/>
              <a:tailEnd/>
            </a:ln>
          </p:spPr>
          <p:txBody>
            <a:bodyPr/>
            <a:lstStyle/>
            <a:p>
              <a:endParaRPr lang="it-IT">
                <a:solidFill>
                  <a:prstClr val="black"/>
                </a:solidFill>
              </a:endParaRPr>
            </a:p>
          </p:txBody>
        </p:sp>
        <p:sp>
          <p:nvSpPr>
            <p:cNvPr id="1198" name="Line 112"/>
            <p:cNvSpPr>
              <a:spLocks noChangeShapeType="1"/>
            </p:cNvSpPr>
            <p:nvPr/>
          </p:nvSpPr>
          <p:spPr bwMode="auto">
            <a:xfrm>
              <a:off x="3171" y="1546"/>
              <a:ext cx="1" cy="147"/>
            </a:xfrm>
            <a:prstGeom prst="line">
              <a:avLst/>
            </a:prstGeom>
            <a:noFill/>
            <a:ln w="9525">
              <a:solidFill>
                <a:srgbClr val="000000"/>
              </a:solidFill>
              <a:round/>
              <a:headEnd/>
              <a:tailEnd/>
            </a:ln>
          </p:spPr>
          <p:txBody>
            <a:bodyPr/>
            <a:lstStyle/>
            <a:p>
              <a:endParaRPr lang="it-IT">
                <a:solidFill>
                  <a:prstClr val="black"/>
                </a:solidFill>
              </a:endParaRPr>
            </a:p>
          </p:txBody>
        </p:sp>
        <p:sp>
          <p:nvSpPr>
            <p:cNvPr id="1199" name="Line 113"/>
            <p:cNvSpPr>
              <a:spLocks noChangeShapeType="1"/>
            </p:cNvSpPr>
            <p:nvPr/>
          </p:nvSpPr>
          <p:spPr bwMode="auto">
            <a:xfrm>
              <a:off x="3196" y="1563"/>
              <a:ext cx="1" cy="113"/>
            </a:xfrm>
            <a:prstGeom prst="line">
              <a:avLst/>
            </a:prstGeom>
            <a:noFill/>
            <a:ln w="9525">
              <a:solidFill>
                <a:srgbClr val="000000"/>
              </a:solidFill>
              <a:round/>
              <a:headEnd/>
              <a:tailEnd/>
            </a:ln>
          </p:spPr>
          <p:txBody>
            <a:bodyPr/>
            <a:lstStyle/>
            <a:p>
              <a:endParaRPr lang="it-IT">
                <a:solidFill>
                  <a:prstClr val="black"/>
                </a:solidFill>
              </a:endParaRPr>
            </a:p>
          </p:txBody>
        </p:sp>
        <p:sp>
          <p:nvSpPr>
            <p:cNvPr id="1200" name="Line 114"/>
            <p:cNvSpPr>
              <a:spLocks noChangeShapeType="1"/>
            </p:cNvSpPr>
            <p:nvPr/>
          </p:nvSpPr>
          <p:spPr bwMode="auto">
            <a:xfrm flipH="1" flipV="1">
              <a:off x="3336" y="2381"/>
              <a:ext cx="80" cy="48"/>
            </a:xfrm>
            <a:prstGeom prst="line">
              <a:avLst/>
            </a:prstGeom>
            <a:noFill/>
            <a:ln w="9525">
              <a:solidFill>
                <a:srgbClr val="000000"/>
              </a:solidFill>
              <a:round/>
              <a:headEnd/>
              <a:tailEnd/>
            </a:ln>
          </p:spPr>
          <p:txBody>
            <a:bodyPr/>
            <a:lstStyle/>
            <a:p>
              <a:endParaRPr lang="it-IT">
                <a:solidFill>
                  <a:prstClr val="black"/>
                </a:solidFill>
              </a:endParaRPr>
            </a:p>
          </p:txBody>
        </p:sp>
        <p:sp>
          <p:nvSpPr>
            <p:cNvPr id="1201" name="Line 115"/>
            <p:cNvSpPr>
              <a:spLocks noChangeShapeType="1"/>
            </p:cNvSpPr>
            <p:nvPr/>
          </p:nvSpPr>
          <p:spPr bwMode="auto">
            <a:xfrm>
              <a:off x="3781" y="1913"/>
              <a:ext cx="120" cy="72"/>
            </a:xfrm>
            <a:prstGeom prst="line">
              <a:avLst/>
            </a:prstGeom>
            <a:noFill/>
            <a:ln w="9525">
              <a:solidFill>
                <a:srgbClr val="000000"/>
              </a:solidFill>
              <a:round/>
              <a:headEnd/>
              <a:tailEnd/>
            </a:ln>
          </p:spPr>
          <p:txBody>
            <a:bodyPr/>
            <a:lstStyle/>
            <a:p>
              <a:endParaRPr lang="it-IT">
                <a:solidFill>
                  <a:prstClr val="black"/>
                </a:solidFill>
              </a:endParaRPr>
            </a:p>
          </p:txBody>
        </p:sp>
        <p:sp>
          <p:nvSpPr>
            <p:cNvPr id="1202" name="Line 116"/>
            <p:cNvSpPr>
              <a:spLocks noChangeShapeType="1"/>
            </p:cNvSpPr>
            <p:nvPr/>
          </p:nvSpPr>
          <p:spPr bwMode="auto">
            <a:xfrm>
              <a:off x="3404" y="2425"/>
              <a:ext cx="0" cy="108"/>
            </a:xfrm>
            <a:prstGeom prst="line">
              <a:avLst/>
            </a:prstGeom>
            <a:noFill/>
            <a:ln w="9525">
              <a:solidFill>
                <a:srgbClr val="000000"/>
              </a:solidFill>
              <a:round/>
              <a:headEnd/>
              <a:tailEnd/>
            </a:ln>
          </p:spPr>
          <p:txBody>
            <a:bodyPr/>
            <a:lstStyle/>
            <a:p>
              <a:endParaRPr lang="it-IT">
                <a:solidFill>
                  <a:prstClr val="black"/>
                </a:solidFill>
              </a:endParaRPr>
            </a:p>
          </p:txBody>
        </p:sp>
        <p:sp>
          <p:nvSpPr>
            <p:cNvPr id="1203" name="Line 117"/>
            <p:cNvSpPr>
              <a:spLocks noChangeShapeType="1"/>
            </p:cNvSpPr>
            <p:nvPr/>
          </p:nvSpPr>
          <p:spPr bwMode="auto">
            <a:xfrm>
              <a:off x="3428" y="2425"/>
              <a:ext cx="1" cy="108"/>
            </a:xfrm>
            <a:prstGeom prst="line">
              <a:avLst/>
            </a:prstGeom>
            <a:noFill/>
            <a:ln w="9525">
              <a:solidFill>
                <a:srgbClr val="000000"/>
              </a:solidFill>
              <a:round/>
              <a:headEnd/>
              <a:tailEnd/>
            </a:ln>
          </p:spPr>
          <p:txBody>
            <a:bodyPr/>
            <a:lstStyle/>
            <a:p>
              <a:endParaRPr lang="it-IT">
                <a:solidFill>
                  <a:prstClr val="black"/>
                </a:solidFill>
              </a:endParaRPr>
            </a:p>
          </p:txBody>
        </p:sp>
      </p:grpSp>
      <p:sp>
        <p:nvSpPr>
          <p:cNvPr id="1036" name="Rectangle 118"/>
          <p:cNvSpPr>
            <a:spLocks noChangeArrowheads="1"/>
          </p:cNvSpPr>
          <p:nvPr/>
        </p:nvSpPr>
        <p:spPr bwMode="auto">
          <a:xfrm>
            <a:off x="8280400" y="3357563"/>
            <a:ext cx="190500" cy="152400"/>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000" b="0" i="0">
                <a:solidFill>
                  <a:srgbClr val="000000"/>
                </a:solidFill>
                <a:latin typeface="Arial" pitchFamily="34" charset="0"/>
              </a:rPr>
              <a:t>OH</a:t>
            </a:r>
            <a:endParaRPr lang="en-US" sz="1000" i="0">
              <a:solidFill>
                <a:srgbClr val="000000"/>
              </a:solidFill>
              <a:latin typeface="Arial" pitchFamily="34" charset="0"/>
            </a:endParaRPr>
          </a:p>
        </p:txBody>
      </p:sp>
      <p:sp>
        <p:nvSpPr>
          <p:cNvPr id="1037" name="Rectangle 120"/>
          <p:cNvSpPr>
            <a:spLocks noChangeArrowheads="1"/>
          </p:cNvSpPr>
          <p:nvPr/>
        </p:nvSpPr>
        <p:spPr bwMode="auto">
          <a:xfrm>
            <a:off x="8516938" y="2984500"/>
            <a:ext cx="98425" cy="152400"/>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000" b="0" i="0">
                <a:solidFill>
                  <a:srgbClr val="000000"/>
                </a:solidFill>
                <a:latin typeface="Arial" pitchFamily="34" charset="0"/>
              </a:rPr>
              <a:t>O</a:t>
            </a:r>
            <a:endParaRPr lang="en-US" sz="1000" i="0">
              <a:solidFill>
                <a:srgbClr val="000000"/>
              </a:solidFill>
              <a:latin typeface="Arial" pitchFamily="34" charset="0"/>
            </a:endParaRPr>
          </a:p>
        </p:txBody>
      </p:sp>
      <p:sp>
        <p:nvSpPr>
          <p:cNvPr id="1038" name="Rectangle 122"/>
          <p:cNvSpPr>
            <a:spLocks noChangeArrowheads="1"/>
          </p:cNvSpPr>
          <p:nvPr/>
        </p:nvSpPr>
        <p:spPr bwMode="auto">
          <a:xfrm>
            <a:off x="7493000" y="3084513"/>
            <a:ext cx="184150" cy="152400"/>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000" b="0" i="0">
                <a:solidFill>
                  <a:srgbClr val="000000"/>
                </a:solidFill>
                <a:latin typeface="Arial" pitchFamily="34" charset="0"/>
              </a:rPr>
              <a:t>HN</a:t>
            </a:r>
            <a:endParaRPr lang="en-US" sz="1000" i="0">
              <a:solidFill>
                <a:srgbClr val="000000"/>
              </a:solidFill>
              <a:latin typeface="Arial" pitchFamily="34" charset="0"/>
            </a:endParaRPr>
          </a:p>
        </p:txBody>
      </p:sp>
      <p:sp>
        <p:nvSpPr>
          <p:cNvPr id="1039" name="Rectangle 123"/>
          <p:cNvSpPr>
            <a:spLocks noChangeArrowheads="1"/>
          </p:cNvSpPr>
          <p:nvPr/>
        </p:nvSpPr>
        <p:spPr bwMode="auto">
          <a:xfrm>
            <a:off x="7413625" y="3436938"/>
            <a:ext cx="100013" cy="152400"/>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000" b="0" i="0">
                <a:solidFill>
                  <a:srgbClr val="000000"/>
                </a:solidFill>
                <a:latin typeface="Arial" pitchFamily="34" charset="0"/>
              </a:rPr>
              <a:t>O</a:t>
            </a:r>
            <a:endParaRPr lang="en-US" sz="1000" i="0">
              <a:solidFill>
                <a:srgbClr val="000000"/>
              </a:solidFill>
              <a:latin typeface="Arial" pitchFamily="34" charset="0"/>
            </a:endParaRPr>
          </a:p>
        </p:txBody>
      </p:sp>
      <p:sp>
        <p:nvSpPr>
          <p:cNvPr id="1040" name="Rectangle 125"/>
          <p:cNvSpPr>
            <a:spLocks noChangeArrowheads="1"/>
          </p:cNvSpPr>
          <p:nvPr/>
        </p:nvSpPr>
        <p:spPr bwMode="auto">
          <a:xfrm>
            <a:off x="7321550" y="3649663"/>
            <a:ext cx="190500" cy="152400"/>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000" b="0" i="0">
                <a:solidFill>
                  <a:srgbClr val="000000"/>
                </a:solidFill>
                <a:latin typeface="Arial" pitchFamily="34" charset="0"/>
              </a:rPr>
              <a:t>HO</a:t>
            </a:r>
            <a:endParaRPr lang="en-US" sz="1000" i="0">
              <a:solidFill>
                <a:srgbClr val="000000"/>
              </a:solidFill>
              <a:latin typeface="Arial" pitchFamily="34" charset="0"/>
            </a:endParaRPr>
          </a:p>
        </p:txBody>
      </p:sp>
      <p:sp>
        <p:nvSpPr>
          <p:cNvPr id="1041" name="Rectangle 126"/>
          <p:cNvSpPr>
            <a:spLocks noChangeArrowheads="1"/>
          </p:cNvSpPr>
          <p:nvPr/>
        </p:nvSpPr>
        <p:spPr bwMode="auto">
          <a:xfrm>
            <a:off x="7583488" y="4033838"/>
            <a:ext cx="100012" cy="152400"/>
          </a:xfrm>
          <a:prstGeom prst="rect">
            <a:avLst/>
          </a:prstGeom>
          <a:noFill/>
          <a:ln w="9525">
            <a:noFill/>
            <a:miter lim="800000"/>
            <a:headEnd/>
            <a:tailEnd/>
          </a:ln>
        </p:spPr>
        <p:txBody>
          <a:bodyPr wrap="none" lIns="0" tIns="0" rIns="0" bIns="0">
            <a:spAutoFit/>
          </a:bodyPr>
          <a:lstStyle/>
          <a:p>
            <a:pPr eaLnBrk="0" hangingPunct="0">
              <a:spcAft>
                <a:spcPct val="40000"/>
              </a:spcAft>
            </a:pPr>
            <a:r>
              <a:rPr lang="en-US" sz="1000" b="0" i="0">
                <a:solidFill>
                  <a:srgbClr val="000000"/>
                </a:solidFill>
                <a:latin typeface="Arial" pitchFamily="34" charset="0"/>
              </a:rPr>
              <a:t>O</a:t>
            </a:r>
            <a:endParaRPr lang="en-US" sz="1000" i="0">
              <a:solidFill>
                <a:srgbClr val="000000"/>
              </a:solidFill>
              <a:latin typeface="Arial" pitchFamily="34" charset="0"/>
            </a:endParaRPr>
          </a:p>
        </p:txBody>
      </p:sp>
      <p:grpSp>
        <p:nvGrpSpPr>
          <p:cNvPr id="3" name="Group 187"/>
          <p:cNvGrpSpPr>
            <a:grpSpLocks/>
          </p:cNvGrpSpPr>
          <p:nvPr/>
        </p:nvGrpSpPr>
        <p:grpSpPr bwMode="auto">
          <a:xfrm>
            <a:off x="6715125" y="2046288"/>
            <a:ext cx="1793875" cy="1970087"/>
            <a:chOff x="4346" y="1262"/>
            <a:chExt cx="1130" cy="1241"/>
          </a:xfrm>
        </p:grpSpPr>
        <p:sp>
          <p:nvSpPr>
            <p:cNvPr id="1106" name="Freeform 127"/>
            <p:cNvSpPr>
              <a:spLocks/>
            </p:cNvSpPr>
            <p:nvPr/>
          </p:nvSpPr>
          <p:spPr bwMode="auto">
            <a:xfrm>
              <a:off x="5269" y="1758"/>
              <a:ext cx="15" cy="143"/>
            </a:xfrm>
            <a:custGeom>
              <a:avLst/>
              <a:gdLst>
                <a:gd name="T0" fmla="*/ 0 w 39"/>
                <a:gd name="T1" fmla="*/ 1 h 364"/>
                <a:gd name="T2" fmla="*/ 0 w 39"/>
                <a:gd name="T3" fmla="*/ 1 h 364"/>
                <a:gd name="T4" fmla="*/ 0 w 39"/>
                <a:gd name="T5" fmla="*/ 0 h 364"/>
                <a:gd name="T6" fmla="*/ 0 w 39"/>
                <a:gd name="T7" fmla="*/ 0 h 364"/>
                <a:gd name="T8" fmla="*/ 0 w 39"/>
                <a:gd name="T9" fmla="*/ 0 h 364"/>
                <a:gd name="T10" fmla="*/ 0 w 39"/>
                <a:gd name="T11" fmla="*/ 1 h 364"/>
                <a:gd name="T12" fmla="*/ 0 60000 65536"/>
                <a:gd name="T13" fmla="*/ 0 60000 65536"/>
                <a:gd name="T14" fmla="*/ 0 60000 65536"/>
                <a:gd name="T15" fmla="*/ 0 60000 65536"/>
                <a:gd name="T16" fmla="*/ 0 60000 65536"/>
                <a:gd name="T17" fmla="*/ 0 60000 65536"/>
                <a:gd name="T18" fmla="*/ 0 w 39"/>
                <a:gd name="T19" fmla="*/ 0 h 364"/>
                <a:gd name="T20" fmla="*/ 39 w 39"/>
                <a:gd name="T21" fmla="*/ 364 h 364"/>
              </a:gdLst>
              <a:ahLst/>
              <a:cxnLst>
                <a:cxn ang="T12">
                  <a:pos x="T0" y="T1"/>
                </a:cxn>
                <a:cxn ang="T13">
                  <a:pos x="T2" y="T3"/>
                </a:cxn>
                <a:cxn ang="T14">
                  <a:pos x="T4" y="T5"/>
                </a:cxn>
                <a:cxn ang="T15">
                  <a:pos x="T6" y="T7"/>
                </a:cxn>
                <a:cxn ang="T16">
                  <a:pos x="T8" y="T9"/>
                </a:cxn>
                <a:cxn ang="T17">
                  <a:pos x="T10" y="T11"/>
                </a:cxn>
              </a:cxnLst>
              <a:rect l="T18" t="T19" r="T20" b="T21"/>
              <a:pathLst>
                <a:path w="39" h="364">
                  <a:moveTo>
                    <a:pt x="20" y="364"/>
                  </a:moveTo>
                  <a:lnTo>
                    <a:pt x="29" y="364"/>
                  </a:lnTo>
                  <a:lnTo>
                    <a:pt x="39" y="0"/>
                  </a:lnTo>
                  <a:lnTo>
                    <a:pt x="20" y="0"/>
                  </a:lnTo>
                  <a:lnTo>
                    <a:pt x="0" y="0"/>
                  </a:lnTo>
                  <a:lnTo>
                    <a:pt x="20" y="364"/>
                  </a:lnTo>
                  <a:close/>
                </a:path>
              </a:pathLst>
            </a:custGeom>
            <a:solidFill>
              <a:srgbClr val="000000"/>
            </a:solidFill>
            <a:ln w="1588">
              <a:solidFill>
                <a:srgbClr val="000000"/>
              </a:solidFill>
              <a:round/>
              <a:headEnd/>
              <a:tailEnd/>
            </a:ln>
          </p:spPr>
          <p:txBody>
            <a:bodyPr/>
            <a:lstStyle/>
            <a:p>
              <a:endParaRPr lang="it-IT">
                <a:solidFill>
                  <a:prstClr val="black"/>
                </a:solidFill>
              </a:endParaRPr>
            </a:p>
          </p:txBody>
        </p:sp>
        <p:sp>
          <p:nvSpPr>
            <p:cNvPr id="1107" name="Line 128"/>
            <p:cNvSpPr>
              <a:spLocks noChangeShapeType="1"/>
            </p:cNvSpPr>
            <p:nvPr/>
          </p:nvSpPr>
          <p:spPr bwMode="auto">
            <a:xfrm>
              <a:off x="4695" y="1688"/>
              <a:ext cx="117" cy="72"/>
            </a:xfrm>
            <a:prstGeom prst="line">
              <a:avLst/>
            </a:prstGeom>
            <a:noFill/>
            <a:ln w="9525">
              <a:solidFill>
                <a:srgbClr val="000000"/>
              </a:solidFill>
              <a:round/>
              <a:headEnd/>
              <a:tailEnd/>
            </a:ln>
          </p:spPr>
          <p:txBody>
            <a:bodyPr/>
            <a:lstStyle/>
            <a:p>
              <a:endParaRPr lang="it-IT">
                <a:solidFill>
                  <a:prstClr val="black"/>
                </a:solidFill>
              </a:endParaRPr>
            </a:p>
          </p:txBody>
        </p:sp>
        <p:sp>
          <p:nvSpPr>
            <p:cNvPr id="1108" name="Line 129"/>
            <p:cNvSpPr>
              <a:spLocks noChangeShapeType="1"/>
            </p:cNvSpPr>
            <p:nvPr/>
          </p:nvSpPr>
          <p:spPr bwMode="auto">
            <a:xfrm>
              <a:off x="5394" y="1971"/>
              <a:ext cx="1" cy="100"/>
            </a:xfrm>
            <a:prstGeom prst="line">
              <a:avLst/>
            </a:prstGeom>
            <a:noFill/>
            <a:ln w="9525">
              <a:solidFill>
                <a:srgbClr val="000000"/>
              </a:solidFill>
              <a:round/>
              <a:headEnd/>
              <a:tailEnd/>
            </a:ln>
          </p:spPr>
          <p:txBody>
            <a:bodyPr/>
            <a:lstStyle/>
            <a:p>
              <a:endParaRPr lang="it-IT">
                <a:solidFill>
                  <a:prstClr val="black"/>
                </a:solidFill>
              </a:endParaRPr>
            </a:p>
          </p:txBody>
        </p:sp>
        <p:sp>
          <p:nvSpPr>
            <p:cNvPr id="1109" name="Line 130"/>
            <p:cNvSpPr>
              <a:spLocks noChangeShapeType="1"/>
            </p:cNvSpPr>
            <p:nvPr/>
          </p:nvSpPr>
          <p:spPr bwMode="auto">
            <a:xfrm flipV="1">
              <a:off x="4579" y="1330"/>
              <a:ext cx="1" cy="145"/>
            </a:xfrm>
            <a:prstGeom prst="line">
              <a:avLst/>
            </a:prstGeom>
            <a:noFill/>
            <a:ln w="9525">
              <a:solidFill>
                <a:srgbClr val="000000"/>
              </a:solidFill>
              <a:round/>
              <a:headEnd/>
              <a:tailEnd/>
            </a:ln>
          </p:spPr>
          <p:txBody>
            <a:bodyPr/>
            <a:lstStyle/>
            <a:p>
              <a:endParaRPr lang="it-IT">
                <a:solidFill>
                  <a:prstClr val="black"/>
                </a:solidFill>
              </a:endParaRPr>
            </a:p>
          </p:txBody>
        </p:sp>
        <p:sp>
          <p:nvSpPr>
            <p:cNvPr id="1110" name="Line 131"/>
            <p:cNvSpPr>
              <a:spLocks noChangeShapeType="1"/>
            </p:cNvSpPr>
            <p:nvPr/>
          </p:nvSpPr>
          <p:spPr bwMode="auto">
            <a:xfrm flipV="1">
              <a:off x="5397" y="1936"/>
              <a:ext cx="79" cy="48"/>
            </a:xfrm>
            <a:prstGeom prst="line">
              <a:avLst/>
            </a:prstGeom>
            <a:noFill/>
            <a:ln w="9525">
              <a:solidFill>
                <a:srgbClr val="000000"/>
              </a:solidFill>
              <a:round/>
              <a:headEnd/>
              <a:tailEnd/>
            </a:ln>
          </p:spPr>
          <p:txBody>
            <a:bodyPr/>
            <a:lstStyle/>
            <a:p>
              <a:endParaRPr lang="it-IT">
                <a:solidFill>
                  <a:prstClr val="black"/>
                </a:solidFill>
              </a:endParaRPr>
            </a:p>
          </p:txBody>
        </p:sp>
        <p:sp>
          <p:nvSpPr>
            <p:cNvPr id="1111" name="Line 132"/>
            <p:cNvSpPr>
              <a:spLocks noChangeShapeType="1"/>
            </p:cNvSpPr>
            <p:nvPr/>
          </p:nvSpPr>
          <p:spPr bwMode="auto">
            <a:xfrm flipV="1">
              <a:off x="5385" y="1913"/>
              <a:ext cx="79" cy="49"/>
            </a:xfrm>
            <a:prstGeom prst="line">
              <a:avLst/>
            </a:prstGeom>
            <a:noFill/>
            <a:ln w="9525">
              <a:solidFill>
                <a:srgbClr val="000000"/>
              </a:solidFill>
              <a:round/>
              <a:headEnd/>
              <a:tailEnd/>
            </a:ln>
          </p:spPr>
          <p:txBody>
            <a:bodyPr/>
            <a:lstStyle/>
            <a:p>
              <a:endParaRPr lang="it-IT">
                <a:solidFill>
                  <a:prstClr val="black"/>
                </a:solidFill>
              </a:endParaRPr>
            </a:p>
          </p:txBody>
        </p:sp>
        <p:sp>
          <p:nvSpPr>
            <p:cNvPr id="1112" name="Line 133"/>
            <p:cNvSpPr>
              <a:spLocks noChangeShapeType="1"/>
            </p:cNvSpPr>
            <p:nvPr/>
          </p:nvSpPr>
          <p:spPr bwMode="auto">
            <a:xfrm flipV="1">
              <a:off x="4812" y="1688"/>
              <a:ext cx="116" cy="72"/>
            </a:xfrm>
            <a:prstGeom prst="line">
              <a:avLst/>
            </a:prstGeom>
            <a:noFill/>
            <a:ln w="9525">
              <a:solidFill>
                <a:srgbClr val="000000"/>
              </a:solidFill>
              <a:round/>
              <a:headEnd/>
              <a:tailEnd/>
            </a:ln>
          </p:spPr>
          <p:txBody>
            <a:bodyPr/>
            <a:lstStyle/>
            <a:p>
              <a:endParaRPr lang="it-IT">
                <a:solidFill>
                  <a:prstClr val="black"/>
                </a:solidFill>
              </a:endParaRPr>
            </a:p>
          </p:txBody>
        </p:sp>
        <p:sp>
          <p:nvSpPr>
            <p:cNvPr id="1113" name="Line 134"/>
            <p:cNvSpPr>
              <a:spLocks noChangeShapeType="1"/>
            </p:cNvSpPr>
            <p:nvPr/>
          </p:nvSpPr>
          <p:spPr bwMode="auto">
            <a:xfrm flipV="1">
              <a:off x="4814" y="1673"/>
              <a:ext cx="88" cy="56"/>
            </a:xfrm>
            <a:prstGeom prst="line">
              <a:avLst/>
            </a:prstGeom>
            <a:noFill/>
            <a:ln w="9525">
              <a:solidFill>
                <a:srgbClr val="000000"/>
              </a:solidFill>
              <a:round/>
              <a:headEnd/>
              <a:tailEnd/>
            </a:ln>
          </p:spPr>
          <p:txBody>
            <a:bodyPr/>
            <a:lstStyle/>
            <a:p>
              <a:endParaRPr lang="it-IT">
                <a:solidFill>
                  <a:prstClr val="black"/>
                </a:solidFill>
              </a:endParaRPr>
            </a:p>
          </p:txBody>
        </p:sp>
        <p:sp>
          <p:nvSpPr>
            <p:cNvPr id="1114" name="Line 135"/>
            <p:cNvSpPr>
              <a:spLocks noChangeShapeType="1"/>
            </p:cNvSpPr>
            <p:nvPr/>
          </p:nvSpPr>
          <p:spPr bwMode="auto">
            <a:xfrm flipH="1">
              <a:off x="4966" y="1901"/>
              <a:ext cx="79" cy="48"/>
            </a:xfrm>
            <a:prstGeom prst="line">
              <a:avLst/>
            </a:prstGeom>
            <a:noFill/>
            <a:ln w="9525">
              <a:solidFill>
                <a:srgbClr val="000000"/>
              </a:solidFill>
              <a:round/>
              <a:headEnd/>
              <a:tailEnd/>
            </a:ln>
          </p:spPr>
          <p:txBody>
            <a:bodyPr/>
            <a:lstStyle/>
            <a:p>
              <a:endParaRPr lang="it-IT">
                <a:solidFill>
                  <a:prstClr val="black"/>
                </a:solidFill>
              </a:endParaRPr>
            </a:p>
          </p:txBody>
        </p:sp>
        <p:sp>
          <p:nvSpPr>
            <p:cNvPr id="1115" name="Line 136"/>
            <p:cNvSpPr>
              <a:spLocks noChangeShapeType="1"/>
            </p:cNvSpPr>
            <p:nvPr/>
          </p:nvSpPr>
          <p:spPr bwMode="auto">
            <a:xfrm>
              <a:off x="4346" y="1475"/>
              <a:ext cx="115" cy="70"/>
            </a:xfrm>
            <a:prstGeom prst="line">
              <a:avLst/>
            </a:prstGeom>
            <a:noFill/>
            <a:ln w="9525">
              <a:solidFill>
                <a:srgbClr val="000000"/>
              </a:solidFill>
              <a:round/>
              <a:headEnd/>
              <a:tailEnd/>
            </a:ln>
          </p:spPr>
          <p:txBody>
            <a:bodyPr/>
            <a:lstStyle/>
            <a:p>
              <a:endParaRPr lang="it-IT">
                <a:solidFill>
                  <a:prstClr val="black"/>
                </a:solidFill>
              </a:endParaRPr>
            </a:p>
          </p:txBody>
        </p:sp>
        <p:sp>
          <p:nvSpPr>
            <p:cNvPr id="1116" name="Line 137"/>
            <p:cNvSpPr>
              <a:spLocks noChangeShapeType="1"/>
            </p:cNvSpPr>
            <p:nvPr/>
          </p:nvSpPr>
          <p:spPr bwMode="auto">
            <a:xfrm flipV="1">
              <a:off x="4928" y="1545"/>
              <a:ext cx="0" cy="143"/>
            </a:xfrm>
            <a:prstGeom prst="line">
              <a:avLst/>
            </a:prstGeom>
            <a:noFill/>
            <a:ln w="9525">
              <a:solidFill>
                <a:srgbClr val="000000"/>
              </a:solidFill>
              <a:round/>
              <a:headEnd/>
              <a:tailEnd/>
            </a:ln>
          </p:spPr>
          <p:txBody>
            <a:bodyPr/>
            <a:lstStyle/>
            <a:p>
              <a:endParaRPr lang="it-IT">
                <a:solidFill>
                  <a:prstClr val="black"/>
                </a:solidFill>
              </a:endParaRPr>
            </a:p>
          </p:txBody>
        </p:sp>
        <p:sp>
          <p:nvSpPr>
            <p:cNvPr id="1117" name="Line 138"/>
            <p:cNvSpPr>
              <a:spLocks noChangeShapeType="1"/>
            </p:cNvSpPr>
            <p:nvPr/>
          </p:nvSpPr>
          <p:spPr bwMode="auto">
            <a:xfrm flipH="1" flipV="1">
              <a:off x="4461" y="1262"/>
              <a:ext cx="118" cy="68"/>
            </a:xfrm>
            <a:prstGeom prst="line">
              <a:avLst/>
            </a:prstGeom>
            <a:noFill/>
            <a:ln w="9525">
              <a:solidFill>
                <a:srgbClr val="000000"/>
              </a:solidFill>
              <a:round/>
              <a:headEnd/>
              <a:tailEnd/>
            </a:ln>
          </p:spPr>
          <p:txBody>
            <a:bodyPr/>
            <a:lstStyle/>
            <a:p>
              <a:endParaRPr lang="it-IT">
                <a:solidFill>
                  <a:prstClr val="black"/>
                </a:solidFill>
              </a:endParaRPr>
            </a:p>
          </p:txBody>
        </p:sp>
        <p:sp>
          <p:nvSpPr>
            <p:cNvPr id="1118" name="Line 139"/>
            <p:cNvSpPr>
              <a:spLocks noChangeShapeType="1"/>
            </p:cNvSpPr>
            <p:nvPr/>
          </p:nvSpPr>
          <p:spPr bwMode="auto">
            <a:xfrm flipH="1" flipV="1">
              <a:off x="4463" y="1291"/>
              <a:ext cx="91" cy="53"/>
            </a:xfrm>
            <a:prstGeom prst="line">
              <a:avLst/>
            </a:prstGeom>
            <a:noFill/>
            <a:ln w="9525">
              <a:solidFill>
                <a:srgbClr val="000000"/>
              </a:solidFill>
              <a:round/>
              <a:headEnd/>
              <a:tailEnd/>
            </a:ln>
          </p:spPr>
          <p:txBody>
            <a:bodyPr/>
            <a:lstStyle/>
            <a:p>
              <a:endParaRPr lang="it-IT">
                <a:solidFill>
                  <a:prstClr val="black"/>
                </a:solidFill>
              </a:endParaRPr>
            </a:p>
          </p:txBody>
        </p:sp>
        <p:sp>
          <p:nvSpPr>
            <p:cNvPr id="1119" name="Line 140"/>
            <p:cNvSpPr>
              <a:spLocks noChangeShapeType="1"/>
            </p:cNvSpPr>
            <p:nvPr/>
          </p:nvSpPr>
          <p:spPr bwMode="auto">
            <a:xfrm flipH="1" flipV="1">
              <a:off x="4810" y="1474"/>
              <a:ext cx="118" cy="71"/>
            </a:xfrm>
            <a:prstGeom prst="line">
              <a:avLst/>
            </a:prstGeom>
            <a:noFill/>
            <a:ln w="9525">
              <a:solidFill>
                <a:srgbClr val="000000"/>
              </a:solidFill>
              <a:round/>
              <a:headEnd/>
              <a:tailEnd/>
            </a:ln>
          </p:spPr>
          <p:txBody>
            <a:bodyPr/>
            <a:lstStyle/>
            <a:p>
              <a:endParaRPr lang="it-IT">
                <a:solidFill>
                  <a:prstClr val="black"/>
                </a:solidFill>
              </a:endParaRPr>
            </a:p>
          </p:txBody>
        </p:sp>
        <p:sp>
          <p:nvSpPr>
            <p:cNvPr id="1120" name="Line 141"/>
            <p:cNvSpPr>
              <a:spLocks noChangeShapeType="1"/>
            </p:cNvSpPr>
            <p:nvPr/>
          </p:nvSpPr>
          <p:spPr bwMode="auto">
            <a:xfrm flipH="1" flipV="1">
              <a:off x="4812" y="1504"/>
              <a:ext cx="90" cy="55"/>
            </a:xfrm>
            <a:prstGeom prst="line">
              <a:avLst/>
            </a:prstGeom>
            <a:noFill/>
            <a:ln w="9525">
              <a:solidFill>
                <a:srgbClr val="000000"/>
              </a:solidFill>
              <a:round/>
              <a:headEnd/>
              <a:tailEnd/>
            </a:ln>
          </p:spPr>
          <p:txBody>
            <a:bodyPr/>
            <a:lstStyle/>
            <a:p>
              <a:endParaRPr lang="it-IT">
                <a:solidFill>
                  <a:prstClr val="black"/>
                </a:solidFill>
              </a:endParaRPr>
            </a:p>
          </p:txBody>
        </p:sp>
        <p:sp>
          <p:nvSpPr>
            <p:cNvPr id="1121" name="Line 142"/>
            <p:cNvSpPr>
              <a:spLocks noChangeShapeType="1"/>
            </p:cNvSpPr>
            <p:nvPr/>
          </p:nvSpPr>
          <p:spPr bwMode="auto">
            <a:xfrm flipH="1">
              <a:off x="4695" y="1474"/>
              <a:ext cx="115" cy="71"/>
            </a:xfrm>
            <a:prstGeom prst="line">
              <a:avLst/>
            </a:prstGeom>
            <a:noFill/>
            <a:ln w="9525">
              <a:solidFill>
                <a:srgbClr val="000000"/>
              </a:solidFill>
              <a:round/>
              <a:headEnd/>
              <a:tailEnd/>
            </a:ln>
          </p:spPr>
          <p:txBody>
            <a:bodyPr/>
            <a:lstStyle/>
            <a:p>
              <a:endParaRPr lang="it-IT">
                <a:solidFill>
                  <a:prstClr val="black"/>
                </a:solidFill>
              </a:endParaRPr>
            </a:p>
          </p:txBody>
        </p:sp>
        <p:sp>
          <p:nvSpPr>
            <p:cNvPr id="1122" name="Line 143"/>
            <p:cNvSpPr>
              <a:spLocks noChangeShapeType="1"/>
            </p:cNvSpPr>
            <p:nvPr/>
          </p:nvSpPr>
          <p:spPr bwMode="auto">
            <a:xfrm flipH="1">
              <a:off x="4346" y="1262"/>
              <a:ext cx="115" cy="69"/>
            </a:xfrm>
            <a:prstGeom prst="line">
              <a:avLst/>
            </a:prstGeom>
            <a:noFill/>
            <a:ln w="9525">
              <a:solidFill>
                <a:srgbClr val="000000"/>
              </a:solidFill>
              <a:round/>
              <a:headEnd/>
              <a:tailEnd/>
            </a:ln>
          </p:spPr>
          <p:txBody>
            <a:bodyPr/>
            <a:lstStyle/>
            <a:p>
              <a:endParaRPr lang="it-IT">
                <a:solidFill>
                  <a:prstClr val="black"/>
                </a:solidFill>
              </a:endParaRPr>
            </a:p>
          </p:txBody>
        </p:sp>
        <p:sp>
          <p:nvSpPr>
            <p:cNvPr id="1123" name="Line 144"/>
            <p:cNvSpPr>
              <a:spLocks noChangeShapeType="1"/>
            </p:cNvSpPr>
            <p:nvPr/>
          </p:nvSpPr>
          <p:spPr bwMode="auto">
            <a:xfrm>
              <a:off x="4928" y="1688"/>
              <a:ext cx="117" cy="72"/>
            </a:xfrm>
            <a:prstGeom prst="line">
              <a:avLst/>
            </a:prstGeom>
            <a:noFill/>
            <a:ln w="9525">
              <a:solidFill>
                <a:srgbClr val="000000"/>
              </a:solidFill>
              <a:round/>
              <a:headEnd/>
              <a:tailEnd/>
            </a:ln>
          </p:spPr>
          <p:txBody>
            <a:bodyPr/>
            <a:lstStyle/>
            <a:p>
              <a:endParaRPr lang="it-IT">
                <a:solidFill>
                  <a:prstClr val="black"/>
                </a:solidFill>
              </a:endParaRPr>
            </a:p>
          </p:txBody>
        </p:sp>
        <p:sp>
          <p:nvSpPr>
            <p:cNvPr id="1124" name="Line 145"/>
            <p:cNvSpPr>
              <a:spLocks noChangeShapeType="1"/>
            </p:cNvSpPr>
            <p:nvPr/>
          </p:nvSpPr>
          <p:spPr bwMode="auto">
            <a:xfrm>
              <a:off x="4346" y="1331"/>
              <a:ext cx="1" cy="144"/>
            </a:xfrm>
            <a:prstGeom prst="line">
              <a:avLst/>
            </a:prstGeom>
            <a:noFill/>
            <a:ln w="9525">
              <a:solidFill>
                <a:srgbClr val="000000"/>
              </a:solidFill>
              <a:round/>
              <a:headEnd/>
              <a:tailEnd/>
            </a:ln>
          </p:spPr>
          <p:txBody>
            <a:bodyPr/>
            <a:lstStyle/>
            <a:p>
              <a:endParaRPr lang="it-IT">
                <a:solidFill>
                  <a:prstClr val="black"/>
                </a:solidFill>
              </a:endParaRPr>
            </a:p>
          </p:txBody>
        </p:sp>
        <p:sp>
          <p:nvSpPr>
            <p:cNvPr id="1125" name="Line 146"/>
            <p:cNvSpPr>
              <a:spLocks noChangeShapeType="1"/>
            </p:cNvSpPr>
            <p:nvPr/>
          </p:nvSpPr>
          <p:spPr bwMode="auto">
            <a:xfrm>
              <a:off x="4370" y="1348"/>
              <a:ext cx="0" cy="111"/>
            </a:xfrm>
            <a:prstGeom prst="line">
              <a:avLst/>
            </a:prstGeom>
            <a:noFill/>
            <a:ln w="9525">
              <a:solidFill>
                <a:srgbClr val="000000"/>
              </a:solidFill>
              <a:round/>
              <a:headEnd/>
              <a:tailEnd/>
            </a:ln>
          </p:spPr>
          <p:txBody>
            <a:bodyPr/>
            <a:lstStyle/>
            <a:p>
              <a:endParaRPr lang="it-IT">
                <a:solidFill>
                  <a:prstClr val="black"/>
                </a:solidFill>
              </a:endParaRPr>
            </a:p>
          </p:txBody>
        </p:sp>
        <p:sp>
          <p:nvSpPr>
            <p:cNvPr id="1126" name="Line 147"/>
            <p:cNvSpPr>
              <a:spLocks noChangeShapeType="1"/>
            </p:cNvSpPr>
            <p:nvPr/>
          </p:nvSpPr>
          <p:spPr bwMode="auto">
            <a:xfrm>
              <a:off x="5043" y="1895"/>
              <a:ext cx="4" cy="0"/>
            </a:xfrm>
            <a:prstGeom prst="line">
              <a:avLst/>
            </a:prstGeom>
            <a:noFill/>
            <a:ln w="9525">
              <a:solidFill>
                <a:srgbClr val="000000"/>
              </a:solidFill>
              <a:round/>
              <a:headEnd/>
              <a:tailEnd/>
            </a:ln>
          </p:spPr>
          <p:txBody>
            <a:bodyPr/>
            <a:lstStyle/>
            <a:p>
              <a:endParaRPr lang="it-IT">
                <a:solidFill>
                  <a:prstClr val="black"/>
                </a:solidFill>
              </a:endParaRPr>
            </a:p>
          </p:txBody>
        </p:sp>
        <p:sp>
          <p:nvSpPr>
            <p:cNvPr id="1127" name="Line 148"/>
            <p:cNvSpPr>
              <a:spLocks noChangeShapeType="1"/>
            </p:cNvSpPr>
            <p:nvPr/>
          </p:nvSpPr>
          <p:spPr bwMode="auto">
            <a:xfrm>
              <a:off x="5043" y="1882"/>
              <a:ext cx="5"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28" name="Line 149"/>
            <p:cNvSpPr>
              <a:spLocks noChangeShapeType="1"/>
            </p:cNvSpPr>
            <p:nvPr/>
          </p:nvSpPr>
          <p:spPr bwMode="auto">
            <a:xfrm>
              <a:off x="5042" y="1869"/>
              <a:ext cx="12" cy="2"/>
            </a:xfrm>
            <a:prstGeom prst="line">
              <a:avLst/>
            </a:prstGeom>
            <a:noFill/>
            <a:ln w="9525">
              <a:solidFill>
                <a:srgbClr val="000000"/>
              </a:solidFill>
              <a:round/>
              <a:headEnd/>
              <a:tailEnd/>
            </a:ln>
          </p:spPr>
          <p:txBody>
            <a:bodyPr/>
            <a:lstStyle/>
            <a:p>
              <a:endParaRPr lang="it-IT">
                <a:solidFill>
                  <a:prstClr val="black"/>
                </a:solidFill>
              </a:endParaRPr>
            </a:p>
          </p:txBody>
        </p:sp>
        <p:sp>
          <p:nvSpPr>
            <p:cNvPr id="1129" name="Line 150"/>
            <p:cNvSpPr>
              <a:spLocks noChangeShapeType="1"/>
            </p:cNvSpPr>
            <p:nvPr/>
          </p:nvSpPr>
          <p:spPr bwMode="auto">
            <a:xfrm>
              <a:off x="5042" y="1857"/>
              <a:ext cx="7" cy="0"/>
            </a:xfrm>
            <a:prstGeom prst="line">
              <a:avLst/>
            </a:prstGeom>
            <a:noFill/>
            <a:ln w="9525">
              <a:solidFill>
                <a:srgbClr val="000000"/>
              </a:solidFill>
              <a:round/>
              <a:headEnd/>
              <a:tailEnd/>
            </a:ln>
          </p:spPr>
          <p:txBody>
            <a:bodyPr/>
            <a:lstStyle/>
            <a:p>
              <a:endParaRPr lang="it-IT">
                <a:solidFill>
                  <a:prstClr val="black"/>
                </a:solidFill>
              </a:endParaRPr>
            </a:p>
          </p:txBody>
        </p:sp>
        <p:sp>
          <p:nvSpPr>
            <p:cNvPr id="1130" name="Line 151"/>
            <p:cNvSpPr>
              <a:spLocks noChangeShapeType="1"/>
            </p:cNvSpPr>
            <p:nvPr/>
          </p:nvSpPr>
          <p:spPr bwMode="auto">
            <a:xfrm>
              <a:off x="5041" y="1844"/>
              <a:ext cx="8"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31" name="Line 152"/>
            <p:cNvSpPr>
              <a:spLocks noChangeShapeType="1"/>
            </p:cNvSpPr>
            <p:nvPr/>
          </p:nvSpPr>
          <p:spPr bwMode="auto">
            <a:xfrm>
              <a:off x="5041" y="1831"/>
              <a:ext cx="8"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32" name="Line 153"/>
            <p:cNvSpPr>
              <a:spLocks noChangeShapeType="1"/>
            </p:cNvSpPr>
            <p:nvPr/>
          </p:nvSpPr>
          <p:spPr bwMode="auto">
            <a:xfrm>
              <a:off x="5040" y="1819"/>
              <a:ext cx="10"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33" name="Line 154"/>
            <p:cNvSpPr>
              <a:spLocks noChangeShapeType="1"/>
            </p:cNvSpPr>
            <p:nvPr/>
          </p:nvSpPr>
          <p:spPr bwMode="auto">
            <a:xfrm>
              <a:off x="5040" y="1806"/>
              <a:ext cx="11"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34" name="Line 155"/>
            <p:cNvSpPr>
              <a:spLocks noChangeShapeType="1"/>
            </p:cNvSpPr>
            <p:nvPr/>
          </p:nvSpPr>
          <p:spPr bwMode="auto">
            <a:xfrm>
              <a:off x="5040" y="1793"/>
              <a:ext cx="11"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35" name="Line 156"/>
            <p:cNvSpPr>
              <a:spLocks noChangeShapeType="1"/>
            </p:cNvSpPr>
            <p:nvPr/>
          </p:nvSpPr>
          <p:spPr bwMode="auto">
            <a:xfrm>
              <a:off x="5039" y="1781"/>
              <a:ext cx="13"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36" name="Line 157"/>
            <p:cNvSpPr>
              <a:spLocks noChangeShapeType="1"/>
            </p:cNvSpPr>
            <p:nvPr/>
          </p:nvSpPr>
          <p:spPr bwMode="auto">
            <a:xfrm>
              <a:off x="5039" y="1767"/>
              <a:ext cx="13" cy="1"/>
            </a:xfrm>
            <a:prstGeom prst="line">
              <a:avLst/>
            </a:prstGeom>
            <a:noFill/>
            <a:ln w="9525">
              <a:solidFill>
                <a:srgbClr val="000000"/>
              </a:solidFill>
              <a:round/>
              <a:headEnd/>
              <a:tailEnd/>
            </a:ln>
          </p:spPr>
          <p:txBody>
            <a:bodyPr/>
            <a:lstStyle/>
            <a:p>
              <a:endParaRPr lang="it-IT">
                <a:solidFill>
                  <a:prstClr val="black"/>
                </a:solidFill>
              </a:endParaRPr>
            </a:p>
          </p:txBody>
        </p:sp>
        <p:sp>
          <p:nvSpPr>
            <p:cNvPr id="1137" name="Line 158"/>
            <p:cNvSpPr>
              <a:spLocks noChangeShapeType="1"/>
            </p:cNvSpPr>
            <p:nvPr/>
          </p:nvSpPr>
          <p:spPr bwMode="auto">
            <a:xfrm>
              <a:off x="4928" y="2015"/>
              <a:ext cx="0" cy="101"/>
            </a:xfrm>
            <a:prstGeom prst="line">
              <a:avLst/>
            </a:prstGeom>
            <a:noFill/>
            <a:ln w="9525">
              <a:solidFill>
                <a:srgbClr val="000000"/>
              </a:solidFill>
              <a:round/>
              <a:headEnd/>
              <a:tailEnd/>
            </a:ln>
          </p:spPr>
          <p:txBody>
            <a:bodyPr/>
            <a:lstStyle/>
            <a:p>
              <a:endParaRPr lang="it-IT">
                <a:solidFill>
                  <a:prstClr val="black"/>
                </a:solidFill>
              </a:endParaRPr>
            </a:p>
          </p:txBody>
        </p:sp>
        <p:sp>
          <p:nvSpPr>
            <p:cNvPr id="1138" name="Line 159"/>
            <p:cNvSpPr>
              <a:spLocks noChangeShapeType="1"/>
            </p:cNvSpPr>
            <p:nvPr/>
          </p:nvSpPr>
          <p:spPr bwMode="auto">
            <a:xfrm>
              <a:off x="4579" y="1475"/>
              <a:ext cx="116" cy="70"/>
            </a:xfrm>
            <a:prstGeom prst="line">
              <a:avLst/>
            </a:prstGeom>
            <a:noFill/>
            <a:ln w="9525">
              <a:solidFill>
                <a:srgbClr val="000000"/>
              </a:solidFill>
              <a:round/>
              <a:headEnd/>
              <a:tailEnd/>
            </a:ln>
          </p:spPr>
          <p:txBody>
            <a:bodyPr/>
            <a:lstStyle/>
            <a:p>
              <a:endParaRPr lang="it-IT">
                <a:solidFill>
                  <a:prstClr val="black"/>
                </a:solidFill>
              </a:endParaRPr>
            </a:p>
          </p:txBody>
        </p:sp>
        <p:sp>
          <p:nvSpPr>
            <p:cNvPr id="1139" name="Line 160"/>
            <p:cNvSpPr>
              <a:spLocks noChangeShapeType="1"/>
            </p:cNvSpPr>
            <p:nvPr/>
          </p:nvSpPr>
          <p:spPr bwMode="auto">
            <a:xfrm flipH="1">
              <a:off x="4846" y="2104"/>
              <a:ext cx="79" cy="49"/>
            </a:xfrm>
            <a:prstGeom prst="line">
              <a:avLst/>
            </a:prstGeom>
            <a:noFill/>
            <a:ln w="9525">
              <a:solidFill>
                <a:srgbClr val="000000"/>
              </a:solidFill>
              <a:round/>
              <a:headEnd/>
              <a:tailEnd/>
            </a:ln>
          </p:spPr>
          <p:txBody>
            <a:bodyPr/>
            <a:lstStyle/>
            <a:p>
              <a:endParaRPr lang="it-IT">
                <a:solidFill>
                  <a:prstClr val="black"/>
                </a:solidFill>
              </a:endParaRPr>
            </a:p>
          </p:txBody>
        </p:sp>
        <p:sp>
          <p:nvSpPr>
            <p:cNvPr id="1140" name="Line 161"/>
            <p:cNvSpPr>
              <a:spLocks noChangeShapeType="1"/>
            </p:cNvSpPr>
            <p:nvPr/>
          </p:nvSpPr>
          <p:spPr bwMode="auto">
            <a:xfrm flipH="1">
              <a:off x="4858" y="2126"/>
              <a:ext cx="78" cy="49"/>
            </a:xfrm>
            <a:prstGeom prst="line">
              <a:avLst/>
            </a:prstGeom>
            <a:noFill/>
            <a:ln w="9525">
              <a:solidFill>
                <a:srgbClr val="000000"/>
              </a:solidFill>
              <a:round/>
              <a:headEnd/>
              <a:tailEnd/>
            </a:ln>
          </p:spPr>
          <p:txBody>
            <a:bodyPr/>
            <a:lstStyle/>
            <a:p>
              <a:endParaRPr lang="it-IT">
                <a:solidFill>
                  <a:prstClr val="black"/>
                </a:solidFill>
              </a:endParaRPr>
            </a:p>
          </p:txBody>
        </p:sp>
        <p:sp>
          <p:nvSpPr>
            <p:cNvPr id="1141" name="Line 162"/>
            <p:cNvSpPr>
              <a:spLocks noChangeShapeType="1"/>
            </p:cNvSpPr>
            <p:nvPr/>
          </p:nvSpPr>
          <p:spPr bwMode="auto">
            <a:xfrm>
              <a:off x="5045" y="1901"/>
              <a:ext cx="115" cy="72"/>
            </a:xfrm>
            <a:prstGeom prst="line">
              <a:avLst/>
            </a:prstGeom>
            <a:noFill/>
            <a:ln w="9525">
              <a:solidFill>
                <a:srgbClr val="000000"/>
              </a:solidFill>
              <a:round/>
              <a:headEnd/>
              <a:tailEnd/>
            </a:ln>
          </p:spPr>
          <p:txBody>
            <a:bodyPr/>
            <a:lstStyle/>
            <a:p>
              <a:endParaRPr lang="it-IT">
                <a:solidFill>
                  <a:prstClr val="black"/>
                </a:solidFill>
              </a:endParaRPr>
            </a:p>
          </p:txBody>
        </p:sp>
        <p:sp>
          <p:nvSpPr>
            <p:cNvPr id="1142" name="Line 163"/>
            <p:cNvSpPr>
              <a:spLocks noChangeShapeType="1"/>
            </p:cNvSpPr>
            <p:nvPr/>
          </p:nvSpPr>
          <p:spPr bwMode="auto">
            <a:xfrm>
              <a:off x="4928" y="2116"/>
              <a:ext cx="117" cy="72"/>
            </a:xfrm>
            <a:prstGeom prst="line">
              <a:avLst/>
            </a:prstGeom>
            <a:noFill/>
            <a:ln w="9525">
              <a:solidFill>
                <a:srgbClr val="000000"/>
              </a:solidFill>
              <a:round/>
              <a:headEnd/>
              <a:tailEnd/>
            </a:ln>
          </p:spPr>
          <p:txBody>
            <a:bodyPr/>
            <a:lstStyle/>
            <a:p>
              <a:endParaRPr lang="it-IT">
                <a:solidFill>
                  <a:prstClr val="black"/>
                </a:solidFill>
              </a:endParaRPr>
            </a:p>
          </p:txBody>
        </p:sp>
        <p:sp>
          <p:nvSpPr>
            <p:cNvPr id="1143" name="Line 164"/>
            <p:cNvSpPr>
              <a:spLocks noChangeShapeType="1"/>
            </p:cNvSpPr>
            <p:nvPr/>
          </p:nvSpPr>
          <p:spPr bwMode="auto">
            <a:xfrm flipV="1">
              <a:off x="4461" y="1475"/>
              <a:ext cx="118" cy="70"/>
            </a:xfrm>
            <a:prstGeom prst="line">
              <a:avLst/>
            </a:prstGeom>
            <a:noFill/>
            <a:ln w="9525">
              <a:solidFill>
                <a:srgbClr val="000000"/>
              </a:solidFill>
              <a:round/>
              <a:headEnd/>
              <a:tailEnd/>
            </a:ln>
          </p:spPr>
          <p:txBody>
            <a:bodyPr/>
            <a:lstStyle/>
            <a:p>
              <a:endParaRPr lang="it-IT">
                <a:solidFill>
                  <a:prstClr val="black"/>
                </a:solidFill>
              </a:endParaRPr>
            </a:p>
          </p:txBody>
        </p:sp>
        <p:sp>
          <p:nvSpPr>
            <p:cNvPr id="1144" name="Line 165"/>
            <p:cNvSpPr>
              <a:spLocks noChangeShapeType="1"/>
            </p:cNvSpPr>
            <p:nvPr/>
          </p:nvSpPr>
          <p:spPr bwMode="auto">
            <a:xfrm flipV="1">
              <a:off x="4463" y="1461"/>
              <a:ext cx="90" cy="54"/>
            </a:xfrm>
            <a:prstGeom prst="line">
              <a:avLst/>
            </a:prstGeom>
            <a:noFill/>
            <a:ln w="9525">
              <a:solidFill>
                <a:srgbClr val="000000"/>
              </a:solidFill>
              <a:round/>
              <a:headEnd/>
              <a:tailEnd/>
            </a:ln>
          </p:spPr>
          <p:txBody>
            <a:bodyPr/>
            <a:lstStyle/>
            <a:p>
              <a:endParaRPr lang="it-IT">
                <a:solidFill>
                  <a:prstClr val="black"/>
                </a:solidFill>
              </a:endParaRPr>
            </a:p>
          </p:txBody>
        </p:sp>
        <p:sp>
          <p:nvSpPr>
            <p:cNvPr id="1145" name="Line 166"/>
            <p:cNvSpPr>
              <a:spLocks noChangeShapeType="1"/>
            </p:cNvSpPr>
            <p:nvPr/>
          </p:nvSpPr>
          <p:spPr bwMode="auto">
            <a:xfrm>
              <a:off x="5045" y="2188"/>
              <a:ext cx="1" cy="143"/>
            </a:xfrm>
            <a:prstGeom prst="line">
              <a:avLst/>
            </a:prstGeom>
            <a:noFill/>
            <a:ln w="9525">
              <a:solidFill>
                <a:srgbClr val="000000"/>
              </a:solidFill>
              <a:round/>
              <a:headEnd/>
              <a:tailEnd/>
            </a:ln>
          </p:spPr>
          <p:txBody>
            <a:bodyPr/>
            <a:lstStyle/>
            <a:p>
              <a:endParaRPr lang="it-IT">
                <a:solidFill>
                  <a:prstClr val="black"/>
                </a:solidFill>
              </a:endParaRPr>
            </a:p>
          </p:txBody>
        </p:sp>
        <p:sp>
          <p:nvSpPr>
            <p:cNvPr id="1146" name="Line 167"/>
            <p:cNvSpPr>
              <a:spLocks noChangeShapeType="1"/>
            </p:cNvSpPr>
            <p:nvPr/>
          </p:nvSpPr>
          <p:spPr bwMode="auto">
            <a:xfrm flipV="1">
              <a:off x="5160" y="1901"/>
              <a:ext cx="118" cy="72"/>
            </a:xfrm>
            <a:prstGeom prst="line">
              <a:avLst/>
            </a:prstGeom>
            <a:noFill/>
            <a:ln w="9525">
              <a:solidFill>
                <a:srgbClr val="000000"/>
              </a:solidFill>
              <a:round/>
              <a:headEnd/>
              <a:tailEnd/>
            </a:ln>
          </p:spPr>
          <p:txBody>
            <a:bodyPr/>
            <a:lstStyle/>
            <a:p>
              <a:endParaRPr lang="it-IT">
                <a:solidFill>
                  <a:prstClr val="black"/>
                </a:solidFill>
              </a:endParaRPr>
            </a:p>
          </p:txBody>
        </p:sp>
        <p:sp>
          <p:nvSpPr>
            <p:cNvPr id="1147" name="Line 168"/>
            <p:cNvSpPr>
              <a:spLocks noChangeShapeType="1"/>
            </p:cNvSpPr>
            <p:nvPr/>
          </p:nvSpPr>
          <p:spPr bwMode="auto">
            <a:xfrm flipH="1">
              <a:off x="4929" y="2331"/>
              <a:ext cx="116" cy="72"/>
            </a:xfrm>
            <a:prstGeom prst="line">
              <a:avLst/>
            </a:prstGeom>
            <a:noFill/>
            <a:ln w="9525">
              <a:solidFill>
                <a:srgbClr val="000000"/>
              </a:solidFill>
              <a:round/>
              <a:headEnd/>
              <a:tailEnd/>
            </a:ln>
          </p:spPr>
          <p:txBody>
            <a:bodyPr/>
            <a:lstStyle/>
            <a:p>
              <a:endParaRPr lang="it-IT">
                <a:solidFill>
                  <a:prstClr val="black"/>
                </a:solidFill>
              </a:endParaRPr>
            </a:p>
          </p:txBody>
        </p:sp>
        <p:sp>
          <p:nvSpPr>
            <p:cNvPr id="1148" name="Line 169"/>
            <p:cNvSpPr>
              <a:spLocks noChangeShapeType="1"/>
            </p:cNvSpPr>
            <p:nvPr/>
          </p:nvSpPr>
          <p:spPr bwMode="auto">
            <a:xfrm>
              <a:off x="4695" y="1545"/>
              <a:ext cx="0" cy="143"/>
            </a:xfrm>
            <a:prstGeom prst="line">
              <a:avLst/>
            </a:prstGeom>
            <a:noFill/>
            <a:ln w="9525">
              <a:solidFill>
                <a:srgbClr val="000000"/>
              </a:solidFill>
              <a:round/>
              <a:headEnd/>
              <a:tailEnd/>
            </a:ln>
          </p:spPr>
          <p:txBody>
            <a:bodyPr/>
            <a:lstStyle/>
            <a:p>
              <a:endParaRPr lang="it-IT">
                <a:solidFill>
                  <a:prstClr val="black"/>
                </a:solidFill>
              </a:endParaRPr>
            </a:p>
          </p:txBody>
        </p:sp>
        <p:sp>
          <p:nvSpPr>
            <p:cNvPr id="1149" name="Line 170"/>
            <p:cNvSpPr>
              <a:spLocks noChangeShapeType="1"/>
            </p:cNvSpPr>
            <p:nvPr/>
          </p:nvSpPr>
          <p:spPr bwMode="auto">
            <a:xfrm>
              <a:off x="4718" y="1562"/>
              <a:ext cx="1" cy="109"/>
            </a:xfrm>
            <a:prstGeom prst="line">
              <a:avLst/>
            </a:prstGeom>
            <a:noFill/>
            <a:ln w="9525">
              <a:solidFill>
                <a:srgbClr val="000000"/>
              </a:solidFill>
              <a:round/>
              <a:headEnd/>
              <a:tailEnd/>
            </a:ln>
          </p:spPr>
          <p:txBody>
            <a:bodyPr/>
            <a:lstStyle/>
            <a:p>
              <a:endParaRPr lang="it-IT">
                <a:solidFill>
                  <a:prstClr val="black"/>
                </a:solidFill>
              </a:endParaRPr>
            </a:p>
          </p:txBody>
        </p:sp>
        <p:sp>
          <p:nvSpPr>
            <p:cNvPr id="1150" name="Line 171"/>
            <p:cNvSpPr>
              <a:spLocks noChangeShapeType="1"/>
            </p:cNvSpPr>
            <p:nvPr/>
          </p:nvSpPr>
          <p:spPr bwMode="auto">
            <a:xfrm flipH="1" flipV="1">
              <a:off x="4852" y="2355"/>
              <a:ext cx="77" cy="48"/>
            </a:xfrm>
            <a:prstGeom prst="line">
              <a:avLst/>
            </a:prstGeom>
            <a:noFill/>
            <a:ln w="9525">
              <a:solidFill>
                <a:srgbClr val="000000"/>
              </a:solidFill>
              <a:round/>
              <a:headEnd/>
              <a:tailEnd/>
            </a:ln>
          </p:spPr>
          <p:txBody>
            <a:bodyPr/>
            <a:lstStyle/>
            <a:p>
              <a:endParaRPr lang="it-IT">
                <a:solidFill>
                  <a:prstClr val="black"/>
                </a:solidFill>
              </a:endParaRPr>
            </a:p>
          </p:txBody>
        </p:sp>
        <p:sp>
          <p:nvSpPr>
            <p:cNvPr id="1151" name="Line 172"/>
            <p:cNvSpPr>
              <a:spLocks noChangeShapeType="1"/>
            </p:cNvSpPr>
            <p:nvPr/>
          </p:nvSpPr>
          <p:spPr bwMode="auto">
            <a:xfrm>
              <a:off x="5278" y="1901"/>
              <a:ext cx="116" cy="70"/>
            </a:xfrm>
            <a:prstGeom prst="line">
              <a:avLst/>
            </a:prstGeom>
            <a:noFill/>
            <a:ln w="9525">
              <a:solidFill>
                <a:srgbClr val="000000"/>
              </a:solidFill>
              <a:round/>
              <a:headEnd/>
              <a:tailEnd/>
            </a:ln>
          </p:spPr>
          <p:txBody>
            <a:bodyPr/>
            <a:lstStyle/>
            <a:p>
              <a:endParaRPr lang="it-IT">
                <a:solidFill>
                  <a:prstClr val="black"/>
                </a:solidFill>
              </a:endParaRPr>
            </a:p>
          </p:txBody>
        </p:sp>
        <p:sp>
          <p:nvSpPr>
            <p:cNvPr id="1152" name="Line 173"/>
            <p:cNvSpPr>
              <a:spLocks noChangeShapeType="1"/>
            </p:cNvSpPr>
            <p:nvPr/>
          </p:nvSpPr>
          <p:spPr bwMode="auto">
            <a:xfrm>
              <a:off x="4917" y="2399"/>
              <a:ext cx="1" cy="104"/>
            </a:xfrm>
            <a:prstGeom prst="line">
              <a:avLst/>
            </a:prstGeom>
            <a:noFill/>
            <a:ln w="9525">
              <a:solidFill>
                <a:srgbClr val="000000"/>
              </a:solidFill>
              <a:round/>
              <a:headEnd/>
              <a:tailEnd/>
            </a:ln>
          </p:spPr>
          <p:txBody>
            <a:bodyPr/>
            <a:lstStyle/>
            <a:p>
              <a:endParaRPr lang="it-IT">
                <a:solidFill>
                  <a:prstClr val="black"/>
                </a:solidFill>
              </a:endParaRPr>
            </a:p>
          </p:txBody>
        </p:sp>
        <p:sp>
          <p:nvSpPr>
            <p:cNvPr id="1153" name="Line 174"/>
            <p:cNvSpPr>
              <a:spLocks noChangeShapeType="1"/>
            </p:cNvSpPr>
            <p:nvPr/>
          </p:nvSpPr>
          <p:spPr bwMode="auto">
            <a:xfrm>
              <a:off x="4942" y="2399"/>
              <a:ext cx="0" cy="104"/>
            </a:xfrm>
            <a:prstGeom prst="line">
              <a:avLst/>
            </a:prstGeom>
            <a:noFill/>
            <a:ln w="9525">
              <a:solidFill>
                <a:srgbClr val="000000"/>
              </a:solidFill>
              <a:round/>
              <a:headEnd/>
              <a:tailEnd/>
            </a:ln>
          </p:spPr>
          <p:txBody>
            <a:bodyPr/>
            <a:lstStyle/>
            <a:p>
              <a:endParaRPr lang="it-IT">
                <a:solidFill>
                  <a:prstClr val="black"/>
                </a:solidFill>
              </a:endParaRPr>
            </a:p>
          </p:txBody>
        </p:sp>
      </p:grpSp>
      <p:grpSp>
        <p:nvGrpSpPr>
          <p:cNvPr id="4" name="Group 192"/>
          <p:cNvGrpSpPr>
            <a:grpSpLocks/>
          </p:cNvGrpSpPr>
          <p:nvPr/>
        </p:nvGrpSpPr>
        <p:grpSpPr bwMode="auto">
          <a:xfrm>
            <a:off x="4421188" y="4597400"/>
            <a:ext cx="2119312" cy="1752600"/>
            <a:chOff x="2901" y="2869"/>
            <a:chExt cx="1335" cy="1104"/>
          </a:xfrm>
        </p:grpSpPr>
        <p:sp>
          <p:nvSpPr>
            <p:cNvPr id="1063" name="Line 29"/>
            <p:cNvSpPr>
              <a:spLocks noChangeShapeType="1"/>
            </p:cNvSpPr>
            <p:nvPr/>
          </p:nvSpPr>
          <p:spPr bwMode="auto">
            <a:xfrm flipV="1">
              <a:off x="3551" y="3080"/>
              <a:ext cx="91" cy="53"/>
            </a:xfrm>
            <a:prstGeom prst="line">
              <a:avLst/>
            </a:prstGeom>
            <a:noFill/>
            <a:ln w="0">
              <a:solidFill>
                <a:srgbClr val="000000"/>
              </a:solidFill>
              <a:round/>
              <a:headEnd/>
              <a:tailEnd/>
            </a:ln>
          </p:spPr>
          <p:txBody>
            <a:bodyPr/>
            <a:lstStyle/>
            <a:p>
              <a:endParaRPr lang="it-IT">
                <a:solidFill>
                  <a:prstClr val="black"/>
                </a:solidFill>
              </a:endParaRPr>
            </a:p>
          </p:txBody>
        </p:sp>
        <p:sp>
          <p:nvSpPr>
            <p:cNvPr id="1064" name="Freeform 31"/>
            <p:cNvSpPr>
              <a:spLocks/>
            </p:cNvSpPr>
            <p:nvPr/>
          </p:nvSpPr>
          <p:spPr bwMode="auto">
            <a:xfrm>
              <a:off x="3624" y="2930"/>
              <a:ext cx="36" cy="150"/>
            </a:xfrm>
            <a:custGeom>
              <a:avLst/>
              <a:gdLst>
                <a:gd name="T0" fmla="*/ 0 w 78"/>
                <a:gd name="T1" fmla="*/ 0 h 319"/>
                <a:gd name="T2" fmla="*/ 0 w 78"/>
                <a:gd name="T3" fmla="*/ 0 h 319"/>
                <a:gd name="T4" fmla="*/ 0 w 78"/>
                <a:gd name="T5" fmla="*/ 0 h 319"/>
                <a:gd name="T6" fmla="*/ 0 w 78"/>
                <a:gd name="T7" fmla="*/ 0 h 319"/>
                <a:gd name="T8" fmla="*/ 0 60000 65536"/>
                <a:gd name="T9" fmla="*/ 0 60000 65536"/>
                <a:gd name="T10" fmla="*/ 0 60000 65536"/>
                <a:gd name="T11" fmla="*/ 0 60000 65536"/>
                <a:gd name="T12" fmla="*/ 0 w 78"/>
                <a:gd name="T13" fmla="*/ 0 h 319"/>
                <a:gd name="T14" fmla="*/ 78 w 78"/>
                <a:gd name="T15" fmla="*/ 319 h 319"/>
              </a:gdLst>
              <a:ahLst/>
              <a:cxnLst>
                <a:cxn ang="T8">
                  <a:pos x="T0" y="T1"/>
                </a:cxn>
                <a:cxn ang="T9">
                  <a:pos x="T2" y="T3"/>
                </a:cxn>
                <a:cxn ang="T10">
                  <a:pos x="T4" y="T5"/>
                </a:cxn>
                <a:cxn ang="T11">
                  <a:pos x="T6" y="T7"/>
                </a:cxn>
              </a:cxnLst>
              <a:rect l="T12" t="T13" r="T14" b="T15"/>
              <a:pathLst>
                <a:path w="78" h="319">
                  <a:moveTo>
                    <a:pt x="39" y="319"/>
                  </a:moveTo>
                  <a:lnTo>
                    <a:pt x="78" y="0"/>
                  </a:lnTo>
                  <a:lnTo>
                    <a:pt x="0" y="0"/>
                  </a:lnTo>
                  <a:lnTo>
                    <a:pt x="39" y="319"/>
                  </a:lnTo>
                  <a:close/>
                </a:path>
              </a:pathLst>
            </a:custGeom>
            <a:solidFill>
              <a:srgbClr val="000000"/>
            </a:solidFill>
            <a:ln w="0">
              <a:solidFill>
                <a:srgbClr val="000000"/>
              </a:solidFill>
              <a:round/>
              <a:headEnd/>
              <a:tailEnd/>
            </a:ln>
          </p:spPr>
          <p:txBody>
            <a:bodyPr/>
            <a:lstStyle/>
            <a:p>
              <a:endParaRPr lang="it-IT">
                <a:solidFill>
                  <a:prstClr val="black"/>
                </a:solidFill>
              </a:endParaRPr>
            </a:p>
          </p:txBody>
        </p:sp>
        <p:sp>
          <p:nvSpPr>
            <p:cNvPr id="1065" name="Line 32"/>
            <p:cNvSpPr>
              <a:spLocks noChangeShapeType="1"/>
            </p:cNvSpPr>
            <p:nvPr/>
          </p:nvSpPr>
          <p:spPr bwMode="auto">
            <a:xfrm>
              <a:off x="3642" y="3080"/>
              <a:ext cx="136" cy="1"/>
            </a:xfrm>
            <a:prstGeom prst="line">
              <a:avLst/>
            </a:prstGeom>
            <a:noFill/>
            <a:ln w="0">
              <a:solidFill>
                <a:srgbClr val="000000"/>
              </a:solidFill>
              <a:round/>
              <a:headEnd/>
              <a:tailEnd/>
            </a:ln>
          </p:spPr>
          <p:txBody>
            <a:bodyPr/>
            <a:lstStyle/>
            <a:p>
              <a:endParaRPr lang="it-IT">
                <a:solidFill>
                  <a:prstClr val="black"/>
                </a:solidFill>
              </a:endParaRPr>
            </a:p>
          </p:txBody>
        </p:sp>
        <p:sp>
          <p:nvSpPr>
            <p:cNvPr id="1066" name="Line 36"/>
            <p:cNvSpPr>
              <a:spLocks noChangeShapeType="1"/>
            </p:cNvSpPr>
            <p:nvPr/>
          </p:nvSpPr>
          <p:spPr bwMode="auto">
            <a:xfrm flipV="1">
              <a:off x="3642" y="2869"/>
              <a:ext cx="121" cy="71"/>
            </a:xfrm>
            <a:prstGeom prst="line">
              <a:avLst/>
            </a:prstGeom>
            <a:noFill/>
            <a:ln w="0">
              <a:solidFill>
                <a:srgbClr val="000000"/>
              </a:solidFill>
              <a:round/>
              <a:headEnd/>
              <a:tailEnd/>
            </a:ln>
          </p:spPr>
          <p:txBody>
            <a:bodyPr/>
            <a:lstStyle/>
            <a:p>
              <a:endParaRPr lang="it-IT">
                <a:solidFill>
                  <a:prstClr val="black"/>
                </a:solidFill>
              </a:endParaRPr>
            </a:p>
          </p:txBody>
        </p:sp>
        <p:sp>
          <p:nvSpPr>
            <p:cNvPr id="1067" name="Line 37"/>
            <p:cNvSpPr>
              <a:spLocks noChangeShapeType="1"/>
            </p:cNvSpPr>
            <p:nvPr/>
          </p:nvSpPr>
          <p:spPr bwMode="auto">
            <a:xfrm flipH="1" flipV="1">
              <a:off x="3522" y="2869"/>
              <a:ext cx="120" cy="71"/>
            </a:xfrm>
            <a:prstGeom prst="line">
              <a:avLst/>
            </a:prstGeom>
            <a:noFill/>
            <a:ln w="0">
              <a:solidFill>
                <a:srgbClr val="000000"/>
              </a:solidFill>
              <a:round/>
              <a:headEnd/>
              <a:tailEnd/>
            </a:ln>
          </p:spPr>
          <p:txBody>
            <a:bodyPr/>
            <a:lstStyle/>
            <a:p>
              <a:endParaRPr lang="it-IT">
                <a:solidFill>
                  <a:prstClr val="black"/>
                </a:solidFill>
              </a:endParaRPr>
            </a:p>
          </p:txBody>
        </p:sp>
        <p:sp>
          <p:nvSpPr>
            <p:cNvPr id="1068" name="Line 38"/>
            <p:cNvSpPr>
              <a:spLocks noChangeShapeType="1"/>
            </p:cNvSpPr>
            <p:nvPr/>
          </p:nvSpPr>
          <p:spPr bwMode="auto">
            <a:xfrm>
              <a:off x="3778" y="3080"/>
              <a:ext cx="55" cy="94"/>
            </a:xfrm>
            <a:prstGeom prst="line">
              <a:avLst/>
            </a:prstGeom>
            <a:noFill/>
            <a:ln w="0">
              <a:solidFill>
                <a:srgbClr val="000000"/>
              </a:solidFill>
              <a:round/>
              <a:headEnd/>
              <a:tailEnd/>
            </a:ln>
          </p:spPr>
          <p:txBody>
            <a:bodyPr/>
            <a:lstStyle/>
            <a:p>
              <a:endParaRPr lang="it-IT">
                <a:solidFill>
                  <a:prstClr val="black"/>
                </a:solidFill>
              </a:endParaRPr>
            </a:p>
          </p:txBody>
        </p:sp>
        <p:sp>
          <p:nvSpPr>
            <p:cNvPr id="1069" name="Line 39"/>
            <p:cNvSpPr>
              <a:spLocks noChangeShapeType="1"/>
            </p:cNvSpPr>
            <p:nvPr/>
          </p:nvSpPr>
          <p:spPr bwMode="auto">
            <a:xfrm flipV="1">
              <a:off x="3789" y="2998"/>
              <a:ext cx="47" cy="87"/>
            </a:xfrm>
            <a:prstGeom prst="line">
              <a:avLst/>
            </a:prstGeom>
            <a:noFill/>
            <a:ln w="0">
              <a:solidFill>
                <a:srgbClr val="000000"/>
              </a:solidFill>
              <a:round/>
              <a:headEnd/>
              <a:tailEnd/>
            </a:ln>
          </p:spPr>
          <p:txBody>
            <a:bodyPr/>
            <a:lstStyle/>
            <a:p>
              <a:endParaRPr lang="it-IT">
                <a:solidFill>
                  <a:prstClr val="black"/>
                </a:solidFill>
              </a:endParaRPr>
            </a:p>
          </p:txBody>
        </p:sp>
        <p:sp>
          <p:nvSpPr>
            <p:cNvPr id="1070" name="Line 40"/>
            <p:cNvSpPr>
              <a:spLocks noChangeShapeType="1"/>
            </p:cNvSpPr>
            <p:nvPr/>
          </p:nvSpPr>
          <p:spPr bwMode="auto">
            <a:xfrm flipV="1">
              <a:off x="3770" y="2989"/>
              <a:ext cx="51" cy="86"/>
            </a:xfrm>
            <a:prstGeom prst="line">
              <a:avLst/>
            </a:prstGeom>
            <a:noFill/>
            <a:ln w="0">
              <a:solidFill>
                <a:srgbClr val="000000"/>
              </a:solidFill>
              <a:round/>
              <a:headEnd/>
              <a:tailEnd/>
            </a:ln>
          </p:spPr>
          <p:txBody>
            <a:bodyPr/>
            <a:lstStyle/>
            <a:p>
              <a:endParaRPr lang="it-IT">
                <a:solidFill>
                  <a:prstClr val="black"/>
                </a:solidFill>
              </a:endParaRPr>
            </a:p>
          </p:txBody>
        </p:sp>
        <p:grpSp>
          <p:nvGrpSpPr>
            <p:cNvPr id="5" name="Group 190"/>
            <p:cNvGrpSpPr>
              <a:grpSpLocks/>
            </p:cNvGrpSpPr>
            <p:nvPr/>
          </p:nvGrpSpPr>
          <p:grpSpPr bwMode="auto">
            <a:xfrm>
              <a:off x="2901" y="2973"/>
              <a:ext cx="572" cy="177"/>
              <a:chOff x="2921" y="2973"/>
              <a:chExt cx="572" cy="177"/>
            </a:xfrm>
          </p:grpSpPr>
          <p:sp>
            <p:nvSpPr>
              <p:cNvPr id="1101" name="Line 30"/>
              <p:cNvSpPr>
                <a:spLocks noChangeShapeType="1"/>
              </p:cNvSpPr>
              <p:nvPr/>
            </p:nvSpPr>
            <p:spPr bwMode="auto">
              <a:xfrm flipH="1" flipV="1">
                <a:off x="3401" y="3080"/>
                <a:ext cx="92" cy="53"/>
              </a:xfrm>
              <a:prstGeom prst="line">
                <a:avLst/>
              </a:prstGeom>
              <a:noFill/>
              <a:ln w="0">
                <a:solidFill>
                  <a:srgbClr val="000000"/>
                </a:solidFill>
                <a:round/>
                <a:headEnd/>
                <a:tailEnd/>
              </a:ln>
            </p:spPr>
            <p:txBody>
              <a:bodyPr/>
              <a:lstStyle/>
              <a:p>
                <a:endParaRPr lang="it-IT">
                  <a:solidFill>
                    <a:prstClr val="black"/>
                  </a:solidFill>
                </a:endParaRPr>
              </a:p>
            </p:txBody>
          </p:sp>
          <p:sp>
            <p:nvSpPr>
              <p:cNvPr id="1102" name="Line 33"/>
              <p:cNvSpPr>
                <a:spLocks noChangeShapeType="1"/>
              </p:cNvSpPr>
              <p:nvPr/>
            </p:nvSpPr>
            <p:spPr bwMode="auto">
              <a:xfrm flipH="1">
                <a:off x="3282" y="3080"/>
                <a:ext cx="119" cy="70"/>
              </a:xfrm>
              <a:prstGeom prst="line">
                <a:avLst/>
              </a:prstGeom>
              <a:noFill/>
              <a:ln w="0">
                <a:solidFill>
                  <a:srgbClr val="000000"/>
                </a:solidFill>
                <a:round/>
                <a:headEnd/>
                <a:tailEnd/>
              </a:ln>
            </p:spPr>
            <p:txBody>
              <a:bodyPr/>
              <a:lstStyle/>
              <a:p>
                <a:endParaRPr lang="it-IT">
                  <a:solidFill>
                    <a:prstClr val="black"/>
                  </a:solidFill>
                </a:endParaRPr>
              </a:p>
            </p:txBody>
          </p:sp>
          <p:sp>
            <p:nvSpPr>
              <p:cNvPr id="1103" name="Line 34"/>
              <p:cNvSpPr>
                <a:spLocks noChangeShapeType="1"/>
              </p:cNvSpPr>
              <p:nvPr/>
            </p:nvSpPr>
            <p:spPr bwMode="auto">
              <a:xfrm flipV="1">
                <a:off x="3412" y="2973"/>
                <a:ext cx="2" cy="107"/>
              </a:xfrm>
              <a:prstGeom prst="line">
                <a:avLst/>
              </a:prstGeom>
              <a:noFill/>
              <a:ln w="0">
                <a:solidFill>
                  <a:srgbClr val="000000"/>
                </a:solidFill>
                <a:round/>
                <a:headEnd/>
                <a:tailEnd/>
              </a:ln>
            </p:spPr>
            <p:txBody>
              <a:bodyPr/>
              <a:lstStyle/>
              <a:p>
                <a:endParaRPr lang="it-IT">
                  <a:solidFill>
                    <a:prstClr val="black"/>
                  </a:solidFill>
                </a:endParaRPr>
              </a:p>
            </p:txBody>
          </p:sp>
          <p:sp>
            <p:nvSpPr>
              <p:cNvPr id="1104" name="Line 35"/>
              <p:cNvSpPr>
                <a:spLocks noChangeShapeType="1"/>
              </p:cNvSpPr>
              <p:nvPr/>
            </p:nvSpPr>
            <p:spPr bwMode="auto">
              <a:xfrm flipV="1">
                <a:off x="3391" y="2973"/>
                <a:ext cx="1" cy="107"/>
              </a:xfrm>
              <a:prstGeom prst="line">
                <a:avLst/>
              </a:prstGeom>
              <a:noFill/>
              <a:ln w="0">
                <a:solidFill>
                  <a:srgbClr val="000000"/>
                </a:solidFill>
                <a:round/>
                <a:headEnd/>
                <a:tailEnd/>
              </a:ln>
            </p:spPr>
            <p:txBody>
              <a:bodyPr/>
              <a:lstStyle/>
              <a:p>
                <a:endParaRPr lang="it-IT">
                  <a:solidFill>
                    <a:prstClr val="black"/>
                  </a:solidFill>
                </a:endParaRPr>
              </a:p>
            </p:txBody>
          </p:sp>
          <p:sp>
            <p:nvSpPr>
              <p:cNvPr id="1105" name="Freeform 41"/>
              <p:cNvSpPr>
                <a:spLocks/>
              </p:cNvSpPr>
              <p:nvPr/>
            </p:nvSpPr>
            <p:spPr bwMode="auto">
              <a:xfrm>
                <a:off x="2921" y="3080"/>
                <a:ext cx="361" cy="70"/>
              </a:xfrm>
              <a:custGeom>
                <a:avLst/>
                <a:gdLst>
                  <a:gd name="T0" fmla="*/ 2922826 w 187"/>
                  <a:gd name="T1" fmla="*/ 868352 h 35"/>
                  <a:gd name="T2" fmla="*/ 1949396 w 187"/>
                  <a:gd name="T3" fmla="*/ 0 h 35"/>
                  <a:gd name="T4" fmla="*/ 972517 w 187"/>
                  <a:gd name="T5" fmla="*/ 868352 h 35"/>
                  <a:gd name="T6" fmla="*/ 0 w 187"/>
                  <a:gd name="T7" fmla="*/ 0 h 35"/>
                  <a:gd name="T8" fmla="*/ 0 60000 65536"/>
                  <a:gd name="T9" fmla="*/ 0 60000 65536"/>
                  <a:gd name="T10" fmla="*/ 0 60000 65536"/>
                  <a:gd name="T11" fmla="*/ 0 60000 65536"/>
                  <a:gd name="T12" fmla="*/ 0 w 187"/>
                  <a:gd name="T13" fmla="*/ 0 h 35"/>
                  <a:gd name="T14" fmla="*/ 187 w 187"/>
                  <a:gd name="T15" fmla="*/ 35 h 35"/>
                </a:gdLst>
                <a:ahLst/>
                <a:cxnLst>
                  <a:cxn ang="T8">
                    <a:pos x="T0" y="T1"/>
                  </a:cxn>
                  <a:cxn ang="T9">
                    <a:pos x="T2" y="T3"/>
                  </a:cxn>
                  <a:cxn ang="T10">
                    <a:pos x="T4" y="T5"/>
                  </a:cxn>
                  <a:cxn ang="T11">
                    <a:pos x="T6" y="T7"/>
                  </a:cxn>
                </a:cxnLst>
                <a:rect l="T12" t="T13" r="T14" b="T15"/>
                <a:pathLst>
                  <a:path w="187" h="35">
                    <a:moveTo>
                      <a:pt x="187" y="35"/>
                    </a:moveTo>
                    <a:lnTo>
                      <a:pt x="125" y="0"/>
                    </a:lnTo>
                    <a:lnTo>
                      <a:pt x="62" y="35"/>
                    </a:lnTo>
                    <a:lnTo>
                      <a:pt x="0" y="0"/>
                    </a:lnTo>
                  </a:path>
                </a:pathLst>
              </a:custGeom>
              <a:noFill/>
              <a:ln w="0">
                <a:solidFill>
                  <a:srgbClr val="000000"/>
                </a:solidFill>
                <a:round/>
                <a:headEnd/>
                <a:tailEnd/>
              </a:ln>
            </p:spPr>
            <p:txBody>
              <a:bodyPr/>
              <a:lstStyle/>
              <a:p>
                <a:endParaRPr lang="it-IT">
                  <a:solidFill>
                    <a:prstClr val="black"/>
                  </a:solidFill>
                </a:endParaRPr>
              </a:p>
            </p:txBody>
          </p:sp>
        </p:grpSp>
        <p:grpSp>
          <p:nvGrpSpPr>
            <p:cNvPr id="6" name="Group 191"/>
            <p:cNvGrpSpPr>
              <a:grpSpLocks/>
            </p:cNvGrpSpPr>
            <p:nvPr/>
          </p:nvGrpSpPr>
          <p:grpSpPr bwMode="auto">
            <a:xfrm>
              <a:off x="3514" y="3188"/>
              <a:ext cx="722" cy="785"/>
              <a:chOff x="3522" y="3188"/>
              <a:chExt cx="722" cy="785"/>
            </a:xfrm>
          </p:grpSpPr>
          <p:sp>
            <p:nvSpPr>
              <p:cNvPr id="1073" name="Line 6"/>
              <p:cNvSpPr>
                <a:spLocks noChangeShapeType="1"/>
              </p:cNvSpPr>
              <p:nvPr/>
            </p:nvSpPr>
            <p:spPr bwMode="auto">
              <a:xfrm>
                <a:off x="4002" y="3578"/>
                <a:ext cx="1" cy="145"/>
              </a:xfrm>
              <a:prstGeom prst="line">
                <a:avLst/>
              </a:prstGeom>
              <a:noFill/>
              <a:ln w="0">
                <a:solidFill>
                  <a:srgbClr val="000000"/>
                </a:solidFill>
                <a:round/>
                <a:headEnd/>
                <a:tailEnd/>
              </a:ln>
            </p:spPr>
            <p:txBody>
              <a:bodyPr/>
              <a:lstStyle/>
              <a:p>
                <a:endParaRPr lang="it-IT">
                  <a:solidFill>
                    <a:prstClr val="black"/>
                  </a:solidFill>
                </a:endParaRPr>
              </a:p>
            </p:txBody>
          </p:sp>
          <p:sp>
            <p:nvSpPr>
              <p:cNvPr id="1074" name="Line 7"/>
              <p:cNvSpPr>
                <a:spLocks noChangeShapeType="1"/>
              </p:cNvSpPr>
              <p:nvPr/>
            </p:nvSpPr>
            <p:spPr bwMode="auto">
              <a:xfrm flipH="1" flipV="1">
                <a:off x="3882" y="3506"/>
                <a:ext cx="120" cy="72"/>
              </a:xfrm>
              <a:prstGeom prst="line">
                <a:avLst/>
              </a:prstGeom>
              <a:noFill/>
              <a:ln w="0">
                <a:solidFill>
                  <a:srgbClr val="000000"/>
                </a:solidFill>
                <a:round/>
                <a:headEnd/>
                <a:tailEnd/>
              </a:ln>
            </p:spPr>
            <p:txBody>
              <a:bodyPr/>
              <a:lstStyle/>
              <a:p>
                <a:endParaRPr lang="it-IT">
                  <a:solidFill>
                    <a:prstClr val="black"/>
                  </a:solidFill>
                </a:endParaRPr>
              </a:p>
            </p:txBody>
          </p:sp>
          <p:sp>
            <p:nvSpPr>
              <p:cNvPr id="1075" name="Line 8"/>
              <p:cNvSpPr>
                <a:spLocks noChangeShapeType="1"/>
              </p:cNvSpPr>
              <p:nvPr/>
            </p:nvSpPr>
            <p:spPr bwMode="auto">
              <a:xfrm flipV="1">
                <a:off x="4002" y="3506"/>
                <a:ext cx="119" cy="72"/>
              </a:xfrm>
              <a:prstGeom prst="line">
                <a:avLst/>
              </a:prstGeom>
              <a:noFill/>
              <a:ln w="0">
                <a:solidFill>
                  <a:srgbClr val="000000"/>
                </a:solidFill>
                <a:round/>
                <a:headEnd/>
                <a:tailEnd/>
              </a:ln>
            </p:spPr>
            <p:txBody>
              <a:bodyPr/>
              <a:lstStyle/>
              <a:p>
                <a:endParaRPr lang="it-IT">
                  <a:solidFill>
                    <a:prstClr val="black"/>
                  </a:solidFill>
                </a:endParaRPr>
              </a:p>
            </p:txBody>
          </p:sp>
          <p:sp>
            <p:nvSpPr>
              <p:cNvPr id="1076" name="Line 9"/>
              <p:cNvSpPr>
                <a:spLocks noChangeShapeType="1"/>
              </p:cNvSpPr>
              <p:nvPr/>
            </p:nvSpPr>
            <p:spPr bwMode="auto">
              <a:xfrm flipV="1">
                <a:off x="4018" y="3525"/>
                <a:ext cx="103" cy="63"/>
              </a:xfrm>
              <a:prstGeom prst="line">
                <a:avLst/>
              </a:prstGeom>
              <a:noFill/>
              <a:ln w="0">
                <a:solidFill>
                  <a:srgbClr val="000000"/>
                </a:solidFill>
                <a:round/>
                <a:headEnd/>
                <a:tailEnd/>
              </a:ln>
            </p:spPr>
            <p:txBody>
              <a:bodyPr/>
              <a:lstStyle/>
              <a:p>
                <a:endParaRPr lang="it-IT">
                  <a:solidFill>
                    <a:prstClr val="black"/>
                  </a:solidFill>
                </a:endParaRPr>
              </a:p>
            </p:txBody>
          </p:sp>
          <p:sp>
            <p:nvSpPr>
              <p:cNvPr id="1077" name="Line 10"/>
              <p:cNvSpPr>
                <a:spLocks noChangeShapeType="1"/>
              </p:cNvSpPr>
              <p:nvPr/>
            </p:nvSpPr>
            <p:spPr bwMode="auto">
              <a:xfrm flipH="1">
                <a:off x="3882" y="3723"/>
                <a:ext cx="120" cy="72"/>
              </a:xfrm>
              <a:prstGeom prst="line">
                <a:avLst/>
              </a:prstGeom>
              <a:noFill/>
              <a:ln w="0">
                <a:solidFill>
                  <a:srgbClr val="000000"/>
                </a:solidFill>
                <a:round/>
                <a:headEnd/>
                <a:tailEnd/>
              </a:ln>
            </p:spPr>
            <p:txBody>
              <a:bodyPr/>
              <a:lstStyle/>
              <a:p>
                <a:endParaRPr lang="it-IT">
                  <a:solidFill>
                    <a:prstClr val="black"/>
                  </a:solidFill>
                </a:endParaRPr>
              </a:p>
            </p:txBody>
          </p:sp>
          <p:sp>
            <p:nvSpPr>
              <p:cNvPr id="1078" name="Line 11"/>
              <p:cNvSpPr>
                <a:spLocks noChangeShapeType="1"/>
              </p:cNvSpPr>
              <p:nvPr/>
            </p:nvSpPr>
            <p:spPr bwMode="auto">
              <a:xfrm>
                <a:off x="4002" y="3723"/>
                <a:ext cx="119" cy="72"/>
              </a:xfrm>
              <a:prstGeom prst="line">
                <a:avLst/>
              </a:prstGeom>
              <a:noFill/>
              <a:ln w="0">
                <a:solidFill>
                  <a:srgbClr val="000000"/>
                </a:solidFill>
                <a:round/>
                <a:headEnd/>
                <a:tailEnd/>
              </a:ln>
            </p:spPr>
            <p:txBody>
              <a:bodyPr/>
              <a:lstStyle/>
              <a:p>
                <a:endParaRPr lang="it-IT">
                  <a:solidFill>
                    <a:prstClr val="black"/>
                  </a:solidFill>
                </a:endParaRPr>
              </a:p>
            </p:txBody>
          </p:sp>
          <p:sp>
            <p:nvSpPr>
              <p:cNvPr id="1079" name="Line 12"/>
              <p:cNvSpPr>
                <a:spLocks noChangeShapeType="1"/>
              </p:cNvSpPr>
              <p:nvPr/>
            </p:nvSpPr>
            <p:spPr bwMode="auto">
              <a:xfrm>
                <a:off x="4018" y="3713"/>
                <a:ext cx="103" cy="63"/>
              </a:xfrm>
              <a:prstGeom prst="line">
                <a:avLst/>
              </a:prstGeom>
              <a:noFill/>
              <a:ln w="0">
                <a:solidFill>
                  <a:srgbClr val="000000"/>
                </a:solidFill>
                <a:round/>
                <a:headEnd/>
                <a:tailEnd/>
              </a:ln>
            </p:spPr>
            <p:txBody>
              <a:bodyPr/>
              <a:lstStyle/>
              <a:p>
                <a:endParaRPr lang="it-IT">
                  <a:solidFill>
                    <a:prstClr val="black"/>
                  </a:solidFill>
                </a:endParaRPr>
              </a:p>
            </p:txBody>
          </p:sp>
          <p:sp>
            <p:nvSpPr>
              <p:cNvPr id="1080" name="Line 13"/>
              <p:cNvSpPr>
                <a:spLocks noChangeShapeType="1"/>
              </p:cNvSpPr>
              <p:nvPr/>
            </p:nvSpPr>
            <p:spPr bwMode="auto">
              <a:xfrm flipV="1">
                <a:off x="3882" y="3362"/>
                <a:ext cx="1" cy="144"/>
              </a:xfrm>
              <a:prstGeom prst="line">
                <a:avLst/>
              </a:prstGeom>
              <a:noFill/>
              <a:ln w="0">
                <a:solidFill>
                  <a:srgbClr val="000000"/>
                </a:solidFill>
                <a:round/>
                <a:headEnd/>
                <a:tailEnd/>
              </a:ln>
            </p:spPr>
            <p:txBody>
              <a:bodyPr/>
              <a:lstStyle/>
              <a:p>
                <a:endParaRPr lang="it-IT">
                  <a:solidFill>
                    <a:prstClr val="black"/>
                  </a:solidFill>
                </a:endParaRPr>
              </a:p>
            </p:txBody>
          </p:sp>
          <p:sp>
            <p:nvSpPr>
              <p:cNvPr id="1081" name="Line 14"/>
              <p:cNvSpPr>
                <a:spLocks noChangeShapeType="1"/>
              </p:cNvSpPr>
              <p:nvPr/>
            </p:nvSpPr>
            <p:spPr bwMode="auto">
              <a:xfrm flipV="1">
                <a:off x="3865" y="3374"/>
                <a:ext cx="1" cy="119"/>
              </a:xfrm>
              <a:prstGeom prst="line">
                <a:avLst/>
              </a:prstGeom>
              <a:noFill/>
              <a:ln w="0">
                <a:solidFill>
                  <a:srgbClr val="000000"/>
                </a:solidFill>
                <a:round/>
                <a:headEnd/>
                <a:tailEnd/>
              </a:ln>
            </p:spPr>
            <p:txBody>
              <a:bodyPr/>
              <a:lstStyle/>
              <a:p>
                <a:endParaRPr lang="it-IT">
                  <a:solidFill>
                    <a:prstClr val="black"/>
                  </a:solidFill>
                </a:endParaRPr>
              </a:p>
            </p:txBody>
          </p:sp>
          <p:sp>
            <p:nvSpPr>
              <p:cNvPr id="1082" name="Line 15"/>
              <p:cNvSpPr>
                <a:spLocks noChangeShapeType="1"/>
              </p:cNvSpPr>
              <p:nvPr/>
            </p:nvSpPr>
            <p:spPr bwMode="auto">
              <a:xfrm flipH="1">
                <a:off x="3763" y="3506"/>
                <a:ext cx="119" cy="72"/>
              </a:xfrm>
              <a:prstGeom prst="line">
                <a:avLst/>
              </a:prstGeom>
              <a:noFill/>
              <a:ln w="0">
                <a:solidFill>
                  <a:srgbClr val="000000"/>
                </a:solidFill>
                <a:round/>
                <a:headEnd/>
                <a:tailEnd/>
              </a:ln>
            </p:spPr>
            <p:txBody>
              <a:bodyPr/>
              <a:lstStyle/>
              <a:p>
                <a:endParaRPr lang="it-IT">
                  <a:solidFill>
                    <a:prstClr val="black"/>
                  </a:solidFill>
                </a:endParaRPr>
              </a:p>
            </p:txBody>
          </p:sp>
          <p:sp>
            <p:nvSpPr>
              <p:cNvPr id="1083" name="Line 16"/>
              <p:cNvSpPr>
                <a:spLocks noChangeShapeType="1"/>
              </p:cNvSpPr>
              <p:nvPr/>
            </p:nvSpPr>
            <p:spPr bwMode="auto">
              <a:xfrm>
                <a:off x="4121" y="3506"/>
                <a:ext cx="122" cy="72"/>
              </a:xfrm>
              <a:prstGeom prst="line">
                <a:avLst/>
              </a:prstGeom>
              <a:noFill/>
              <a:ln w="0">
                <a:solidFill>
                  <a:srgbClr val="000000"/>
                </a:solidFill>
                <a:round/>
                <a:headEnd/>
                <a:tailEnd/>
              </a:ln>
            </p:spPr>
            <p:txBody>
              <a:bodyPr/>
              <a:lstStyle/>
              <a:p>
                <a:endParaRPr lang="it-IT">
                  <a:solidFill>
                    <a:prstClr val="black"/>
                  </a:solidFill>
                </a:endParaRPr>
              </a:p>
            </p:txBody>
          </p:sp>
          <p:sp>
            <p:nvSpPr>
              <p:cNvPr id="1084" name="Line 17"/>
              <p:cNvSpPr>
                <a:spLocks noChangeShapeType="1"/>
              </p:cNvSpPr>
              <p:nvPr/>
            </p:nvSpPr>
            <p:spPr bwMode="auto">
              <a:xfrm>
                <a:off x="3882" y="3795"/>
                <a:ext cx="1" cy="113"/>
              </a:xfrm>
              <a:prstGeom prst="line">
                <a:avLst/>
              </a:prstGeom>
              <a:noFill/>
              <a:ln w="0">
                <a:solidFill>
                  <a:srgbClr val="000000"/>
                </a:solidFill>
                <a:round/>
                <a:headEnd/>
                <a:tailEnd/>
              </a:ln>
            </p:spPr>
            <p:txBody>
              <a:bodyPr/>
              <a:lstStyle/>
              <a:p>
                <a:endParaRPr lang="it-IT">
                  <a:solidFill>
                    <a:prstClr val="black"/>
                  </a:solidFill>
                </a:endParaRPr>
              </a:p>
            </p:txBody>
          </p:sp>
          <p:sp>
            <p:nvSpPr>
              <p:cNvPr id="1085" name="Line 18"/>
              <p:cNvSpPr>
                <a:spLocks noChangeShapeType="1"/>
              </p:cNvSpPr>
              <p:nvPr/>
            </p:nvSpPr>
            <p:spPr bwMode="auto">
              <a:xfrm flipH="1" flipV="1">
                <a:off x="3778" y="3760"/>
                <a:ext cx="104" cy="35"/>
              </a:xfrm>
              <a:prstGeom prst="line">
                <a:avLst/>
              </a:prstGeom>
              <a:noFill/>
              <a:ln w="0">
                <a:solidFill>
                  <a:srgbClr val="000000"/>
                </a:solidFill>
                <a:round/>
                <a:headEnd/>
                <a:tailEnd/>
              </a:ln>
            </p:spPr>
            <p:txBody>
              <a:bodyPr/>
              <a:lstStyle/>
              <a:p>
                <a:endParaRPr lang="it-IT">
                  <a:solidFill>
                    <a:prstClr val="black"/>
                  </a:solidFill>
                </a:endParaRPr>
              </a:p>
            </p:txBody>
          </p:sp>
          <p:sp>
            <p:nvSpPr>
              <p:cNvPr id="1086" name="Line 19"/>
              <p:cNvSpPr>
                <a:spLocks noChangeShapeType="1"/>
              </p:cNvSpPr>
              <p:nvPr/>
            </p:nvSpPr>
            <p:spPr bwMode="auto">
              <a:xfrm flipH="1" flipV="1">
                <a:off x="3780" y="3779"/>
                <a:ext cx="89" cy="30"/>
              </a:xfrm>
              <a:prstGeom prst="line">
                <a:avLst/>
              </a:prstGeom>
              <a:noFill/>
              <a:ln w="0">
                <a:solidFill>
                  <a:srgbClr val="000000"/>
                </a:solidFill>
                <a:round/>
                <a:headEnd/>
                <a:tailEnd/>
              </a:ln>
            </p:spPr>
            <p:txBody>
              <a:bodyPr/>
              <a:lstStyle/>
              <a:p>
                <a:endParaRPr lang="it-IT">
                  <a:solidFill>
                    <a:prstClr val="black"/>
                  </a:solidFill>
                </a:endParaRPr>
              </a:p>
            </p:txBody>
          </p:sp>
          <p:sp>
            <p:nvSpPr>
              <p:cNvPr id="1087" name="Line 20"/>
              <p:cNvSpPr>
                <a:spLocks noChangeShapeType="1"/>
              </p:cNvSpPr>
              <p:nvPr/>
            </p:nvSpPr>
            <p:spPr bwMode="auto">
              <a:xfrm flipV="1">
                <a:off x="4121" y="3723"/>
                <a:ext cx="122" cy="72"/>
              </a:xfrm>
              <a:prstGeom prst="line">
                <a:avLst/>
              </a:prstGeom>
              <a:noFill/>
              <a:ln w="0">
                <a:solidFill>
                  <a:srgbClr val="000000"/>
                </a:solidFill>
                <a:round/>
                <a:headEnd/>
                <a:tailEnd/>
              </a:ln>
            </p:spPr>
            <p:txBody>
              <a:bodyPr/>
              <a:lstStyle/>
              <a:p>
                <a:endParaRPr lang="it-IT">
                  <a:solidFill>
                    <a:prstClr val="black"/>
                  </a:solidFill>
                </a:endParaRPr>
              </a:p>
            </p:txBody>
          </p:sp>
          <p:sp>
            <p:nvSpPr>
              <p:cNvPr id="1088" name="Line 21"/>
              <p:cNvSpPr>
                <a:spLocks noChangeShapeType="1"/>
              </p:cNvSpPr>
              <p:nvPr/>
            </p:nvSpPr>
            <p:spPr bwMode="auto">
              <a:xfrm flipH="1" flipV="1">
                <a:off x="3763" y="3292"/>
                <a:ext cx="119" cy="70"/>
              </a:xfrm>
              <a:prstGeom prst="line">
                <a:avLst/>
              </a:prstGeom>
              <a:noFill/>
              <a:ln w="0">
                <a:solidFill>
                  <a:srgbClr val="000000"/>
                </a:solidFill>
                <a:round/>
                <a:headEnd/>
                <a:tailEnd/>
              </a:ln>
            </p:spPr>
            <p:txBody>
              <a:bodyPr/>
              <a:lstStyle/>
              <a:p>
                <a:endParaRPr lang="it-IT">
                  <a:solidFill>
                    <a:prstClr val="black"/>
                  </a:solidFill>
                </a:endParaRPr>
              </a:p>
            </p:txBody>
          </p:sp>
          <p:sp>
            <p:nvSpPr>
              <p:cNvPr id="1089" name="Line 22"/>
              <p:cNvSpPr>
                <a:spLocks noChangeShapeType="1"/>
              </p:cNvSpPr>
              <p:nvPr/>
            </p:nvSpPr>
            <p:spPr bwMode="auto">
              <a:xfrm flipH="1" flipV="1">
                <a:off x="3642" y="3506"/>
                <a:ext cx="121" cy="72"/>
              </a:xfrm>
              <a:prstGeom prst="line">
                <a:avLst/>
              </a:prstGeom>
              <a:noFill/>
              <a:ln w="0">
                <a:solidFill>
                  <a:srgbClr val="000000"/>
                </a:solidFill>
                <a:round/>
                <a:headEnd/>
                <a:tailEnd/>
              </a:ln>
            </p:spPr>
            <p:txBody>
              <a:bodyPr/>
              <a:lstStyle/>
              <a:p>
                <a:endParaRPr lang="it-IT">
                  <a:solidFill>
                    <a:prstClr val="black"/>
                  </a:solidFill>
                </a:endParaRPr>
              </a:p>
            </p:txBody>
          </p:sp>
          <p:sp>
            <p:nvSpPr>
              <p:cNvPr id="1090" name="Line 23"/>
              <p:cNvSpPr>
                <a:spLocks noChangeShapeType="1"/>
              </p:cNvSpPr>
              <p:nvPr/>
            </p:nvSpPr>
            <p:spPr bwMode="auto">
              <a:xfrm flipH="1" flipV="1">
                <a:off x="3660" y="3496"/>
                <a:ext cx="102" cy="61"/>
              </a:xfrm>
              <a:prstGeom prst="line">
                <a:avLst/>
              </a:prstGeom>
              <a:noFill/>
              <a:ln w="0">
                <a:solidFill>
                  <a:srgbClr val="000000"/>
                </a:solidFill>
                <a:round/>
                <a:headEnd/>
                <a:tailEnd/>
              </a:ln>
            </p:spPr>
            <p:txBody>
              <a:bodyPr/>
              <a:lstStyle/>
              <a:p>
                <a:endParaRPr lang="it-IT">
                  <a:solidFill>
                    <a:prstClr val="black"/>
                  </a:solidFill>
                </a:endParaRPr>
              </a:p>
            </p:txBody>
          </p:sp>
          <p:sp>
            <p:nvSpPr>
              <p:cNvPr id="1091" name="Line 24"/>
              <p:cNvSpPr>
                <a:spLocks noChangeShapeType="1"/>
              </p:cNvSpPr>
              <p:nvPr/>
            </p:nvSpPr>
            <p:spPr bwMode="auto">
              <a:xfrm flipH="1">
                <a:off x="3778" y="3947"/>
                <a:ext cx="75" cy="26"/>
              </a:xfrm>
              <a:prstGeom prst="line">
                <a:avLst/>
              </a:prstGeom>
              <a:noFill/>
              <a:ln w="0">
                <a:solidFill>
                  <a:srgbClr val="000000"/>
                </a:solidFill>
                <a:round/>
                <a:headEnd/>
                <a:tailEnd/>
              </a:ln>
            </p:spPr>
            <p:txBody>
              <a:bodyPr/>
              <a:lstStyle/>
              <a:p>
                <a:endParaRPr lang="it-IT">
                  <a:solidFill>
                    <a:prstClr val="black"/>
                  </a:solidFill>
                </a:endParaRPr>
              </a:p>
            </p:txBody>
          </p:sp>
          <p:sp>
            <p:nvSpPr>
              <p:cNvPr id="1092" name="Line 25"/>
              <p:cNvSpPr>
                <a:spLocks noChangeShapeType="1"/>
              </p:cNvSpPr>
              <p:nvPr/>
            </p:nvSpPr>
            <p:spPr bwMode="auto">
              <a:xfrm flipH="1">
                <a:off x="3687" y="3785"/>
                <a:ext cx="36" cy="53"/>
              </a:xfrm>
              <a:prstGeom prst="line">
                <a:avLst/>
              </a:prstGeom>
              <a:noFill/>
              <a:ln w="0">
                <a:solidFill>
                  <a:srgbClr val="000000"/>
                </a:solidFill>
                <a:round/>
                <a:headEnd/>
                <a:tailEnd/>
              </a:ln>
            </p:spPr>
            <p:txBody>
              <a:bodyPr/>
              <a:lstStyle/>
              <a:p>
                <a:endParaRPr lang="it-IT">
                  <a:solidFill>
                    <a:prstClr val="black"/>
                  </a:solidFill>
                </a:endParaRPr>
              </a:p>
            </p:txBody>
          </p:sp>
          <p:sp>
            <p:nvSpPr>
              <p:cNvPr id="1093" name="Line 26"/>
              <p:cNvSpPr>
                <a:spLocks noChangeShapeType="1"/>
              </p:cNvSpPr>
              <p:nvPr/>
            </p:nvSpPr>
            <p:spPr bwMode="auto">
              <a:xfrm flipH="1">
                <a:off x="3642" y="3292"/>
                <a:ext cx="121" cy="70"/>
              </a:xfrm>
              <a:prstGeom prst="line">
                <a:avLst/>
              </a:prstGeom>
              <a:noFill/>
              <a:ln w="0">
                <a:solidFill>
                  <a:srgbClr val="000000"/>
                </a:solidFill>
                <a:round/>
                <a:headEnd/>
                <a:tailEnd/>
              </a:ln>
            </p:spPr>
            <p:txBody>
              <a:bodyPr/>
              <a:lstStyle/>
              <a:p>
                <a:endParaRPr lang="it-IT">
                  <a:solidFill>
                    <a:prstClr val="black"/>
                  </a:solidFill>
                </a:endParaRPr>
              </a:p>
            </p:txBody>
          </p:sp>
          <p:sp>
            <p:nvSpPr>
              <p:cNvPr id="1094" name="Line 27"/>
              <p:cNvSpPr>
                <a:spLocks noChangeShapeType="1"/>
              </p:cNvSpPr>
              <p:nvPr/>
            </p:nvSpPr>
            <p:spPr bwMode="auto">
              <a:xfrm flipH="1">
                <a:off x="3660" y="3314"/>
                <a:ext cx="102" cy="58"/>
              </a:xfrm>
              <a:prstGeom prst="line">
                <a:avLst/>
              </a:prstGeom>
              <a:noFill/>
              <a:ln w="0">
                <a:solidFill>
                  <a:srgbClr val="000000"/>
                </a:solidFill>
                <a:round/>
                <a:headEnd/>
                <a:tailEnd/>
              </a:ln>
            </p:spPr>
            <p:txBody>
              <a:bodyPr/>
              <a:lstStyle/>
              <a:p>
                <a:endParaRPr lang="it-IT">
                  <a:solidFill>
                    <a:prstClr val="black"/>
                  </a:solidFill>
                </a:endParaRPr>
              </a:p>
            </p:txBody>
          </p:sp>
          <p:sp>
            <p:nvSpPr>
              <p:cNvPr id="1095" name="Freeform 28"/>
              <p:cNvSpPr>
                <a:spLocks/>
              </p:cNvSpPr>
              <p:nvPr/>
            </p:nvSpPr>
            <p:spPr bwMode="auto">
              <a:xfrm>
                <a:off x="3522" y="3188"/>
                <a:ext cx="120" cy="174"/>
              </a:xfrm>
              <a:custGeom>
                <a:avLst/>
                <a:gdLst>
                  <a:gd name="T0" fmla="*/ 1007083 w 62"/>
                  <a:gd name="T1" fmla="*/ 2179072 h 87"/>
                  <a:gd name="T2" fmla="*/ 0 w 62"/>
                  <a:gd name="T3" fmla="*/ 1302528 h 87"/>
                  <a:gd name="T4" fmla="*/ 0 w 62"/>
                  <a:gd name="T5" fmla="*/ 0 h 87"/>
                  <a:gd name="T6" fmla="*/ 0 60000 65536"/>
                  <a:gd name="T7" fmla="*/ 0 60000 65536"/>
                  <a:gd name="T8" fmla="*/ 0 60000 65536"/>
                  <a:gd name="T9" fmla="*/ 0 w 62"/>
                  <a:gd name="T10" fmla="*/ 0 h 87"/>
                  <a:gd name="T11" fmla="*/ 62 w 62"/>
                  <a:gd name="T12" fmla="*/ 87 h 87"/>
                </a:gdLst>
                <a:ahLst/>
                <a:cxnLst>
                  <a:cxn ang="T6">
                    <a:pos x="T0" y="T1"/>
                  </a:cxn>
                  <a:cxn ang="T7">
                    <a:pos x="T2" y="T3"/>
                  </a:cxn>
                  <a:cxn ang="T8">
                    <a:pos x="T4" y="T5"/>
                  </a:cxn>
                </a:cxnLst>
                <a:rect l="T9" t="T10" r="T11" b="T12"/>
                <a:pathLst>
                  <a:path w="62" h="87">
                    <a:moveTo>
                      <a:pt x="62" y="87"/>
                    </a:moveTo>
                    <a:lnTo>
                      <a:pt x="0" y="52"/>
                    </a:lnTo>
                    <a:lnTo>
                      <a:pt x="0" y="0"/>
                    </a:lnTo>
                  </a:path>
                </a:pathLst>
              </a:custGeom>
              <a:noFill/>
              <a:ln w="0">
                <a:solidFill>
                  <a:srgbClr val="000000"/>
                </a:solidFill>
                <a:round/>
                <a:headEnd/>
                <a:tailEnd/>
              </a:ln>
            </p:spPr>
            <p:txBody>
              <a:bodyPr/>
              <a:lstStyle/>
              <a:p>
                <a:endParaRPr lang="it-IT">
                  <a:solidFill>
                    <a:prstClr val="black"/>
                  </a:solidFill>
                </a:endParaRPr>
              </a:p>
            </p:txBody>
          </p:sp>
          <p:sp>
            <p:nvSpPr>
              <p:cNvPr id="1096" name="Line 42"/>
              <p:cNvSpPr>
                <a:spLocks noChangeShapeType="1"/>
              </p:cNvSpPr>
              <p:nvPr/>
            </p:nvSpPr>
            <p:spPr bwMode="auto">
              <a:xfrm>
                <a:off x="4243" y="3578"/>
                <a:ext cx="1" cy="145"/>
              </a:xfrm>
              <a:prstGeom prst="line">
                <a:avLst/>
              </a:prstGeom>
              <a:noFill/>
              <a:ln w="0">
                <a:solidFill>
                  <a:srgbClr val="000000"/>
                </a:solidFill>
                <a:round/>
                <a:headEnd/>
                <a:tailEnd/>
              </a:ln>
            </p:spPr>
            <p:txBody>
              <a:bodyPr/>
              <a:lstStyle/>
              <a:p>
                <a:endParaRPr lang="it-IT">
                  <a:solidFill>
                    <a:prstClr val="black"/>
                  </a:solidFill>
                </a:endParaRPr>
              </a:p>
            </p:txBody>
          </p:sp>
          <p:sp>
            <p:nvSpPr>
              <p:cNvPr id="1097" name="Line 43"/>
              <p:cNvSpPr>
                <a:spLocks noChangeShapeType="1"/>
              </p:cNvSpPr>
              <p:nvPr/>
            </p:nvSpPr>
            <p:spPr bwMode="auto">
              <a:xfrm>
                <a:off x="4225" y="3589"/>
                <a:ext cx="1" cy="123"/>
              </a:xfrm>
              <a:prstGeom prst="line">
                <a:avLst/>
              </a:prstGeom>
              <a:noFill/>
              <a:ln w="0">
                <a:solidFill>
                  <a:srgbClr val="000000"/>
                </a:solidFill>
                <a:round/>
                <a:headEnd/>
                <a:tailEnd/>
              </a:ln>
            </p:spPr>
            <p:txBody>
              <a:bodyPr/>
              <a:lstStyle/>
              <a:p>
                <a:endParaRPr lang="it-IT">
                  <a:solidFill>
                    <a:prstClr val="black"/>
                  </a:solidFill>
                </a:endParaRPr>
              </a:p>
            </p:txBody>
          </p:sp>
          <p:sp>
            <p:nvSpPr>
              <p:cNvPr id="1098" name="Line 44"/>
              <p:cNvSpPr>
                <a:spLocks noChangeShapeType="1"/>
              </p:cNvSpPr>
              <p:nvPr/>
            </p:nvSpPr>
            <p:spPr bwMode="auto">
              <a:xfrm flipV="1">
                <a:off x="3642" y="3362"/>
                <a:ext cx="1" cy="144"/>
              </a:xfrm>
              <a:prstGeom prst="line">
                <a:avLst/>
              </a:prstGeom>
              <a:noFill/>
              <a:ln w="0">
                <a:solidFill>
                  <a:srgbClr val="000000"/>
                </a:solidFill>
                <a:round/>
                <a:headEnd/>
                <a:tailEnd/>
              </a:ln>
            </p:spPr>
            <p:txBody>
              <a:bodyPr/>
              <a:lstStyle/>
              <a:p>
                <a:endParaRPr lang="it-IT">
                  <a:solidFill>
                    <a:prstClr val="black"/>
                  </a:solidFill>
                </a:endParaRPr>
              </a:p>
            </p:txBody>
          </p:sp>
          <p:sp>
            <p:nvSpPr>
              <p:cNvPr id="1099" name="Line 45"/>
              <p:cNvSpPr>
                <a:spLocks noChangeShapeType="1"/>
              </p:cNvSpPr>
              <p:nvPr/>
            </p:nvSpPr>
            <p:spPr bwMode="auto">
              <a:xfrm flipH="1" flipV="1">
                <a:off x="3694" y="3903"/>
                <a:ext cx="35" cy="50"/>
              </a:xfrm>
              <a:prstGeom prst="line">
                <a:avLst/>
              </a:prstGeom>
              <a:noFill/>
              <a:ln w="0">
                <a:solidFill>
                  <a:srgbClr val="000000"/>
                </a:solidFill>
                <a:round/>
                <a:headEnd/>
                <a:tailEnd/>
              </a:ln>
            </p:spPr>
            <p:txBody>
              <a:bodyPr/>
              <a:lstStyle/>
              <a:p>
                <a:endParaRPr lang="it-IT">
                  <a:solidFill>
                    <a:prstClr val="black"/>
                  </a:solidFill>
                </a:endParaRPr>
              </a:p>
            </p:txBody>
          </p:sp>
          <p:sp>
            <p:nvSpPr>
              <p:cNvPr id="1100" name="Line 46"/>
              <p:cNvSpPr>
                <a:spLocks noChangeShapeType="1"/>
              </p:cNvSpPr>
              <p:nvPr/>
            </p:nvSpPr>
            <p:spPr bwMode="auto">
              <a:xfrm flipH="1" flipV="1">
                <a:off x="3709" y="3897"/>
                <a:ext cx="30" cy="42"/>
              </a:xfrm>
              <a:prstGeom prst="line">
                <a:avLst/>
              </a:prstGeom>
              <a:noFill/>
              <a:ln w="0">
                <a:solidFill>
                  <a:srgbClr val="000000"/>
                </a:solidFill>
                <a:round/>
                <a:headEnd/>
                <a:tailEnd/>
              </a:ln>
            </p:spPr>
            <p:txBody>
              <a:bodyPr/>
              <a:lstStyle/>
              <a:p>
                <a:endParaRPr lang="it-IT">
                  <a:solidFill>
                    <a:prstClr val="black"/>
                  </a:solidFill>
                </a:endParaRPr>
              </a:p>
            </p:txBody>
          </p:sp>
        </p:grpSp>
      </p:grpSp>
      <p:sp>
        <p:nvSpPr>
          <p:cNvPr id="1044" name="Rectangle 47"/>
          <p:cNvSpPr>
            <a:spLocks noChangeArrowheads="1"/>
          </p:cNvSpPr>
          <p:nvPr/>
        </p:nvSpPr>
        <p:spPr bwMode="auto">
          <a:xfrm>
            <a:off x="5953125" y="6196013"/>
            <a:ext cx="184150" cy="152400"/>
          </a:xfrm>
          <a:prstGeom prst="rect">
            <a:avLst/>
          </a:prstGeom>
          <a:noFill/>
          <a:ln w="9525">
            <a:noFill/>
            <a:miter lim="800000"/>
            <a:headEnd/>
            <a:tailEnd/>
          </a:ln>
        </p:spPr>
        <p:txBody>
          <a:bodyPr wrap="none" lIns="0" tIns="0" rIns="0" bIns="0">
            <a:spAutoFit/>
          </a:bodyPr>
          <a:lstStyle/>
          <a:p>
            <a:pPr eaLnBrk="0" hangingPunct="0"/>
            <a:r>
              <a:rPr lang="en-US" sz="1000" b="0" i="0">
                <a:solidFill>
                  <a:srgbClr val="000000"/>
                </a:solidFill>
                <a:latin typeface="Arial" pitchFamily="34" charset="0"/>
              </a:rPr>
              <a:t>NH</a:t>
            </a:r>
          </a:p>
        </p:txBody>
      </p:sp>
      <p:sp>
        <p:nvSpPr>
          <p:cNvPr id="1045" name="Rectangle 48"/>
          <p:cNvSpPr>
            <a:spLocks noChangeArrowheads="1"/>
          </p:cNvSpPr>
          <p:nvPr/>
        </p:nvSpPr>
        <p:spPr bwMode="auto">
          <a:xfrm>
            <a:off x="5699125" y="5915025"/>
            <a:ext cx="92075" cy="152400"/>
          </a:xfrm>
          <a:prstGeom prst="rect">
            <a:avLst/>
          </a:prstGeom>
          <a:noFill/>
          <a:ln w="9525">
            <a:noFill/>
            <a:miter lim="800000"/>
            <a:headEnd/>
            <a:tailEnd/>
          </a:ln>
        </p:spPr>
        <p:txBody>
          <a:bodyPr wrap="none" lIns="0" tIns="0" rIns="0" bIns="0">
            <a:spAutoFit/>
          </a:bodyPr>
          <a:lstStyle/>
          <a:p>
            <a:pPr eaLnBrk="0" hangingPunct="0"/>
            <a:r>
              <a:rPr lang="en-US" sz="1000" b="0" i="0">
                <a:solidFill>
                  <a:srgbClr val="000000"/>
                </a:solidFill>
                <a:latin typeface="Arial" pitchFamily="34" charset="0"/>
              </a:rPr>
              <a:t>N</a:t>
            </a:r>
          </a:p>
        </p:txBody>
      </p:sp>
      <p:sp>
        <p:nvSpPr>
          <p:cNvPr id="1046" name="Rectangle 49"/>
          <p:cNvSpPr>
            <a:spLocks noChangeArrowheads="1"/>
          </p:cNvSpPr>
          <p:nvPr/>
        </p:nvSpPr>
        <p:spPr bwMode="auto">
          <a:xfrm>
            <a:off x="5699125" y="6262688"/>
            <a:ext cx="92075" cy="152400"/>
          </a:xfrm>
          <a:prstGeom prst="rect">
            <a:avLst/>
          </a:prstGeom>
          <a:noFill/>
          <a:ln w="9525">
            <a:noFill/>
            <a:miter lim="800000"/>
            <a:headEnd/>
            <a:tailEnd/>
          </a:ln>
        </p:spPr>
        <p:txBody>
          <a:bodyPr wrap="none" lIns="0" tIns="0" rIns="0" bIns="0">
            <a:spAutoFit/>
          </a:bodyPr>
          <a:lstStyle/>
          <a:p>
            <a:pPr eaLnBrk="0" hangingPunct="0"/>
            <a:r>
              <a:rPr lang="en-US" sz="1000" b="0" i="0">
                <a:solidFill>
                  <a:srgbClr val="000000"/>
                </a:solidFill>
                <a:latin typeface="Arial" pitchFamily="34" charset="0"/>
              </a:rPr>
              <a:t>N</a:t>
            </a:r>
          </a:p>
        </p:txBody>
      </p:sp>
      <p:sp>
        <p:nvSpPr>
          <p:cNvPr id="1047" name="Rectangle 50"/>
          <p:cNvSpPr>
            <a:spLocks noChangeArrowheads="1"/>
          </p:cNvSpPr>
          <p:nvPr/>
        </p:nvSpPr>
        <p:spPr bwMode="auto">
          <a:xfrm>
            <a:off x="5554663" y="6111875"/>
            <a:ext cx="92075" cy="152400"/>
          </a:xfrm>
          <a:prstGeom prst="rect">
            <a:avLst/>
          </a:prstGeom>
          <a:noFill/>
          <a:ln w="9525">
            <a:noFill/>
            <a:miter lim="800000"/>
            <a:headEnd/>
            <a:tailEnd/>
          </a:ln>
        </p:spPr>
        <p:txBody>
          <a:bodyPr wrap="none" lIns="0" tIns="0" rIns="0" bIns="0">
            <a:spAutoFit/>
          </a:bodyPr>
          <a:lstStyle/>
          <a:p>
            <a:pPr eaLnBrk="0" hangingPunct="0"/>
            <a:r>
              <a:rPr lang="en-US" sz="1000" b="0" i="0">
                <a:solidFill>
                  <a:srgbClr val="000000"/>
                </a:solidFill>
                <a:latin typeface="Arial" pitchFamily="34" charset="0"/>
              </a:rPr>
              <a:t>N</a:t>
            </a:r>
          </a:p>
        </p:txBody>
      </p:sp>
      <p:sp>
        <p:nvSpPr>
          <p:cNvPr id="1048" name="Rectangle 51"/>
          <p:cNvSpPr>
            <a:spLocks noChangeArrowheads="1"/>
          </p:cNvSpPr>
          <p:nvPr/>
        </p:nvSpPr>
        <p:spPr bwMode="auto">
          <a:xfrm>
            <a:off x="5351463" y="4951413"/>
            <a:ext cx="92075" cy="152400"/>
          </a:xfrm>
          <a:prstGeom prst="rect">
            <a:avLst/>
          </a:prstGeom>
          <a:noFill/>
          <a:ln w="9525">
            <a:noFill/>
            <a:miter lim="800000"/>
            <a:headEnd/>
            <a:tailEnd/>
          </a:ln>
        </p:spPr>
        <p:txBody>
          <a:bodyPr wrap="none" lIns="0" tIns="0" rIns="0" bIns="0">
            <a:spAutoFit/>
          </a:bodyPr>
          <a:lstStyle/>
          <a:p>
            <a:pPr eaLnBrk="0" hangingPunct="0"/>
            <a:r>
              <a:rPr lang="en-US" sz="1000" b="0" i="0">
                <a:solidFill>
                  <a:srgbClr val="000000"/>
                </a:solidFill>
                <a:latin typeface="Arial" pitchFamily="34" charset="0"/>
              </a:rPr>
              <a:t>N</a:t>
            </a:r>
          </a:p>
        </p:txBody>
      </p:sp>
      <p:sp>
        <p:nvSpPr>
          <p:cNvPr id="1049" name="Rectangle 52"/>
          <p:cNvSpPr>
            <a:spLocks noChangeArrowheads="1"/>
          </p:cNvSpPr>
          <p:nvPr/>
        </p:nvSpPr>
        <p:spPr bwMode="auto">
          <a:xfrm>
            <a:off x="5135563" y="4610100"/>
            <a:ext cx="98425" cy="152400"/>
          </a:xfrm>
          <a:prstGeom prst="rect">
            <a:avLst/>
          </a:prstGeom>
          <a:noFill/>
          <a:ln w="9525">
            <a:noFill/>
            <a:miter lim="800000"/>
            <a:headEnd/>
            <a:tailEnd/>
          </a:ln>
        </p:spPr>
        <p:txBody>
          <a:bodyPr wrap="none" lIns="0" tIns="0" rIns="0" bIns="0">
            <a:spAutoFit/>
          </a:bodyPr>
          <a:lstStyle/>
          <a:p>
            <a:pPr eaLnBrk="0" hangingPunct="0"/>
            <a:r>
              <a:rPr lang="en-US" sz="1000" b="0" i="0">
                <a:solidFill>
                  <a:srgbClr val="000000"/>
                </a:solidFill>
                <a:latin typeface="Arial" pitchFamily="34" charset="0"/>
              </a:rPr>
              <a:t>O</a:t>
            </a:r>
          </a:p>
        </p:txBody>
      </p:sp>
      <p:sp>
        <p:nvSpPr>
          <p:cNvPr id="1050" name="Rectangle 53"/>
          <p:cNvSpPr>
            <a:spLocks noChangeArrowheads="1"/>
          </p:cNvSpPr>
          <p:nvPr/>
        </p:nvSpPr>
        <p:spPr bwMode="auto">
          <a:xfrm>
            <a:off x="5899150" y="5065713"/>
            <a:ext cx="190500" cy="152400"/>
          </a:xfrm>
          <a:prstGeom prst="rect">
            <a:avLst/>
          </a:prstGeom>
          <a:noFill/>
          <a:ln w="9525">
            <a:noFill/>
            <a:miter lim="800000"/>
            <a:headEnd/>
            <a:tailEnd/>
          </a:ln>
        </p:spPr>
        <p:txBody>
          <a:bodyPr wrap="none" lIns="0" tIns="0" rIns="0" bIns="0">
            <a:spAutoFit/>
          </a:bodyPr>
          <a:lstStyle/>
          <a:p>
            <a:pPr eaLnBrk="0" hangingPunct="0"/>
            <a:r>
              <a:rPr lang="en-US" sz="1000" b="0" i="0">
                <a:solidFill>
                  <a:srgbClr val="000000"/>
                </a:solidFill>
                <a:latin typeface="Arial" pitchFamily="34" charset="0"/>
              </a:rPr>
              <a:t>OH</a:t>
            </a:r>
          </a:p>
        </p:txBody>
      </p:sp>
      <p:sp>
        <p:nvSpPr>
          <p:cNvPr id="1051" name="Rectangle 54"/>
          <p:cNvSpPr>
            <a:spLocks noChangeArrowheads="1"/>
          </p:cNvSpPr>
          <p:nvPr/>
        </p:nvSpPr>
        <p:spPr bwMode="auto">
          <a:xfrm>
            <a:off x="5886450" y="4649788"/>
            <a:ext cx="98425" cy="152400"/>
          </a:xfrm>
          <a:prstGeom prst="rect">
            <a:avLst/>
          </a:prstGeom>
          <a:noFill/>
          <a:ln w="9525">
            <a:noFill/>
            <a:miter lim="800000"/>
            <a:headEnd/>
            <a:tailEnd/>
          </a:ln>
        </p:spPr>
        <p:txBody>
          <a:bodyPr wrap="none" lIns="0" tIns="0" rIns="0" bIns="0">
            <a:spAutoFit/>
          </a:bodyPr>
          <a:lstStyle/>
          <a:p>
            <a:pPr eaLnBrk="0" hangingPunct="0"/>
            <a:r>
              <a:rPr lang="en-US" sz="1000" b="0" i="0">
                <a:solidFill>
                  <a:srgbClr val="000000"/>
                </a:solidFill>
                <a:latin typeface="Arial" pitchFamily="34" charset="0"/>
              </a:rPr>
              <a:t>O</a:t>
            </a:r>
          </a:p>
        </p:txBody>
      </p:sp>
      <p:sp>
        <p:nvSpPr>
          <p:cNvPr id="1052" name="Text Box 55"/>
          <p:cNvSpPr txBox="1">
            <a:spLocks noChangeArrowheads="1"/>
          </p:cNvSpPr>
          <p:nvPr/>
        </p:nvSpPr>
        <p:spPr bwMode="auto">
          <a:xfrm>
            <a:off x="4065588" y="5300663"/>
            <a:ext cx="1320800" cy="709612"/>
          </a:xfrm>
          <a:prstGeom prst="rect">
            <a:avLst/>
          </a:prstGeom>
          <a:noFill/>
          <a:ln w="9525">
            <a:noFill/>
            <a:miter lim="800000"/>
            <a:headEnd/>
            <a:tailEnd/>
          </a:ln>
        </p:spPr>
        <p:txBody>
          <a:bodyPr wrap="none" lIns="90000" tIns="46800" rIns="90000" bIns="46800">
            <a:spAutoFit/>
          </a:bodyPr>
          <a:lstStyle/>
          <a:p>
            <a:pPr algn="ctr" eaLnBrk="0" hangingPunct="0"/>
            <a:r>
              <a:rPr lang="en-US" sz="2000" i="0">
                <a:solidFill>
                  <a:srgbClr val="C00000"/>
                </a:solidFill>
                <a:latin typeface="Arial" pitchFamily="34" charset="0"/>
              </a:rPr>
              <a:t>Valsartan</a:t>
            </a:r>
          </a:p>
          <a:p>
            <a:pPr algn="ctr" eaLnBrk="0" hangingPunct="0"/>
            <a:r>
              <a:rPr lang="en-US" sz="2000" i="0">
                <a:solidFill>
                  <a:srgbClr val="000000"/>
                </a:solidFill>
                <a:latin typeface="Arial" pitchFamily="34" charset="0"/>
              </a:rPr>
              <a:t>ARB</a:t>
            </a:r>
          </a:p>
        </p:txBody>
      </p:sp>
      <p:sp>
        <p:nvSpPr>
          <p:cNvPr id="1053" name="Text Box 55"/>
          <p:cNvSpPr txBox="1">
            <a:spLocks noChangeArrowheads="1"/>
          </p:cNvSpPr>
          <p:nvPr/>
        </p:nvSpPr>
        <p:spPr bwMode="auto">
          <a:xfrm>
            <a:off x="4235450" y="1708150"/>
            <a:ext cx="2009775" cy="525463"/>
          </a:xfrm>
          <a:prstGeom prst="rect">
            <a:avLst/>
          </a:prstGeom>
          <a:noFill/>
          <a:ln w="9525">
            <a:noFill/>
            <a:miter lim="800000"/>
            <a:headEnd/>
            <a:tailEnd/>
          </a:ln>
        </p:spPr>
        <p:txBody>
          <a:bodyPr lIns="90000" tIns="46800" rIns="90000" bIns="46800">
            <a:spAutoFit/>
          </a:bodyPr>
          <a:lstStyle/>
          <a:p>
            <a:pPr algn="ctr" eaLnBrk="0" hangingPunct="0"/>
            <a:r>
              <a:rPr lang="en-US" sz="1400" b="0" i="0">
                <a:solidFill>
                  <a:srgbClr val="C00000"/>
                </a:solidFill>
                <a:latin typeface="Arial" pitchFamily="34" charset="0"/>
              </a:rPr>
              <a:t>AHU377</a:t>
            </a:r>
          </a:p>
          <a:p>
            <a:pPr algn="ctr" eaLnBrk="0" hangingPunct="0"/>
            <a:r>
              <a:rPr lang="en-US" sz="1400" b="0" i="0">
                <a:solidFill>
                  <a:srgbClr val="000000"/>
                </a:solidFill>
                <a:latin typeface="Arial" pitchFamily="34" charset="0"/>
              </a:rPr>
              <a:t>pro-drug</a:t>
            </a:r>
          </a:p>
        </p:txBody>
      </p:sp>
      <p:sp>
        <p:nvSpPr>
          <p:cNvPr id="1054" name="Text Box 55"/>
          <p:cNvSpPr txBox="1">
            <a:spLocks noChangeArrowheads="1"/>
          </p:cNvSpPr>
          <p:nvPr/>
        </p:nvSpPr>
        <p:spPr bwMode="auto">
          <a:xfrm>
            <a:off x="6940550" y="1665288"/>
            <a:ext cx="1931988" cy="709612"/>
          </a:xfrm>
          <a:prstGeom prst="rect">
            <a:avLst/>
          </a:prstGeom>
          <a:noFill/>
          <a:ln w="9525">
            <a:noFill/>
            <a:miter lim="800000"/>
            <a:headEnd/>
            <a:tailEnd/>
          </a:ln>
        </p:spPr>
        <p:txBody>
          <a:bodyPr lIns="90000" tIns="46800" rIns="90000" bIns="46800">
            <a:spAutoFit/>
          </a:bodyPr>
          <a:lstStyle/>
          <a:p>
            <a:pPr algn="ctr" eaLnBrk="0" hangingPunct="0"/>
            <a:r>
              <a:rPr lang="en-US" sz="2000" i="0">
                <a:solidFill>
                  <a:srgbClr val="C00000"/>
                </a:solidFill>
                <a:latin typeface="Arial" pitchFamily="34" charset="0"/>
              </a:rPr>
              <a:t>LBQ657</a:t>
            </a:r>
          </a:p>
          <a:p>
            <a:pPr algn="ctr" eaLnBrk="0" hangingPunct="0"/>
            <a:r>
              <a:rPr lang="en-US" sz="2000" i="0">
                <a:solidFill>
                  <a:srgbClr val="000000"/>
                </a:solidFill>
                <a:latin typeface="Arial" pitchFamily="34" charset="0"/>
              </a:rPr>
              <a:t>active NEPi</a:t>
            </a:r>
          </a:p>
        </p:txBody>
      </p:sp>
      <p:sp>
        <p:nvSpPr>
          <p:cNvPr id="1055" name="Line 56"/>
          <p:cNvSpPr>
            <a:spLocks noChangeShapeType="1"/>
          </p:cNvSpPr>
          <p:nvPr/>
        </p:nvSpPr>
        <p:spPr bwMode="auto">
          <a:xfrm flipV="1">
            <a:off x="6408738" y="3230563"/>
            <a:ext cx="741362" cy="0"/>
          </a:xfrm>
          <a:prstGeom prst="line">
            <a:avLst/>
          </a:prstGeom>
          <a:noFill/>
          <a:ln w="44450">
            <a:solidFill>
              <a:srgbClr val="FF0000"/>
            </a:solidFill>
            <a:round/>
            <a:headEnd/>
            <a:tailEnd type="triangle" w="med" len="med"/>
          </a:ln>
        </p:spPr>
        <p:txBody>
          <a:bodyPr lIns="90000" tIns="46800" rIns="90000" bIns="46800">
            <a:spAutoFit/>
          </a:bodyPr>
          <a:lstStyle/>
          <a:p>
            <a:endParaRPr lang="it-IT">
              <a:solidFill>
                <a:prstClr val="black"/>
              </a:solidFill>
            </a:endParaRPr>
          </a:p>
        </p:txBody>
      </p:sp>
      <p:sp>
        <p:nvSpPr>
          <p:cNvPr id="1056" name="Text Box 195"/>
          <p:cNvSpPr txBox="1">
            <a:spLocks noChangeArrowheads="1"/>
          </p:cNvSpPr>
          <p:nvPr/>
        </p:nvSpPr>
        <p:spPr bwMode="auto">
          <a:xfrm>
            <a:off x="6311900" y="3262313"/>
            <a:ext cx="884238" cy="304800"/>
          </a:xfrm>
          <a:prstGeom prst="rect">
            <a:avLst/>
          </a:prstGeom>
          <a:noFill/>
          <a:ln w="9525">
            <a:noFill/>
            <a:miter lim="800000"/>
            <a:headEnd/>
            <a:tailEnd/>
          </a:ln>
        </p:spPr>
        <p:txBody>
          <a:bodyPr wrap="none">
            <a:spAutoFit/>
          </a:bodyPr>
          <a:lstStyle/>
          <a:p>
            <a:pPr algn="ctr"/>
            <a:r>
              <a:rPr lang="en-US" sz="1400" b="0" i="0">
                <a:solidFill>
                  <a:srgbClr val="000000"/>
                </a:solidFill>
                <a:latin typeface="Arial" pitchFamily="34" charset="0"/>
              </a:rPr>
              <a:t>Esterase</a:t>
            </a:r>
          </a:p>
        </p:txBody>
      </p:sp>
      <p:sp>
        <p:nvSpPr>
          <p:cNvPr id="1057" name="Text Box 210"/>
          <p:cNvSpPr txBox="1">
            <a:spLocks noChangeArrowheads="1"/>
          </p:cNvSpPr>
          <p:nvPr/>
        </p:nvSpPr>
        <p:spPr bwMode="auto">
          <a:xfrm>
            <a:off x="4895850" y="1398588"/>
            <a:ext cx="3189288" cy="309562"/>
          </a:xfrm>
          <a:prstGeom prst="rect">
            <a:avLst/>
          </a:prstGeom>
          <a:solidFill>
            <a:srgbClr val="923222"/>
          </a:solidFill>
          <a:ln w="9525" algn="ctr">
            <a:noFill/>
            <a:miter lim="800000"/>
            <a:headEnd/>
            <a:tailEnd type="none" w="lg" len="med"/>
          </a:ln>
        </p:spPr>
        <p:txBody>
          <a:bodyPr>
            <a:spAutoFit/>
          </a:bodyPr>
          <a:lstStyle/>
          <a:p>
            <a:pPr algn="ctr">
              <a:lnSpc>
                <a:spcPct val="95000"/>
              </a:lnSpc>
              <a:spcBef>
                <a:spcPct val="75000"/>
              </a:spcBef>
              <a:buClr>
                <a:srgbClr val="4F81BD"/>
              </a:buClr>
              <a:buSzPct val="110000"/>
              <a:buFont typeface="Wingdings" pitchFamily="2" charset="2"/>
              <a:buNone/>
            </a:pPr>
            <a:r>
              <a:rPr lang="en-US" sz="1500" b="0" i="0">
                <a:solidFill>
                  <a:srgbClr val="FFFFFF"/>
                </a:solidFill>
                <a:latin typeface="Arial" pitchFamily="34" charset="0"/>
              </a:rPr>
              <a:t>PLASMA</a:t>
            </a:r>
          </a:p>
        </p:txBody>
      </p:sp>
      <p:sp>
        <p:nvSpPr>
          <p:cNvPr id="1058" name="Rectangle 188"/>
          <p:cNvSpPr>
            <a:spLocks noChangeArrowheads="1"/>
          </p:cNvSpPr>
          <p:nvPr/>
        </p:nvSpPr>
        <p:spPr bwMode="gray">
          <a:xfrm>
            <a:off x="584200" y="3957638"/>
            <a:ext cx="2743200" cy="1155700"/>
          </a:xfrm>
          <a:prstGeom prst="rect">
            <a:avLst/>
          </a:prstGeom>
          <a:noFill/>
          <a:ln w="9525">
            <a:noFill/>
            <a:miter lim="800000"/>
            <a:headEnd/>
            <a:tailEnd/>
          </a:ln>
        </p:spPr>
        <p:txBody>
          <a:bodyPr>
            <a:spAutoFit/>
          </a:bodyPr>
          <a:lstStyle/>
          <a:p>
            <a:pPr marL="179388" indent="-179388" eaLnBrk="0" hangingPunct="0">
              <a:spcAft>
                <a:spcPct val="20000"/>
              </a:spcAft>
              <a:buClr>
                <a:srgbClr val="FCAF17"/>
              </a:buClr>
              <a:buSzPct val="110000"/>
              <a:buFont typeface="Wingdings" pitchFamily="2" charset="2"/>
              <a:buChar char="§"/>
            </a:pPr>
            <a:r>
              <a:rPr lang="en-US" sz="1400" b="0" i="0">
                <a:solidFill>
                  <a:srgbClr val="000000"/>
                </a:solidFill>
                <a:latin typeface="Arial" pitchFamily="34" charset="0"/>
              </a:rPr>
              <a:t>Ingestion of LCZ696 leads to plasma exposure of the NEPi pro-drug AHU 377, the active NEP inhibitor LBQ657 and valsartan</a:t>
            </a:r>
          </a:p>
        </p:txBody>
      </p:sp>
      <p:sp>
        <p:nvSpPr>
          <p:cNvPr id="1059" name="Rectangle 189"/>
          <p:cNvSpPr>
            <a:spLocks noChangeArrowheads="1"/>
          </p:cNvSpPr>
          <p:nvPr/>
        </p:nvSpPr>
        <p:spPr bwMode="gray">
          <a:xfrm>
            <a:off x="6496050" y="4310063"/>
            <a:ext cx="2438400" cy="1255712"/>
          </a:xfrm>
          <a:prstGeom prst="rect">
            <a:avLst/>
          </a:prstGeom>
          <a:noFill/>
          <a:ln w="9525">
            <a:noFill/>
            <a:miter lim="800000"/>
            <a:headEnd/>
            <a:tailEnd/>
          </a:ln>
        </p:spPr>
        <p:txBody>
          <a:bodyPr>
            <a:spAutoFit/>
          </a:bodyPr>
          <a:lstStyle/>
          <a:p>
            <a:pPr marL="179388" indent="-179388" eaLnBrk="0" hangingPunct="0">
              <a:spcAft>
                <a:spcPct val="20000"/>
              </a:spcAft>
              <a:buClr>
                <a:srgbClr val="FCAF17"/>
              </a:buClr>
              <a:buSzPct val="110000"/>
              <a:buFont typeface="Wingdings" pitchFamily="2" charset="2"/>
              <a:buChar char="§"/>
            </a:pPr>
            <a:r>
              <a:rPr lang="en-US" sz="1400" i="0">
                <a:solidFill>
                  <a:srgbClr val="000000"/>
                </a:solidFill>
                <a:latin typeface="Arial" pitchFamily="34" charset="0"/>
              </a:rPr>
              <a:t>Highly selective NEP inhibitor: IC50 for human </a:t>
            </a:r>
            <a:r>
              <a:rPr lang="en-US" sz="1400" b="0" i="0">
                <a:solidFill>
                  <a:srgbClr val="000000"/>
                </a:solidFill>
                <a:latin typeface="Arial" pitchFamily="34" charset="0"/>
              </a:rPr>
              <a:t>NEP = 7.3 nM</a:t>
            </a:r>
          </a:p>
          <a:p>
            <a:pPr marL="179388" indent="-179388" eaLnBrk="0" hangingPunct="0">
              <a:spcAft>
                <a:spcPct val="20000"/>
              </a:spcAft>
              <a:buClr>
                <a:srgbClr val="FCAF17"/>
              </a:buClr>
              <a:buSzPct val="110000"/>
              <a:buFont typeface="Wingdings" pitchFamily="2" charset="2"/>
              <a:buChar char="§"/>
            </a:pPr>
            <a:r>
              <a:rPr lang="en-US" sz="1400" b="0" i="0">
                <a:solidFill>
                  <a:srgbClr val="000000"/>
                </a:solidFill>
                <a:latin typeface="Arial" pitchFamily="34" charset="0"/>
              </a:rPr>
              <a:t>Less selective for  </a:t>
            </a:r>
          </a:p>
          <a:p>
            <a:pPr marL="179388" indent="-179388" eaLnBrk="0" hangingPunct="0">
              <a:spcAft>
                <a:spcPct val="20000"/>
              </a:spcAft>
              <a:buClr>
                <a:srgbClr val="FCAF17"/>
              </a:buClr>
              <a:buSzPct val="110000"/>
              <a:buFont typeface="Wingdings" pitchFamily="2" charset="2"/>
              <a:buChar char="§"/>
            </a:pPr>
            <a:r>
              <a:rPr lang="en-US" sz="1400" b="0" i="0">
                <a:solidFill>
                  <a:srgbClr val="000000"/>
                </a:solidFill>
                <a:latin typeface="Arial" pitchFamily="34" charset="0"/>
              </a:rPr>
              <a:t>ACE - APP </a:t>
            </a:r>
          </a:p>
        </p:txBody>
      </p:sp>
      <p:sp>
        <p:nvSpPr>
          <p:cNvPr id="1060" name="TextBox 181"/>
          <p:cNvSpPr txBox="1">
            <a:spLocks noChangeArrowheads="1"/>
          </p:cNvSpPr>
          <p:nvPr/>
        </p:nvSpPr>
        <p:spPr bwMode="auto">
          <a:xfrm>
            <a:off x="3779838" y="6461125"/>
            <a:ext cx="4491037" cy="396875"/>
          </a:xfrm>
          <a:prstGeom prst="rect">
            <a:avLst/>
          </a:prstGeom>
          <a:noFill/>
          <a:ln w="9525">
            <a:noFill/>
            <a:miter lim="800000"/>
            <a:headEnd/>
            <a:tailEnd/>
          </a:ln>
        </p:spPr>
        <p:txBody>
          <a:bodyPr wrap="none">
            <a:spAutoFit/>
          </a:bodyPr>
          <a:lstStyle/>
          <a:p>
            <a:r>
              <a:rPr lang="en-GB" sz="1000" b="0" i="0">
                <a:solidFill>
                  <a:srgbClr val="000000"/>
                </a:solidFill>
                <a:latin typeface="Arial" pitchFamily="34" charset="0"/>
              </a:rPr>
              <a:t>NEP=neprilysin; NEPi=neprilysin inhibitor; ARB=angiotensin receptor blocker</a:t>
            </a:r>
            <a:br>
              <a:rPr lang="en-GB" sz="1000" b="0" i="0">
                <a:solidFill>
                  <a:srgbClr val="000000"/>
                </a:solidFill>
                <a:latin typeface="Arial" pitchFamily="34" charset="0"/>
              </a:rPr>
            </a:br>
            <a:r>
              <a:rPr lang="en-GB" sz="1000" b="0" i="0">
                <a:solidFill>
                  <a:srgbClr val="000000"/>
                </a:solidFill>
                <a:latin typeface="Arial" pitchFamily="34" charset="0"/>
              </a:rPr>
              <a:t>ACE=angiotensin-converting enzyme; APP=aminopeptidase P</a:t>
            </a:r>
          </a:p>
        </p:txBody>
      </p:sp>
      <p:sp>
        <p:nvSpPr>
          <p:cNvPr id="1061" name="TextBox 182"/>
          <p:cNvSpPr txBox="1">
            <a:spLocks noChangeArrowheads="1"/>
          </p:cNvSpPr>
          <p:nvPr/>
        </p:nvSpPr>
        <p:spPr bwMode="auto">
          <a:xfrm>
            <a:off x="7227888" y="5897563"/>
            <a:ext cx="1333500" cy="246062"/>
          </a:xfrm>
          <a:prstGeom prst="rect">
            <a:avLst/>
          </a:prstGeom>
          <a:noFill/>
          <a:ln w="9525">
            <a:noFill/>
            <a:miter lim="800000"/>
            <a:headEnd/>
            <a:tailEnd/>
          </a:ln>
        </p:spPr>
        <p:txBody>
          <a:bodyPr wrap="none">
            <a:spAutoFit/>
          </a:bodyPr>
          <a:lstStyle/>
          <a:p>
            <a:r>
              <a:rPr lang="en-GB" sz="1000" b="0" i="0">
                <a:solidFill>
                  <a:srgbClr val="000000"/>
                </a:solidFill>
                <a:latin typeface="Arial" pitchFamily="34" charset="0"/>
              </a:rPr>
              <a:t>Novartis Data on file</a:t>
            </a:r>
          </a:p>
        </p:txBody>
      </p:sp>
      <p:sp>
        <p:nvSpPr>
          <p:cNvPr id="180" name="Rectangle 5"/>
          <p:cNvSpPr txBox="1">
            <a:spLocks noChangeArrowheads="1"/>
          </p:cNvSpPr>
          <p:nvPr/>
        </p:nvSpPr>
        <p:spPr bwMode="gray">
          <a:xfrm>
            <a:off x="403225" y="5214938"/>
            <a:ext cx="2916238" cy="1643062"/>
          </a:xfrm>
          <a:prstGeom prst="rect">
            <a:avLst/>
          </a:prstGeom>
          <a:noFill/>
          <a:ln w="9525">
            <a:noFill/>
            <a:miter lim="800000"/>
            <a:headEnd/>
            <a:tailEnd/>
          </a:ln>
        </p:spPr>
        <p:txBody>
          <a:bodyPr>
            <a:spAutoFit/>
          </a:bodyPr>
          <a:lstStyle/>
          <a:p>
            <a:pPr marL="269875" indent="-269875" eaLnBrk="0" hangingPunct="0">
              <a:lnSpc>
                <a:spcPct val="90000"/>
              </a:lnSpc>
              <a:spcBef>
                <a:spcPct val="70000"/>
              </a:spcBef>
              <a:spcAft>
                <a:spcPct val="20000"/>
              </a:spcAft>
              <a:buClr>
                <a:srgbClr val="004F76"/>
              </a:buClr>
              <a:buSzPct val="123000"/>
              <a:buFont typeface="Symbol" pitchFamily="18" charset="2"/>
              <a:buNone/>
              <a:defRPr/>
            </a:pPr>
            <a:r>
              <a:rPr lang="nb-NO" b="0" i="0" kern="0" dirty="0">
                <a:solidFill>
                  <a:srgbClr val="004F76"/>
                </a:solidFill>
                <a:latin typeface="Arial"/>
                <a:cs typeface="Arial"/>
              </a:rPr>
              <a:t>Molecular complex of:</a:t>
            </a:r>
          </a:p>
          <a:p>
            <a:pPr marL="269875" indent="-269875" eaLnBrk="0" hangingPunct="0">
              <a:lnSpc>
                <a:spcPct val="90000"/>
              </a:lnSpc>
              <a:spcBef>
                <a:spcPct val="70000"/>
              </a:spcBef>
              <a:spcAft>
                <a:spcPct val="20000"/>
              </a:spcAft>
              <a:buClr>
                <a:srgbClr val="004F76"/>
              </a:buClr>
              <a:buSzPct val="123000"/>
              <a:buFont typeface="Wingdings" pitchFamily="2" charset="2"/>
              <a:buChar char="§"/>
              <a:defRPr/>
            </a:pPr>
            <a:r>
              <a:rPr lang="nb-NO" b="0" i="0" kern="0" dirty="0">
                <a:solidFill>
                  <a:srgbClr val="000000"/>
                </a:solidFill>
                <a:latin typeface="Arial"/>
                <a:cs typeface="Arial"/>
              </a:rPr>
              <a:t>An ARB - valsartan</a:t>
            </a:r>
          </a:p>
          <a:p>
            <a:pPr marL="269875" indent="-269875" eaLnBrk="0" hangingPunct="0">
              <a:lnSpc>
                <a:spcPct val="90000"/>
              </a:lnSpc>
              <a:spcBef>
                <a:spcPct val="70000"/>
              </a:spcBef>
              <a:spcAft>
                <a:spcPct val="20000"/>
              </a:spcAft>
              <a:buClr>
                <a:srgbClr val="004F76"/>
              </a:buClr>
              <a:buSzPct val="123000"/>
              <a:buFont typeface="Wingdings" pitchFamily="2" charset="2"/>
              <a:buChar char="§"/>
              <a:defRPr/>
            </a:pPr>
            <a:r>
              <a:rPr lang="nb-NO" b="0" i="0" kern="0" dirty="0">
                <a:solidFill>
                  <a:srgbClr val="000000"/>
                </a:solidFill>
                <a:latin typeface="Arial"/>
                <a:cs typeface="Arial"/>
              </a:rPr>
              <a:t>A NEP inhibitor – LBQ 657</a:t>
            </a:r>
            <a:endParaRPr lang="en-US" b="0" i="0" kern="0" dirty="0">
              <a:solidFill>
                <a:srgbClr val="000000"/>
              </a:solidFill>
              <a:latin typeface="Arial"/>
              <a:cs typeface="Arial"/>
            </a:endParaRPr>
          </a:p>
          <a:p>
            <a:pPr marL="269875" indent="-269875" eaLnBrk="0" hangingPunct="0">
              <a:lnSpc>
                <a:spcPct val="90000"/>
              </a:lnSpc>
              <a:spcBef>
                <a:spcPct val="70000"/>
              </a:spcBef>
              <a:spcAft>
                <a:spcPct val="20000"/>
              </a:spcAft>
              <a:buClr>
                <a:srgbClr val="004F76"/>
              </a:buClr>
              <a:buSzPct val="123000"/>
              <a:buFont typeface="Wingdings" pitchFamily="2" charset="2"/>
              <a:buChar char="§"/>
              <a:defRPr/>
            </a:pPr>
            <a:endParaRPr lang="en-GB" b="0" i="0" kern="0" dirty="0">
              <a:solidFill>
                <a:srgbClr val="000000"/>
              </a:solidFill>
              <a:latin typeface="Arial"/>
              <a:cs typeface="Arial"/>
            </a:endParaRPr>
          </a:p>
        </p:txBody>
      </p:sp>
    </p:spTree>
    <p:custDataLst>
      <p:tags r:id="rId2"/>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GL_HEART FAILURE_2012 final0045.jpg"/>
          <p:cNvPicPr>
            <a:picLocks noChangeAspect="1"/>
          </p:cNvPicPr>
          <p:nvPr/>
        </p:nvPicPr>
        <p:blipFill>
          <a:blip r:embed="rId2" cstate="print"/>
          <a:srcRect/>
          <a:stretch>
            <a:fillRect/>
          </a:stretch>
        </p:blipFill>
        <p:spPr bwMode="auto">
          <a:xfrm>
            <a:off x="0" y="0"/>
            <a:ext cx="9137650" cy="6858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1"/>
          </p:nvPr>
        </p:nvSpPr>
        <p:spPr/>
        <p:txBody>
          <a:bodyPr/>
          <a:lstStyle/>
          <a:p>
            <a:pPr>
              <a:defRPr/>
            </a:pPr>
            <a:fld id="{DF64136F-228A-4CE7-8CD7-51CD31894E52}" type="slidenum">
              <a:rPr lang="en-US" smtClean="0"/>
              <a:pPr>
                <a:defRPr/>
              </a:pPr>
              <a:t>55</a:t>
            </a:fld>
            <a:endParaRPr lang="en-US" dirty="0"/>
          </a:p>
        </p:txBody>
      </p:sp>
      <p:pic>
        <p:nvPicPr>
          <p:cNvPr id="2145282" name="Picture 2"/>
          <p:cNvPicPr>
            <a:picLocks noChangeAspect="1" noChangeArrowheads="1"/>
          </p:cNvPicPr>
          <p:nvPr/>
        </p:nvPicPr>
        <p:blipFill>
          <a:blip r:embed="rId2" cstate="print"/>
          <a:srcRect b="15467"/>
          <a:stretch>
            <a:fillRect/>
          </a:stretch>
        </p:blipFill>
        <p:spPr bwMode="auto">
          <a:xfrm>
            <a:off x="1394291" y="1828800"/>
            <a:ext cx="6355418" cy="480060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b="38039"/>
          <a:stretch>
            <a:fillRect/>
          </a:stretch>
        </p:blipFill>
        <p:spPr bwMode="auto">
          <a:xfrm>
            <a:off x="2100262" y="304800"/>
            <a:ext cx="4943475" cy="1371600"/>
          </a:xfrm>
          <a:prstGeom prst="rect">
            <a:avLst/>
          </a:prstGeom>
          <a:noFill/>
          <a:ln w="9525">
            <a:noFill/>
            <a:miter lim="800000"/>
            <a:headEnd/>
            <a:tailEnd/>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1"/>
          </p:nvPr>
        </p:nvSpPr>
        <p:spPr/>
        <p:txBody>
          <a:bodyPr/>
          <a:lstStyle/>
          <a:p>
            <a:pPr>
              <a:defRPr/>
            </a:pPr>
            <a:fld id="{DF64136F-228A-4CE7-8CD7-51CD31894E52}" type="slidenum">
              <a:rPr lang="en-US" smtClean="0"/>
              <a:pPr>
                <a:defRPr/>
              </a:pPr>
              <a:t>56</a:t>
            </a:fld>
            <a:endParaRPr lang="en-US" dirty="0"/>
          </a:p>
        </p:txBody>
      </p:sp>
      <p:pic>
        <p:nvPicPr>
          <p:cNvPr id="4" name="Picture 3"/>
          <p:cNvPicPr>
            <a:picLocks noChangeAspect="1" noChangeArrowheads="1"/>
          </p:cNvPicPr>
          <p:nvPr/>
        </p:nvPicPr>
        <p:blipFill>
          <a:blip r:embed="rId2" cstate="print"/>
          <a:srcRect b="38039"/>
          <a:stretch>
            <a:fillRect/>
          </a:stretch>
        </p:blipFill>
        <p:spPr bwMode="auto">
          <a:xfrm>
            <a:off x="2100262" y="304800"/>
            <a:ext cx="4943475" cy="1371600"/>
          </a:xfrm>
          <a:prstGeom prst="rect">
            <a:avLst/>
          </a:prstGeom>
          <a:noFill/>
          <a:ln w="9525">
            <a:noFill/>
            <a:miter lim="800000"/>
            <a:headEnd/>
            <a:tailEnd/>
          </a:ln>
        </p:spPr>
      </p:pic>
      <p:pic>
        <p:nvPicPr>
          <p:cNvPr id="2146306" name="Picture 2"/>
          <p:cNvPicPr>
            <a:picLocks noChangeAspect="1" noChangeArrowheads="1"/>
          </p:cNvPicPr>
          <p:nvPr/>
        </p:nvPicPr>
        <p:blipFill>
          <a:blip r:embed="rId3" cstate="print"/>
          <a:srcRect/>
          <a:stretch>
            <a:fillRect/>
          </a:stretch>
        </p:blipFill>
        <p:spPr bwMode="auto">
          <a:xfrm>
            <a:off x="172931" y="2057400"/>
            <a:ext cx="8793439" cy="3886200"/>
          </a:xfrm>
          <a:prstGeom prst="rect">
            <a:avLst/>
          </a:prstGeom>
          <a:noFill/>
          <a:ln w="9525">
            <a:noFill/>
            <a:miter lim="800000"/>
            <a:headEnd/>
            <a:tailEnd/>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1"/>
          </p:nvPr>
        </p:nvSpPr>
        <p:spPr/>
        <p:txBody>
          <a:bodyPr/>
          <a:lstStyle/>
          <a:p>
            <a:pPr>
              <a:defRPr/>
            </a:pPr>
            <a:fld id="{DF64136F-228A-4CE7-8CD7-51CD31894E52}" type="slidenum">
              <a:rPr lang="en-US" smtClean="0"/>
              <a:pPr>
                <a:defRPr/>
              </a:pPr>
              <a:t>57</a:t>
            </a:fld>
            <a:endParaRPr lang="en-US" dirty="0"/>
          </a:p>
        </p:txBody>
      </p:sp>
      <p:pic>
        <p:nvPicPr>
          <p:cNvPr id="2147330" name="Picture 2"/>
          <p:cNvPicPr>
            <a:picLocks noChangeAspect="1" noChangeArrowheads="1"/>
          </p:cNvPicPr>
          <p:nvPr/>
        </p:nvPicPr>
        <p:blipFill>
          <a:blip r:embed="rId2" cstate="print"/>
          <a:srcRect b="46842"/>
          <a:stretch>
            <a:fillRect/>
          </a:stretch>
        </p:blipFill>
        <p:spPr bwMode="auto">
          <a:xfrm>
            <a:off x="491387" y="1905000"/>
            <a:ext cx="8161225" cy="4693488"/>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b="38039"/>
          <a:stretch>
            <a:fillRect/>
          </a:stretch>
        </p:blipFill>
        <p:spPr bwMode="auto">
          <a:xfrm>
            <a:off x="2100262" y="304800"/>
            <a:ext cx="4943475"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1"/>
          </p:nvPr>
        </p:nvSpPr>
        <p:spPr/>
        <p:txBody>
          <a:bodyPr/>
          <a:lstStyle/>
          <a:p>
            <a:pPr>
              <a:defRPr/>
            </a:pPr>
            <a:fld id="{DF64136F-228A-4CE7-8CD7-51CD31894E52}" type="slidenum">
              <a:rPr lang="en-US" smtClean="0"/>
              <a:pPr>
                <a:defRPr/>
              </a:pPr>
              <a:t>58</a:t>
            </a:fld>
            <a:endParaRPr lang="en-US" dirty="0"/>
          </a:p>
        </p:txBody>
      </p:sp>
      <p:pic>
        <p:nvPicPr>
          <p:cNvPr id="2147330" name="Picture 2"/>
          <p:cNvPicPr>
            <a:picLocks noChangeAspect="1" noChangeArrowheads="1"/>
          </p:cNvPicPr>
          <p:nvPr/>
        </p:nvPicPr>
        <p:blipFill>
          <a:blip r:embed="rId2" cstate="print"/>
          <a:srcRect t="52016"/>
          <a:stretch>
            <a:fillRect/>
          </a:stretch>
        </p:blipFill>
        <p:spPr bwMode="auto">
          <a:xfrm>
            <a:off x="94994" y="1905000"/>
            <a:ext cx="8954012" cy="46482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b="38039"/>
          <a:stretch>
            <a:fillRect/>
          </a:stretch>
        </p:blipFill>
        <p:spPr bwMode="auto">
          <a:xfrm>
            <a:off x="2100262" y="304800"/>
            <a:ext cx="4943475"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7937" y="1447800"/>
            <a:ext cx="6588125" cy="433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1" name="Text Box 5"/>
          <p:cNvSpPr txBox="1">
            <a:spLocks noChangeArrowheads="1"/>
          </p:cNvSpPr>
          <p:nvPr/>
        </p:nvSpPr>
        <p:spPr bwMode="auto">
          <a:xfrm>
            <a:off x="1277937" y="6172200"/>
            <a:ext cx="6588125" cy="208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5pPr>
            <a:lvl6pPr marL="25146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6pPr>
            <a:lvl7pPr marL="29718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7pPr>
            <a:lvl8pPr marL="34290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8pPr>
            <a:lvl9pPr marL="38862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9pPr>
          </a:lstStyle>
          <a:p>
            <a:pPr algn="ctr">
              <a:lnSpc>
                <a:spcPct val="97000"/>
              </a:lnSpc>
              <a:buClr>
                <a:srgbClr val="000000"/>
              </a:buClr>
              <a:buSzPct val="100000"/>
              <a:buFont typeface="Times New Roman" pitchFamily="18" charset="0"/>
              <a:buNone/>
            </a:pPr>
            <a:r>
              <a:rPr lang="en-GB" sz="1400" b="0" i="0" dirty="0" err="1">
                <a:latin typeface="Sans Serif" pitchFamily="16" charset="0"/>
              </a:rPr>
              <a:t>Jhund</a:t>
            </a:r>
            <a:r>
              <a:rPr lang="en-GB" sz="1400" b="0" i="0" dirty="0">
                <a:latin typeface="Sans Serif" pitchFamily="16" charset="0"/>
              </a:rPr>
              <a:t>, P. S. et al. Circulation 2009;119:515-523</a:t>
            </a:r>
          </a:p>
        </p:txBody>
      </p:sp>
      <p:sp>
        <p:nvSpPr>
          <p:cNvPr id="83972" name="Text Box 6"/>
          <p:cNvSpPr txBox="1">
            <a:spLocks noChangeArrowheads="1"/>
          </p:cNvSpPr>
          <p:nvPr/>
        </p:nvSpPr>
        <p:spPr bwMode="auto">
          <a:xfrm>
            <a:off x="179388" y="119434"/>
            <a:ext cx="8783637" cy="835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5pPr>
            <a:lvl6pPr marL="25146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6pPr>
            <a:lvl7pPr marL="29718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7pPr>
            <a:lvl8pPr marL="34290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8pPr>
            <a:lvl9pPr marL="38862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9pPr>
          </a:lstStyle>
          <a:p>
            <a:pPr algn="ctr">
              <a:lnSpc>
                <a:spcPct val="97000"/>
              </a:lnSpc>
              <a:buClr>
                <a:srgbClr val="000000"/>
              </a:buClr>
              <a:buSzPct val="100000"/>
              <a:buFont typeface="Times New Roman" pitchFamily="18" charset="0"/>
              <a:buNone/>
            </a:pPr>
            <a:r>
              <a:rPr lang="en-GB" sz="2800" i="0" dirty="0">
                <a:solidFill>
                  <a:srgbClr val="006699"/>
                </a:solidFill>
                <a:latin typeface="Sans Serif" pitchFamily="16" charset="0"/>
              </a:rPr>
              <a:t>Age-adjusted trends in discharges for a first hospitalization for HF according to sex</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7938" y="1411288"/>
            <a:ext cx="6588125" cy="403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5" name="Text Box 5"/>
          <p:cNvSpPr txBox="1">
            <a:spLocks noChangeArrowheads="1"/>
          </p:cNvSpPr>
          <p:nvPr/>
        </p:nvSpPr>
        <p:spPr bwMode="auto">
          <a:xfrm>
            <a:off x="1277938" y="5556250"/>
            <a:ext cx="6588125"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5pPr>
            <a:lvl6pPr marL="25146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6pPr>
            <a:lvl7pPr marL="29718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7pPr>
            <a:lvl8pPr marL="34290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8pPr>
            <a:lvl9pPr marL="38862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9pPr>
          </a:lstStyle>
          <a:p>
            <a:pPr>
              <a:lnSpc>
                <a:spcPct val="97000"/>
              </a:lnSpc>
              <a:buClr>
                <a:srgbClr val="000000"/>
              </a:buClr>
              <a:buSzPct val="100000"/>
              <a:buFont typeface="Times New Roman" pitchFamily="18" charset="0"/>
              <a:buNone/>
            </a:pPr>
            <a:r>
              <a:rPr lang="en-GB" sz="1200">
                <a:latin typeface="Sans Serif" pitchFamily="16" charset="0"/>
              </a:rPr>
              <a:t>Jhund, P. S. et al. Circulation 2009;119:515-523</a:t>
            </a:r>
          </a:p>
        </p:txBody>
      </p:sp>
      <p:sp>
        <p:nvSpPr>
          <p:cNvPr id="84996" name="Text Box 6"/>
          <p:cNvSpPr txBox="1">
            <a:spLocks noChangeArrowheads="1"/>
          </p:cNvSpPr>
          <p:nvPr/>
        </p:nvSpPr>
        <p:spPr bwMode="auto">
          <a:xfrm>
            <a:off x="179388" y="179388"/>
            <a:ext cx="8783637"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5pPr>
            <a:lvl6pPr marL="25146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6pPr>
            <a:lvl7pPr marL="29718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7pPr>
            <a:lvl8pPr marL="34290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8pPr>
            <a:lvl9pPr marL="38862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9pPr>
          </a:lstStyle>
          <a:p>
            <a:pPr algn="ctr">
              <a:lnSpc>
                <a:spcPct val="97000"/>
              </a:lnSpc>
              <a:buClr>
                <a:srgbClr val="000000"/>
              </a:buClr>
              <a:buSzPct val="100000"/>
              <a:buFont typeface="Times New Roman" pitchFamily="18" charset="0"/>
              <a:buNone/>
            </a:pPr>
            <a:r>
              <a:rPr lang="en-GB" sz="2400" i="0" dirty="0">
                <a:solidFill>
                  <a:srgbClr val="006699"/>
                </a:solidFill>
                <a:latin typeface="Sans Serif" pitchFamily="16" charset="0"/>
              </a:rPr>
              <a:t>Trends in median survival (excluding deaths within 30 days) according to sex and year of admission</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70075" y="1417638"/>
            <a:ext cx="5405438"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19" name="Text Box 5"/>
          <p:cNvSpPr txBox="1">
            <a:spLocks noChangeArrowheads="1"/>
          </p:cNvSpPr>
          <p:nvPr/>
        </p:nvSpPr>
        <p:spPr bwMode="auto">
          <a:xfrm>
            <a:off x="1870075" y="6399213"/>
            <a:ext cx="6588125"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5pPr>
            <a:lvl6pPr marL="25146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6pPr>
            <a:lvl7pPr marL="29718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7pPr>
            <a:lvl8pPr marL="34290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8pPr>
            <a:lvl9pPr marL="38862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9pPr>
          </a:lstStyle>
          <a:p>
            <a:pPr>
              <a:lnSpc>
                <a:spcPct val="97000"/>
              </a:lnSpc>
              <a:buClr>
                <a:srgbClr val="000000"/>
              </a:buClr>
              <a:buSzPct val="100000"/>
              <a:buFont typeface="Times New Roman" pitchFamily="18" charset="0"/>
              <a:buNone/>
            </a:pPr>
            <a:r>
              <a:rPr lang="en-GB" sz="1200">
                <a:latin typeface="Sans Serif" pitchFamily="16" charset="0"/>
              </a:rPr>
              <a:t>Jhund, P. S. et al. Circulation 2009;119:515-523</a:t>
            </a:r>
          </a:p>
        </p:txBody>
      </p:sp>
      <p:sp>
        <p:nvSpPr>
          <p:cNvPr id="86020" name="Text Box 6"/>
          <p:cNvSpPr txBox="1">
            <a:spLocks noChangeArrowheads="1"/>
          </p:cNvSpPr>
          <p:nvPr/>
        </p:nvSpPr>
        <p:spPr bwMode="auto">
          <a:xfrm>
            <a:off x="179388" y="179388"/>
            <a:ext cx="8783637"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5pPr>
            <a:lvl6pPr marL="25146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6pPr>
            <a:lvl7pPr marL="29718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7pPr>
            <a:lvl8pPr marL="34290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8pPr>
            <a:lvl9pPr marL="38862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9pPr>
          </a:lstStyle>
          <a:p>
            <a:pPr algn="ctr">
              <a:lnSpc>
                <a:spcPct val="97000"/>
              </a:lnSpc>
              <a:buClr>
                <a:srgbClr val="000000"/>
              </a:buClr>
              <a:buSzPct val="100000"/>
              <a:buFont typeface="Times New Roman" pitchFamily="18" charset="0"/>
              <a:buNone/>
            </a:pPr>
            <a:r>
              <a:rPr lang="en-GB" sz="2400" i="0" dirty="0">
                <a:solidFill>
                  <a:srgbClr val="006699"/>
                </a:solidFill>
                <a:latin typeface="Sans Serif" pitchFamily="16" charset="0"/>
              </a:rPr>
              <a:t>Age-adjusted trends in prescribing rates for ACE inhibitors, </a:t>
            </a:r>
            <a:r>
              <a:rPr lang="en-GB" sz="2400" i="0" dirty="0" smtClean="0">
                <a:solidFill>
                  <a:srgbClr val="006699"/>
                </a:solidFill>
                <a:latin typeface="Sans Serif" pitchFamily="16" charset="0"/>
              </a:rPr>
              <a:t>beta-blockers</a:t>
            </a:r>
            <a:r>
              <a:rPr lang="en-GB" sz="2400" i="0" dirty="0">
                <a:solidFill>
                  <a:srgbClr val="006699"/>
                </a:solidFill>
                <a:latin typeface="Sans Serif" pitchFamily="16" charset="0"/>
              </a:rPr>
              <a:t>, and </a:t>
            </a:r>
            <a:r>
              <a:rPr lang="en-GB" sz="2400" i="0" dirty="0" err="1">
                <a:solidFill>
                  <a:srgbClr val="006699"/>
                </a:solidFill>
                <a:latin typeface="Sans Serif" pitchFamily="16" charset="0"/>
              </a:rPr>
              <a:t>spironolactone</a:t>
            </a:r>
            <a:r>
              <a:rPr lang="en-GB" sz="2400" i="0" dirty="0">
                <a:solidFill>
                  <a:srgbClr val="006699"/>
                </a:solidFill>
                <a:latin typeface="Sans Serif" pitchFamily="16" charset="0"/>
              </a:rPr>
              <a:t> in patients with HF in primary care</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065213"/>
            <a:ext cx="7048500" cy="491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3" name="Text Box 3"/>
          <p:cNvSpPr txBox="1">
            <a:spLocks noChangeArrowheads="1"/>
          </p:cNvSpPr>
          <p:nvPr/>
        </p:nvSpPr>
        <p:spPr bwMode="auto">
          <a:xfrm>
            <a:off x="179388" y="6238875"/>
            <a:ext cx="8783637" cy="626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5pPr>
            <a:lvl6pPr marL="25146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6pPr>
            <a:lvl7pPr marL="29718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7pPr>
            <a:lvl8pPr marL="34290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8pPr>
            <a:lvl9pPr marL="38862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9pPr>
          </a:lstStyle>
          <a:p>
            <a:pPr>
              <a:lnSpc>
                <a:spcPct val="97000"/>
              </a:lnSpc>
              <a:buClr>
                <a:srgbClr val="000000"/>
              </a:buClr>
              <a:buSzPct val="100000"/>
              <a:buFont typeface="Times New Roman" pitchFamily="18" charset="0"/>
              <a:buNone/>
            </a:pPr>
            <a:r>
              <a:rPr lang="en-GB" sz="1400" b="0" i="0" baseline="30000" dirty="0"/>
              <a:t>1</a:t>
            </a:r>
            <a:r>
              <a:rPr lang="en-GB" sz="1400" b="0" i="0" dirty="0"/>
              <a:t>Blackledge et al., Heart 2003; 89:615; </a:t>
            </a:r>
            <a:r>
              <a:rPr lang="en-GB" sz="1400" b="0" i="0" baseline="30000" dirty="0"/>
              <a:t>2</a:t>
            </a:r>
            <a:r>
              <a:rPr lang="en-GB" sz="1400" b="0" i="0" dirty="0"/>
              <a:t>MacIntyre et al., Circulation 2000;102:1126; </a:t>
            </a:r>
            <a:r>
              <a:rPr lang="en-GB" sz="1400" b="0" i="0" baseline="30000" dirty="0"/>
              <a:t>3</a:t>
            </a:r>
            <a:r>
              <a:rPr lang="en-GB" sz="1400" b="0" i="0" dirty="0"/>
              <a:t>Levy et al., NEJM 2002; 347:1397; </a:t>
            </a:r>
            <a:r>
              <a:rPr lang="en-GB" sz="1400" b="0" i="0" baseline="30000" dirty="0"/>
              <a:t>4</a:t>
            </a:r>
            <a:r>
              <a:rPr lang="en-GB" sz="1400" b="0" i="0" dirty="0"/>
              <a:t>Scahufelberger et al., EHJ 2004; 25:300; McMurray, J. J.V. et al. J Am </a:t>
            </a:r>
            <a:r>
              <a:rPr lang="en-GB" sz="1400" b="0" i="0" dirty="0" err="1"/>
              <a:t>Coll</a:t>
            </a:r>
            <a:r>
              <a:rPr lang="en-GB" sz="1400" b="0" i="0" dirty="0"/>
              <a:t> </a:t>
            </a:r>
            <a:r>
              <a:rPr lang="en-GB" sz="1400" b="0" i="0" dirty="0" err="1"/>
              <a:t>Cardiol</a:t>
            </a:r>
            <a:r>
              <a:rPr lang="en-GB" sz="1400" b="0" i="0" dirty="0"/>
              <a:t> 2004;44:2398-2405</a:t>
            </a:r>
          </a:p>
        </p:txBody>
      </p:sp>
      <p:sp>
        <p:nvSpPr>
          <p:cNvPr id="81924" name="Text Box 4"/>
          <p:cNvSpPr txBox="1">
            <a:spLocks noChangeArrowheads="1"/>
          </p:cNvSpPr>
          <p:nvPr/>
        </p:nvSpPr>
        <p:spPr bwMode="auto">
          <a:xfrm>
            <a:off x="179388" y="206912"/>
            <a:ext cx="8783637" cy="716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5pPr>
            <a:lvl6pPr marL="25146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6pPr>
            <a:lvl7pPr marL="29718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7pPr>
            <a:lvl8pPr marL="34290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8pPr>
            <a:lvl9pPr marL="3886200" indent="-228600" algn="ct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i="1">
                <a:solidFill>
                  <a:schemeClr val="tx1"/>
                </a:solidFill>
                <a:latin typeface="Arial" pitchFamily="34" charset="0"/>
              </a:defRPr>
            </a:lvl9pPr>
          </a:lstStyle>
          <a:p>
            <a:pPr algn="ctr">
              <a:lnSpc>
                <a:spcPct val="97000"/>
              </a:lnSpc>
              <a:buClr>
                <a:srgbClr val="000000"/>
              </a:buClr>
              <a:buSzPct val="100000"/>
              <a:buFont typeface="Times New Roman" pitchFamily="18" charset="0"/>
              <a:buNone/>
            </a:pPr>
            <a:r>
              <a:rPr lang="en-GB" sz="2400" i="0" dirty="0">
                <a:solidFill>
                  <a:srgbClr val="006699"/>
                </a:solidFill>
              </a:rPr>
              <a:t>Evidence of improving survival from heart failure in the general population</a:t>
            </a:r>
          </a:p>
        </p:txBody>
      </p:sp>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TYPE" val="Normal"/>
</p:tagLst>
</file>

<file path=ppt/theme/theme1.xml><?xml version="1.0" encoding="utf-8"?>
<a:theme xmlns:a="http://schemas.openxmlformats.org/drawingml/2006/main" name="1_Black background">
  <a:themeElements>
    <a:clrScheme name="1_Black background 14">
      <a:dk1>
        <a:srgbClr val="003366"/>
      </a:dk1>
      <a:lt1>
        <a:srgbClr val="FFFFFF"/>
      </a:lt1>
      <a:dk2>
        <a:srgbClr val="000066"/>
      </a:dk2>
      <a:lt2>
        <a:srgbClr val="CCFFFF"/>
      </a:lt2>
      <a:accent1>
        <a:srgbClr val="3366CC"/>
      </a:accent1>
      <a:accent2>
        <a:srgbClr val="00B000"/>
      </a:accent2>
      <a:accent3>
        <a:srgbClr val="AAAAB8"/>
      </a:accent3>
      <a:accent4>
        <a:srgbClr val="DADADA"/>
      </a:accent4>
      <a:accent5>
        <a:srgbClr val="ADB8E2"/>
      </a:accent5>
      <a:accent6>
        <a:srgbClr val="009F00"/>
      </a:accent6>
      <a:hlink>
        <a:srgbClr val="66CCFF"/>
      </a:hlink>
      <a:folHlink>
        <a:srgbClr val="FFFF00"/>
      </a:folHlink>
    </a:clrScheme>
    <a:fontScheme name="1_Black 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50800" cap="flat" cmpd="sng" algn="ctr">
              <a:solidFill>
                <a:srgbClr val="3365FB"/>
              </a:solidFill>
              <a:prstDash val="solid"/>
              <a:round/>
              <a:headEnd type="none" w="med" len="med"/>
              <a:tailEnd type="none" w="med" len="med"/>
            </a14:hiddenLine>
          </a:ext>
          <a:ext uri="{AF507438-7753-43E0-B8FC-AC1667EBCBE1}">
            <a14:hiddenEffects xmlns:a14="http://schemas.microsoft.com/office/drawing/2010/main" xmlns="">
              <a:effectLst>
                <a:outerShdw dist="1796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 typeface="Monotype Sorts" pitchFamily="2" charset="2"/>
          <a:buNone/>
          <a:tabLst/>
          <a:defRPr kumimoji="1"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50800" cap="flat" cmpd="sng" algn="ctr">
              <a:solidFill>
                <a:srgbClr val="3365FB"/>
              </a:solidFill>
              <a:prstDash val="solid"/>
              <a:round/>
              <a:headEnd type="none" w="med" len="med"/>
              <a:tailEnd type="none" w="med" len="med"/>
            </a14:hiddenLine>
          </a:ext>
          <a:ext uri="{AF507438-7753-43E0-B8FC-AC1667EBCBE1}">
            <a14:hiddenEffects xmlns:a14="http://schemas.microsoft.com/office/drawing/2010/main" xmlns="">
              <a:effectLst>
                <a:outerShdw dist="1796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 typeface="Monotype Sorts" pitchFamily="2" charset="2"/>
          <a:buNone/>
          <a:tabLst/>
          <a:defRPr kumimoji="1"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Black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ck 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ck 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ck 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ck 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ck 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ck 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ck 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ck 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ck 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ck 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ck 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ck background 13">
        <a:dk1>
          <a:srgbClr val="003366"/>
        </a:dk1>
        <a:lt1>
          <a:srgbClr val="FFFFFF"/>
        </a:lt1>
        <a:dk2>
          <a:srgbClr val="000066"/>
        </a:dk2>
        <a:lt2>
          <a:srgbClr val="CCFFFF"/>
        </a:lt2>
        <a:accent1>
          <a:srgbClr val="3366CC"/>
        </a:accent1>
        <a:accent2>
          <a:srgbClr val="00B000"/>
        </a:accent2>
        <a:accent3>
          <a:srgbClr val="AAAAB8"/>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ck background 14">
        <a:dk1>
          <a:srgbClr val="003366"/>
        </a:dk1>
        <a:lt1>
          <a:srgbClr val="FFFFFF"/>
        </a:lt1>
        <a:dk2>
          <a:srgbClr val="000066"/>
        </a:dk2>
        <a:lt2>
          <a:srgbClr val="CCFFFF"/>
        </a:lt2>
        <a:accent1>
          <a:srgbClr val="3366CC"/>
        </a:accent1>
        <a:accent2>
          <a:srgbClr val="00B000"/>
        </a:accent2>
        <a:accent3>
          <a:srgbClr val="AAAAB8"/>
        </a:accent3>
        <a:accent4>
          <a:srgbClr val="DADADA"/>
        </a:accent4>
        <a:accent5>
          <a:srgbClr val="ADB8E2"/>
        </a:accent5>
        <a:accent6>
          <a:srgbClr val="009F00"/>
        </a:accent6>
        <a:hlink>
          <a:srgbClr val="66CC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Novartis_White">
  <a:themeElements>
    <a:clrScheme name="Custom 7">
      <a:dk1>
        <a:sysClr val="windowText" lastClr="000000"/>
      </a:dk1>
      <a:lt1>
        <a:sysClr val="window" lastClr="FFFFFF"/>
      </a:lt1>
      <a:dk2>
        <a:srgbClr val="69676D"/>
      </a:dk2>
      <a:lt2>
        <a:srgbClr val="C9C2D1"/>
      </a:lt2>
      <a:accent1>
        <a:srgbClr val="A23701"/>
      </a:accent1>
      <a:accent2>
        <a:srgbClr val="DC4D01"/>
      </a:accent2>
      <a:accent3>
        <a:srgbClr val="FFBA31"/>
      </a:accent3>
      <a:accent4>
        <a:srgbClr val="EF7F03"/>
      </a:accent4>
      <a:accent5>
        <a:srgbClr val="AE123F"/>
      </a:accent5>
      <a:accent6>
        <a:srgbClr val="986142"/>
      </a:accent6>
      <a:hlink>
        <a:srgbClr val="E44C16"/>
      </a:hlink>
      <a:folHlink>
        <a:srgbClr val="FCAF17"/>
      </a:folHlink>
    </a:clrScheme>
    <a:fontScheme name="NovartisWhite">
      <a:majorFont>
        <a:latin typeface="Arial"/>
        <a:ea typeface=""/>
        <a:cs typeface=""/>
      </a:majorFont>
      <a:minorFont>
        <a:latin typeface="Arial"/>
        <a:ea typeface=""/>
        <a:cs typeface=""/>
      </a:minorFont>
    </a:fontScheme>
    <a:fmtScheme name="Novartis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2.xml><?xml version="1.0" encoding="utf-8"?>
<a:theme xmlns:a="http://schemas.openxmlformats.org/drawingml/2006/main" name="1_IM Slide Template_04May09">
  <a:themeElements>
    <a:clrScheme name="1_IM Slide Template_04May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M Slide Template_04May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_IM Slide Template_04May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M Slide Template_04May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M Slide Template_04May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M Slide Template_04May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M Slide Template_04May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M Slide Template_04May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M Slide Template_04May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M Slide Template_04May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M Slide Template_04May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M Slide Template_04May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M Slide Template_04May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M Slide Template_04May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Novartis_White">
  <a:themeElements>
    <a:clrScheme name="Custom 7">
      <a:dk1>
        <a:sysClr val="windowText" lastClr="000000"/>
      </a:dk1>
      <a:lt1>
        <a:sysClr val="window" lastClr="FFFFFF"/>
      </a:lt1>
      <a:dk2>
        <a:srgbClr val="69676D"/>
      </a:dk2>
      <a:lt2>
        <a:srgbClr val="C9C2D1"/>
      </a:lt2>
      <a:accent1>
        <a:srgbClr val="A23701"/>
      </a:accent1>
      <a:accent2>
        <a:srgbClr val="DC4D01"/>
      </a:accent2>
      <a:accent3>
        <a:srgbClr val="FFBA31"/>
      </a:accent3>
      <a:accent4>
        <a:srgbClr val="EF7F03"/>
      </a:accent4>
      <a:accent5>
        <a:srgbClr val="AE123F"/>
      </a:accent5>
      <a:accent6>
        <a:srgbClr val="986142"/>
      </a:accent6>
      <a:hlink>
        <a:srgbClr val="E44C16"/>
      </a:hlink>
      <a:folHlink>
        <a:srgbClr val="FCAF17"/>
      </a:folHlink>
    </a:clrScheme>
    <a:fontScheme name="NovartisWhite">
      <a:majorFont>
        <a:latin typeface="Arial"/>
        <a:ea typeface=""/>
        <a:cs typeface=""/>
      </a:majorFont>
      <a:minorFont>
        <a:latin typeface="Arial"/>
        <a:ea typeface=""/>
        <a:cs typeface=""/>
      </a:minorFont>
    </a:fontScheme>
    <a:fmtScheme name="Novartis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4.xml><?xml version="1.0" encoding="utf-8"?>
<a:theme xmlns:a="http://schemas.openxmlformats.org/drawingml/2006/main" name="10_Novartis_White">
  <a:themeElements>
    <a:clrScheme name="Custom 7">
      <a:dk1>
        <a:sysClr val="windowText" lastClr="000000"/>
      </a:dk1>
      <a:lt1>
        <a:sysClr val="window" lastClr="FFFFFF"/>
      </a:lt1>
      <a:dk2>
        <a:srgbClr val="69676D"/>
      </a:dk2>
      <a:lt2>
        <a:srgbClr val="C9C2D1"/>
      </a:lt2>
      <a:accent1>
        <a:srgbClr val="A23701"/>
      </a:accent1>
      <a:accent2>
        <a:srgbClr val="DC4D01"/>
      </a:accent2>
      <a:accent3>
        <a:srgbClr val="FFBA31"/>
      </a:accent3>
      <a:accent4>
        <a:srgbClr val="EF7F03"/>
      </a:accent4>
      <a:accent5>
        <a:srgbClr val="AE123F"/>
      </a:accent5>
      <a:accent6>
        <a:srgbClr val="986142"/>
      </a:accent6>
      <a:hlink>
        <a:srgbClr val="E44C16"/>
      </a:hlink>
      <a:folHlink>
        <a:srgbClr val="FCAF17"/>
      </a:folHlink>
    </a:clrScheme>
    <a:fontScheme name="NovartisWhite">
      <a:majorFont>
        <a:latin typeface="Arial"/>
        <a:ea typeface=""/>
        <a:cs typeface=""/>
      </a:majorFont>
      <a:minorFont>
        <a:latin typeface="Arial"/>
        <a:ea typeface=""/>
        <a:cs typeface=""/>
      </a:minorFont>
    </a:fontScheme>
    <a:fmtScheme name="Novartis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5.xml><?xml version="1.0" encoding="utf-8"?>
<a:theme xmlns:a="http://schemas.openxmlformats.org/drawingml/2006/main" name="1_Presentazione vuota">
  <a:themeElements>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Presentazione vuo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0_Struttura predefinita">
  <a:themeElements>
    <a:clrScheme name="">
      <a:dk1>
        <a:srgbClr val="919191"/>
      </a:dk1>
      <a:lt1>
        <a:srgbClr val="FFFFFF"/>
      </a:lt1>
      <a:dk2>
        <a:srgbClr val="000066"/>
      </a:dk2>
      <a:lt2>
        <a:srgbClr val="FAFD00"/>
      </a:lt2>
      <a:accent1>
        <a:srgbClr val="FF9900"/>
      </a:accent1>
      <a:accent2>
        <a:srgbClr val="FF9900"/>
      </a:accent2>
      <a:accent3>
        <a:srgbClr val="AAAAB8"/>
      </a:accent3>
      <a:accent4>
        <a:srgbClr val="DADADA"/>
      </a:accent4>
      <a:accent5>
        <a:srgbClr val="FFCAAA"/>
      </a:accent5>
      <a:accent6>
        <a:srgbClr val="E78A00"/>
      </a:accent6>
      <a:hlink>
        <a:srgbClr val="FC0128"/>
      </a:hlink>
      <a:folHlink>
        <a:srgbClr val="CECECE"/>
      </a:folHlink>
    </a:clrScheme>
    <a:fontScheme name="8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it-IT"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it-IT"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8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1_Struttura predefinita">
  <a:themeElements>
    <a:clrScheme name="7_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7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it-IT" sz="1600" b="1"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it-IT" sz="1600" b="1" i="1" u="none" strike="noStrike" cap="none" normalizeH="0" baseline="0" smtClean="0">
            <a:ln>
              <a:noFill/>
            </a:ln>
            <a:solidFill>
              <a:schemeClr val="tx1"/>
            </a:solidFill>
            <a:effectLst/>
            <a:latin typeface="Arial" pitchFamily="34" charset="0"/>
          </a:defRPr>
        </a:defPPr>
      </a:lstStyle>
    </a:lnDef>
  </a:objectDefaults>
  <a:extraClrSchemeLst>
    <a:extraClrScheme>
      <a:clrScheme name="7_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lack background">
  <a:themeElements>
    <a:clrScheme name="1_Black background 14">
      <a:dk1>
        <a:srgbClr val="003366"/>
      </a:dk1>
      <a:lt1>
        <a:srgbClr val="FFFFFF"/>
      </a:lt1>
      <a:dk2>
        <a:srgbClr val="000066"/>
      </a:dk2>
      <a:lt2>
        <a:srgbClr val="CCFFFF"/>
      </a:lt2>
      <a:accent1>
        <a:srgbClr val="3366CC"/>
      </a:accent1>
      <a:accent2>
        <a:srgbClr val="00B000"/>
      </a:accent2>
      <a:accent3>
        <a:srgbClr val="AAAAB8"/>
      </a:accent3>
      <a:accent4>
        <a:srgbClr val="DADADA"/>
      </a:accent4>
      <a:accent5>
        <a:srgbClr val="ADB8E2"/>
      </a:accent5>
      <a:accent6>
        <a:srgbClr val="009F00"/>
      </a:accent6>
      <a:hlink>
        <a:srgbClr val="66CCFF"/>
      </a:hlink>
      <a:folHlink>
        <a:srgbClr val="FFFF00"/>
      </a:folHlink>
    </a:clrScheme>
    <a:fontScheme name="1_Black 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50800" cap="flat" cmpd="sng" algn="ctr">
              <a:solidFill>
                <a:srgbClr val="3365FB"/>
              </a:solidFill>
              <a:prstDash val="solid"/>
              <a:round/>
              <a:headEnd type="none" w="med" len="med"/>
              <a:tailEnd type="none" w="med" len="med"/>
            </a14:hiddenLine>
          </a:ext>
          <a:ext uri="{AF507438-7753-43E0-B8FC-AC1667EBCBE1}">
            <a14:hiddenEffects xmlns:a14="http://schemas.microsoft.com/office/drawing/2010/main" xmlns="">
              <a:effectLst>
                <a:outerShdw dist="1796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 typeface="Monotype Sorts" pitchFamily="2" charset="2"/>
          <a:buNone/>
          <a:tabLst/>
          <a:defRPr kumimoji="1"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50800" cap="flat" cmpd="sng" algn="ctr">
              <a:solidFill>
                <a:srgbClr val="3365FB"/>
              </a:solidFill>
              <a:prstDash val="solid"/>
              <a:round/>
              <a:headEnd type="none" w="med" len="med"/>
              <a:tailEnd type="none" w="med" len="med"/>
            </a14:hiddenLine>
          </a:ext>
          <a:ext uri="{AF507438-7753-43E0-B8FC-AC1667EBCBE1}">
            <a14:hiddenEffects xmlns:a14="http://schemas.microsoft.com/office/drawing/2010/main" xmlns="">
              <a:effectLst>
                <a:outerShdw dist="1796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 typeface="Monotype Sorts" pitchFamily="2" charset="2"/>
          <a:buNone/>
          <a:tabLst/>
          <a:defRPr kumimoji="1"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Black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ck 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ck 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ck 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ck 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ck 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ck 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ck 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ck 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ck 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ck 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ck 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ck background 13">
        <a:dk1>
          <a:srgbClr val="003366"/>
        </a:dk1>
        <a:lt1>
          <a:srgbClr val="FFFFFF"/>
        </a:lt1>
        <a:dk2>
          <a:srgbClr val="000066"/>
        </a:dk2>
        <a:lt2>
          <a:srgbClr val="CCFFFF"/>
        </a:lt2>
        <a:accent1>
          <a:srgbClr val="3366CC"/>
        </a:accent1>
        <a:accent2>
          <a:srgbClr val="00B000"/>
        </a:accent2>
        <a:accent3>
          <a:srgbClr val="AAAAB8"/>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ck background 14">
        <a:dk1>
          <a:srgbClr val="003366"/>
        </a:dk1>
        <a:lt1>
          <a:srgbClr val="FFFFFF"/>
        </a:lt1>
        <a:dk2>
          <a:srgbClr val="000066"/>
        </a:dk2>
        <a:lt2>
          <a:srgbClr val="CCFFFF"/>
        </a:lt2>
        <a:accent1>
          <a:srgbClr val="3366CC"/>
        </a:accent1>
        <a:accent2>
          <a:srgbClr val="00B000"/>
        </a:accent2>
        <a:accent3>
          <a:srgbClr val="AAAAB8"/>
        </a:accent3>
        <a:accent4>
          <a:srgbClr val="DADADA"/>
        </a:accent4>
        <a:accent5>
          <a:srgbClr val="ADB8E2"/>
        </a:accent5>
        <a:accent6>
          <a:srgbClr val="009F00"/>
        </a:accent6>
        <a:hlink>
          <a:srgbClr val="66CC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Blank">
  <a:themeElements>
    <a:clrScheme name="NovartisWhite">
      <a:dk1>
        <a:sysClr val="windowText" lastClr="000000"/>
      </a:dk1>
      <a:lt1>
        <a:sysClr val="window" lastClr="FFFFFF"/>
      </a:lt1>
      <a:dk2>
        <a:srgbClr val="69676D"/>
      </a:dk2>
      <a:lt2>
        <a:srgbClr val="C9C2D1"/>
      </a:lt2>
      <a:accent1>
        <a:srgbClr val="FCAF17"/>
      </a:accent1>
      <a:accent2>
        <a:srgbClr val="EC8026"/>
      </a:accent2>
      <a:accent3>
        <a:srgbClr val="E44C16"/>
      </a:accent3>
      <a:accent4>
        <a:srgbClr val="923222"/>
      </a:accent4>
      <a:accent5>
        <a:srgbClr val="634329"/>
      </a:accent5>
      <a:accent6>
        <a:srgbClr val="000000"/>
      </a:accent6>
      <a:hlink>
        <a:srgbClr val="E44C16"/>
      </a:hlink>
      <a:folHlink>
        <a:srgbClr val="FCAF17"/>
      </a:folHlink>
    </a:clrScheme>
    <a:fontScheme name="NovartisWhite">
      <a:majorFont>
        <a:latin typeface="Arial"/>
        <a:ea typeface=""/>
        <a:cs typeface=""/>
      </a:majorFont>
      <a:minorFont>
        <a:latin typeface="Arial"/>
        <a:ea typeface=""/>
        <a:cs typeface=""/>
      </a:minorFont>
    </a:fontScheme>
    <a:fmtScheme name="Novartis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1.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ovartis_White">
  <a:themeElements>
    <a:clrScheme name="Custom 7">
      <a:dk1>
        <a:sysClr val="windowText" lastClr="000000"/>
      </a:dk1>
      <a:lt1>
        <a:sysClr val="window" lastClr="FFFFFF"/>
      </a:lt1>
      <a:dk2>
        <a:srgbClr val="69676D"/>
      </a:dk2>
      <a:lt2>
        <a:srgbClr val="C9C2D1"/>
      </a:lt2>
      <a:accent1>
        <a:srgbClr val="A23701"/>
      </a:accent1>
      <a:accent2>
        <a:srgbClr val="DC4D01"/>
      </a:accent2>
      <a:accent3>
        <a:srgbClr val="FFBA31"/>
      </a:accent3>
      <a:accent4>
        <a:srgbClr val="EF7F03"/>
      </a:accent4>
      <a:accent5>
        <a:srgbClr val="AE123F"/>
      </a:accent5>
      <a:accent6>
        <a:srgbClr val="986142"/>
      </a:accent6>
      <a:hlink>
        <a:srgbClr val="E44C16"/>
      </a:hlink>
      <a:folHlink>
        <a:srgbClr val="FCAF17"/>
      </a:folHlink>
    </a:clrScheme>
    <a:fontScheme name="NovartisWhite">
      <a:majorFont>
        <a:latin typeface="Arial"/>
        <a:ea typeface=""/>
        <a:cs typeface=""/>
      </a:majorFont>
      <a:minorFont>
        <a:latin typeface="Arial"/>
        <a:ea typeface=""/>
        <a:cs typeface=""/>
      </a:minorFont>
    </a:fontScheme>
    <a:fmtScheme name="Novartis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Presentazione vuota">
  <a:themeElements>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Presentazione vuo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Novartis_White">
  <a:themeElements>
    <a:clrScheme name="Custom 7">
      <a:dk1>
        <a:sysClr val="windowText" lastClr="000000"/>
      </a:dk1>
      <a:lt1>
        <a:sysClr val="window" lastClr="FFFFFF"/>
      </a:lt1>
      <a:dk2>
        <a:srgbClr val="69676D"/>
      </a:dk2>
      <a:lt2>
        <a:srgbClr val="C9C2D1"/>
      </a:lt2>
      <a:accent1>
        <a:srgbClr val="A23701"/>
      </a:accent1>
      <a:accent2>
        <a:srgbClr val="DC4D01"/>
      </a:accent2>
      <a:accent3>
        <a:srgbClr val="FFBA31"/>
      </a:accent3>
      <a:accent4>
        <a:srgbClr val="EF7F03"/>
      </a:accent4>
      <a:accent5>
        <a:srgbClr val="AE123F"/>
      </a:accent5>
      <a:accent6>
        <a:srgbClr val="986142"/>
      </a:accent6>
      <a:hlink>
        <a:srgbClr val="E44C16"/>
      </a:hlink>
      <a:folHlink>
        <a:srgbClr val="FCAF17"/>
      </a:folHlink>
    </a:clrScheme>
    <a:fontScheme name="NovartisWhite">
      <a:majorFont>
        <a:latin typeface="Arial"/>
        <a:ea typeface=""/>
        <a:cs typeface=""/>
      </a:majorFont>
      <a:minorFont>
        <a:latin typeface="Arial"/>
        <a:ea typeface=""/>
        <a:cs typeface=""/>
      </a:minorFont>
    </a:fontScheme>
    <a:fmtScheme name="Novartis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6.xml><?xml version="1.0" encoding="utf-8"?>
<a:theme xmlns:a="http://schemas.openxmlformats.org/drawingml/2006/main" name="4_Novartis_White">
  <a:themeElements>
    <a:clrScheme name="Custom 7">
      <a:dk1>
        <a:sysClr val="windowText" lastClr="000000"/>
      </a:dk1>
      <a:lt1>
        <a:sysClr val="window" lastClr="FFFFFF"/>
      </a:lt1>
      <a:dk2>
        <a:srgbClr val="69676D"/>
      </a:dk2>
      <a:lt2>
        <a:srgbClr val="C9C2D1"/>
      </a:lt2>
      <a:accent1>
        <a:srgbClr val="A23701"/>
      </a:accent1>
      <a:accent2>
        <a:srgbClr val="DC4D01"/>
      </a:accent2>
      <a:accent3>
        <a:srgbClr val="FFBA31"/>
      </a:accent3>
      <a:accent4>
        <a:srgbClr val="EF7F03"/>
      </a:accent4>
      <a:accent5>
        <a:srgbClr val="AE123F"/>
      </a:accent5>
      <a:accent6>
        <a:srgbClr val="986142"/>
      </a:accent6>
      <a:hlink>
        <a:srgbClr val="E44C16"/>
      </a:hlink>
      <a:folHlink>
        <a:srgbClr val="FCAF17"/>
      </a:folHlink>
    </a:clrScheme>
    <a:fontScheme name="NovartisWhite">
      <a:majorFont>
        <a:latin typeface="Arial"/>
        <a:ea typeface=""/>
        <a:cs typeface=""/>
      </a:majorFont>
      <a:minorFont>
        <a:latin typeface="Arial"/>
        <a:ea typeface=""/>
        <a:cs typeface=""/>
      </a:minorFont>
    </a:fontScheme>
    <a:fmtScheme name="Novartis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7.xml><?xml version="1.0" encoding="utf-8"?>
<a:theme xmlns:a="http://schemas.openxmlformats.org/drawingml/2006/main" name="5_Novartis_White">
  <a:themeElements>
    <a:clrScheme name="Custom 7">
      <a:dk1>
        <a:sysClr val="windowText" lastClr="000000"/>
      </a:dk1>
      <a:lt1>
        <a:sysClr val="window" lastClr="FFFFFF"/>
      </a:lt1>
      <a:dk2>
        <a:srgbClr val="69676D"/>
      </a:dk2>
      <a:lt2>
        <a:srgbClr val="C9C2D1"/>
      </a:lt2>
      <a:accent1>
        <a:srgbClr val="A23701"/>
      </a:accent1>
      <a:accent2>
        <a:srgbClr val="DC4D01"/>
      </a:accent2>
      <a:accent3>
        <a:srgbClr val="FFBA31"/>
      </a:accent3>
      <a:accent4>
        <a:srgbClr val="EF7F03"/>
      </a:accent4>
      <a:accent5>
        <a:srgbClr val="AE123F"/>
      </a:accent5>
      <a:accent6>
        <a:srgbClr val="986142"/>
      </a:accent6>
      <a:hlink>
        <a:srgbClr val="E44C16"/>
      </a:hlink>
      <a:folHlink>
        <a:srgbClr val="FCAF17"/>
      </a:folHlink>
    </a:clrScheme>
    <a:fontScheme name="NovartisWhite">
      <a:majorFont>
        <a:latin typeface="Arial"/>
        <a:ea typeface=""/>
        <a:cs typeface=""/>
      </a:majorFont>
      <a:minorFont>
        <a:latin typeface="Arial"/>
        <a:ea typeface=""/>
        <a:cs typeface=""/>
      </a:minorFont>
    </a:fontScheme>
    <a:fmtScheme name="Novartis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8.xml><?xml version="1.0" encoding="utf-8"?>
<a:theme xmlns:a="http://schemas.openxmlformats.org/drawingml/2006/main" name="6_Novartis_White">
  <a:themeElements>
    <a:clrScheme name="Custom 7">
      <a:dk1>
        <a:sysClr val="windowText" lastClr="000000"/>
      </a:dk1>
      <a:lt1>
        <a:sysClr val="window" lastClr="FFFFFF"/>
      </a:lt1>
      <a:dk2>
        <a:srgbClr val="69676D"/>
      </a:dk2>
      <a:lt2>
        <a:srgbClr val="C9C2D1"/>
      </a:lt2>
      <a:accent1>
        <a:srgbClr val="A23701"/>
      </a:accent1>
      <a:accent2>
        <a:srgbClr val="DC4D01"/>
      </a:accent2>
      <a:accent3>
        <a:srgbClr val="FFBA31"/>
      </a:accent3>
      <a:accent4>
        <a:srgbClr val="EF7F03"/>
      </a:accent4>
      <a:accent5>
        <a:srgbClr val="AE123F"/>
      </a:accent5>
      <a:accent6>
        <a:srgbClr val="986142"/>
      </a:accent6>
      <a:hlink>
        <a:srgbClr val="E44C16"/>
      </a:hlink>
      <a:folHlink>
        <a:srgbClr val="FCAF17"/>
      </a:folHlink>
    </a:clrScheme>
    <a:fontScheme name="NovartisWhite">
      <a:majorFont>
        <a:latin typeface="Arial"/>
        <a:ea typeface=""/>
        <a:cs typeface=""/>
      </a:majorFont>
      <a:minorFont>
        <a:latin typeface="Arial"/>
        <a:ea typeface=""/>
        <a:cs typeface=""/>
      </a:minorFont>
    </a:fontScheme>
    <a:fmtScheme name="Novartis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9.xml><?xml version="1.0" encoding="utf-8"?>
<a:theme xmlns:a="http://schemas.openxmlformats.org/drawingml/2006/main" name="7_Novartis_White">
  <a:themeElements>
    <a:clrScheme name="Custom 7">
      <a:dk1>
        <a:sysClr val="windowText" lastClr="000000"/>
      </a:dk1>
      <a:lt1>
        <a:sysClr val="window" lastClr="FFFFFF"/>
      </a:lt1>
      <a:dk2>
        <a:srgbClr val="69676D"/>
      </a:dk2>
      <a:lt2>
        <a:srgbClr val="C9C2D1"/>
      </a:lt2>
      <a:accent1>
        <a:srgbClr val="A23701"/>
      </a:accent1>
      <a:accent2>
        <a:srgbClr val="DC4D01"/>
      </a:accent2>
      <a:accent3>
        <a:srgbClr val="FFBA31"/>
      </a:accent3>
      <a:accent4>
        <a:srgbClr val="EF7F03"/>
      </a:accent4>
      <a:accent5>
        <a:srgbClr val="AE123F"/>
      </a:accent5>
      <a:accent6>
        <a:srgbClr val="986142"/>
      </a:accent6>
      <a:hlink>
        <a:srgbClr val="E44C16"/>
      </a:hlink>
      <a:folHlink>
        <a:srgbClr val="FCAF17"/>
      </a:folHlink>
    </a:clrScheme>
    <a:fontScheme name="NovartisWhite">
      <a:majorFont>
        <a:latin typeface="Arial"/>
        <a:ea typeface=""/>
        <a:cs typeface=""/>
      </a:majorFont>
      <a:minorFont>
        <a:latin typeface="Arial"/>
        <a:ea typeface=""/>
        <a:cs typeface=""/>
      </a:minorFont>
    </a:fontScheme>
    <a:fmtScheme name="Novartis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5793</TotalTime>
  <Pages>78</Pages>
  <Words>1726</Words>
  <Application>Microsoft Office PowerPoint</Application>
  <PresentationFormat>Presentazione su schermo (4:3)</PresentationFormat>
  <Paragraphs>263</Paragraphs>
  <Slides>58</Slides>
  <Notes>17</Notes>
  <HiddenSlides>0</HiddenSlides>
  <MMClips>0</MMClips>
  <ScaleCrop>false</ScaleCrop>
  <HeadingPairs>
    <vt:vector size="6" baseType="variant">
      <vt:variant>
        <vt:lpstr>Tema</vt:lpstr>
      </vt:variant>
      <vt:variant>
        <vt:i4>20</vt:i4>
      </vt:variant>
      <vt:variant>
        <vt:lpstr>Server OLE incorporati</vt:lpstr>
      </vt:variant>
      <vt:variant>
        <vt:i4>1</vt:i4>
      </vt:variant>
      <vt:variant>
        <vt:lpstr>Titoli diapositive</vt:lpstr>
      </vt:variant>
      <vt:variant>
        <vt:i4>58</vt:i4>
      </vt:variant>
    </vt:vector>
  </HeadingPairs>
  <TitlesOfParts>
    <vt:vector size="79" baseType="lpstr">
      <vt:lpstr>1_Black background</vt:lpstr>
      <vt:lpstr>3_Black background</vt:lpstr>
      <vt:lpstr>2_Novartis_White</vt:lpstr>
      <vt:lpstr>Presentazione vuota</vt:lpstr>
      <vt:lpstr>3_Novartis_White</vt:lpstr>
      <vt:lpstr>4_Novartis_White</vt:lpstr>
      <vt:lpstr>5_Novartis_White</vt:lpstr>
      <vt:lpstr>6_Novartis_White</vt:lpstr>
      <vt:lpstr>7_Novartis_White</vt:lpstr>
      <vt:lpstr>6_Tema di Office</vt:lpstr>
      <vt:lpstr>8_Novartis_White</vt:lpstr>
      <vt:lpstr>1_IM Slide Template_04May09</vt:lpstr>
      <vt:lpstr>9_Novartis_White</vt:lpstr>
      <vt:lpstr>10_Novartis_White</vt:lpstr>
      <vt:lpstr>1_Presentazione vuota</vt:lpstr>
      <vt:lpstr>Office Theme</vt:lpstr>
      <vt:lpstr>10_Struttura predefinita</vt:lpstr>
      <vt:lpstr>31_Struttura predefinita</vt:lpstr>
      <vt:lpstr>2_Office Theme</vt:lpstr>
      <vt:lpstr>1_Blank</vt:lpstr>
      <vt:lpstr>Photo Editor Photo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Survival after a first hospitalization for heart failure in Sweden</vt:lpstr>
      <vt:lpstr>Epidemiologia dello scompenso cardiaco</vt:lpstr>
      <vt:lpstr>Epidemiologia dello scompenso cardiaco</vt:lpstr>
      <vt:lpstr>Diapositiva 14</vt:lpstr>
      <vt:lpstr>Diapositiva 15</vt:lpstr>
      <vt:lpstr>Diapositiva 16</vt:lpstr>
      <vt:lpstr>Large trials in HFpEF – no clear benefit</vt:lpstr>
      <vt:lpstr>Diapositiva 18</vt:lpstr>
      <vt:lpstr>Diapositiva 19</vt:lpstr>
      <vt:lpstr>Diapositiva 20</vt:lpstr>
      <vt:lpstr>Diapositiva 21</vt:lpstr>
      <vt:lpstr>Diapositiva 22</vt:lpstr>
      <vt:lpstr>Diapositiva 23</vt:lpstr>
      <vt:lpstr>Cumulative incidence of all-cause mortality </vt:lpstr>
      <vt:lpstr>Diapositiva 25</vt:lpstr>
      <vt:lpstr>Diapositiva 26</vt:lpstr>
      <vt:lpstr>Diapositiva 27</vt:lpstr>
      <vt:lpstr>Diapositiva 28</vt:lpstr>
      <vt:lpstr>Diapositiva 29</vt:lpstr>
      <vt:lpstr>Diapositiva 30</vt:lpstr>
      <vt:lpstr>Drazner MH et al. N Engl J Med 2001;345:574-581.</vt:lpstr>
      <vt:lpstr>Freedom from congestion predicts good survival also in patients with advanced HF </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Non-cardiac comorbidities in acute heart failure patients </vt:lpstr>
      <vt:lpstr>Prognostic determinants in heart failure</vt:lpstr>
      <vt:lpstr>Diapositiva 46</vt:lpstr>
      <vt:lpstr>Diapositiva 47</vt:lpstr>
      <vt:lpstr>Diapositiva 48</vt:lpstr>
      <vt:lpstr>Diapositiva 49</vt:lpstr>
      <vt:lpstr>Diapositiva 50</vt:lpstr>
      <vt:lpstr>Heart failure: a state of “neurohumoral imbalance”?</vt:lpstr>
      <vt:lpstr>Heart failure: a state of “neurohumoral imbalance”?</vt:lpstr>
      <vt:lpstr>Molecular structure of LCZ696 Angiotensin receptor neprilysin inhibitor (ARNI) </vt:lpstr>
      <vt:lpstr>Diapositiva 54</vt:lpstr>
      <vt:lpstr>Diapositiva 55</vt:lpstr>
      <vt:lpstr>Diapositiva 56</vt:lpstr>
      <vt:lpstr>Diapositiva 57</vt:lpstr>
      <vt:lpstr>Diapositiva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Terapia ICC</dc:title>
  <dc:subject>Pisa 2002</dc:subject>
  <dc:creator>Marco Metra</dc:creator>
  <cp:lastModifiedBy>metram</cp:lastModifiedBy>
  <cp:revision>744</cp:revision>
  <cp:lastPrinted>1601-01-01T00:00:00Z</cp:lastPrinted>
  <dcterms:created xsi:type="dcterms:W3CDTF">1997-06-19T00:15:40Z</dcterms:created>
  <dcterms:modified xsi:type="dcterms:W3CDTF">2015-04-11T04:57:16Z</dcterms:modified>
</cp:coreProperties>
</file>