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61163" cy="98567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838" autoAdjust="0"/>
  </p:normalViewPr>
  <p:slideViewPr>
    <p:cSldViewPr>
      <p:cViewPr varScale="1">
        <p:scale>
          <a:sx n="77" d="100"/>
          <a:sy n="77" d="100"/>
        </p:scale>
        <p:origin x="-13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2840"/>
          </a:xfrm>
          <a:prstGeom prst="rect">
            <a:avLst/>
          </a:prstGeom>
        </p:spPr>
        <p:txBody>
          <a:bodyPr vert="horz" lIns="91842" tIns="45921" rIns="91842" bIns="45921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2840"/>
          </a:xfrm>
          <a:prstGeom prst="rect">
            <a:avLst/>
          </a:prstGeom>
        </p:spPr>
        <p:txBody>
          <a:bodyPr vert="horz" lIns="91842" tIns="45921" rIns="91842" bIns="45921" rtlCol="0"/>
          <a:lstStyle>
            <a:lvl1pPr algn="r">
              <a:defRPr sz="1200"/>
            </a:lvl1pPr>
          </a:lstStyle>
          <a:p>
            <a:fld id="{2B9AE2B5-57DC-4C29-BCE6-8493EBFF6114}" type="datetimeFigureOut">
              <a:rPr lang="it-IT" smtClean="0"/>
              <a:pPr/>
              <a:t>04/04/2014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39775"/>
            <a:ext cx="4929187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42" tIns="45921" rIns="91842" bIns="4592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117" y="4681974"/>
            <a:ext cx="5408930" cy="4435555"/>
          </a:xfrm>
          <a:prstGeom prst="rect">
            <a:avLst/>
          </a:prstGeom>
        </p:spPr>
        <p:txBody>
          <a:bodyPr vert="horz" lIns="91842" tIns="45921" rIns="91842" bIns="45921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62237"/>
            <a:ext cx="2929837" cy="492840"/>
          </a:xfrm>
          <a:prstGeom prst="rect">
            <a:avLst/>
          </a:prstGeom>
        </p:spPr>
        <p:txBody>
          <a:bodyPr vert="horz" lIns="91842" tIns="45921" rIns="91842" bIns="45921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762" y="9362237"/>
            <a:ext cx="2929837" cy="492840"/>
          </a:xfrm>
          <a:prstGeom prst="rect">
            <a:avLst/>
          </a:prstGeom>
        </p:spPr>
        <p:txBody>
          <a:bodyPr vert="horz" lIns="91842" tIns="45921" rIns="91842" bIns="45921" rtlCol="0" anchor="b"/>
          <a:lstStyle>
            <a:lvl1pPr algn="r">
              <a:defRPr sz="1200"/>
            </a:lvl1pPr>
          </a:lstStyle>
          <a:p>
            <a:fld id="{B794F1BD-146B-4C51-AE5B-5D0013F6A80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12191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9FFF41-2211-4225-B6C2-0F78DE3829E9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 smtClean="0">
              <a:solidFill>
                <a:prstClr val="black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4D48C9-7083-4A34-B357-60CE375B2167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CF076-129E-4D1D-A2A0-B93A9DD5FB97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29B6BA-2E27-4C00-967A-4695643F67DD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61128B-D6C8-4176-81DF-746F476F23CA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A0FA3D-00EC-48F6-8270-B5089FDC7E9C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889A8A-5593-4021-B27F-775F8B6595FF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8607D2-654C-4175-BC08-348BBDF3D7C7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F7EFC4-6701-434F-9835-FF87D8AA025D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32D73-69C2-4F22-A292-BE3E6A2B8720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75F0D0-45DA-4B5A-8D89-65889A1F8074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7C0565-F7B0-41EA-B1D8-EAF8A1BF2651}" type="slidenum">
              <a:rPr lang="it-IT" smtClean="0">
                <a:solidFill>
                  <a:srgbClr val="000000"/>
                </a:solidFill>
              </a:rPr>
              <a:pPr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921774-B692-43E1-ADEB-369BEC5DBBF8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ordinemedici.brescia.it/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6" y="0"/>
            <a:ext cx="7137400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http://www.artematica.tv/it/blog/wp-content/uploads/3.chiostro-di-S.Salvatore2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48" y="1965377"/>
            <a:ext cx="3796442" cy="486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-252536" y="6092824"/>
            <a:ext cx="457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dirty="0">
                <a:solidFill>
                  <a:srgbClr val="92D050"/>
                </a:solidFill>
              </a:rPr>
              <a:t>Brescia Patrimonio Mondiale dell’UNESCO.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200" b="1" dirty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3804590" y="3030586"/>
            <a:ext cx="533941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i="1" kern="0" dirty="0" smtClean="0">
                <a:solidFill>
                  <a:srgbClr val="FF0000"/>
                </a:solidFill>
              </a:rPr>
              <a:t>  Brescia: </a:t>
            </a:r>
            <a:r>
              <a:rPr lang="it-IT" sz="2400" i="1" kern="0" dirty="0">
                <a:solidFill>
                  <a:srgbClr val="FF0000"/>
                </a:solidFill>
              </a:rPr>
              <a:t>la </a:t>
            </a:r>
            <a:r>
              <a:rPr lang="it-IT" sz="2400" i="1" kern="0" dirty="0" smtClean="0">
                <a:solidFill>
                  <a:srgbClr val="FF0000"/>
                </a:solidFill>
              </a:rPr>
              <a:t>Medicina  di Laboratorio</a:t>
            </a:r>
            <a:endParaRPr lang="it-IT" sz="2400" i="1" kern="0" dirty="0">
              <a:solidFill>
                <a:srgbClr val="FF0000"/>
              </a:solidFill>
            </a:endParaRPr>
          </a:p>
          <a:p>
            <a:pPr algn="ctr"/>
            <a:r>
              <a:rPr lang="it-IT" sz="2800" b="1" i="1" kern="0" dirty="0" smtClean="0">
                <a:solidFill>
                  <a:srgbClr val="FFFFFF"/>
                </a:solidFill>
              </a:rPr>
              <a:t>  </a:t>
            </a:r>
            <a:r>
              <a:rPr lang="it-IT" sz="2200" b="1" i="1" kern="0" dirty="0" smtClean="0">
                <a:solidFill>
                  <a:srgbClr val="FFFFFF"/>
                </a:solidFill>
              </a:rPr>
              <a:t>Gestione integrata ed appropriatezza dei percorsi diagnostici</a:t>
            </a:r>
            <a:endParaRPr lang="it-IT" sz="2200" b="1" i="1" kern="0" dirty="0">
              <a:solidFill>
                <a:srgbClr val="FFFFFF"/>
              </a:solidFill>
            </a:endParaRPr>
          </a:p>
          <a:p>
            <a:pPr algn="ctr"/>
            <a:r>
              <a:rPr lang="it-IT" sz="2400" i="1" kern="0" dirty="0" smtClean="0">
                <a:solidFill>
                  <a:sysClr val="window" lastClr="FFFFFF"/>
                </a:solidFill>
              </a:rPr>
              <a:t>                          </a:t>
            </a:r>
          </a:p>
          <a:p>
            <a:r>
              <a:rPr lang="it-IT" sz="2400" i="1" kern="0" dirty="0" smtClean="0">
                <a:solidFill>
                  <a:sysClr val="window" lastClr="FFFFFF"/>
                </a:solidFill>
              </a:rPr>
              <a:t>    </a:t>
            </a:r>
            <a:r>
              <a:rPr lang="it-IT" i="1" kern="0" dirty="0" smtClean="0">
                <a:solidFill>
                  <a:sysClr val="window" lastClr="FFFFFF"/>
                </a:solidFill>
              </a:rPr>
              <a:t>Dagli </a:t>
            </a:r>
            <a:r>
              <a:rPr lang="it-IT" i="1" kern="0" dirty="0">
                <a:solidFill>
                  <a:sysClr val="window" lastClr="FFFFFF"/>
                </a:solidFill>
              </a:rPr>
              <a:t>specialisti al territorio</a:t>
            </a:r>
            <a:r>
              <a:rPr lang="it-IT" i="1" kern="0" dirty="0" smtClean="0">
                <a:solidFill>
                  <a:sysClr val="window" lastClr="FFFFFF"/>
                </a:solidFill>
              </a:rPr>
              <a:t>…</a:t>
            </a:r>
            <a:endParaRPr lang="it-IT" i="1" kern="0" dirty="0">
              <a:solidFill>
                <a:sysClr val="window" lastClr="FFFFFF"/>
              </a:solidFill>
            </a:endParaRPr>
          </a:p>
          <a:p>
            <a:r>
              <a:rPr lang="it-IT" i="1" kern="0" dirty="0" smtClean="0">
                <a:solidFill>
                  <a:sysClr val="window" lastClr="FFFFFF"/>
                </a:solidFill>
              </a:rPr>
              <a:t>           ...</a:t>
            </a:r>
            <a:r>
              <a:rPr lang="it-IT" i="1" kern="0" dirty="0">
                <a:solidFill>
                  <a:sysClr val="window" lastClr="FFFFFF"/>
                </a:solidFill>
              </a:rPr>
              <a:t>dal territorio agli specialisti…</a:t>
            </a:r>
          </a:p>
          <a:p>
            <a:r>
              <a:rPr lang="it-IT" i="1" kern="0" dirty="0" smtClean="0">
                <a:solidFill>
                  <a:sysClr val="window" lastClr="FFFFFF"/>
                </a:solidFill>
              </a:rPr>
              <a:t>                  Cosa </a:t>
            </a:r>
            <a:r>
              <a:rPr lang="it-IT" i="1" kern="0" dirty="0">
                <a:solidFill>
                  <a:sysClr val="window" lastClr="FFFFFF"/>
                </a:solidFill>
              </a:rPr>
              <a:t>chiedere cosa non </a:t>
            </a:r>
            <a:r>
              <a:rPr lang="it-IT" i="1" kern="0" dirty="0" smtClean="0">
                <a:solidFill>
                  <a:sysClr val="window" lastClr="FFFFFF"/>
                </a:solidFill>
              </a:rPr>
              <a:t>chiedere</a:t>
            </a:r>
          </a:p>
          <a:p>
            <a:pPr algn="ctr"/>
            <a:endParaRPr lang="it-IT" sz="2000" i="1" kern="0" dirty="0" smtClean="0">
              <a:solidFill>
                <a:sysClr val="window" lastClr="FFFFFF"/>
              </a:solidFill>
            </a:endParaRPr>
          </a:p>
          <a:p>
            <a:pPr algn="ctr"/>
            <a:r>
              <a:rPr lang="it-IT" sz="1600" i="1" kern="0" dirty="0" smtClean="0">
                <a:solidFill>
                  <a:sysClr val="window" lastClr="FFFFFF"/>
                </a:solidFill>
              </a:rPr>
              <a:t>4 edizioni: Brescia, Breno, Chiari, Desenzano del Garda</a:t>
            </a:r>
            <a:endParaRPr lang="it-IT" sz="1600" i="1" kern="0" dirty="0">
              <a:solidFill>
                <a:sysClr val="window" lastClr="FFFFFF"/>
              </a:solidFill>
            </a:endParaRPr>
          </a:p>
          <a:p>
            <a:pPr algn="ctr"/>
            <a:r>
              <a:rPr lang="it-IT" i="1" kern="0" dirty="0" smtClean="0">
                <a:solidFill>
                  <a:sysClr val="window" lastClr="FFFFFF"/>
                </a:solidFill>
              </a:rPr>
              <a:t> </a:t>
            </a:r>
            <a:r>
              <a:rPr lang="it-IT" sz="1400" i="1" kern="0" dirty="0" smtClean="0">
                <a:solidFill>
                  <a:sysClr val="window" lastClr="FFFFFF"/>
                </a:solidFill>
              </a:rPr>
              <a:t>Per il programma dettagliato (data, località ed argomenti) e per le iscrizioni : </a:t>
            </a:r>
            <a:r>
              <a:rPr lang="it-IT" sz="1400" i="1" kern="0" dirty="0" smtClean="0">
                <a:solidFill>
                  <a:sysClr val="window" lastClr="FFFFFF"/>
                </a:solidFill>
                <a:hlinkClick r:id="rId5"/>
              </a:rPr>
              <a:t>www.ordinemedici.brescia.it</a:t>
            </a:r>
            <a:r>
              <a:rPr lang="it-IT" sz="1400" i="1" kern="0" dirty="0" smtClean="0">
                <a:solidFill>
                  <a:sysClr val="window" lastClr="FFFFFF"/>
                </a:solidFill>
              </a:rPr>
              <a:t>. </a:t>
            </a:r>
            <a:r>
              <a:rPr lang="it-IT" sz="1400" i="1" kern="0" smtClean="0">
                <a:solidFill>
                  <a:sysClr val="window" lastClr="FFFFFF"/>
                </a:solidFill>
              </a:rPr>
              <a:t>sezione </a:t>
            </a:r>
            <a:r>
              <a:rPr lang="it-IT" sz="1400" i="1" kern="0" dirty="0" smtClean="0">
                <a:solidFill>
                  <a:sysClr val="window" lastClr="FFFFFF"/>
                </a:solidFill>
              </a:rPr>
              <a:t>formazione</a:t>
            </a:r>
            <a:endParaRPr lang="it-IT" sz="1400" i="1" kern="0" dirty="0">
              <a:solidFill>
                <a:sysClr val="window" lastClr="FFFFFF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995936" y="2253324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400" b="1" dirty="0" smtClean="0">
                <a:solidFill>
                  <a:srgbClr val="FF0000"/>
                </a:solidFill>
              </a:rPr>
              <a:t>         Corso </a:t>
            </a:r>
            <a:r>
              <a:rPr lang="it-IT" sz="1400" b="1" dirty="0">
                <a:solidFill>
                  <a:srgbClr val="FF0000"/>
                </a:solidFill>
              </a:rPr>
              <a:t>di </a:t>
            </a:r>
            <a:r>
              <a:rPr lang="it-IT" sz="1400" b="1" dirty="0" smtClean="0">
                <a:solidFill>
                  <a:srgbClr val="FF0000"/>
                </a:solidFill>
              </a:rPr>
              <a:t>Aggiornamento </a:t>
            </a:r>
            <a:endParaRPr lang="it-IT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712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55776" y="0"/>
          <a:ext cx="3992587" cy="6845964"/>
        </p:xfrm>
        <a:graphic>
          <a:graphicData uri="http://schemas.openxmlformats.org/presentationml/2006/ole">
            <p:oleObj spid="_x0000_s1029" name="Acrobat Document" r:id="rId3" imgW="7562700" imgH="12963345" progId="AcroExch.Document.11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79</Words>
  <Application>Microsoft Office PowerPoint</Application>
  <PresentationFormat>Presentazione su schermo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4" baseType="lpstr">
      <vt:lpstr>Tema di Office</vt:lpstr>
      <vt:lpstr>Adobe Acrobat Document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Presidente</dc:creator>
  <cp:lastModifiedBy>AnnamariaA</cp:lastModifiedBy>
  <cp:revision>17</cp:revision>
  <cp:lastPrinted>2014-03-04T12:30:46Z</cp:lastPrinted>
  <dcterms:created xsi:type="dcterms:W3CDTF">2013-02-28T09:36:32Z</dcterms:created>
  <dcterms:modified xsi:type="dcterms:W3CDTF">2014-04-04T11:24:36Z</dcterms:modified>
</cp:coreProperties>
</file>