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 id="268" r:id="rId14"/>
  </p:sldIdLst>
  <p:sldSz cx="9144000" cy="6858000" type="screen4x3"/>
  <p:notesSz cx="6669088" cy="9928225"/>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Stile con tema 2 - Colore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368"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4BD435-3C18-4D1C-83FB-03C456E38C05}" type="doc">
      <dgm:prSet loTypeId="urn:microsoft.com/office/officeart/2005/8/layout/orgChart1" loCatId="hierarchy" qsTypeId="urn:microsoft.com/office/officeart/2005/8/quickstyle/simple1#20" qsCatId="simple" csTypeId="urn:microsoft.com/office/officeart/2005/8/colors/accent1_2#21" csCatId="accent1" phldr="1"/>
      <dgm:spPr/>
      <dgm:t>
        <a:bodyPr/>
        <a:lstStyle/>
        <a:p>
          <a:endParaRPr lang="it-IT"/>
        </a:p>
      </dgm:t>
    </dgm:pt>
    <dgm:pt modelId="{2116379F-1D89-4FAD-AB6F-6BEA0F25FC43}">
      <dgm:prSet phldrT="[Testo]">
        <dgm:style>
          <a:lnRef idx="1">
            <a:schemeClr val="accent1"/>
          </a:lnRef>
          <a:fillRef idx="2">
            <a:schemeClr val="accent1"/>
          </a:fillRef>
          <a:effectRef idx="1">
            <a:schemeClr val="accent1"/>
          </a:effectRef>
          <a:fontRef idx="minor">
            <a:schemeClr val="dk1"/>
          </a:fontRef>
        </dgm:style>
      </dgm:prSet>
      <dgm:spPr/>
      <dgm:t>
        <a:bodyPr/>
        <a:lstStyle/>
        <a:p>
          <a:r>
            <a:rPr lang="it-IT" dirty="0" smtClean="0"/>
            <a:t>Beni strumentali</a:t>
          </a:r>
          <a:endParaRPr lang="it-IT" dirty="0"/>
        </a:p>
      </dgm:t>
    </dgm:pt>
    <dgm:pt modelId="{A09CBE22-BD84-43E0-BC59-165C0E3534A1}" type="parTrans" cxnId="{97892CB3-FA13-4726-881C-06838FBA7944}">
      <dgm:prSet/>
      <dgm:spPr/>
      <dgm:t>
        <a:bodyPr/>
        <a:lstStyle/>
        <a:p>
          <a:endParaRPr lang="it-IT"/>
        </a:p>
      </dgm:t>
    </dgm:pt>
    <dgm:pt modelId="{848E717F-898F-478B-A36F-E877B5AE9DC5}" type="sibTrans" cxnId="{97892CB3-FA13-4726-881C-06838FBA7944}">
      <dgm:prSet/>
      <dgm:spPr/>
      <dgm:t>
        <a:bodyPr/>
        <a:lstStyle/>
        <a:p>
          <a:endParaRPr lang="it-IT"/>
        </a:p>
      </dgm:t>
    </dgm:pt>
    <dgm:pt modelId="{3ABACEB9-88B0-483C-9CAF-9F0AAD1893B8}" type="asst">
      <dgm:prSet phldrT="[Testo]">
        <dgm:style>
          <a:lnRef idx="1">
            <a:schemeClr val="accent3"/>
          </a:lnRef>
          <a:fillRef idx="2">
            <a:schemeClr val="accent3"/>
          </a:fillRef>
          <a:effectRef idx="1">
            <a:schemeClr val="accent3"/>
          </a:effectRef>
          <a:fontRef idx="minor">
            <a:schemeClr val="dk1"/>
          </a:fontRef>
        </dgm:style>
      </dgm:prSet>
      <dgm:spPr/>
      <dgm:t>
        <a:bodyPr/>
        <a:lstStyle/>
        <a:p>
          <a:r>
            <a:rPr lang="it-IT" dirty="0" smtClean="0"/>
            <a:t>Un bene è strumentale  quando è destinato ad essere usato durevolmente nell’ambito dell’attività professionale</a:t>
          </a:r>
        </a:p>
        <a:p>
          <a:r>
            <a:rPr lang="it-IT" dirty="0" smtClean="0"/>
            <a:t>(es.  Macchinario per radiologia ,  mobili ed  arredi)</a:t>
          </a:r>
          <a:endParaRPr lang="it-IT" dirty="0"/>
        </a:p>
      </dgm:t>
    </dgm:pt>
    <dgm:pt modelId="{1587D3AA-705D-432E-8FBA-8367E22DAE94}" type="parTrans" cxnId="{233EFC42-8DF7-4229-8DAA-C3E13C0BA031}">
      <dgm:prSet/>
      <dgm:spPr/>
      <dgm:t>
        <a:bodyPr/>
        <a:lstStyle/>
        <a:p>
          <a:endParaRPr lang="it-IT"/>
        </a:p>
      </dgm:t>
    </dgm:pt>
    <dgm:pt modelId="{F49E6A7B-0833-4870-937F-7FB90774DFDB}" type="sibTrans" cxnId="{233EFC42-8DF7-4229-8DAA-C3E13C0BA031}">
      <dgm:prSet/>
      <dgm:spPr/>
      <dgm:t>
        <a:bodyPr/>
        <a:lstStyle/>
        <a:p>
          <a:endParaRPr lang="it-IT"/>
        </a:p>
      </dgm:t>
    </dgm:pt>
    <dgm:pt modelId="{7140EFDD-498B-4A61-B5C9-6B67BDEC947C}">
      <dgm:prSet phldrT="[Testo]">
        <dgm:style>
          <a:lnRef idx="1">
            <a:schemeClr val="accent1"/>
          </a:lnRef>
          <a:fillRef idx="2">
            <a:schemeClr val="accent1"/>
          </a:fillRef>
          <a:effectRef idx="1">
            <a:schemeClr val="accent1"/>
          </a:effectRef>
          <a:fontRef idx="minor">
            <a:schemeClr val="dk1"/>
          </a:fontRef>
        </dgm:style>
      </dgm:prSet>
      <dgm:spPr/>
      <dgm:t>
        <a:bodyPr/>
        <a:lstStyle/>
        <a:p>
          <a:r>
            <a:rPr lang="it-IT" dirty="0" smtClean="0"/>
            <a:t>Beni mobili</a:t>
          </a:r>
          <a:endParaRPr lang="it-IT" dirty="0"/>
        </a:p>
      </dgm:t>
    </dgm:pt>
    <dgm:pt modelId="{472F383A-47FE-4A47-8EC2-716E7A369BD7}" type="parTrans" cxnId="{42BC8E91-B1DE-499C-BFE8-67FB7DE303B8}">
      <dgm:prSet/>
      <dgm:spPr/>
      <dgm:t>
        <a:bodyPr/>
        <a:lstStyle/>
        <a:p>
          <a:endParaRPr lang="it-IT"/>
        </a:p>
      </dgm:t>
    </dgm:pt>
    <dgm:pt modelId="{A99D1594-12B5-43A9-A263-ACE0D2A4BB9D}" type="sibTrans" cxnId="{42BC8E91-B1DE-499C-BFE8-67FB7DE303B8}">
      <dgm:prSet/>
      <dgm:spPr/>
      <dgm:t>
        <a:bodyPr/>
        <a:lstStyle/>
        <a:p>
          <a:endParaRPr lang="it-IT"/>
        </a:p>
      </dgm:t>
    </dgm:pt>
    <dgm:pt modelId="{B1FDFE11-34BD-43E8-B6BD-C1D5D2689C23}">
      <dgm:prSet phldrT="[Testo]">
        <dgm:style>
          <a:lnRef idx="1">
            <a:schemeClr val="accent1"/>
          </a:lnRef>
          <a:fillRef idx="2">
            <a:schemeClr val="accent1"/>
          </a:fillRef>
          <a:effectRef idx="1">
            <a:schemeClr val="accent1"/>
          </a:effectRef>
          <a:fontRef idx="minor">
            <a:schemeClr val="dk1"/>
          </a:fontRef>
        </dgm:style>
      </dgm:prSet>
      <dgm:spPr/>
      <dgm:t>
        <a:bodyPr/>
        <a:lstStyle/>
        <a:p>
          <a:r>
            <a:rPr lang="it-IT" dirty="0" smtClean="0"/>
            <a:t>Mezzi di trasporto</a:t>
          </a:r>
          <a:endParaRPr lang="it-IT" dirty="0"/>
        </a:p>
      </dgm:t>
    </dgm:pt>
    <dgm:pt modelId="{9B75D3BA-3CE1-457E-A401-7016FA7958B9}" type="parTrans" cxnId="{9315F86A-E03E-48C3-8DBD-3ED506554353}">
      <dgm:prSet/>
      <dgm:spPr/>
      <dgm:t>
        <a:bodyPr/>
        <a:lstStyle/>
        <a:p>
          <a:endParaRPr lang="it-IT"/>
        </a:p>
      </dgm:t>
    </dgm:pt>
    <dgm:pt modelId="{994C8E14-9A29-4EE6-98E4-E76D346D8805}" type="sibTrans" cxnId="{9315F86A-E03E-48C3-8DBD-3ED506554353}">
      <dgm:prSet/>
      <dgm:spPr/>
      <dgm:t>
        <a:bodyPr/>
        <a:lstStyle/>
        <a:p>
          <a:endParaRPr lang="it-IT"/>
        </a:p>
      </dgm:t>
    </dgm:pt>
    <dgm:pt modelId="{98F8E1BA-5B22-4A4E-9C6D-2734E5E07A99}">
      <dgm:prSet phldrT="[Testo]">
        <dgm:style>
          <a:lnRef idx="1">
            <a:schemeClr val="accent1"/>
          </a:lnRef>
          <a:fillRef idx="2">
            <a:schemeClr val="accent1"/>
          </a:fillRef>
          <a:effectRef idx="1">
            <a:schemeClr val="accent1"/>
          </a:effectRef>
          <a:fontRef idx="minor">
            <a:schemeClr val="dk1"/>
          </a:fontRef>
        </dgm:style>
      </dgm:prSet>
      <dgm:spPr/>
      <dgm:t>
        <a:bodyPr/>
        <a:lstStyle/>
        <a:p>
          <a:r>
            <a:rPr lang="it-IT" dirty="0" smtClean="0"/>
            <a:t>Immobili </a:t>
          </a:r>
          <a:endParaRPr lang="it-IT" dirty="0"/>
        </a:p>
      </dgm:t>
    </dgm:pt>
    <dgm:pt modelId="{284B6E82-1438-485C-83A2-680B0057C83B}" type="parTrans" cxnId="{D64A9977-609D-4488-BB78-8507788927A6}">
      <dgm:prSet/>
      <dgm:spPr/>
      <dgm:t>
        <a:bodyPr/>
        <a:lstStyle/>
        <a:p>
          <a:endParaRPr lang="it-IT"/>
        </a:p>
      </dgm:t>
    </dgm:pt>
    <dgm:pt modelId="{6EC19CDE-563D-49DC-9ADB-4432E937D64C}" type="sibTrans" cxnId="{D64A9977-609D-4488-BB78-8507788927A6}">
      <dgm:prSet/>
      <dgm:spPr/>
      <dgm:t>
        <a:bodyPr/>
        <a:lstStyle/>
        <a:p>
          <a:endParaRPr lang="it-IT"/>
        </a:p>
      </dgm:t>
    </dgm:pt>
    <dgm:pt modelId="{B5E2CFEE-18B9-4171-A1BC-9580FF9C63C0}" type="pres">
      <dgm:prSet presAssocID="{CF4BD435-3C18-4D1C-83FB-03C456E38C05}" presName="hierChild1" presStyleCnt="0">
        <dgm:presLayoutVars>
          <dgm:orgChart val="1"/>
          <dgm:chPref val="1"/>
          <dgm:dir/>
          <dgm:animOne val="branch"/>
          <dgm:animLvl val="lvl"/>
          <dgm:resizeHandles/>
        </dgm:presLayoutVars>
      </dgm:prSet>
      <dgm:spPr/>
      <dgm:t>
        <a:bodyPr/>
        <a:lstStyle/>
        <a:p>
          <a:endParaRPr lang="it-IT"/>
        </a:p>
      </dgm:t>
    </dgm:pt>
    <dgm:pt modelId="{397A7FD2-1E05-4616-A2A7-E97DAFFB405B}" type="pres">
      <dgm:prSet presAssocID="{2116379F-1D89-4FAD-AB6F-6BEA0F25FC43}" presName="hierRoot1" presStyleCnt="0">
        <dgm:presLayoutVars>
          <dgm:hierBranch val="init"/>
        </dgm:presLayoutVars>
      </dgm:prSet>
      <dgm:spPr/>
    </dgm:pt>
    <dgm:pt modelId="{FA954C4C-0C6F-4AAB-9016-0F87625DD22A}" type="pres">
      <dgm:prSet presAssocID="{2116379F-1D89-4FAD-AB6F-6BEA0F25FC43}" presName="rootComposite1" presStyleCnt="0"/>
      <dgm:spPr/>
    </dgm:pt>
    <dgm:pt modelId="{3E0E64BA-CE62-424A-B911-A48EB8AD36CC}" type="pres">
      <dgm:prSet presAssocID="{2116379F-1D89-4FAD-AB6F-6BEA0F25FC43}" presName="rootText1" presStyleLbl="node0" presStyleIdx="0" presStyleCnt="1">
        <dgm:presLayoutVars>
          <dgm:chPref val="3"/>
        </dgm:presLayoutVars>
      </dgm:prSet>
      <dgm:spPr/>
      <dgm:t>
        <a:bodyPr/>
        <a:lstStyle/>
        <a:p>
          <a:endParaRPr lang="it-IT"/>
        </a:p>
      </dgm:t>
    </dgm:pt>
    <dgm:pt modelId="{A0E8BEB0-E811-4494-85C3-BDFA648F7BCF}" type="pres">
      <dgm:prSet presAssocID="{2116379F-1D89-4FAD-AB6F-6BEA0F25FC43}" presName="rootConnector1" presStyleLbl="node1" presStyleIdx="0" presStyleCnt="0"/>
      <dgm:spPr/>
      <dgm:t>
        <a:bodyPr/>
        <a:lstStyle/>
        <a:p>
          <a:endParaRPr lang="it-IT"/>
        </a:p>
      </dgm:t>
    </dgm:pt>
    <dgm:pt modelId="{E9084E42-A2A3-4D67-B8E2-F94ADA09B2B7}" type="pres">
      <dgm:prSet presAssocID="{2116379F-1D89-4FAD-AB6F-6BEA0F25FC43}" presName="hierChild2" presStyleCnt="0"/>
      <dgm:spPr/>
    </dgm:pt>
    <dgm:pt modelId="{334E6D9F-96AE-40C3-9220-5E2157DFD0B4}" type="pres">
      <dgm:prSet presAssocID="{472F383A-47FE-4A47-8EC2-716E7A369BD7}" presName="Name37" presStyleLbl="parChTrans1D2" presStyleIdx="0" presStyleCnt="4"/>
      <dgm:spPr/>
      <dgm:t>
        <a:bodyPr/>
        <a:lstStyle/>
        <a:p>
          <a:endParaRPr lang="it-IT"/>
        </a:p>
      </dgm:t>
    </dgm:pt>
    <dgm:pt modelId="{37C392E3-0C0E-4045-BDED-BEAEEBC3B195}" type="pres">
      <dgm:prSet presAssocID="{7140EFDD-498B-4A61-B5C9-6B67BDEC947C}" presName="hierRoot2" presStyleCnt="0">
        <dgm:presLayoutVars>
          <dgm:hierBranch val="init"/>
        </dgm:presLayoutVars>
      </dgm:prSet>
      <dgm:spPr/>
    </dgm:pt>
    <dgm:pt modelId="{79DE8B89-FBFD-47F9-B664-B7A1289FEF41}" type="pres">
      <dgm:prSet presAssocID="{7140EFDD-498B-4A61-B5C9-6B67BDEC947C}" presName="rootComposite" presStyleCnt="0"/>
      <dgm:spPr/>
    </dgm:pt>
    <dgm:pt modelId="{4A2DFE57-38F0-404B-9DD3-607370B84D54}" type="pres">
      <dgm:prSet presAssocID="{7140EFDD-498B-4A61-B5C9-6B67BDEC947C}" presName="rootText" presStyleLbl="node2" presStyleIdx="0" presStyleCnt="3">
        <dgm:presLayoutVars>
          <dgm:chPref val="3"/>
        </dgm:presLayoutVars>
      </dgm:prSet>
      <dgm:spPr/>
      <dgm:t>
        <a:bodyPr/>
        <a:lstStyle/>
        <a:p>
          <a:endParaRPr lang="it-IT"/>
        </a:p>
      </dgm:t>
    </dgm:pt>
    <dgm:pt modelId="{888E9DB9-82F3-4572-B80E-FB9E147EEA06}" type="pres">
      <dgm:prSet presAssocID="{7140EFDD-498B-4A61-B5C9-6B67BDEC947C}" presName="rootConnector" presStyleLbl="node2" presStyleIdx="0" presStyleCnt="3"/>
      <dgm:spPr/>
      <dgm:t>
        <a:bodyPr/>
        <a:lstStyle/>
        <a:p>
          <a:endParaRPr lang="it-IT"/>
        </a:p>
      </dgm:t>
    </dgm:pt>
    <dgm:pt modelId="{4FABAEE3-C76A-4DEC-B4C9-86379D9D199F}" type="pres">
      <dgm:prSet presAssocID="{7140EFDD-498B-4A61-B5C9-6B67BDEC947C}" presName="hierChild4" presStyleCnt="0"/>
      <dgm:spPr/>
    </dgm:pt>
    <dgm:pt modelId="{8AF47E17-4DA6-480B-8D57-7C5FC97E1B3C}" type="pres">
      <dgm:prSet presAssocID="{7140EFDD-498B-4A61-B5C9-6B67BDEC947C}" presName="hierChild5" presStyleCnt="0"/>
      <dgm:spPr/>
    </dgm:pt>
    <dgm:pt modelId="{1309580F-F8F1-465E-9FA3-729E4D4647D8}" type="pres">
      <dgm:prSet presAssocID="{9B75D3BA-3CE1-457E-A401-7016FA7958B9}" presName="Name37" presStyleLbl="parChTrans1D2" presStyleIdx="1" presStyleCnt="4"/>
      <dgm:spPr/>
      <dgm:t>
        <a:bodyPr/>
        <a:lstStyle/>
        <a:p>
          <a:endParaRPr lang="it-IT"/>
        </a:p>
      </dgm:t>
    </dgm:pt>
    <dgm:pt modelId="{D348446D-F638-45C9-A67F-7C24EAEE4021}" type="pres">
      <dgm:prSet presAssocID="{B1FDFE11-34BD-43E8-B6BD-C1D5D2689C23}" presName="hierRoot2" presStyleCnt="0">
        <dgm:presLayoutVars>
          <dgm:hierBranch val="init"/>
        </dgm:presLayoutVars>
      </dgm:prSet>
      <dgm:spPr/>
    </dgm:pt>
    <dgm:pt modelId="{4A771702-E89E-4D9C-BABF-C8A59D1A77FD}" type="pres">
      <dgm:prSet presAssocID="{B1FDFE11-34BD-43E8-B6BD-C1D5D2689C23}" presName="rootComposite" presStyleCnt="0"/>
      <dgm:spPr/>
    </dgm:pt>
    <dgm:pt modelId="{D78F8D83-E4E3-421E-A926-0450800BB548}" type="pres">
      <dgm:prSet presAssocID="{B1FDFE11-34BD-43E8-B6BD-C1D5D2689C23}" presName="rootText" presStyleLbl="node2" presStyleIdx="1" presStyleCnt="3">
        <dgm:presLayoutVars>
          <dgm:chPref val="3"/>
        </dgm:presLayoutVars>
      </dgm:prSet>
      <dgm:spPr/>
      <dgm:t>
        <a:bodyPr/>
        <a:lstStyle/>
        <a:p>
          <a:endParaRPr lang="it-IT"/>
        </a:p>
      </dgm:t>
    </dgm:pt>
    <dgm:pt modelId="{620C3E81-273F-43F8-83AC-F13DDE836D6E}" type="pres">
      <dgm:prSet presAssocID="{B1FDFE11-34BD-43E8-B6BD-C1D5D2689C23}" presName="rootConnector" presStyleLbl="node2" presStyleIdx="1" presStyleCnt="3"/>
      <dgm:spPr/>
      <dgm:t>
        <a:bodyPr/>
        <a:lstStyle/>
        <a:p>
          <a:endParaRPr lang="it-IT"/>
        </a:p>
      </dgm:t>
    </dgm:pt>
    <dgm:pt modelId="{968AB795-47B5-4267-9D81-13B0F13D60E6}" type="pres">
      <dgm:prSet presAssocID="{B1FDFE11-34BD-43E8-B6BD-C1D5D2689C23}" presName="hierChild4" presStyleCnt="0"/>
      <dgm:spPr/>
    </dgm:pt>
    <dgm:pt modelId="{917102FD-0141-4782-9220-6AEBA98526D2}" type="pres">
      <dgm:prSet presAssocID="{B1FDFE11-34BD-43E8-B6BD-C1D5D2689C23}" presName="hierChild5" presStyleCnt="0"/>
      <dgm:spPr/>
    </dgm:pt>
    <dgm:pt modelId="{3C601203-7BEE-42DA-8D49-11FEA0D0E906}" type="pres">
      <dgm:prSet presAssocID="{284B6E82-1438-485C-83A2-680B0057C83B}" presName="Name37" presStyleLbl="parChTrans1D2" presStyleIdx="2" presStyleCnt="4"/>
      <dgm:spPr/>
      <dgm:t>
        <a:bodyPr/>
        <a:lstStyle/>
        <a:p>
          <a:endParaRPr lang="it-IT"/>
        </a:p>
      </dgm:t>
    </dgm:pt>
    <dgm:pt modelId="{9E615B18-2B1A-40D0-B7C8-4F173220F864}" type="pres">
      <dgm:prSet presAssocID="{98F8E1BA-5B22-4A4E-9C6D-2734E5E07A99}" presName="hierRoot2" presStyleCnt="0">
        <dgm:presLayoutVars>
          <dgm:hierBranch val="init"/>
        </dgm:presLayoutVars>
      </dgm:prSet>
      <dgm:spPr/>
    </dgm:pt>
    <dgm:pt modelId="{562F181C-3D3E-4462-BD4E-B4ED722C4114}" type="pres">
      <dgm:prSet presAssocID="{98F8E1BA-5B22-4A4E-9C6D-2734E5E07A99}" presName="rootComposite" presStyleCnt="0"/>
      <dgm:spPr/>
    </dgm:pt>
    <dgm:pt modelId="{2A642B74-59BD-4776-A80B-FA18F44B0B75}" type="pres">
      <dgm:prSet presAssocID="{98F8E1BA-5B22-4A4E-9C6D-2734E5E07A99}" presName="rootText" presStyleLbl="node2" presStyleIdx="2" presStyleCnt="3">
        <dgm:presLayoutVars>
          <dgm:chPref val="3"/>
        </dgm:presLayoutVars>
      </dgm:prSet>
      <dgm:spPr/>
      <dgm:t>
        <a:bodyPr/>
        <a:lstStyle/>
        <a:p>
          <a:endParaRPr lang="it-IT"/>
        </a:p>
      </dgm:t>
    </dgm:pt>
    <dgm:pt modelId="{FF0CAE56-84E5-469C-A841-2F9EE4B9139D}" type="pres">
      <dgm:prSet presAssocID="{98F8E1BA-5B22-4A4E-9C6D-2734E5E07A99}" presName="rootConnector" presStyleLbl="node2" presStyleIdx="2" presStyleCnt="3"/>
      <dgm:spPr/>
      <dgm:t>
        <a:bodyPr/>
        <a:lstStyle/>
        <a:p>
          <a:endParaRPr lang="it-IT"/>
        </a:p>
      </dgm:t>
    </dgm:pt>
    <dgm:pt modelId="{4979A998-6439-4043-BC32-6F3F3F39627F}" type="pres">
      <dgm:prSet presAssocID="{98F8E1BA-5B22-4A4E-9C6D-2734E5E07A99}" presName="hierChild4" presStyleCnt="0"/>
      <dgm:spPr/>
    </dgm:pt>
    <dgm:pt modelId="{C30FC7DA-BA94-4FD7-B419-9590052D0C08}" type="pres">
      <dgm:prSet presAssocID="{98F8E1BA-5B22-4A4E-9C6D-2734E5E07A99}" presName="hierChild5" presStyleCnt="0"/>
      <dgm:spPr/>
    </dgm:pt>
    <dgm:pt modelId="{E96BF232-6E73-4432-91CB-BAEE1BB01EAC}" type="pres">
      <dgm:prSet presAssocID="{2116379F-1D89-4FAD-AB6F-6BEA0F25FC43}" presName="hierChild3" presStyleCnt="0"/>
      <dgm:spPr/>
    </dgm:pt>
    <dgm:pt modelId="{11FE20BC-DE58-47E9-8CE4-9560B1F0B800}" type="pres">
      <dgm:prSet presAssocID="{1587D3AA-705D-432E-8FBA-8367E22DAE94}" presName="Name111" presStyleLbl="parChTrans1D2" presStyleIdx="3" presStyleCnt="4"/>
      <dgm:spPr/>
      <dgm:t>
        <a:bodyPr/>
        <a:lstStyle/>
        <a:p>
          <a:endParaRPr lang="it-IT"/>
        </a:p>
      </dgm:t>
    </dgm:pt>
    <dgm:pt modelId="{AD2139A8-27EF-4870-86A6-4887E5181C70}" type="pres">
      <dgm:prSet presAssocID="{3ABACEB9-88B0-483C-9CAF-9F0AAD1893B8}" presName="hierRoot3" presStyleCnt="0">
        <dgm:presLayoutVars>
          <dgm:hierBranch val="init"/>
        </dgm:presLayoutVars>
      </dgm:prSet>
      <dgm:spPr/>
    </dgm:pt>
    <dgm:pt modelId="{ABEA7BB2-6FE4-4CBF-9070-0FED62A0F7D6}" type="pres">
      <dgm:prSet presAssocID="{3ABACEB9-88B0-483C-9CAF-9F0AAD1893B8}" presName="rootComposite3" presStyleCnt="0"/>
      <dgm:spPr/>
    </dgm:pt>
    <dgm:pt modelId="{79C506E1-762B-4089-8218-0B0038636E3E}" type="pres">
      <dgm:prSet presAssocID="{3ABACEB9-88B0-483C-9CAF-9F0AAD1893B8}" presName="rootText3" presStyleLbl="asst1" presStyleIdx="0" presStyleCnt="1" custScaleX="181500" custScaleY="136231">
        <dgm:presLayoutVars>
          <dgm:chPref val="3"/>
        </dgm:presLayoutVars>
      </dgm:prSet>
      <dgm:spPr/>
      <dgm:t>
        <a:bodyPr/>
        <a:lstStyle/>
        <a:p>
          <a:endParaRPr lang="it-IT"/>
        </a:p>
      </dgm:t>
    </dgm:pt>
    <dgm:pt modelId="{5BDC5D78-841B-4928-8664-9F3C669180EF}" type="pres">
      <dgm:prSet presAssocID="{3ABACEB9-88B0-483C-9CAF-9F0AAD1893B8}" presName="rootConnector3" presStyleLbl="asst1" presStyleIdx="0" presStyleCnt="1"/>
      <dgm:spPr/>
      <dgm:t>
        <a:bodyPr/>
        <a:lstStyle/>
        <a:p>
          <a:endParaRPr lang="it-IT"/>
        </a:p>
      </dgm:t>
    </dgm:pt>
    <dgm:pt modelId="{C8AB52BC-7F36-4F32-BF4C-01AD7D44C0D4}" type="pres">
      <dgm:prSet presAssocID="{3ABACEB9-88B0-483C-9CAF-9F0AAD1893B8}" presName="hierChild6" presStyleCnt="0"/>
      <dgm:spPr/>
    </dgm:pt>
    <dgm:pt modelId="{D044C8E7-31B4-4AAF-BC45-91ACDFEB83BA}" type="pres">
      <dgm:prSet presAssocID="{3ABACEB9-88B0-483C-9CAF-9F0AAD1893B8}" presName="hierChild7" presStyleCnt="0"/>
      <dgm:spPr/>
    </dgm:pt>
  </dgm:ptLst>
  <dgm:cxnLst>
    <dgm:cxn modelId="{A0EFBF76-0480-4D46-8C28-D853B926EFC5}" type="presOf" srcId="{2116379F-1D89-4FAD-AB6F-6BEA0F25FC43}" destId="{A0E8BEB0-E811-4494-85C3-BDFA648F7BCF}" srcOrd="1" destOrd="0" presId="urn:microsoft.com/office/officeart/2005/8/layout/orgChart1"/>
    <dgm:cxn modelId="{E2BA8E32-728C-40DD-8C1F-E4C5086A65F7}" type="presOf" srcId="{3ABACEB9-88B0-483C-9CAF-9F0AAD1893B8}" destId="{5BDC5D78-841B-4928-8664-9F3C669180EF}" srcOrd="1" destOrd="0" presId="urn:microsoft.com/office/officeart/2005/8/layout/orgChart1"/>
    <dgm:cxn modelId="{9A9401BB-5A09-4E96-AEA7-9FC512778DFB}" type="presOf" srcId="{7140EFDD-498B-4A61-B5C9-6B67BDEC947C}" destId="{4A2DFE57-38F0-404B-9DD3-607370B84D54}" srcOrd="0" destOrd="0" presId="urn:microsoft.com/office/officeart/2005/8/layout/orgChart1"/>
    <dgm:cxn modelId="{83F0ACF4-9FC0-44BD-AB16-97773A45C934}" type="presOf" srcId="{B1FDFE11-34BD-43E8-B6BD-C1D5D2689C23}" destId="{620C3E81-273F-43F8-83AC-F13DDE836D6E}" srcOrd="1" destOrd="0" presId="urn:microsoft.com/office/officeart/2005/8/layout/orgChart1"/>
    <dgm:cxn modelId="{42BC8E91-B1DE-499C-BFE8-67FB7DE303B8}" srcId="{2116379F-1D89-4FAD-AB6F-6BEA0F25FC43}" destId="{7140EFDD-498B-4A61-B5C9-6B67BDEC947C}" srcOrd="1" destOrd="0" parTransId="{472F383A-47FE-4A47-8EC2-716E7A369BD7}" sibTransId="{A99D1594-12B5-43A9-A263-ACE0D2A4BB9D}"/>
    <dgm:cxn modelId="{61ADA69C-ABDA-4AF7-A1AD-D70D14B85B51}" type="presOf" srcId="{98F8E1BA-5B22-4A4E-9C6D-2734E5E07A99}" destId="{FF0CAE56-84E5-469C-A841-2F9EE4B9139D}" srcOrd="1" destOrd="0" presId="urn:microsoft.com/office/officeart/2005/8/layout/orgChart1"/>
    <dgm:cxn modelId="{97892CB3-FA13-4726-881C-06838FBA7944}" srcId="{CF4BD435-3C18-4D1C-83FB-03C456E38C05}" destId="{2116379F-1D89-4FAD-AB6F-6BEA0F25FC43}" srcOrd="0" destOrd="0" parTransId="{A09CBE22-BD84-43E0-BC59-165C0E3534A1}" sibTransId="{848E717F-898F-478B-A36F-E877B5AE9DC5}"/>
    <dgm:cxn modelId="{B4FD8635-B41D-4004-BDAA-A0B8E2748B9E}" type="presOf" srcId="{472F383A-47FE-4A47-8EC2-716E7A369BD7}" destId="{334E6D9F-96AE-40C3-9220-5E2157DFD0B4}" srcOrd="0" destOrd="0" presId="urn:microsoft.com/office/officeart/2005/8/layout/orgChart1"/>
    <dgm:cxn modelId="{9315F86A-E03E-48C3-8DBD-3ED506554353}" srcId="{2116379F-1D89-4FAD-AB6F-6BEA0F25FC43}" destId="{B1FDFE11-34BD-43E8-B6BD-C1D5D2689C23}" srcOrd="2" destOrd="0" parTransId="{9B75D3BA-3CE1-457E-A401-7016FA7958B9}" sibTransId="{994C8E14-9A29-4EE6-98E4-E76D346D8805}"/>
    <dgm:cxn modelId="{D64A9977-609D-4488-BB78-8507788927A6}" srcId="{2116379F-1D89-4FAD-AB6F-6BEA0F25FC43}" destId="{98F8E1BA-5B22-4A4E-9C6D-2734E5E07A99}" srcOrd="3" destOrd="0" parTransId="{284B6E82-1438-485C-83A2-680B0057C83B}" sibTransId="{6EC19CDE-563D-49DC-9ADB-4432E937D64C}"/>
    <dgm:cxn modelId="{8610D518-30AD-4349-8AC9-06071BAADEB6}" type="presOf" srcId="{B1FDFE11-34BD-43E8-B6BD-C1D5D2689C23}" destId="{D78F8D83-E4E3-421E-A926-0450800BB548}" srcOrd="0" destOrd="0" presId="urn:microsoft.com/office/officeart/2005/8/layout/orgChart1"/>
    <dgm:cxn modelId="{233EFC42-8DF7-4229-8DAA-C3E13C0BA031}" srcId="{2116379F-1D89-4FAD-AB6F-6BEA0F25FC43}" destId="{3ABACEB9-88B0-483C-9CAF-9F0AAD1893B8}" srcOrd="0" destOrd="0" parTransId="{1587D3AA-705D-432E-8FBA-8367E22DAE94}" sibTransId="{F49E6A7B-0833-4870-937F-7FB90774DFDB}"/>
    <dgm:cxn modelId="{C0AD6738-CCD8-475D-9309-889D0D4EE6E1}" type="presOf" srcId="{98F8E1BA-5B22-4A4E-9C6D-2734E5E07A99}" destId="{2A642B74-59BD-4776-A80B-FA18F44B0B75}" srcOrd="0" destOrd="0" presId="urn:microsoft.com/office/officeart/2005/8/layout/orgChart1"/>
    <dgm:cxn modelId="{425CC62D-1910-4017-BCE5-D237EBAC5D2D}" type="presOf" srcId="{CF4BD435-3C18-4D1C-83FB-03C456E38C05}" destId="{B5E2CFEE-18B9-4171-A1BC-9580FF9C63C0}" srcOrd="0" destOrd="0" presId="urn:microsoft.com/office/officeart/2005/8/layout/orgChart1"/>
    <dgm:cxn modelId="{419561BC-7671-47A2-BF68-A9FA92E4D767}" type="presOf" srcId="{284B6E82-1438-485C-83A2-680B0057C83B}" destId="{3C601203-7BEE-42DA-8D49-11FEA0D0E906}" srcOrd="0" destOrd="0" presId="urn:microsoft.com/office/officeart/2005/8/layout/orgChart1"/>
    <dgm:cxn modelId="{FEAEE659-D8DF-4BDA-A29E-E92FB1460793}" type="presOf" srcId="{3ABACEB9-88B0-483C-9CAF-9F0AAD1893B8}" destId="{79C506E1-762B-4089-8218-0B0038636E3E}" srcOrd="0" destOrd="0" presId="urn:microsoft.com/office/officeart/2005/8/layout/orgChart1"/>
    <dgm:cxn modelId="{1ADD3DCE-2A00-4421-8806-0301078BE05B}" type="presOf" srcId="{1587D3AA-705D-432E-8FBA-8367E22DAE94}" destId="{11FE20BC-DE58-47E9-8CE4-9560B1F0B800}" srcOrd="0" destOrd="0" presId="urn:microsoft.com/office/officeart/2005/8/layout/orgChart1"/>
    <dgm:cxn modelId="{3FCCA384-EB1A-4FA7-86CD-7FB088731AC5}" type="presOf" srcId="{9B75D3BA-3CE1-457E-A401-7016FA7958B9}" destId="{1309580F-F8F1-465E-9FA3-729E4D4647D8}" srcOrd="0" destOrd="0" presId="urn:microsoft.com/office/officeart/2005/8/layout/orgChart1"/>
    <dgm:cxn modelId="{0D65AA32-36B6-4498-A6F8-CF903D46D734}" type="presOf" srcId="{2116379F-1D89-4FAD-AB6F-6BEA0F25FC43}" destId="{3E0E64BA-CE62-424A-B911-A48EB8AD36CC}" srcOrd="0" destOrd="0" presId="urn:microsoft.com/office/officeart/2005/8/layout/orgChart1"/>
    <dgm:cxn modelId="{B36196FF-C57C-4021-84EF-AB9D70AC7FF9}" type="presOf" srcId="{7140EFDD-498B-4A61-B5C9-6B67BDEC947C}" destId="{888E9DB9-82F3-4572-B80E-FB9E147EEA06}" srcOrd="1" destOrd="0" presId="urn:microsoft.com/office/officeart/2005/8/layout/orgChart1"/>
    <dgm:cxn modelId="{038B7150-B8F8-4C73-A9F5-0D74405E56F5}" type="presParOf" srcId="{B5E2CFEE-18B9-4171-A1BC-9580FF9C63C0}" destId="{397A7FD2-1E05-4616-A2A7-E97DAFFB405B}" srcOrd="0" destOrd="0" presId="urn:microsoft.com/office/officeart/2005/8/layout/orgChart1"/>
    <dgm:cxn modelId="{2175C4AD-A004-4204-AFE1-D7CD06C8A8D0}" type="presParOf" srcId="{397A7FD2-1E05-4616-A2A7-E97DAFFB405B}" destId="{FA954C4C-0C6F-4AAB-9016-0F87625DD22A}" srcOrd="0" destOrd="0" presId="urn:microsoft.com/office/officeart/2005/8/layout/orgChart1"/>
    <dgm:cxn modelId="{94D6ABC3-9C4B-45A8-987E-41C11F5A957D}" type="presParOf" srcId="{FA954C4C-0C6F-4AAB-9016-0F87625DD22A}" destId="{3E0E64BA-CE62-424A-B911-A48EB8AD36CC}" srcOrd="0" destOrd="0" presId="urn:microsoft.com/office/officeart/2005/8/layout/orgChart1"/>
    <dgm:cxn modelId="{B4A9BEF4-27CC-42B6-AE97-303D965501EF}" type="presParOf" srcId="{FA954C4C-0C6F-4AAB-9016-0F87625DD22A}" destId="{A0E8BEB0-E811-4494-85C3-BDFA648F7BCF}" srcOrd="1" destOrd="0" presId="urn:microsoft.com/office/officeart/2005/8/layout/orgChart1"/>
    <dgm:cxn modelId="{4264FABD-673B-405E-8BFA-413197C8423D}" type="presParOf" srcId="{397A7FD2-1E05-4616-A2A7-E97DAFFB405B}" destId="{E9084E42-A2A3-4D67-B8E2-F94ADA09B2B7}" srcOrd="1" destOrd="0" presId="urn:microsoft.com/office/officeart/2005/8/layout/orgChart1"/>
    <dgm:cxn modelId="{3BB83C5F-C8F5-4DCC-B396-2BAD32DCEEF6}" type="presParOf" srcId="{E9084E42-A2A3-4D67-B8E2-F94ADA09B2B7}" destId="{334E6D9F-96AE-40C3-9220-5E2157DFD0B4}" srcOrd="0" destOrd="0" presId="urn:microsoft.com/office/officeart/2005/8/layout/orgChart1"/>
    <dgm:cxn modelId="{52FDFFF7-F89A-4133-8711-EBBCEBF6E6B1}" type="presParOf" srcId="{E9084E42-A2A3-4D67-B8E2-F94ADA09B2B7}" destId="{37C392E3-0C0E-4045-BDED-BEAEEBC3B195}" srcOrd="1" destOrd="0" presId="urn:microsoft.com/office/officeart/2005/8/layout/orgChart1"/>
    <dgm:cxn modelId="{9AC8CFA9-31F2-4C85-91D1-D9956484F882}" type="presParOf" srcId="{37C392E3-0C0E-4045-BDED-BEAEEBC3B195}" destId="{79DE8B89-FBFD-47F9-B664-B7A1289FEF41}" srcOrd="0" destOrd="0" presId="urn:microsoft.com/office/officeart/2005/8/layout/orgChart1"/>
    <dgm:cxn modelId="{210692EB-C7FD-47B5-AF38-92C6FB7B4282}" type="presParOf" srcId="{79DE8B89-FBFD-47F9-B664-B7A1289FEF41}" destId="{4A2DFE57-38F0-404B-9DD3-607370B84D54}" srcOrd="0" destOrd="0" presId="urn:microsoft.com/office/officeart/2005/8/layout/orgChart1"/>
    <dgm:cxn modelId="{5B3E5337-645A-4D8C-846C-36A6BFA70CC1}" type="presParOf" srcId="{79DE8B89-FBFD-47F9-B664-B7A1289FEF41}" destId="{888E9DB9-82F3-4572-B80E-FB9E147EEA06}" srcOrd="1" destOrd="0" presId="urn:microsoft.com/office/officeart/2005/8/layout/orgChart1"/>
    <dgm:cxn modelId="{2AAC55AA-ED64-437D-8730-3C04D386E968}" type="presParOf" srcId="{37C392E3-0C0E-4045-BDED-BEAEEBC3B195}" destId="{4FABAEE3-C76A-4DEC-B4C9-86379D9D199F}" srcOrd="1" destOrd="0" presId="urn:microsoft.com/office/officeart/2005/8/layout/orgChart1"/>
    <dgm:cxn modelId="{21291F40-0CCF-4BC8-9FD1-1427EE111023}" type="presParOf" srcId="{37C392E3-0C0E-4045-BDED-BEAEEBC3B195}" destId="{8AF47E17-4DA6-480B-8D57-7C5FC97E1B3C}" srcOrd="2" destOrd="0" presId="urn:microsoft.com/office/officeart/2005/8/layout/orgChart1"/>
    <dgm:cxn modelId="{9E0F7BD0-381D-40F4-A2C8-057ED5FB93A4}" type="presParOf" srcId="{E9084E42-A2A3-4D67-B8E2-F94ADA09B2B7}" destId="{1309580F-F8F1-465E-9FA3-729E4D4647D8}" srcOrd="2" destOrd="0" presId="urn:microsoft.com/office/officeart/2005/8/layout/orgChart1"/>
    <dgm:cxn modelId="{8B7EDF11-2FAC-4DB3-8891-8A8FA05674A8}" type="presParOf" srcId="{E9084E42-A2A3-4D67-B8E2-F94ADA09B2B7}" destId="{D348446D-F638-45C9-A67F-7C24EAEE4021}" srcOrd="3" destOrd="0" presId="urn:microsoft.com/office/officeart/2005/8/layout/orgChart1"/>
    <dgm:cxn modelId="{E0DA0A7E-1C42-4DF3-BD71-DC43AD5B6D2F}" type="presParOf" srcId="{D348446D-F638-45C9-A67F-7C24EAEE4021}" destId="{4A771702-E89E-4D9C-BABF-C8A59D1A77FD}" srcOrd="0" destOrd="0" presId="urn:microsoft.com/office/officeart/2005/8/layout/orgChart1"/>
    <dgm:cxn modelId="{59769E67-AF86-4F5A-AB77-9EBC44844F1D}" type="presParOf" srcId="{4A771702-E89E-4D9C-BABF-C8A59D1A77FD}" destId="{D78F8D83-E4E3-421E-A926-0450800BB548}" srcOrd="0" destOrd="0" presId="urn:microsoft.com/office/officeart/2005/8/layout/orgChart1"/>
    <dgm:cxn modelId="{787FE367-5E66-4A38-ADF3-9C812A604691}" type="presParOf" srcId="{4A771702-E89E-4D9C-BABF-C8A59D1A77FD}" destId="{620C3E81-273F-43F8-83AC-F13DDE836D6E}" srcOrd="1" destOrd="0" presId="urn:microsoft.com/office/officeart/2005/8/layout/orgChart1"/>
    <dgm:cxn modelId="{5ECBA95F-5F66-4FCF-8DD7-D206E124FD0C}" type="presParOf" srcId="{D348446D-F638-45C9-A67F-7C24EAEE4021}" destId="{968AB795-47B5-4267-9D81-13B0F13D60E6}" srcOrd="1" destOrd="0" presId="urn:microsoft.com/office/officeart/2005/8/layout/orgChart1"/>
    <dgm:cxn modelId="{5910983D-D6EB-40D2-8622-788002F2836B}" type="presParOf" srcId="{D348446D-F638-45C9-A67F-7C24EAEE4021}" destId="{917102FD-0141-4782-9220-6AEBA98526D2}" srcOrd="2" destOrd="0" presId="urn:microsoft.com/office/officeart/2005/8/layout/orgChart1"/>
    <dgm:cxn modelId="{2146CB7D-98E0-409F-B91A-F5159B06AA30}" type="presParOf" srcId="{E9084E42-A2A3-4D67-B8E2-F94ADA09B2B7}" destId="{3C601203-7BEE-42DA-8D49-11FEA0D0E906}" srcOrd="4" destOrd="0" presId="urn:microsoft.com/office/officeart/2005/8/layout/orgChart1"/>
    <dgm:cxn modelId="{79199671-5F2C-4B84-ACCE-5BE46AE88160}" type="presParOf" srcId="{E9084E42-A2A3-4D67-B8E2-F94ADA09B2B7}" destId="{9E615B18-2B1A-40D0-B7C8-4F173220F864}" srcOrd="5" destOrd="0" presId="urn:microsoft.com/office/officeart/2005/8/layout/orgChart1"/>
    <dgm:cxn modelId="{BDFEB6BD-E983-47C3-9310-3F994C1AD7A7}" type="presParOf" srcId="{9E615B18-2B1A-40D0-B7C8-4F173220F864}" destId="{562F181C-3D3E-4462-BD4E-B4ED722C4114}" srcOrd="0" destOrd="0" presId="urn:microsoft.com/office/officeart/2005/8/layout/orgChart1"/>
    <dgm:cxn modelId="{96D943DC-44A3-4BBF-95EA-2D41120CA915}" type="presParOf" srcId="{562F181C-3D3E-4462-BD4E-B4ED722C4114}" destId="{2A642B74-59BD-4776-A80B-FA18F44B0B75}" srcOrd="0" destOrd="0" presId="urn:microsoft.com/office/officeart/2005/8/layout/orgChart1"/>
    <dgm:cxn modelId="{2EE32D31-210E-4CC0-93B2-5F6B2662A319}" type="presParOf" srcId="{562F181C-3D3E-4462-BD4E-B4ED722C4114}" destId="{FF0CAE56-84E5-469C-A841-2F9EE4B9139D}" srcOrd="1" destOrd="0" presId="urn:microsoft.com/office/officeart/2005/8/layout/orgChart1"/>
    <dgm:cxn modelId="{9785624C-2320-4895-B17A-0C0C3864B945}" type="presParOf" srcId="{9E615B18-2B1A-40D0-B7C8-4F173220F864}" destId="{4979A998-6439-4043-BC32-6F3F3F39627F}" srcOrd="1" destOrd="0" presId="urn:microsoft.com/office/officeart/2005/8/layout/orgChart1"/>
    <dgm:cxn modelId="{15BA34AC-0E72-4A31-9055-33922B32CD11}" type="presParOf" srcId="{9E615B18-2B1A-40D0-B7C8-4F173220F864}" destId="{C30FC7DA-BA94-4FD7-B419-9590052D0C08}" srcOrd="2" destOrd="0" presId="urn:microsoft.com/office/officeart/2005/8/layout/orgChart1"/>
    <dgm:cxn modelId="{8BF8B47E-FE50-428B-A5AB-6EC5E08C6790}" type="presParOf" srcId="{397A7FD2-1E05-4616-A2A7-E97DAFFB405B}" destId="{E96BF232-6E73-4432-91CB-BAEE1BB01EAC}" srcOrd="2" destOrd="0" presId="urn:microsoft.com/office/officeart/2005/8/layout/orgChart1"/>
    <dgm:cxn modelId="{DBA1507E-8165-42F0-A8A0-4A9D3A4A36B7}" type="presParOf" srcId="{E96BF232-6E73-4432-91CB-BAEE1BB01EAC}" destId="{11FE20BC-DE58-47E9-8CE4-9560B1F0B800}" srcOrd="0" destOrd="0" presId="urn:microsoft.com/office/officeart/2005/8/layout/orgChart1"/>
    <dgm:cxn modelId="{4FDA2E2F-CF82-45DF-B5F4-DBA59A3CEEE4}" type="presParOf" srcId="{E96BF232-6E73-4432-91CB-BAEE1BB01EAC}" destId="{AD2139A8-27EF-4870-86A6-4887E5181C70}" srcOrd="1" destOrd="0" presId="urn:microsoft.com/office/officeart/2005/8/layout/orgChart1"/>
    <dgm:cxn modelId="{BE159492-DFED-4CC9-8EF3-1327F2CD50A7}" type="presParOf" srcId="{AD2139A8-27EF-4870-86A6-4887E5181C70}" destId="{ABEA7BB2-6FE4-4CBF-9070-0FED62A0F7D6}" srcOrd="0" destOrd="0" presId="urn:microsoft.com/office/officeart/2005/8/layout/orgChart1"/>
    <dgm:cxn modelId="{8442B216-EA5D-4361-AF4B-D466C17C8411}" type="presParOf" srcId="{ABEA7BB2-6FE4-4CBF-9070-0FED62A0F7D6}" destId="{79C506E1-762B-4089-8218-0B0038636E3E}" srcOrd="0" destOrd="0" presId="urn:microsoft.com/office/officeart/2005/8/layout/orgChart1"/>
    <dgm:cxn modelId="{A5B7FA46-1461-414D-B950-A323A8F5385F}" type="presParOf" srcId="{ABEA7BB2-6FE4-4CBF-9070-0FED62A0F7D6}" destId="{5BDC5D78-841B-4928-8664-9F3C669180EF}" srcOrd="1" destOrd="0" presId="urn:microsoft.com/office/officeart/2005/8/layout/orgChart1"/>
    <dgm:cxn modelId="{5E1FF3D4-AAE8-4A02-8381-21A8ECEAA9FB}" type="presParOf" srcId="{AD2139A8-27EF-4870-86A6-4887E5181C70}" destId="{C8AB52BC-7F36-4F32-BF4C-01AD7D44C0D4}" srcOrd="1" destOrd="0" presId="urn:microsoft.com/office/officeart/2005/8/layout/orgChart1"/>
    <dgm:cxn modelId="{EFF3948C-F7DC-4193-9757-44458AE42D82}" type="presParOf" srcId="{AD2139A8-27EF-4870-86A6-4887E5181C70}" destId="{D044C8E7-31B4-4AAF-BC45-91ACDFEB83BA}"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7C5881F-183E-41CB-9580-6797A4F7DDAE}" type="doc">
      <dgm:prSet loTypeId="urn:microsoft.com/office/officeart/2005/8/layout/vList6" loCatId="list" qsTypeId="urn:microsoft.com/office/officeart/2005/8/quickstyle/simple1#21" qsCatId="simple" csTypeId="urn:microsoft.com/office/officeart/2005/8/colors/accent1_2#22" csCatId="accent1" phldr="1"/>
      <dgm:spPr/>
      <dgm:t>
        <a:bodyPr/>
        <a:lstStyle/>
        <a:p>
          <a:endParaRPr lang="it-IT"/>
        </a:p>
      </dgm:t>
    </dgm:pt>
    <dgm:pt modelId="{60377DDA-5F36-4A7C-A4DA-D611C4CAF121}">
      <dgm:prSet phldrT="[Testo]">
        <dgm:style>
          <a:lnRef idx="1">
            <a:schemeClr val="accent1"/>
          </a:lnRef>
          <a:fillRef idx="2">
            <a:schemeClr val="accent1"/>
          </a:fillRef>
          <a:effectRef idx="1">
            <a:schemeClr val="accent1"/>
          </a:effectRef>
          <a:fontRef idx="minor">
            <a:schemeClr val="dk1"/>
          </a:fontRef>
        </dgm:style>
      </dgm:prSet>
      <dgm:spPr/>
      <dgm:t>
        <a:bodyPr/>
        <a:lstStyle/>
        <a:p>
          <a:r>
            <a:rPr lang="it-IT" b="1" dirty="0" smtClean="0"/>
            <a:t>Se si acquista nel 2013 un bene del valore di 10.000, Euro</a:t>
          </a:r>
        </a:p>
        <a:p>
          <a:r>
            <a:rPr lang="it-IT" b="1" dirty="0" smtClean="0"/>
            <a:t>e l’aliquota  di ammortamento è del 25%</a:t>
          </a:r>
          <a:endParaRPr lang="it-IT" b="1" dirty="0"/>
        </a:p>
      </dgm:t>
    </dgm:pt>
    <dgm:pt modelId="{5C774C24-7481-4AE4-B1A5-2B54AA4EE711}" type="parTrans" cxnId="{8A0E926B-BF27-4FBC-AC70-616B23D5035D}">
      <dgm:prSet/>
      <dgm:spPr/>
      <dgm:t>
        <a:bodyPr/>
        <a:lstStyle/>
        <a:p>
          <a:endParaRPr lang="it-IT"/>
        </a:p>
      </dgm:t>
    </dgm:pt>
    <dgm:pt modelId="{1BCAF729-583D-45AA-871F-0CB5B5737CD8}" type="sibTrans" cxnId="{8A0E926B-BF27-4FBC-AC70-616B23D5035D}">
      <dgm:prSet/>
      <dgm:spPr/>
      <dgm:t>
        <a:bodyPr/>
        <a:lstStyle/>
        <a:p>
          <a:endParaRPr lang="it-IT"/>
        </a:p>
      </dgm:t>
    </dgm:pt>
    <dgm:pt modelId="{CD644C7A-3666-4E7E-BDBC-691A8242DABF}">
      <dgm:prSet phldrT="[Testo]"/>
      <dgm:spPr/>
      <dgm:t>
        <a:bodyPr/>
        <a:lstStyle/>
        <a:p>
          <a:r>
            <a:rPr lang="it-IT" dirty="0" smtClean="0"/>
            <a:t>Nel 2013 mi deduco l’ammortamento di Euro 2.500,00,</a:t>
          </a:r>
          <a:endParaRPr lang="it-IT" dirty="0"/>
        </a:p>
      </dgm:t>
    </dgm:pt>
    <dgm:pt modelId="{B0AF2A80-CDE6-41EA-9074-FDA2C8332BF2}" type="parTrans" cxnId="{49FBFD6C-2A28-4B43-B426-F88E2A8D7AC0}">
      <dgm:prSet/>
      <dgm:spPr/>
      <dgm:t>
        <a:bodyPr/>
        <a:lstStyle/>
        <a:p>
          <a:endParaRPr lang="it-IT"/>
        </a:p>
      </dgm:t>
    </dgm:pt>
    <dgm:pt modelId="{56C2239F-C363-4BE6-890E-C9B95FEF0913}" type="sibTrans" cxnId="{49FBFD6C-2A28-4B43-B426-F88E2A8D7AC0}">
      <dgm:prSet/>
      <dgm:spPr/>
      <dgm:t>
        <a:bodyPr/>
        <a:lstStyle/>
        <a:p>
          <a:endParaRPr lang="it-IT"/>
        </a:p>
      </dgm:t>
    </dgm:pt>
    <dgm:pt modelId="{33341119-0704-4B14-8193-5C5B57220362}">
      <dgm:prSet phldrT="[Testo]"/>
      <dgm:spPr/>
      <dgm:t>
        <a:bodyPr/>
        <a:lstStyle/>
        <a:p>
          <a:r>
            <a:rPr lang="it-IT" dirty="0" smtClean="0"/>
            <a:t>Nel 2014 mi deduco l’ammortamento di Euro 2.500,00,</a:t>
          </a:r>
          <a:endParaRPr lang="it-IT" dirty="0"/>
        </a:p>
      </dgm:t>
    </dgm:pt>
    <dgm:pt modelId="{D9BDD416-04E0-423B-A342-7FD4D2BC589B}" type="parTrans" cxnId="{CA924B1C-E996-4D3E-8C10-0577448BAAE2}">
      <dgm:prSet/>
      <dgm:spPr/>
      <dgm:t>
        <a:bodyPr/>
        <a:lstStyle/>
        <a:p>
          <a:endParaRPr lang="it-IT"/>
        </a:p>
      </dgm:t>
    </dgm:pt>
    <dgm:pt modelId="{5A5C7B9E-2E07-4D28-ACC3-692FD75A16D3}" type="sibTrans" cxnId="{CA924B1C-E996-4D3E-8C10-0577448BAAE2}">
      <dgm:prSet/>
      <dgm:spPr/>
      <dgm:t>
        <a:bodyPr/>
        <a:lstStyle/>
        <a:p>
          <a:endParaRPr lang="it-IT"/>
        </a:p>
      </dgm:t>
    </dgm:pt>
    <dgm:pt modelId="{C7B0D694-1059-4E4D-A64B-63B886EB5BB7}">
      <dgm:prSet phldrT="[Testo]">
        <dgm:style>
          <a:lnRef idx="1">
            <a:schemeClr val="accent1"/>
          </a:lnRef>
          <a:fillRef idx="2">
            <a:schemeClr val="accent1"/>
          </a:fillRef>
          <a:effectRef idx="1">
            <a:schemeClr val="accent1"/>
          </a:effectRef>
          <a:fontRef idx="minor">
            <a:schemeClr val="dk1"/>
          </a:fontRef>
        </dgm:style>
      </dgm:prSet>
      <dgm:spPr/>
      <dgm:t>
        <a:bodyPr/>
        <a:lstStyle/>
        <a:p>
          <a:r>
            <a:rPr lang="it-IT" b="1" dirty="0" smtClean="0"/>
            <a:t>Se si acquista un bene con valore unitario inferiore a 516,46 euro</a:t>
          </a:r>
          <a:endParaRPr lang="it-IT" b="1" dirty="0"/>
        </a:p>
      </dgm:t>
    </dgm:pt>
    <dgm:pt modelId="{4901BC23-F9D1-4D4D-80E5-7C3D5BFA0FC9}" type="parTrans" cxnId="{B9999B86-9AD2-4B87-BEBF-EEAAA818E7D4}">
      <dgm:prSet/>
      <dgm:spPr/>
      <dgm:t>
        <a:bodyPr/>
        <a:lstStyle/>
        <a:p>
          <a:endParaRPr lang="it-IT"/>
        </a:p>
      </dgm:t>
    </dgm:pt>
    <dgm:pt modelId="{2AC7C534-F639-4C49-BF49-8E0E016A79B0}" type="sibTrans" cxnId="{B9999B86-9AD2-4B87-BEBF-EEAAA818E7D4}">
      <dgm:prSet/>
      <dgm:spPr/>
      <dgm:t>
        <a:bodyPr/>
        <a:lstStyle/>
        <a:p>
          <a:endParaRPr lang="it-IT"/>
        </a:p>
      </dgm:t>
    </dgm:pt>
    <dgm:pt modelId="{DCA90F10-D4CF-408C-BAFC-39039E8DE848}">
      <dgm:prSet phldrT="[Testo]"/>
      <dgm:spPr/>
      <dgm:t>
        <a:bodyPr/>
        <a:lstStyle/>
        <a:p>
          <a:r>
            <a:rPr lang="it-IT" dirty="0" smtClean="0"/>
            <a:t>È consentita la deduzione integrale nell’esercizio</a:t>
          </a:r>
          <a:endParaRPr lang="it-IT" dirty="0"/>
        </a:p>
      </dgm:t>
    </dgm:pt>
    <dgm:pt modelId="{05CD8165-8460-4EB7-8A82-7257D123C004}" type="parTrans" cxnId="{57766587-00DC-4DFD-B1C3-4991087838CF}">
      <dgm:prSet/>
      <dgm:spPr/>
      <dgm:t>
        <a:bodyPr/>
        <a:lstStyle/>
        <a:p>
          <a:endParaRPr lang="it-IT"/>
        </a:p>
      </dgm:t>
    </dgm:pt>
    <dgm:pt modelId="{16326311-A90E-4CA4-8357-236F2754E692}" type="sibTrans" cxnId="{57766587-00DC-4DFD-B1C3-4991087838CF}">
      <dgm:prSet/>
      <dgm:spPr/>
      <dgm:t>
        <a:bodyPr/>
        <a:lstStyle/>
        <a:p>
          <a:endParaRPr lang="it-IT"/>
        </a:p>
      </dgm:t>
    </dgm:pt>
    <dgm:pt modelId="{2098CC2E-02AB-47A8-BFEE-A35C8A5C572C}">
      <dgm:prSet phldrT="[Testo]"/>
      <dgm:spPr/>
      <dgm:t>
        <a:bodyPr/>
        <a:lstStyle/>
        <a:p>
          <a:r>
            <a:rPr lang="it-IT" dirty="0" smtClean="0"/>
            <a:t>Nel 2016 mi deduco l’ammortamento di Euro 2.500,00,</a:t>
          </a:r>
          <a:endParaRPr lang="it-IT" dirty="0"/>
        </a:p>
      </dgm:t>
    </dgm:pt>
    <dgm:pt modelId="{B92BD401-7743-4858-895B-E9BB0C5EC124}" type="parTrans" cxnId="{E251273F-4A96-4DAA-A0B2-0D10C3FB7521}">
      <dgm:prSet/>
      <dgm:spPr/>
      <dgm:t>
        <a:bodyPr/>
        <a:lstStyle/>
        <a:p>
          <a:endParaRPr lang="it-IT"/>
        </a:p>
      </dgm:t>
    </dgm:pt>
    <dgm:pt modelId="{01E8EDCA-E712-48DB-B2EB-84B9B8C8BB55}" type="sibTrans" cxnId="{E251273F-4A96-4DAA-A0B2-0D10C3FB7521}">
      <dgm:prSet/>
      <dgm:spPr/>
      <dgm:t>
        <a:bodyPr/>
        <a:lstStyle/>
        <a:p>
          <a:endParaRPr lang="it-IT"/>
        </a:p>
      </dgm:t>
    </dgm:pt>
    <dgm:pt modelId="{56B91188-BCC1-4E02-89BA-F5FFDA9B1B9A}">
      <dgm:prSet phldrT="[Testo]"/>
      <dgm:spPr/>
      <dgm:t>
        <a:bodyPr/>
        <a:lstStyle/>
        <a:p>
          <a:r>
            <a:rPr lang="it-IT" dirty="0" smtClean="0"/>
            <a:t>Nel 2015 mi deduco l’ammortamento di Euro 2.500,00,</a:t>
          </a:r>
          <a:endParaRPr lang="it-IT" dirty="0"/>
        </a:p>
      </dgm:t>
    </dgm:pt>
    <dgm:pt modelId="{31BDB2E3-95BA-4F35-852D-A40A45155386}" type="parTrans" cxnId="{A0513B81-13A1-4DE3-B9E2-33A0C85D5F29}">
      <dgm:prSet/>
      <dgm:spPr/>
      <dgm:t>
        <a:bodyPr/>
        <a:lstStyle/>
        <a:p>
          <a:endParaRPr lang="it-IT"/>
        </a:p>
      </dgm:t>
    </dgm:pt>
    <dgm:pt modelId="{81A577DC-9118-4CDC-A392-7C070CD7F635}" type="sibTrans" cxnId="{A0513B81-13A1-4DE3-B9E2-33A0C85D5F29}">
      <dgm:prSet/>
      <dgm:spPr/>
      <dgm:t>
        <a:bodyPr/>
        <a:lstStyle/>
        <a:p>
          <a:endParaRPr lang="it-IT"/>
        </a:p>
      </dgm:t>
    </dgm:pt>
    <dgm:pt modelId="{6EE3C309-A0E8-44D7-B3D1-A350A1339B54}">
      <dgm:prSet/>
      <dgm:spPr/>
      <dgm:t>
        <a:bodyPr/>
        <a:lstStyle/>
        <a:p>
          <a:endParaRPr lang="it-IT" dirty="0"/>
        </a:p>
      </dgm:t>
    </dgm:pt>
    <dgm:pt modelId="{DC5E7BA3-96A2-40F5-BECA-39A3929434F3}" type="parTrans" cxnId="{AFFF561A-49E3-4962-A83D-61C6D1C70C61}">
      <dgm:prSet/>
      <dgm:spPr/>
      <dgm:t>
        <a:bodyPr/>
        <a:lstStyle/>
        <a:p>
          <a:endParaRPr lang="it-IT"/>
        </a:p>
      </dgm:t>
    </dgm:pt>
    <dgm:pt modelId="{256AAD54-487F-40D3-8408-8FC06063FC40}" type="sibTrans" cxnId="{AFFF561A-49E3-4962-A83D-61C6D1C70C61}">
      <dgm:prSet/>
      <dgm:spPr/>
      <dgm:t>
        <a:bodyPr/>
        <a:lstStyle/>
        <a:p>
          <a:endParaRPr lang="it-IT"/>
        </a:p>
      </dgm:t>
    </dgm:pt>
    <dgm:pt modelId="{0A14F82A-1E51-46D7-9BB5-55741ED3AF43}">
      <dgm:prSet/>
      <dgm:spPr/>
      <dgm:t>
        <a:bodyPr/>
        <a:lstStyle/>
        <a:p>
          <a:endParaRPr lang="it-IT" dirty="0"/>
        </a:p>
      </dgm:t>
    </dgm:pt>
    <dgm:pt modelId="{FAE07C1C-8C5F-4B26-ACAC-7BD7D4D8485A}" type="parTrans" cxnId="{8F084C70-3FD0-4042-A0C9-6B3BD6261EC5}">
      <dgm:prSet/>
      <dgm:spPr/>
      <dgm:t>
        <a:bodyPr/>
        <a:lstStyle/>
        <a:p>
          <a:endParaRPr lang="it-IT"/>
        </a:p>
      </dgm:t>
    </dgm:pt>
    <dgm:pt modelId="{8A7B67FA-D0DB-4022-B1C5-28A322B5F2B3}" type="sibTrans" cxnId="{8F084C70-3FD0-4042-A0C9-6B3BD6261EC5}">
      <dgm:prSet/>
      <dgm:spPr/>
      <dgm:t>
        <a:bodyPr/>
        <a:lstStyle/>
        <a:p>
          <a:endParaRPr lang="it-IT"/>
        </a:p>
      </dgm:t>
    </dgm:pt>
    <dgm:pt modelId="{ED8B690C-7C21-4939-AACA-525C01F119EF}">
      <dgm:prSet>
        <dgm:style>
          <a:lnRef idx="1">
            <a:schemeClr val="accent1"/>
          </a:lnRef>
          <a:fillRef idx="2">
            <a:schemeClr val="accent1"/>
          </a:fillRef>
          <a:effectRef idx="1">
            <a:schemeClr val="accent1"/>
          </a:effectRef>
          <a:fontRef idx="minor">
            <a:schemeClr val="dk1"/>
          </a:fontRef>
        </dgm:style>
      </dgm:prSet>
      <dgm:spPr/>
      <dgm:t>
        <a:bodyPr/>
        <a:lstStyle/>
        <a:p>
          <a:r>
            <a:rPr lang="it-IT" b="1" dirty="0" smtClean="0"/>
            <a:t>Quando si vende un bene strumentale  ad un corrispettivo superiore alla differenza tra valore iniziale e ammortamenti si ha una plusvalenza</a:t>
          </a:r>
          <a:endParaRPr lang="it-IT" b="1" dirty="0"/>
        </a:p>
      </dgm:t>
    </dgm:pt>
    <dgm:pt modelId="{779F965A-BBB8-4343-8562-35A355B45153}" type="parTrans" cxnId="{C123BFA5-CD9C-4615-8A03-B7A66333A1F7}">
      <dgm:prSet/>
      <dgm:spPr/>
      <dgm:t>
        <a:bodyPr/>
        <a:lstStyle/>
        <a:p>
          <a:endParaRPr lang="it-IT"/>
        </a:p>
      </dgm:t>
    </dgm:pt>
    <dgm:pt modelId="{6633CD55-882F-44B9-9080-905A888021E7}" type="sibTrans" cxnId="{C123BFA5-CD9C-4615-8A03-B7A66333A1F7}">
      <dgm:prSet/>
      <dgm:spPr/>
      <dgm:t>
        <a:bodyPr/>
        <a:lstStyle/>
        <a:p>
          <a:endParaRPr lang="it-IT"/>
        </a:p>
      </dgm:t>
    </dgm:pt>
    <dgm:pt modelId="{1FBCBBB0-A4F7-4E07-B727-98472F430A3A}">
      <dgm:prSet/>
      <dgm:spPr/>
      <dgm:t>
        <a:bodyPr/>
        <a:lstStyle/>
        <a:p>
          <a:r>
            <a:rPr lang="it-IT" dirty="0" smtClean="0"/>
            <a:t>Per i beni strumentali acquistati a partire dal 4/7/2006  si genera una plusvalenza imponibile.  </a:t>
          </a:r>
          <a:endParaRPr lang="it-IT" dirty="0"/>
        </a:p>
      </dgm:t>
    </dgm:pt>
    <dgm:pt modelId="{F675ACFC-D3D9-4924-B21D-4EE4E5DFBD6E}" type="parTrans" cxnId="{E10A268E-580F-4DD3-BDFE-7C48B8370672}">
      <dgm:prSet/>
      <dgm:spPr/>
    </dgm:pt>
    <dgm:pt modelId="{3F0833E2-9D28-4F51-AC4A-4039FA523A30}" type="sibTrans" cxnId="{E10A268E-580F-4DD3-BDFE-7C48B8370672}">
      <dgm:prSet/>
      <dgm:spPr/>
    </dgm:pt>
    <dgm:pt modelId="{B14BC38E-78BF-47D3-A77D-0480C6909E9B}">
      <dgm:prSet>
        <dgm:style>
          <a:lnRef idx="1">
            <a:schemeClr val="accent1"/>
          </a:lnRef>
          <a:fillRef idx="2">
            <a:schemeClr val="accent1"/>
          </a:fillRef>
          <a:effectRef idx="1">
            <a:schemeClr val="accent1"/>
          </a:effectRef>
          <a:fontRef idx="minor">
            <a:schemeClr val="dk1"/>
          </a:fontRef>
        </dgm:style>
      </dgm:prSet>
      <dgm:spPr/>
      <dgm:t>
        <a:bodyPr/>
        <a:lstStyle/>
        <a:p>
          <a:r>
            <a:rPr lang="it-IT" b="1" dirty="0" smtClean="0"/>
            <a:t>Quando si vende un bene strumentale  ad un corrispettivo inferiore alla differenza tra valore iniziale e ammortamenti si ha una minusvalenza</a:t>
          </a:r>
          <a:endParaRPr lang="it-IT" b="1" dirty="0"/>
        </a:p>
      </dgm:t>
    </dgm:pt>
    <dgm:pt modelId="{4E54FC77-68AE-4132-8294-4BD034C70F9A}" type="parTrans" cxnId="{3FB82E84-CB23-49ED-B5C2-98D2A56C9AC2}">
      <dgm:prSet/>
      <dgm:spPr/>
      <dgm:t>
        <a:bodyPr/>
        <a:lstStyle/>
        <a:p>
          <a:endParaRPr lang="it-IT"/>
        </a:p>
      </dgm:t>
    </dgm:pt>
    <dgm:pt modelId="{64CF65B6-0032-4E34-81A4-11B254994A35}" type="sibTrans" cxnId="{3FB82E84-CB23-49ED-B5C2-98D2A56C9AC2}">
      <dgm:prSet/>
      <dgm:spPr/>
      <dgm:t>
        <a:bodyPr/>
        <a:lstStyle/>
        <a:p>
          <a:endParaRPr lang="it-IT"/>
        </a:p>
      </dgm:t>
    </dgm:pt>
    <dgm:pt modelId="{EF65F5AE-193E-4EF3-BFA5-1A9BD894144B}">
      <dgm:prSet/>
      <dgm:spPr/>
      <dgm:t>
        <a:bodyPr/>
        <a:lstStyle/>
        <a:p>
          <a:r>
            <a:rPr lang="it-IT" dirty="0" smtClean="0"/>
            <a:t>Es. si vende nel 2015 il bene sopra descritto a Euro 3.000</a:t>
          </a:r>
          <a:endParaRPr lang="it-IT" dirty="0"/>
        </a:p>
      </dgm:t>
    </dgm:pt>
    <dgm:pt modelId="{1DEE2E87-8E69-4AB1-AA2B-5AFDF4CE0DA6}" type="parTrans" cxnId="{6460529B-9D71-4CB2-BCF7-4A8F7DF634BF}">
      <dgm:prSet/>
      <dgm:spPr/>
    </dgm:pt>
    <dgm:pt modelId="{8EC7682B-1F97-4FB1-A6E1-71DEE9A01B50}" type="sibTrans" cxnId="{6460529B-9D71-4CB2-BCF7-4A8F7DF634BF}">
      <dgm:prSet/>
      <dgm:spPr/>
    </dgm:pt>
    <dgm:pt modelId="{21BD4CF8-30BB-43E4-9668-D978C9A9DAE0}">
      <dgm:prSet/>
      <dgm:spPr/>
      <dgm:t>
        <a:bodyPr/>
        <a:lstStyle/>
        <a:p>
          <a:r>
            <a:rPr lang="it-IT" dirty="0" smtClean="0"/>
            <a:t>La plusvalenza è di 500 (3.000- (10.000-7.500)</a:t>
          </a:r>
          <a:endParaRPr lang="it-IT" dirty="0"/>
        </a:p>
      </dgm:t>
    </dgm:pt>
    <dgm:pt modelId="{0417359D-663E-4173-994A-CDF06402FB14}" type="parTrans" cxnId="{84059C62-14AC-4912-8BA5-9E5345EE8B8C}">
      <dgm:prSet/>
      <dgm:spPr/>
    </dgm:pt>
    <dgm:pt modelId="{62EC707F-A3A8-4D42-8E59-7D1E7E5F43CB}" type="sibTrans" cxnId="{84059C62-14AC-4912-8BA5-9E5345EE8B8C}">
      <dgm:prSet/>
      <dgm:spPr/>
    </dgm:pt>
    <dgm:pt modelId="{E7E94B82-08CC-4E3F-8959-7CF3C8E358C1}">
      <dgm:prSet/>
      <dgm:spPr/>
      <dgm:t>
        <a:bodyPr/>
        <a:lstStyle/>
        <a:p>
          <a:r>
            <a:rPr lang="it-IT" dirty="0" smtClean="0"/>
            <a:t>Per i beni strumentali acquistati a partire dal 4/7/2006  si genera una minusvalenza  deducibile.  </a:t>
          </a:r>
          <a:endParaRPr lang="it-IT" dirty="0"/>
        </a:p>
      </dgm:t>
    </dgm:pt>
    <dgm:pt modelId="{603029D1-4A05-465D-8152-CFC2617A7990}" type="parTrans" cxnId="{08B6FE06-3A59-4FE9-83E1-C6ABC2B0B489}">
      <dgm:prSet/>
      <dgm:spPr/>
    </dgm:pt>
    <dgm:pt modelId="{CB27AC22-A450-4938-946F-4A35DBA3E670}" type="sibTrans" cxnId="{08B6FE06-3A59-4FE9-83E1-C6ABC2B0B489}">
      <dgm:prSet/>
      <dgm:spPr/>
    </dgm:pt>
    <dgm:pt modelId="{B7C0AF1C-D5FC-4247-A178-DD9AF6E402B7}">
      <dgm:prSet/>
      <dgm:spPr/>
      <dgm:t>
        <a:bodyPr/>
        <a:lstStyle/>
        <a:p>
          <a:r>
            <a:rPr lang="it-IT" dirty="0" smtClean="0"/>
            <a:t>Es. si vende nel 2015 il bene sopra descritto a Euro 1.800</a:t>
          </a:r>
          <a:endParaRPr lang="it-IT" dirty="0"/>
        </a:p>
      </dgm:t>
    </dgm:pt>
    <dgm:pt modelId="{2ABA146A-D24E-4992-96C7-5275E4623A58}" type="parTrans" cxnId="{6E2F6936-26B3-4B59-9618-1FA037AF78F4}">
      <dgm:prSet/>
      <dgm:spPr/>
      <dgm:t>
        <a:bodyPr/>
        <a:lstStyle/>
        <a:p>
          <a:endParaRPr lang="it-IT"/>
        </a:p>
      </dgm:t>
    </dgm:pt>
    <dgm:pt modelId="{742D3132-12E0-4939-B8B1-0852E7518613}" type="sibTrans" cxnId="{6E2F6936-26B3-4B59-9618-1FA037AF78F4}">
      <dgm:prSet/>
      <dgm:spPr/>
      <dgm:t>
        <a:bodyPr/>
        <a:lstStyle/>
        <a:p>
          <a:endParaRPr lang="it-IT"/>
        </a:p>
      </dgm:t>
    </dgm:pt>
    <dgm:pt modelId="{5D7C8E4C-103D-4467-8466-07BD00E68B48}">
      <dgm:prSet/>
      <dgm:spPr/>
      <dgm:t>
        <a:bodyPr/>
        <a:lstStyle/>
        <a:p>
          <a:r>
            <a:rPr lang="it-IT" dirty="0" smtClean="0"/>
            <a:t>La minusvalenza è di 700 (1.800- (10.000-7.500)</a:t>
          </a:r>
          <a:endParaRPr lang="it-IT" dirty="0"/>
        </a:p>
      </dgm:t>
    </dgm:pt>
    <dgm:pt modelId="{CE86CF33-939F-4551-B420-BC752E467185}" type="parTrans" cxnId="{77BB19D2-2FF8-47B4-8CBA-99C040E5CD59}">
      <dgm:prSet/>
      <dgm:spPr/>
      <dgm:t>
        <a:bodyPr/>
        <a:lstStyle/>
        <a:p>
          <a:endParaRPr lang="it-IT"/>
        </a:p>
      </dgm:t>
    </dgm:pt>
    <dgm:pt modelId="{433AD65E-AC2A-46EE-A4B6-0BA3A9B3B3B7}" type="sibTrans" cxnId="{77BB19D2-2FF8-47B4-8CBA-99C040E5CD59}">
      <dgm:prSet/>
      <dgm:spPr/>
      <dgm:t>
        <a:bodyPr/>
        <a:lstStyle/>
        <a:p>
          <a:endParaRPr lang="it-IT"/>
        </a:p>
      </dgm:t>
    </dgm:pt>
    <dgm:pt modelId="{F7823C8C-E388-4C2D-890C-CE587E434AE7}" type="pres">
      <dgm:prSet presAssocID="{47C5881F-183E-41CB-9580-6797A4F7DDAE}" presName="Name0" presStyleCnt="0">
        <dgm:presLayoutVars>
          <dgm:dir/>
          <dgm:animLvl val="lvl"/>
          <dgm:resizeHandles/>
        </dgm:presLayoutVars>
      </dgm:prSet>
      <dgm:spPr/>
      <dgm:t>
        <a:bodyPr/>
        <a:lstStyle/>
        <a:p>
          <a:endParaRPr lang="it-IT"/>
        </a:p>
      </dgm:t>
    </dgm:pt>
    <dgm:pt modelId="{39EA130B-A42A-4175-BE90-DDDF40F1521D}" type="pres">
      <dgm:prSet presAssocID="{60377DDA-5F36-4A7C-A4DA-D611C4CAF121}" presName="linNode" presStyleCnt="0"/>
      <dgm:spPr/>
    </dgm:pt>
    <dgm:pt modelId="{B5414C9E-D7C3-4A67-970A-199C299268F1}" type="pres">
      <dgm:prSet presAssocID="{60377DDA-5F36-4A7C-A4DA-D611C4CAF121}" presName="parentShp" presStyleLbl="node1" presStyleIdx="0" presStyleCnt="4">
        <dgm:presLayoutVars>
          <dgm:bulletEnabled val="1"/>
        </dgm:presLayoutVars>
      </dgm:prSet>
      <dgm:spPr/>
      <dgm:t>
        <a:bodyPr/>
        <a:lstStyle/>
        <a:p>
          <a:endParaRPr lang="it-IT"/>
        </a:p>
      </dgm:t>
    </dgm:pt>
    <dgm:pt modelId="{6AB9482B-FA24-4B29-8CA3-862DB171736B}" type="pres">
      <dgm:prSet presAssocID="{60377DDA-5F36-4A7C-A4DA-D611C4CAF121}" presName="childShp" presStyleLbl="bgAccFollowNode1" presStyleIdx="0" presStyleCnt="4">
        <dgm:presLayoutVars>
          <dgm:bulletEnabled val="1"/>
        </dgm:presLayoutVars>
      </dgm:prSet>
      <dgm:spPr/>
      <dgm:t>
        <a:bodyPr/>
        <a:lstStyle/>
        <a:p>
          <a:endParaRPr lang="it-IT"/>
        </a:p>
      </dgm:t>
    </dgm:pt>
    <dgm:pt modelId="{F776AEAF-BC20-42D2-BD77-3FAA9B7FCAC8}" type="pres">
      <dgm:prSet presAssocID="{1BCAF729-583D-45AA-871F-0CB5B5737CD8}" presName="spacing" presStyleCnt="0"/>
      <dgm:spPr/>
    </dgm:pt>
    <dgm:pt modelId="{F543B76A-A94A-46BC-9B7A-75754A09B54E}" type="pres">
      <dgm:prSet presAssocID="{C7B0D694-1059-4E4D-A64B-63B886EB5BB7}" presName="linNode" presStyleCnt="0"/>
      <dgm:spPr/>
    </dgm:pt>
    <dgm:pt modelId="{C79BE357-A3C1-4544-AA4A-3D92625CCF80}" type="pres">
      <dgm:prSet presAssocID="{C7B0D694-1059-4E4D-A64B-63B886EB5BB7}" presName="parentShp" presStyleLbl="node1" presStyleIdx="1" presStyleCnt="4">
        <dgm:presLayoutVars>
          <dgm:bulletEnabled val="1"/>
        </dgm:presLayoutVars>
      </dgm:prSet>
      <dgm:spPr/>
      <dgm:t>
        <a:bodyPr/>
        <a:lstStyle/>
        <a:p>
          <a:endParaRPr lang="it-IT"/>
        </a:p>
      </dgm:t>
    </dgm:pt>
    <dgm:pt modelId="{DA4C2CAB-E6FA-4924-AEC6-6A81652B343E}" type="pres">
      <dgm:prSet presAssocID="{C7B0D694-1059-4E4D-A64B-63B886EB5BB7}" presName="childShp" presStyleLbl="bgAccFollowNode1" presStyleIdx="1" presStyleCnt="4">
        <dgm:presLayoutVars>
          <dgm:bulletEnabled val="1"/>
        </dgm:presLayoutVars>
      </dgm:prSet>
      <dgm:spPr/>
      <dgm:t>
        <a:bodyPr/>
        <a:lstStyle/>
        <a:p>
          <a:endParaRPr lang="it-IT"/>
        </a:p>
      </dgm:t>
    </dgm:pt>
    <dgm:pt modelId="{7F577C1F-FCC8-4EF2-A7A7-C84DBA341C18}" type="pres">
      <dgm:prSet presAssocID="{2AC7C534-F639-4C49-BF49-8E0E016A79B0}" presName="spacing" presStyleCnt="0"/>
      <dgm:spPr/>
    </dgm:pt>
    <dgm:pt modelId="{5F71379C-9664-44D8-BA1A-F2BDD6E908C6}" type="pres">
      <dgm:prSet presAssocID="{ED8B690C-7C21-4939-AACA-525C01F119EF}" presName="linNode" presStyleCnt="0"/>
      <dgm:spPr/>
    </dgm:pt>
    <dgm:pt modelId="{591F1427-ADB0-4E99-AF34-7A4BCBFA808D}" type="pres">
      <dgm:prSet presAssocID="{ED8B690C-7C21-4939-AACA-525C01F119EF}" presName="parentShp" presStyleLbl="node1" presStyleIdx="2" presStyleCnt="4" custLinFactNeighborY="-1789">
        <dgm:presLayoutVars>
          <dgm:bulletEnabled val="1"/>
        </dgm:presLayoutVars>
      </dgm:prSet>
      <dgm:spPr/>
      <dgm:t>
        <a:bodyPr/>
        <a:lstStyle/>
        <a:p>
          <a:endParaRPr lang="it-IT"/>
        </a:p>
      </dgm:t>
    </dgm:pt>
    <dgm:pt modelId="{7D21FBBB-100A-41F1-9650-5BB91EE5D769}" type="pres">
      <dgm:prSet presAssocID="{ED8B690C-7C21-4939-AACA-525C01F119EF}" presName="childShp" presStyleLbl="bgAccFollowNode1" presStyleIdx="2" presStyleCnt="4">
        <dgm:presLayoutVars>
          <dgm:bulletEnabled val="1"/>
        </dgm:presLayoutVars>
      </dgm:prSet>
      <dgm:spPr/>
      <dgm:t>
        <a:bodyPr/>
        <a:lstStyle/>
        <a:p>
          <a:endParaRPr lang="it-IT"/>
        </a:p>
      </dgm:t>
    </dgm:pt>
    <dgm:pt modelId="{106E7462-0074-4942-ACFB-1B82DE21629B}" type="pres">
      <dgm:prSet presAssocID="{6633CD55-882F-44B9-9080-905A888021E7}" presName="spacing" presStyleCnt="0"/>
      <dgm:spPr/>
    </dgm:pt>
    <dgm:pt modelId="{E02FB0B7-BB06-452B-AADB-10A72931F7EE}" type="pres">
      <dgm:prSet presAssocID="{B14BC38E-78BF-47D3-A77D-0480C6909E9B}" presName="linNode" presStyleCnt="0"/>
      <dgm:spPr/>
    </dgm:pt>
    <dgm:pt modelId="{690A3FF4-6B81-4561-9FF6-C67F0C71B6DD}" type="pres">
      <dgm:prSet presAssocID="{B14BC38E-78BF-47D3-A77D-0480C6909E9B}" presName="parentShp" presStyleLbl="node1" presStyleIdx="3" presStyleCnt="4">
        <dgm:presLayoutVars>
          <dgm:bulletEnabled val="1"/>
        </dgm:presLayoutVars>
      </dgm:prSet>
      <dgm:spPr/>
      <dgm:t>
        <a:bodyPr/>
        <a:lstStyle/>
        <a:p>
          <a:endParaRPr lang="it-IT"/>
        </a:p>
      </dgm:t>
    </dgm:pt>
    <dgm:pt modelId="{B242B35A-4166-464C-A3CB-7D443D6B73DA}" type="pres">
      <dgm:prSet presAssocID="{B14BC38E-78BF-47D3-A77D-0480C6909E9B}" presName="childShp" presStyleLbl="bgAccFollowNode1" presStyleIdx="3" presStyleCnt="4">
        <dgm:presLayoutVars>
          <dgm:bulletEnabled val="1"/>
        </dgm:presLayoutVars>
      </dgm:prSet>
      <dgm:spPr/>
      <dgm:t>
        <a:bodyPr/>
        <a:lstStyle/>
        <a:p>
          <a:endParaRPr lang="it-IT"/>
        </a:p>
      </dgm:t>
    </dgm:pt>
  </dgm:ptLst>
  <dgm:cxnLst>
    <dgm:cxn modelId="{69C9353D-5549-403D-92DF-C7633B6F1185}" type="presOf" srcId="{DCA90F10-D4CF-408C-BAFC-39039E8DE848}" destId="{DA4C2CAB-E6FA-4924-AEC6-6A81652B343E}" srcOrd="0" destOrd="0" presId="urn:microsoft.com/office/officeart/2005/8/layout/vList6"/>
    <dgm:cxn modelId="{C2A31018-056B-493F-89E4-A84DF16C028F}" type="presOf" srcId="{C7B0D694-1059-4E4D-A64B-63B886EB5BB7}" destId="{C79BE357-A3C1-4544-AA4A-3D92625CCF80}" srcOrd="0" destOrd="0" presId="urn:microsoft.com/office/officeart/2005/8/layout/vList6"/>
    <dgm:cxn modelId="{6CDAF2EB-18F4-4332-893B-E41DAC7DAB2B}" type="presOf" srcId="{EF65F5AE-193E-4EF3-BFA5-1A9BD894144B}" destId="{7D21FBBB-100A-41F1-9650-5BB91EE5D769}" srcOrd="0" destOrd="1" presId="urn:microsoft.com/office/officeart/2005/8/layout/vList6"/>
    <dgm:cxn modelId="{8A0E926B-BF27-4FBC-AC70-616B23D5035D}" srcId="{47C5881F-183E-41CB-9580-6797A4F7DDAE}" destId="{60377DDA-5F36-4A7C-A4DA-D611C4CAF121}" srcOrd="0" destOrd="0" parTransId="{5C774C24-7481-4AE4-B1A5-2B54AA4EE711}" sibTransId="{1BCAF729-583D-45AA-871F-0CB5B5737CD8}"/>
    <dgm:cxn modelId="{2EB1DF85-08E7-497B-B5AC-D1858C192E7C}" type="presOf" srcId="{2098CC2E-02AB-47A8-BFEE-A35C8A5C572C}" destId="{6AB9482B-FA24-4B29-8CA3-862DB171736B}" srcOrd="0" destOrd="3" presId="urn:microsoft.com/office/officeart/2005/8/layout/vList6"/>
    <dgm:cxn modelId="{57766587-00DC-4DFD-B1C3-4991087838CF}" srcId="{C7B0D694-1059-4E4D-A64B-63B886EB5BB7}" destId="{DCA90F10-D4CF-408C-BAFC-39039E8DE848}" srcOrd="0" destOrd="0" parTransId="{05CD8165-8460-4EB7-8A82-7257D123C004}" sibTransId="{16326311-A90E-4CA4-8357-236F2754E692}"/>
    <dgm:cxn modelId="{9D5691A6-D9DE-4AB8-878A-12226A526DE7}" type="presOf" srcId="{ED8B690C-7C21-4939-AACA-525C01F119EF}" destId="{591F1427-ADB0-4E99-AF34-7A4BCBFA808D}" srcOrd="0" destOrd="0" presId="urn:microsoft.com/office/officeart/2005/8/layout/vList6"/>
    <dgm:cxn modelId="{AFFF561A-49E3-4962-A83D-61C6D1C70C61}" srcId="{C7B0D694-1059-4E4D-A64B-63B886EB5BB7}" destId="{6EE3C309-A0E8-44D7-B3D1-A350A1339B54}" srcOrd="2" destOrd="0" parTransId="{DC5E7BA3-96A2-40F5-BECA-39A3929434F3}" sibTransId="{256AAD54-487F-40D3-8408-8FC06063FC40}"/>
    <dgm:cxn modelId="{AA3C86BC-DDB2-45F9-A344-79B35A3E1554}" type="presOf" srcId="{E7E94B82-08CC-4E3F-8959-7CF3C8E358C1}" destId="{B242B35A-4166-464C-A3CB-7D443D6B73DA}" srcOrd="0" destOrd="0" presId="urn:microsoft.com/office/officeart/2005/8/layout/vList6"/>
    <dgm:cxn modelId="{A0513B81-13A1-4DE3-B9E2-33A0C85D5F29}" srcId="{60377DDA-5F36-4A7C-A4DA-D611C4CAF121}" destId="{56B91188-BCC1-4E02-89BA-F5FFDA9B1B9A}" srcOrd="2" destOrd="0" parTransId="{31BDB2E3-95BA-4F35-852D-A40A45155386}" sibTransId="{81A577DC-9118-4CDC-A392-7C070CD7F635}"/>
    <dgm:cxn modelId="{C123BFA5-CD9C-4615-8A03-B7A66333A1F7}" srcId="{47C5881F-183E-41CB-9580-6797A4F7DDAE}" destId="{ED8B690C-7C21-4939-AACA-525C01F119EF}" srcOrd="2" destOrd="0" parTransId="{779F965A-BBB8-4343-8562-35A355B45153}" sibTransId="{6633CD55-882F-44B9-9080-905A888021E7}"/>
    <dgm:cxn modelId="{41AC9CA5-3E48-4903-ADB8-5354B5FDA27E}" type="presOf" srcId="{47C5881F-183E-41CB-9580-6797A4F7DDAE}" destId="{F7823C8C-E388-4C2D-890C-CE587E434AE7}" srcOrd="0" destOrd="0" presId="urn:microsoft.com/office/officeart/2005/8/layout/vList6"/>
    <dgm:cxn modelId="{6E2F6936-26B3-4B59-9618-1FA037AF78F4}" srcId="{B14BC38E-78BF-47D3-A77D-0480C6909E9B}" destId="{B7C0AF1C-D5FC-4247-A178-DD9AF6E402B7}" srcOrd="1" destOrd="0" parTransId="{2ABA146A-D24E-4992-96C7-5275E4623A58}" sibTransId="{742D3132-12E0-4939-B8B1-0852E7518613}"/>
    <dgm:cxn modelId="{77BB19D2-2FF8-47B4-8CBA-99C040E5CD59}" srcId="{B14BC38E-78BF-47D3-A77D-0480C6909E9B}" destId="{5D7C8E4C-103D-4467-8466-07BD00E68B48}" srcOrd="2" destOrd="0" parTransId="{CE86CF33-939F-4551-B420-BC752E467185}" sibTransId="{433AD65E-AC2A-46EE-A4B6-0BA3A9B3B3B7}"/>
    <dgm:cxn modelId="{E251273F-4A96-4DAA-A0B2-0D10C3FB7521}" srcId="{60377DDA-5F36-4A7C-A4DA-D611C4CAF121}" destId="{2098CC2E-02AB-47A8-BFEE-A35C8A5C572C}" srcOrd="3" destOrd="0" parTransId="{B92BD401-7743-4858-895B-E9BB0C5EC124}" sibTransId="{01E8EDCA-E712-48DB-B2EB-84B9B8C8BB55}"/>
    <dgm:cxn modelId="{68F93E9E-7C45-4621-A8B9-357F5F6E76CF}" type="presOf" srcId="{CD644C7A-3666-4E7E-BDBC-691A8242DABF}" destId="{6AB9482B-FA24-4B29-8CA3-862DB171736B}" srcOrd="0" destOrd="0" presId="urn:microsoft.com/office/officeart/2005/8/layout/vList6"/>
    <dgm:cxn modelId="{CA924B1C-E996-4D3E-8C10-0577448BAAE2}" srcId="{60377DDA-5F36-4A7C-A4DA-D611C4CAF121}" destId="{33341119-0704-4B14-8193-5C5B57220362}" srcOrd="1" destOrd="0" parTransId="{D9BDD416-04E0-423B-A342-7FD4D2BC589B}" sibTransId="{5A5C7B9E-2E07-4D28-ACC3-692FD75A16D3}"/>
    <dgm:cxn modelId="{E10A268E-580F-4DD3-BDFE-7C48B8370672}" srcId="{ED8B690C-7C21-4939-AACA-525C01F119EF}" destId="{1FBCBBB0-A4F7-4E07-B727-98472F430A3A}" srcOrd="0" destOrd="0" parTransId="{F675ACFC-D3D9-4924-B21D-4EE4E5DFBD6E}" sibTransId="{3F0833E2-9D28-4F51-AC4A-4039FA523A30}"/>
    <dgm:cxn modelId="{DFFCC502-746E-49A6-B3A4-A30B94571CFF}" type="presOf" srcId="{B14BC38E-78BF-47D3-A77D-0480C6909E9B}" destId="{690A3FF4-6B81-4561-9FF6-C67F0C71B6DD}" srcOrd="0" destOrd="0" presId="urn:microsoft.com/office/officeart/2005/8/layout/vList6"/>
    <dgm:cxn modelId="{49FBFD6C-2A28-4B43-B426-F88E2A8D7AC0}" srcId="{60377DDA-5F36-4A7C-A4DA-D611C4CAF121}" destId="{CD644C7A-3666-4E7E-BDBC-691A8242DABF}" srcOrd="0" destOrd="0" parTransId="{B0AF2A80-CDE6-41EA-9074-FDA2C8332BF2}" sibTransId="{56C2239F-C363-4BE6-890E-C9B95FEF0913}"/>
    <dgm:cxn modelId="{6460529B-9D71-4CB2-BCF7-4A8F7DF634BF}" srcId="{ED8B690C-7C21-4939-AACA-525C01F119EF}" destId="{EF65F5AE-193E-4EF3-BFA5-1A9BD894144B}" srcOrd="1" destOrd="0" parTransId="{1DEE2E87-8E69-4AB1-AA2B-5AFDF4CE0DA6}" sibTransId="{8EC7682B-1F97-4FB1-A6E1-71DEE9A01B50}"/>
    <dgm:cxn modelId="{3FB82E84-CB23-49ED-B5C2-98D2A56C9AC2}" srcId="{47C5881F-183E-41CB-9580-6797A4F7DDAE}" destId="{B14BC38E-78BF-47D3-A77D-0480C6909E9B}" srcOrd="3" destOrd="0" parTransId="{4E54FC77-68AE-4132-8294-4BD034C70F9A}" sibTransId="{64CF65B6-0032-4E34-81A4-11B254994A35}"/>
    <dgm:cxn modelId="{1C68A8B2-9F8E-4D3D-9F71-B6E0A06EFD69}" type="presOf" srcId="{60377DDA-5F36-4A7C-A4DA-D611C4CAF121}" destId="{B5414C9E-D7C3-4A67-970A-199C299268F1}" srcOrd="0" destOrd="0" presId="urn:microsoft.com/office/officeart/2005/8/layout/vList6"/>
    <dgm:cxn modelId="{74F47EE8-EA35-43FF-9B0D-7E73C1F08096}" type="presOf" srcId="{56B91188-BCC1-4E02-89BA-F5FFDA9B1B9A}" destId="{6AB9482B-FA24-4B29-8CA3-862DB171736B}" srcOrd="0" destOrd="2" presId="urn:microsoft.com/office/officeart/2005/8/layout/vList6"/>
    <dgm:cxn modelId="{8F084C70-3FD0-4042-A0C9-6B3BD6261EC5}" srcId="{C7B0D694-1059-4E4D-A64B-63B886EB5BB7}" destId="{0A14F82A-1E51-46D7-9BB5-55741ED3AF43}" srcOrd="1" destOrd="0" parTransId="{FAE07C1C-8C5F-4B26-ACAC-7BD7D4D8485A}" sibTransId="{8A7B67FA-D0DB-4022-B1C5-28A322B5F2B3}"/>
    <dgm:cxn modelId="{9D9B630B-10D6-422B-BB82-0695A475B96B}" type="presOf" srcId="{0A14F82A-1E51-46D7-9BB5-55741ED3AF43}" destId="{DA4C2CAB-E6FA-4924-AEC6-6A81652B343E}" srcOrd="0" destOrd="1" presId="urn:microsoft.com/office/officeart/2005/8/layout/vList6"/>
    <dgm:cxn modelId="{84059C62-14AC-4912-8BA5-9E5345EE8B8C}" srcId="{ED8B690C-7C21-4939-AACA-525C01F119EF}" destId="{21BD4CF8-30BB-43E4-9668-D978C9A9DAE0}" srcOrd="2" destOrd="0" parTransId="{0417359D-663E-4173-994A-CDF06402FB14}" sibTransId="{62EC707F-A3A8-4D42-8E59-7D1E7E5F43CB}"/>
    <dgm:cxn modelId="{944BD03C-6207-478E-B8D0-634AC76A2E9C}" type="presOf" srcId="{21BD4CF8-30BB-43E4-9668-D978C9A9DAE0}" destId="{7D21FBBB-100A-41F1-9650-5BB91EE5D769}" srcOrd="0" destOrd="2" presId="urn:microsoft.com/office/officeart/2005/8/layout/vList6"/>
    <dgm:cxn modelId="{08B6FE06-3A59-4FE9-83E1-C6ABC2B0B489}" srcId="{B14BC38E-78BF-47D3-A77D-0480C6909E9B}" destId="{E7E94B82-08CC-4E3F-8959-7CF3C8E358C1}" srcOrd="0" destOrd="0" parTransId="{603029D1-4A05-465D-8152-CFC2617A7990}" sibTransId="{CB27AC22-A450-4938-946F-4A35DBA3E670}"/>
    <dgm:cxn modelId="{B9999B86-9AD2-4B87-BEBF-EEAAA818E7D4}" srcId="{47C5881F-183E-41CB-9580-6797A4F7DDAE}" destId="{C7B0D694-1059-4E4D-A64B-63B886EB5BB7}" srcOrd="1" destOrd="0" parTransId="{4901BC23-F9D1-4D4D-80E5-7C3D5BFA0FC9}" sibTransId="{2AC7C534-F639-4C49-BF49-8E0E016A79B0}"/>
    <dgm:cxn modelId="{8066C43A-78F7-414E-8093-075273F79DC0}" type="presOf" srcId="{B7C0AF1C-D5FC-4247-A178-DD9AF6E402B7}" destId="{B242B35A-4166-464C-A3CB-7D443D6B73DA}" srcOrd="0" destOrd="1" presId="urn:microsoft.com/office/officeart/2005/8/layout/vList6"/>
    <dgm:cxn modelId="{96FC1D24-7DF1-40CB-B711-E134AA1B5492}" type="presOf" srcId="{33341119-0704-4B14-8193-5C5B57220362}" destId="{6AB9482B-FA24-4B29-8CA3-862DB171736B}" srcOrd="0" destOrd="1" presId="urn:microsoft.com/office/officeart/2005/8/layout/vList6"/>
    <dgm:cxn modelId="{B11A039B-495A-4AE3-9C25-B597CD4DB391}" type="presOf" srcId="{6EE3C309-A0E8-44D7-B3D1-A350A1339B54}" destId="{DA4C2CAB-E6FA-4924-AEC6-6A81652B343E}" srcOrd="0" destOrd="2" presId="urn:microsoft.com/office/officeart/2005/8/layout/vList6"/>
    <dgm:cxn modelId="{C34203A4-E244-46FF-B648-F0EF7A9BDACA}" type="presOf" srcId="{1FBCBBB0-A4F7-4E07-B727-98472F430A3A}" destId="{7D21FBBB-100A-41F1-9650-5BB91EE5D769}" srcOrd="0" destOrd="0" presId="urn:microsoft.com/office/officeart/2005/8/layout/vList6"/>
    <dgm:cxn modelId="{07834126-394E-416B-8CC9-35099F1D8DF9}" type="presOf" srcId="{5D7C8E4C-103D-4467-8466-07BD00E68B48}" destId="{B242B35A-4166-464C-A3CB-7D443D6B73DA}" srcOrd="0" destOrd="2" presId="urn:microsoft.com/office/officeart/2005/8/layout/vList6"/>
    <dgm:cxn modelId="{0738B4F0-D963-460F-B519-238AC971EFCB}" type="presParOf" srcId="{F7823C8C-E388-4C2D-890C-CE587E434AE7}" destId="{39EA130B-A42A-4175-BE90-DDDF40F1521D}" srcOrd="0" destOrd="0" presId="urn:microsoft.com/office/officeart/2005/8/layout/vList6"/>
    <dgm:cxn modelId="{5D1BF63F-0ECD-4B7A-BC6D-58D6ACCB7AE9}" type="presParOf" srcId="{39EA130B-A42A-4175-BE90-DDDF40F1521D}" destId="{B5414C9E-D7C3-4A67-970A-199C299268F1}" srcOrd="0" destOrd="0" presId="urn:microsoft.com/office/officeart/2005/8/layout/vList6"/>
    <dgm:cxn modelId="{AEED74ED-52CA-4D0A-A014-342929457B01}" type="presParOf" srcId="{39EA130B-A42A-4175-BE90-DDDF40F1521D}" destId="{6AB9482B-FA24-4B29-8CA3-862DB171736B}" srcOrd="1" destOrd="0" presId="urn:microsoft.com/office/officeart/2005/8/layout/vList6"/>
    <dgm:cxn modelId="{0AF012D0-9888-4F2D-A174-270A407F18ED}" type="presParOf" srcId="{F7823C8C-E388-4C2D-890C-CE587E434AE7}" destId="{F776AEAF-BC20-42D2-BD77-3FAA9B7FCAC8}" srcOrd="1" destOrd="0" presId="urn:microsoft.com/office/officeart/2005/8/layout/vList6"/>
    <dgm:cxn modelId="{8C2E6EC0-E8A1-40F6-BACD-1E5BE0FBA7A5}" type="presParOf" srcId="{F7823C8C-E388-4C2D-890C-CE587E434AE7}" destId="{F543B76A-A94A-46BC-9B7A-75754A09B54E}" srcOrd="2" destOrd="0" presId="urn:microsoft.com/office/officeart/2005/8/layout/vList6"/>
    <dgm:cxn modelId="{B0B36A2B-C3AA-44AF-899A-6EFCCDA6E85A}" type="presParOf" srcId="{F543B76A-A94A-46BC-9B7A-75754A09B54E}" destId="{C79BE357-A3C1-4544-AA4A-3D92625CCF80}" srcOrd="0" destOrd="0" presId="urn:microsoft.com/office/officeart/2005/8/layout/vList6"/>
    <dgm:cxn modelId="{A5F501BF-658E-4DBB-A189-564EED087A4E}" type="presParOf" srcId="{F543B76A-A94A-46BC-9B7A-75754A09B54E}" destId="{DA4C2CAB-E6FA-4924-AEC6-6A81652B343E}" srcOrd="1" destOrd="0" presId="urn:microsoft.com/office/officeart/2005/8/layout/vList6"/>
    <dgm:cxn modelId="{001C2EA6-72F9-4E52-90A4-00C85C6A852F}" type="presParOf" srcId="{F7823C8C-E388-4C2D-890C-CE587E434AE7}" destId="{7F577C1F-FCC8-4EF2-A7A7-C84DBA341C18}" srcOrd="3" destOrd="0" presId="urn:microsoft.com/office/officeart/2005/8/layout/vList6"/>
    <dgm:cxn modelId="{93D33720-117B-46C7-8A12-B99EC3D1EDE0}" type="presParOf" srcId="{F7823C8C-E388-4C2D-890C-CE587E434AE7}" destId="{5F71379C-9664-44D8-BA1A-F2BDD6E908C6}" srcOrd="4" destOrd="0" presId="urn:microsoft.com/office/officeart/2005/8/layout/vList6"/>
    <dgm:cxn modelId="{1F045EF3-3A8A-4D0C-93DB-2608250FB34D}" type="presParOf" srcId="{5F71379C-9664-44D8-BA1A-F2BDD6E908C6}" destId="{591F1427-ADB0-4E99-AF34-7A4BCBFA808D}" srcOrd="0" destOrd="0" presId="urn:microsoft.com/office/officeart/2005/8/layout/vList6"/>
    <dgm:cxn modelId="{8A022F80-239F-4A64-99A0-C91E0B67F808}" type="presParOf" srcId="{5F71379C-9664-44D8-BA1A-F2BDD6E908C6}" destId="{7D21FBBB-100A-41F1-9650-5BB91EE5D769}" srcOrd="1" destOrd="0" presId="urn:microsoft.com/office/officeart/2005/8/layout/vList6"/>
    <dgm:cxn modelId="{000FA5BC-B8FD-4B78-89E9-000DC9D48038}" type="presParOf" srcId="{F7823C8C-E388-4C2D-890C-CE587E434AE7}" destId="{106E7462-0074-4942-ACFB-1B82DE21629B}" srcOrd="5" destOrd="0" presId="urn:microsoft.com/office/officeart/2005/8/layout/vList6"/>
    <dgm:cxn modelId="{4F865F38-C3AB-4B46-9F50-4DCB03742EBD}" type="presParOf" srcId="{F7823C8C-E388-4C2D-890C-CE587E434AE7}" destId="{E02FB0B7-BB06-452B-AADB-10A72931F7EE}" srcOrd="6" destOrd="0" presId="urn:microsoft.com/office/officeart/2005/8/layout/vList6"/>
    <dgm:cxn modelId="{3050E55B-8E73-4DF2-81BB-6027E2945A3A}" type="presParOf" srcId="{E02FB0B7-BB06-452B-AADB-10A72931F7EE}" destId="{690A3FF4-6B81-4561-9FF6-C67F0C71B6DD}" srcOrd="0" destOrd="0" presId="urn:microsoft.com/office/officeart/2005/8/layout/vList6"/>
    <dgm:cxn modelId="{6D203A3A-6A72-4EC9-B8E0-EEACD25DF166}" type="presParOf" srcId="{E02FB0B7-BB06-452B-AADB-10A72931F7EE}" destId="{B242B35A-4166-464C-A3CB-7D443D6B73DA}"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5320888-532B-4268-8F38-5D3DF1E927C5}" type="doc">
      <dgm:prSet loTypeId="urn:microsoft.com/office/officeart/2005/8/layout/vProcess5" loCatId="process" qsTypeId="urn:microsoft.com/office/officeart/2005/8/quickstyle/simple1#22" qsCatId="simple" csTypeId="urn:microsoft.com/office/officeart/2005/8/colors/accent1_2#23" csCatId="accent1" phldr="1"/>
      <dgm:spPr/>
      <dgm:t>
        <a:bodyPr/>
        <a:lstStyle/>
        <a:p>
          <a:endParaRPr lang="it-IT"/>
        </a:p>
      </dgm:t>
    </dgm:pt>
    <dgm:pt modelId="{FAD8D584-7B9E-406A-A165-3C95E55B3452}">
      <dgm:prSet>
        <dgm:style>
          <a:lnRef idx="1">
            <a:schemeClr val="accent1"/>
          </a:lnRef>
          <a:fillRef idx="2">
            <a:schemeClr val="accent1"/>
          </a:fillRef>
          <a:effectRef idx="1">
            <a:schemeClr val="accent1"/>
          </a:effectRef>
          <a:fontRef idx="minor">
            <a:schemeClr val="dk1"/>
          </a:fontRef>
        </dgm:style>
      </dgm:prSet>
      <dgm:spPr/>
      <dgm:t>
        <a:bodyPr/>
        <a:lstStyle/>
        <a:p>
          <a:pPr rtl="0"/>
          <a:r>
            <a:rPr lang="it-IT" dirty="0" smtClean="0"/>
            <a:t>Autovettura acquistata  Euro 30.000,00</a:t>
          </a:r>
          <a:endParaRPr lang="it-IT" dirty="0"/>
        </a:p>
      </dgm:t>
    </dgm:pt>
    <dgm:pt modelId="{CCE265FC-CF4F-4D08-9648-9C1DD6D64931}" type="parTrans" cxnId="{6300978D-9FAA-4925-B917-62194A597163}">
      <dgm:prSet/>
      <dgm:spPr/>
      <dgm:t>
        <a:bodyPr/>
        <a:lstStyle/>
        <a:p>
          <a:endParaRPr lang="it-IT"/>
        </a:p>
      </dgm:t>
    </dgm:pt>
    <dgm:pt modelId="{A27BAB6F-AFEA-4590-8776-6455E0CD069E}" type="sibTrans" cxnId="{6300978D-9FAA-4925-B917-62194A597163}">
      <dgm:prSet/>
      <dgm:spPr/>
      <dgm:t>
        <a:bodyPr/>
        <a:lstStyle/>
        <a:p>
          <a:endParaRPr lang="it-IT"/>
        </a:p>
      </dgm:t>
    </dgm:pt>
    <dgm:pt modelId="{6C2439FE-13A5-4815-A240-F721C05B9A79}">
      <dgm:prSet>
        <dgm:style>
          <a:lnRef idx="1">
            <a:schemeClr val="accent1"/>
          </a:lnRef>
          <a:fillRef idx="2">
            <a:schemeClr val="accent1"/>
          </a:fillRef>
          <a:effectRef idx="1">
            <a:schemeClr val="accent1"/>
          </a:effectRef>
          <a:fontRef idx="minor">
            <a:schemeClr val="dk1"/>
          </a:fontRef>
        </dgm:style>
      </dgm:prSet>
      <dgm:spPr/>
      <dgm: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i="1" dirty="0" smtClean="0"/>
            <a:t>Ammortamento fiscalmente deducibile =</a:t>
          </a:r>
        </a:p>
        <a:p>
          <a:pPr marL="0" marR="0" indent="0" algn="l" defTabSz="914400" rtl="0" eaLnBrk="1" fontAlgn="auto" latinLnBrk="0" hangingPunct="1">
            <a:lnSpc>
              <a:spcPct val="100000"/>
            </a:lnSpc>
            <a:spcBef>
              <a:spcPts val="0"/>
            </a:spcBef>
            <a:spcAft>
              <a:spcPts val="0"/>
            </a:spcAft>
            <a:buClrTx/>
            <a:buSzTx/>
            <a:buFontTx/>
            <a:buNone/>
            <a:tabLst/>
            <a:defRPr/>
          </a:pPr>
          <a:r>
            <a:rPr lang="it-IT" i="1" dirty="0" smtClean="0"/>
            <a:t> ( (18.075,99X25%) X 20%) = </a:t>
          </a:r>
          <a:r>
            <a:rPr lang="it-IT" b="1" i="1" dirty="0" smtClean="0"/>
            <a:t>903,79</a:t>
          </a:r>
          <a:endParaRPr lang="it-IT" b="1" dirty="0"/>
        </a:p>
      </dgm:t>
    </dgm:pt>
    <dgm:pt modelId="{40168D2F-776D-4FFE-8E2C-584BD17FD04A}" type="parTrans" cxnId="{9DB14F95-57CB-41F0-B5C1-10211AB6AC93}">
      <dgm:prSet/>
      <dgm:spPr/>
      <dgm:t>
        <a:bodyPr/>
        <a:lstStyle/>
        <a:p>
          <a:endParaRPr lang="it-IT"/>
        </a:p>
      </dgm:t>
    </dgm:pt>
    <dgm:pt modelId="{61FCB2BA-6F3B-4286-94E8-064C2F838704}" type="sibTrans" cxnId="{9DB14F95-57CB-41F0-B5C1-10211AB6AC93}">
      <dgm:prSet/>
      <dgm:spPr/>
      <dgm:t>
        <a:bodyPr/>
        <a:lstStyle/>
        <a:p>
          <a:endParaRPr lang="it-IT"/>
        </a:p>
      </dgm:t>
    </dgm:pt>
    <dgm:pt modelId="{79865904-4EAD-49E1-A936-7EA7FAF5D5A6}">
      <dgm:prSet>
        <dgm:style>
          <a:lnRef idx="1">
            <a:schemeClr val="accent1"/>
          </a:lnRef>
          <a:fillRef idx="2">
            <a:schemeClr val="accent1"/>
          </a:fillRef>
          <a:effectRef idx="1">
            <a:schemeClr val="accent1"/>
          </a:effectRef>
          <a:fontRef idx="minor">
            <a:schemeClr val="dk1"/>
          </a:fontRef>
        </dgm:style>
      </dgm:prSet>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it-IT" dirty="0" smtClean="0"/>
            <a:t>Spese di manutenzione Euro 4.000,00</a:t>
          </a:r>
        </a:p>
        <a:p>
          <a:pPr defTabSz="1111250" rtl="0">
            <a:lnSpc>
              <a:spcPct val="90000"/>
            </a:lnSpc>
            <a:spcBef>
              <a:spcPct val="0"/>
            </a:spcBef>
            <a:spcAft>
              <a:spcPct val="35000"/>
            </a:spcAft>
          </a:pPr>
          <a:endParaRPr lang="it-IT" dirty="0"/>
        </a:p>
      </dgm:t>
    </dgm:pt>
    <dgm:pt modelId="{E3FDB9C9-4DA6-4EAE-8909-E9BA6DB37D53}" type="parTrans" cxnId="{D9ED3F67-A22E-4DDC-91D2-BE1C3C73F0EA}">
      <dgm:prSet/>
      <dgm:spPr/>
      <dgm:t>
        <a:bodyPr/>
        <a:lstStyle/>
        <a:p>
          <a:endParaRPr lang="it-IT"/>
        </a:p>
      </dgm:t>
    </dgm:pt>
    <dgm:pt modelId="{3DFC8990-CBB4-4B39-954C-89DBAE86B7E2}" type="sibTrans" cxnId="{D9ED3F67-A22E-4DDC-91D2-BE1C3C73F0EA}">
      <dgm:prSet/>
      <dgm:spPr/>
      <dgm:t>
        <a:bodyPr/>
        <a:lstStyle/>
        <a:p>
          <a:endParaRPr lang="it-IT"/>
        </a:p>
      </dgm:t>
    </dgm:pt>
    <dgm:pt modelId="{7B72D3A5-A972-4C61-BDDA-5C729D98605B}">
      <dgm:prSet>
        <dgm:style>
          <a:lnRef idx="1">
            <a:schemeClr val="accent1"/>
          </a:lnRef>
          <a:fillRef idx="2">
            <a:schemeClr val="accent1"/>
          </a:fillRef>
          <a:effectRef idx="1">
            <a:schemeClr val="accent1"/>
          </a:effectRef>
          <a:fontRef idx="minor">
            <a:schemeClr val="dk1"/>
          </a:fontRef>
        </dgm:style>
      </dgm:prSet>
      <dgm:spPr/>
      <dgm:t>
        <a:bodyPr/>
        <a:lstStyle/>
        <a:p>
          <a:pPr algn="l" rtl="0"/>
          <a:r>
            <a:rPr lang="it-IT" i="1" dirty="0" smtClean="0"/>
            <a:t>Spese  di manutenzione fiscalmente deducibili = </a:t>
          </a:r>
        </a:p>
        <a:p>
          <a:pPr algn="l" rtl="0"/>
          <a:r>
            <a:rPr lang="it-IT" i="1" dirty="0" smtClean="0"/>
            <a:t>4.000,00 x 20% = 800,00</a:t>
          </a:r>
          <a:endParaRPr lang="it-IT" i="1" dirty="0"/>
        </a:p>
      </dgm:t>
    </dgm:pt>
    <dgm:pt modelId="{CD618283-E254-42CD-8D7F-76396B52536E}" type="parTrans" cxnId="{3DCCFF9B-A322-46E4-9559-404CF4049F55}">
      <dgm:prSet/>
      <dgm:spPr/>
      <dgm:t>
        <a:bodyPr/>
        <a:lstStyle/>
        <a:p>
          <a:endParaRPr lang="it-IT"/>
        </a:p>
      </dgm:t>
    </dgm:pt>
    <dgm:pt modelId="{C93D9129-D1F7-4AC5-ADF3-508391DADBDE}" type="sibTrans" cxnId="{3DCCFF9B-A322-46E4-9559-404CF4049F55}">
      <dgm:prSet/>
      <dgm:spPr/>
      <dgm:t>
        <a:bodyPr/>
        <a:lstStyle/>
        <a:p>
          <a:endParaRPr lang="it-IT"/>
        </a:p>
      </dgm:t>
    </dgm:pt>
    <dgm:pt modelId="{FAACC256-5EE7-43A1-80A5-5C9839BD4792}">
      <dgm:prSet>
        <dgm:style>
          <a:lnRef idx="1">
            <a:schemeClr val="accent1"/>
          </a:lnRef>
          <a:fillRef idx="2">
            <a:schemeClr val="accent1"/>
          </a:fillRef>
          <a:effectRef idx="1">
            <a:schemeClr val="accent1"/>
          </a:effectRef>
          <a:fontRef idx="minor">
            <a:schemeClr val="dk1"/>
          </a:fontRef>
        </dgm:style>
      </dgm:prSet>
      <dgm:spPr/>
      <dgm:t>
        <a:bodyPr/>
        <a:lstStyle/>
        <a:p>
          <a:pPr rtl="0"/>
          <a:r>
            <a:rPr lang="it-IT" dirty="0" smtClean="0"/>
            <a:t>Importo deducibile nell’anno  = </a:t>
          </a:r>
          <a:r>
            <a:rPr lang="it-IT" b="1" dirty="0" smtClean="0"/>
            <a:t>1.703,79</a:t>
          </a:r>
          <a:endParaRPr lang="it-IT" b="1" dirty="0"/>
        </a:p>
      </dgm:t>
    </dgm:pt>
    <dgm:pt modelId="{A3531E85-3447-4B40-8DA3-9D0CDB4B5134}" type="parTrans" cxnId="{0A6B8960-F0A5-4EBC-9352-6C07B0F2F5B5}">
      <dgm:prSet/>
      <dgm:spPr/>
      <dgm:t>
        <a:bodyPr/>
        <a:lstStyle/>
        <a:p>
          <a:endParaRPr lang="it-IT"/>
        </a:p>
      </dgm:t>
    </dgm:pt>
    <dgm:pt modelId="{F0873B98-415B-47C7-A919-FF154236DC4F}" type="sibTrans" cxnId="{0A6B8960-F0A5-4EBC-9352-6C07B0F2F5B5}">
      <dgm:prSet/>
      <dgm:spPr/>
      <dgm:t>
        <a:bodyPr/>
        <a:lstStyle/>
        <a:p>
          <a:endParaRPr lang="it-IT"/>
        </a:p>
      </dgm:t>
    </dgm:pt>
    <dgm:pt modelId="{89C9FB27-A3D8-4DC5-9EE9-AD780C5ABB10}" type="pres">
      <dgm:prSet presAssocID="{05320888-532B-4268-8F38-5D3DF1E927C5}" presName="outerComposite" presStyleCnt="0">
        <dgm:presLayoutVars>
          <dgm:chMax val="5"/>
          <dgm:dir/>
          <dgm:resizeHandles val="exact"/>
        </dgm:presLayoutVars>
      </dgm:prSet>
      <dgm:spPr/>
      <dgm:t>
        <a:bodyPr/>
        <a:lstStyle/>
        <a:p>
          <a:endParaRPr lang="it-IT"/>
        </a:p>
      </dgm:t>
    </dgm:pt>
    <dgm:pt modelId="{F2D88636-EB6B-46D7-929D-B7C7535065E9}" type="pres">
      <dgm:prSet presAssocID="{05320888-532B-4268-8F38-5D3DF1E927C5}" presName="dummyMaxCanvas" presStyleCnt="0">
        <dgm:presLayoutVars/>
      </dgm:prSet>
      <dgm:spPr/>
    </dgm:pt>
    <dgm:pt modelId="{3C4D9E86-AB73-4BAF-B553-360AECCEEA1C}" type="pres">
      <dgm:prSet presAssocID="{05320888-532B-4268-8F38-5D3DF1E927C5}" presName="FiveNodes_1" presStyleLbl="node1" presStyleIdx="0" presStyleCnt="5">
        <dgm:presLayoutVars>
          <dgm:bulletEnabled val="1"/>
        </dgm:presLayoutVars>
      </dgm:prSet>
      <dgm:spPr/>
      <dgm:t>
        <a:bodyPr/>
        <a:lstStyle/>
        <a:p>
          <a:endParaRPr lang="it-IT"/>
        </a:p>
      </dgm:t>
    </dgm:pt>
    <dgm:pt modelId="{33ACFDD7-5720-4EEB-B1D9-47DD24092886}" type="pres">
      <dgm:prSet presAssocID="{05320888-532B-4268-8F38-5D3DF1E927C5}" presName="FiveNodes_2" presStyleLbl="node1" presStyleIdx="1" presStyleCnt="5">
        <dgm:presLayoutVars>
          <dgm:bulletEnabled val="1"/>
        </dgm:presLayoutVars>
      </dgm:prSet>
      <dgm:spPr/>
      <dgm:t>
        <a:bodyPr/>
        <a:lstStyle/>
        <a:p>
          <a:endParaRPr lang="it-IT"/>
        </a:p>
      </dgm:t>
    </dgm:pt>
    <dgm:pt modelId="{6C0B99E6-54B1-47B2-B68F-B521AC8F7CBF}" type="pres">
      <dgm:prSet presAssocID="{05320888-532B-4268-8F38-5D3DF1E927C5}" presName="FiveNodes_3" presStyleLbl="node1" presStyleIdx="2" presStyleCnt="5">
        <dgm:presLayoutVars>
          <dgm:bulletEnabled val="1"/>
        </dgm:presLayoutVars>
      </dgm:prSet>
      <dgm:spPr/>
      <dgm:t>
        <a:bodyPr/>
        <a:lstStyle/>
        <a:p>
          <a:endParaRPr lang="it-IT"/>
        </a:p>
      </dgm:t>
    </dgm:pt>
    <dgm:pt modelId="{07D9DB19-1C98-42FB-AB5D-E9882697A013}" type="pres">
      <dgm:prSet presAssocID="{05320888-532B-4268-8F38-5D3DF1E927C5}" presName="FiveNodes_4" presStyleLbl="node1" presStyleIdx="3" presStyleCnt="5">
        <dgm:presLayoutVars>
          <dgm:bulletEnabled val="1"/>
        </dgm:presLayoutVars>
      </dgm:prSet>
      <dgm:spPr/>
      <dgm:t>
        <a:bodyPr/>
        <a:lstStyle/>
        <a:p>
          <a:endParaRPr lang="it-IT"/>
        </a:p>
      </dgm:t>
    </dgm:pt>
    <dgm:pt modelId="{A6E5FEF2-9358-4E0A-8980-4A79FC5D6BDF}" type="pres">
      <dgm:prSet presAssocID="{05320888-532B-4268-8F38-5D3DF1E927C5}" presName="FiveNodes_5" presStyleLbl="node1" presStyleIdx="4" presStyleCnt="5">
        <dgm:presLayoutVars>
          <dgm:bulletEnabled val="1"/>
        </dgm:presLayoutVars>
      </dgm:prSet>
      <dgm:spPr/>
      <dgm:t>
        <a:bodyPr/>
        <a:lstStyle/>
        <a:p>
          <a:endParaRPr lang="it-IT"/>
        </a:p>
      </dgm:t>
    </dgm:pt>
    <dgm:pt modelId="{4DE6B0F4-B0B8-4714-90AB-0D62833B39C8}" type="pres">
      <dgm:prSet presAssocID="{05320888-532B-4268-8F38-5D3DF1E927C5}" presName="FiveConn_1-2" presStyleLbl="fgAccFollowNode1" presStyleIdx="0" presStyleCnt="4">
        <dgm:presLayoutVars>
          <dgm:bulletEnabled val="1"/>
        </dgm:presLayoutVars>
      </dgm:prSet>
      <dgm:spPr/>
      <dgm:t>
        <a:bodyPr/>
        <a:lstStyle/>
        <a:p>
          <a:endParaRPr lang="it-IT"/>
        </a:p>
      </dgm:t>
    </dgm:pt>
    <dgm:pt modelId="{845A9AE3-C468-4307-90F5-577D0BD0F560}" type="pres">
      <dgm:prSet presAssocID="{05320888-532B-4268-8F38-5D3DF1E927C5}" presName="FiveConn_2-3" presStyleLbl="fgAccFollowNode1" presStyleIdx="1" presStyleCnt="4">
        <dgm:presLayoutVars>
          <dgm:bulletEnabled val="1"/>
        </dgm:presLayoutVars>
      </dgm:prSet>
      <dgm:spPr/>
      <dgm:t>
        <a:bodyPr/>
        <a:lstStyle/>
        <a:p>
          <a:endParaRPr lang="it-IT"/>
        </a:p>
      </dgm:t>
    </dgm:pt>
    <dgm:pt modelId="{65BDE5CD-69D0-4C52-A49B-EDCBA7C1639A}" type="pres">
      <dgm:prSet presAssocID="{05320888-532B-4268-8F38-5D3DF1E927C5}" presName="FiveConn_3-4" presStyleLbl="fgAccFollowNode1" presStyleIdx="2" presStyleCnt="4">
        <dgm:presLayoutVars>
          <dgm:bulletEnabled val="1"/>
        </dgm:presLayoutVars>
      </dgm:prSet>
      <dgm:spPr/>
      <dgm:t>
        <a:bodyPr/>
        <a:lstStyle/>
        <a:p>
          <a:endParaRPr lang="it-IT"/>
        </a:p>
      </dgm:t>
    </dgm:pt>
    <dgm:pt modelId="{4462A436-30A4-4844-976C-C9329735A178}" type="pres">
      <dgm:prSet presAssocID="{05320888-532B-4268-8F38-5D3DF1E927C5}" presName="FiveConn_4-5" presStyleLbl="fgAccFollowNode1" presStyleIdx="3" presStyleCnt="4">
        <dgm:presLayoutVars>
          <dgm:bulletEnabled val="1"/>
        </dgm:presLayoutVars>
      </dgm:prSet>
      <dgm:spPr/>
      <dgm:t>
        <a:bodyPr/>
        <a:lstStyle/>
        <a:p>
          <a:endParaRPr lang="it-IT"/>
        </a:p>
      </dgm:t>
    </dgm:pt>
    <dgm:pt modelId="{F249431B-C8F8-41D1-9F1C-1D3FD492608C}" type="pres">
      <dgm:prSet presAssocID="{05320888-532B-4268-8F38-5D3DF1E927C5}" presName="FiveNodes_1_text" presStyleLbl="node1" presStyleIdx="4" presStyleCnt="5">
        <dgm:presLayoutVars>
          <dgm:bulletEnabled val="1"/>
        </dgm:presLayoutVars>
      </dgm:prSet>
      <dgm:spPr/>
      <dgm:t>
        <a:bodyPr/>
        <a:lstStyle/>
        <a:p>
          <a:endParaRPr lang="it-IT"/>
        </a:p>
      </dgm:t>
    </dgm:pt>
    <dgm:pt modelId="{DA11AFB0-3E7E-43D3-8E04-CF309341A407}" type="pres">
      <dgm:prSet presAssocID="{05320888-532B-4268-8F38-5D3DF1E927C5}" presName="FiveNodes_2_text" presStyleLbl="node1" presStyleIdx="4" presStyleCnt="5">
        <dgm:presLayoutVars>
          <dgm:bulletEnabled val="1"/>
        </dgm:presLayoutVars>
      </dgm:prSet>
      <dgm:spPr/>
      <dgm:t>
        <a:bodyPr/>
        <a:lstStyle/>
        <a:p>
          <a:endParaRPr lang="it-IT"/>
        </a:p>
      </dgm:t>
    </dgm:pt>
    <dgm:pt modelId="{4EDF970A-811D-4413-9210-6A1FDF72854D}" type="pres">
      <dgm:prSet presAssocID="{05320888-532B-4268-8F38-5D3DF1E927C5}" presName="FiveNodes_3_text" presStyleLbl="node1" presStyleIdx="4" presStyleCnt="5">
        <dgm:presLayoutVars>
          <dgm:bulletEnabled val="1"/>
        </dgm:presLayoutVars>
      </dgm:prSet>
      <dgm:spPr/>
      <dgm:t>
        <a:bodyPr/>
        <a:lstStyle/>
        <a:p>
          <a:endParaRPr lang="it-IT"/>
        </a:p>
      </dgm:t>
    </dgm:pt>
    <dgm:pt modelId="{1F8B21D9-387A-44A3-BC30-AA03AD6F2EC5}" type="pres">
      <dgm:prSet presAssocID="{05320888-532B-4268-8F38-5D3DF1E927C5}" presName="FiveNodes_4_text" presStyleLbl="node1" presStyleIdx="4" presStyleCnt="5">
        <dgm:presLayoutVars>
          <dgm:bulletEnabled val="1"/>
        </dgm:presLayoutVars>
      </dgm:prSet>
      <dgm:spPr/>
      <dgm:t>
        <a:bodyPr/>
        <a:lstStyle/>
        <a:p>
          <a:endParaRPr lang="it-IT"/>
        </a:p>
      </dgm:t>
    </dgm:pt>
    <dgm:pt modelId="{01A60359-35DB-45FC-B909-49C3FE9894B6}" type="pres">
      <dgm:prSet presAssocID="{05320888-532B-4268-8F38-5D3DF1E927C5}" presName="FiveNodes_5_text" presStyleLbl="node1" presStyleIdx="4" presStyleCnt="5">
        <dgm:presLayoutVars>
          <dgm:bulletEnabled val="1"/>
        </dgm:presLayoutVars>
      </dgm:prSet>
      <dgm:spPr/>
      <dgm:t>
        <a:bodyPr/>
        <a:lstStyle/>
        <a:p>
          <a:endParaRPr lang="it-IT"/>
        </a:p>
      </dgm:t>
    </dgm:pt>
  </dgm:ptLst>
  <dgm:cxnLst>
    <dgm:cxn modelId="{4F134742-7805-46FF-9DDB-B6C63493FC9B}" type="presOf" srcId="{FAACC256-5EE7-43A1-80A5-5C9839BD4792}" destId="{A6E5FEF2-9358-4E0A-8980-4A79FC5D6BDF}" srcOrd="0" destOrd="0" presId="urn:microsoft.com/office/officeart/2005/8/layout/vProcess5"/>
    <dgm:cxn modelId="{507D5E2E-F24D-44BB-9806-EB1DC2F0A74E}" type="presOf" srcId="{6C2439FE-13A5-4815-A240-F721C05B9A79}" destId="{DA11AFB0-3E7E-43D3-8E04-CF309341A407}" srcOrd="1" destOrd="0" presId="urn:microsoft.com/office/officeart/2005/8/layout/vProcess5"/>
    <dgm:cxn modelId="{7D2B4CCF-E009-4515-AD18-A3014A9FEC79}" type="presOf" srcId="{7B72D3A5-A972-4C61-BDDA-5C729D98605B}" destId="{1F8B21D9-387A-44A3-BC30-AA03AD6F2EC5}" srcOrd="1" destOrd="0" presId="urn:microsoft.com/office/officeart/2005/8/layout/vProcess5"/>
    <dgm:cxn modelId="{1F71B3C8-14B4-4F1E-97BA-6D24A32647F0}" type="presOf" srcId="{7B72D3A5-A972-4C61-BDDA-5C729D98605B}" destId="{07D9DB19-1C98-42FB-AB5D-E9882697A013}" srcOrd="0" destOrd="0" presId="urn:microsoft.com/office/officeart/2005/8/layout/vProcess5"/>
    <dgm:cxn modelId="{91847BC2-CA9B-4B46-83DD-031FA2D32710}" type="presOf" srcId="{3DFC8990-CBB4-4B39-954C-89DBAE86B7E2}" destId="{65BDE5CD-69D0-4C52-A49B-EDCBA7C1639A}" srcOrd="0" destOrd="0" presId="urn:microsoft.com/office/officeart/2005/8/layout/vProcess5"/>
    <dgm:cxn modelId="{54BB5BAD-8183-43DF-AC1A-955631B1D730}" type="presOf" srcId="{05320888-532B-4268-8F38-5D3DF1E927C5}" destId="{89C9FB27-A3D8-4DC5-9EE9-AD780C5ABB10}" srcOrd="0" destOrd="0" presId="urn:microsoft.com/office/officeart/2005/8/layout/vProcess5"/>
    <dgm:cxn modelId="{3DCCFF9B-A322-46E4-9559-404CF4049F55}" srcId="{05320888-532B-4268-8F38-5D3DF1E927C5}" destId="{7B72D3A5-A972-4C61-BDDA-5C729D98605B}" srcOrd="3" destOrd="0" parTransId="{CD618283-E254-42CD-8D7F-76396B52536E}" sibTransId="{C93D9129-D1F7-4AC5-ADF3-508391DADBDE}"/>
    <dgm:cxn modelId="{76AC9C76-E8F4-48F7-9058-8283513F16DE}" type="presOf" srcId="{A27BAB6F-AFEA-4590-8776-6455E0CD069E}" destId="{4DE6B0F4-B0B8-4714-90AB-0D62833B39C8}" srcOrd="0" destOrd="0" presId="urn:microsoft.com/office/officeart/2005/8/layout/vProcess5"/>
    <dgm:cxn modelId="{70E49DDE-3032-4A92-B2B3-5B25ACAD2F08}" type="presOf" srcId="{FAD8D584-7B9E-406A-A165-3C95E55B3452}" destId="{3C4D9E86-AB73-4BAF-B553-360AECCEEA1C}" srcOrd="0" destOrd="0" presId="urn:microsoft.com/office/officeart/2005/8/layout/vProcess5"/>
    <dgm:cxn modelId="{D9ED3F67-A22E-4DDC-91D2-BE1C3C73F0EA}" srcId="{05320888-532B-4268-8F38-5D3DF1E927C5}" destId="{79865904-4EAD-49E1-A936-7EA7FAF5D5A6}" srcOrd="2" destOrd="0" parTransId="{E3FDB9C9-4DA6-4EAE-8909-E9BA6DB37D53}" sibTransId="{3DFC8990-CBB4-4B39-954C-89DBAE86B7E2}"/>
    <dgm:cxn modelId="{C088D3E3-959D-40E2-BF6A-F54038F28585}" type="presOf" srcId="{6C2439FE-13A5-4815-A240-F721C05B9A79}" destId="{33ACFDD7-5720-4EEB-B1D9-47DD24092886}" srcOrd="0" destOrd="0" presId="urn:microsoft.com/office/officeart/2005/8/layout/vProcess5"/>
    <dgm:cxn modelId="{0A6B8960-F0A5-4EBC-9352-6C07B0F2F5B5}" srcId="{05320888-532B-4268-8F38-5D3DF1E927C5}" destId="{FAACC256-5EE7-43A1-80A5-5C9839BD4792}" srcOrd="4" destOrd="0" parTransId="{A3531E85-3447-4B40-8DA3-9D0CDB4B5134}" sibTransId="{F0873B98-415B-47C7-A919-FF154236DC4F}"/>
    <dgm:cxn modelId="{C5E8C14C-2A7F-48BC-89F3-9F5FBD99CED4}" type="presOf" srcId="{C93D9129-D1F7-4AC5-ADF3-508391DADBDE}" destId="{4462A436-30A4-4844-976C-C9329735A178}" srcOrd="0" destOrd="0" presId="urn:microsoft.com/office/officeart/2005/8/layout/vProcess5"/>
    <dgm:cxn modelId="{FA3208AC-4EF5-4981-9E81-9901CAD7A567}" type="presOf" srcId="{79865904-4EAD-49E1-A936-7EA7FAF5D5A6}" destId="{4EDF970A-811D-4413-9210-6A1FDF72854D}" srcOrd="1" destOrd="0" presId="urn:microsoft.com/office/officeart/2005/8/layout/vProcess5"/>
    <dgm:cxn modelId="{5EEEB9B5-6C03-433A-B057-AFD56F042502}" type="presOf" srcId="{FAACC256-5EE7-43A1-80A5-5C9839BD4792}" destId="{01A60359-35DB-45FC-B909-49C3FE9894B6}" srcOrd="1" destOrd="0" presId="urn:microsoft.com/office/officeart/2005/8/layout/vProcess5"/>
    <dgm:cxn modelId="{A76EA341-76EA-4B59-8354-3DDA9C68B0FB}" type="presOf" srcId="{79865904-4EAD-49E1-A936-7EA7FAF5D5A6}" destId="{6C0B99E6-54B1-47B2-B68F-B521AC8F7CBF}" srcOrd="0" destOrd="0" presId="urn:microsoft.com/office/officeart/2005/8/layout/vProcess5"/>
    <dgm:cxn modelId="{9DB14F95-57CB-41F0-B5C1-10211AB6AC93}" srcId="{05320888-532B-4268-8F38-5D3DF1E927C5}" destId="{6C2439FE-13A5-4815-A240-F721C05B9A79}" srcOrd="1" destOrd="0" parTransId="{40168D2F-776D-4FFE-8E2C-584BD17FD04A}" sibTransId="{61FCB2BA-6F3B-4286-94E8-064C2F838704}"/>
    <dgm:cxn modelId="{6300978D-9FAA-4925-B917-62194A597163}" srcId="{05320888-532B-4268-8F38-5D3DF1E927C5}" destId="{FAD8D584-7B9E-406A-A165-3C95E55B3452}" srcOrd="0" destOrd="0" parTransId="{CCE265FC-CF4F-4D08-9648-9C1DD6D64931}" sibTransId="{A27BAB6F-AFEA-4590-8776-6455E0CD069E}"/>
    <dgm:cxn modelId="{842141CF-FC2B-47E2-997B-1A8421392A32}" type="presOf" srcId="{61FCB2BA-6F3B-4286-94E8-064C2F838704}" destId="{845A9AE3-C468-4307-90F5-577D0BD0F560}" srcOrd="0" destOrd="0" presId="urn:microsoft.com/office/officeart/2005/8/layout/vProcess5"/>
    <dgm:cxn modelId="{B69D3B6C-E232-4802-86CB-3420A7F1B88C}" type="presOf" srcId="{FAD8D584-7B9E-406A-A165-3C95E55B3452}" destId="{F249431B-C8F8-41D1-9F1C-1D3FD492608C}" srcOrd="1" destOrd="0" presId="urn:microsoft.com/office/officeart/2005/8/layout/vProcess5"/>
    <dgm:cxn modelId="{755C621F-7DCE-47CB-9234-0433D8E810B5}" type="presParOf" srcId="{89C9FB27-A3D8-4DC5-9EE9-AD780C5ABB10}" destId="{F2D88636-EB6B-46D7-929D-B7C7535065E9}" srcOrd="0" destOrd="0" presId="urn:microsoft.com/office/officeart/2005/8/layout/vProcess5"/>
    <dgm:cxn modelId="{20F20ED6-7B6D-4078-A892-9781800BE172}" type="presParOf" srcId="{89C9FB27-A3D8-4DC5-9EE9-AD780C5ABB10}" destId="{3C4D9E86-AB73-4BAF-B553-360AECCEEA1C}" srcOrd="1" destOrd="0" presId="urn:microsoft.com/office/officeart/2005/8/layout/vProcess5"/>
    <dgm:cxn modelId="{A619B8C9-69E4-498A-938F-0BAB9E6444AF}" type="presParOf" srcId="{89C9FB27-A3D8-4DC5-9EE9-AD780C5ABB10}" destId="{33ACFDD7-5720-4EEB-B1D9-47DD24092886}" srcOrd="2" destOrd="0" presId="urn:microsoft.com/office/officeart/2005/8/layout/vProcess5"/>
    <dgm:cxn modelId="{E410A0C2-E936-4844-85DA-B2F0C02A2985}" type="presParOf" srcId="{89C9FB27-A3D8-4DC5-9EE9-AD780C5ABB10}" destId="{6C0B99E6-54B1-47B2-B68F-B521AC8F7CBF}" srcOrd="3" destOrd="0" presId="urn:microsoft.com/office/officeart/2005/8/layout/vProcess5"/>
    <dgm:cxn modelId="{816DEA3C-2D69-407A-9AA5-55F478A12287}" type="presParOf" srcId="{89C9FB27-A3D8-4DC5-9EE9-AD780C5ABB10}" destId="{07D9DB19-1C98-42FB-AB5D-E9882697A013}" srcOrd="4" destOrd="0" presId="urn:microsoft.com/office/officeart/2005/8/layout/vProcess5"/>
    <dgm:cxn modelId="{B225EF87-B496-407C-B401-BAE2D61A2928}" type="presParOf" srcId="{89C9FB27-A3D8-4DC5-9EE9-AD780C5ABB10}" destId="{A6E5FEF2-9358-4E0A-8980-4A79FC5D6BDF}" srcOrd="5" destOrd="0" presId="urn:microsoft.com/office/officeart/2005/8/layout/vProcess5"/>
    <dgm:cxn modelId="{9F60DBD6-7E4B-40FD-962E-C8FCEE8256D3}" type="presParOf" srcId="{89C9FB27-A3D8-4DC5-9EE9-AD780C5ABB10}" destId="{4DE6B0F4-B0B8-4714-90AB-0D62833B39C8}" srcOrd="6" destOrd="0" presId="urn:microsoft.com/office/officeart/2005/8/layout/vProcess5"/>
    <dgm:cxn modelId="{F8FB56AB-85E3-4221-92F3-ECC941351017}" type="presParOf" srcId="{89C9FB27-A3D8-4DC5-9EE9-AD780C5ABB10}" destId="{845A9AE3-C468-4307-90F5-577D0BD0F560}" srcOrd="7" destOrd="0" presId="urn:microsoft.com/office/officeart/2005/8/layout/vProcess5"/>
    <dgm:cxn modelId="{AC2813F1-6237-4DD6-99C9-A019945043D6}" type="presParOf" srcId="{89C9FB27-A3D8-4DC5-9EE9-AD780C5ABB10}" destId="{65BDE5CD-69D0-4C52-A49B-EDCBA7C1639A}" srcOrd="8" destOrd="0" presId="urn:microsoft.com/office/officeart/2005/8/layout/vProcess5"/>
    <dgm:cxn modelId="{D0E8A79E-608D-4D98-8DA3-2E91706279AF}" type="presParOf" srcId="{89C9FB27-A3D8-4DC5-9EE9-AD780C5ABB10}" destId="{4462A436-30A4-4844-976C-C9329735A178}" srcOrd="9" destOrd="0" presId="urn:microsoft.com/office/officeart/2005/8/layout/vProcess5"/>
    <dgm:cxn modelId="{1DF925CD-66DA-443E-9D45-6FEE072CCA62}" type="presParOf" srcId="{89C9FB27-A3D8-4DC5-9EE9-AD780C5ABB10}" destId="{F249431B-C8F8-41D1-9F1C-1D3FD492608C}" srcOrd="10" destOrd="0" presId="urn:microsoft.com/office/officeart/2005/8/layout/vProcess5"/>
    <dgm:cxn modelId="{11A3D035-7210-4E25-8F0A-A71632977335}" type="presParOf" srcId="{89C9FB27-A3D8-4DC5-9EE9-AD780C5ABB10}" destId="{DA11AFB0-3E7E-43D3-8E04-CF309341A407}" srcOrd="11" destOrd="0" presId="urn:microsoft.com/office/officeart/2005/8/layout/vProcess5"/>
    <dgm:cxn modelId="{B057D6C5-8C2D-41AF-B2A8-C0912D56749C}" type="presParOf" srcId="{89C9FB27-A3D8-4DC5-9EE9-AD780C5ABB10}" destId="{4EDF970A-811D-4413-9210-6A1FDF72854D}" srcOrd="12" destOrd="0" presId="urn:microsoft.com/office/officeart/2005/8/layout/vProcess5"/>
    <dgm:cxn modelId="{F19618E7-9FCE-4E32-9C22-406F1D661BBE}" type="presParOf" srcId="{89C9FB27-A3D8-4DC5-9EE9-AD780C5ABB10}" destId="{1F8B21D9-387A-44A3-BC30-AA03AD6F2EC5}" srcOrd="13" destOrd="0" presId="urn:microsoft.com/office/officeart/2005/8/layout/vProcess5"/>
    <dgm:cxn modelId="{763FEBB8-F192-486A-B03C-3D6C0EE66CD2}" type="presParOf" srcId="{89C9FB27-A3D8-4DC5-9EE9-AD780C5ABB10}" destId="{01A60359-35DB-45FC-B909-49C3FE9894B6}" srcOrd="14"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20">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2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pPr>
              <a:defRPr/>
            </a:pPr>
            <a:fld id="{63A8F915-6FC9-4AA1-97B3-C0AF1CE0039D}" type="datetimeFigureOut">
              <a:rPr lang="it-IT"/>
              <a:pPr>
                <a:defRPr/>
              </a:pPr>
              <a:t>02/10/2015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6F538E38-0328-40AF-B78C-067DD82B1972}"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3F1971E6-FFDA-415D-B02A-AFDD9350174D}" type="datetimeFigureOut">
              <a:rPr lang="it-IT"/>
              <a:pPr>
                <a:defRPr/>
              </a:pPr>
              <a:t>02/10/2015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59B83467-BDE5-4C59-AC6E-DF89C38CEDA5}"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3739EF38-8A82-449A-B07D-920C73782EC3}" type="datetimeFigureOut">
              <a:rPr lang="it-IT"/>
              <a:pPr>
                <a:defRPr/>
              </a:pPr>
              <a:t>02/10/2015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B8498244-2B09-4F47-AAB2-CE0EC2817AAA}"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1BB1B25B-E87C-4851-845F-B9EDBDD301B3}" type="datetimeFigureOut">
              <a:rPr lang="it-IT"/>
              <a:pPr>
                <a:defRPr/>
              </a:pPr>
              <a:t>02/10/2015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C1B64959-36AD-4EC7-B147-86D52867135A}"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23F7258B-E080-404C-8731-AA38EB8A70BD}" type="datetimeFigureOut">
              <a:rPr lang="it-IT"/>
              <a:pPr>
                <a:defRPr/>
              </a:pPr>
              <a:t>02/10/2015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E805037E-B92D-4B53-ADDF-F461E5CBBE65}"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3"/>
          <p:cNvSpPr>
            <a:spLocks noGrp="1"/>
          </p:cNvSpPr>
          <p:nvPr>
            <p:ph type="dt" sz="half" idx="10"/>
          </p:nvPr>
        </p:nvSpPr>
        <p:spPr/>
        <p:txBody>
          <a:bodyPr/>
          <a:lstStyle>
            <a:lvl1pPr>
              <a:defRPr/>
            </a:lvl1pPr>
          </a:lstStyle>
          <a:p>
            <a:pPr>
              <a:defRPr/>
            </a:pPr>
            <a:fld id="{8638E169-B17F-4DE7-9E6E-B291F1A0F96E}" type="datetimeFigureOut">
              <a:rPr lang="it-IT"/>
              <a:pPr>
                <a:defRPr/>
              </a:pPr>
              <a:t>02/10/2015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B6C33DDB-FF66-46C0-BB48-DC537CD214D7}"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3"/>
          <p:cNvSpPr>
            <a:spLocks noGrp="1"/>
          </p:cNvSpPr>
          <p:nvPr>
            <p:ph type="dt" sz="half" idx="10"/>
          </p:nvPr>
        </p:nvSpPr>
        <p:spPr/>
        <p:txBody>
          <a:bodyPr/>
          <a:lstStyle>
            <a:lvl1pPr>
              <a:defRPr/>
            </a:lvl1pPr>
          </a:lstStyle>
          <a:p>
            <a:pPr>
              <a:defRPr/>
            </a:pPr>
            <a:fld id="{D4326F14-D0AB-4823-9824-C83B56F088EF}" type="datetimeFigureOut">
              <a:rPr lang="it-IT"/>
              <a:pPr>
                <a:defRPr/>
              </a:pPr>
              <a:t>02/10/2015</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78750B99-D021-4C26-829D-353BE298A8A8}"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3"/>
          <p:cNvSpPr>
            <a:spLocks noGrp="1"/>
          </p:cNvSpPr>
          <p:nvPr>
            <p:ph type="dt" sz="half" idx="10"/>
          </p:nvPr>
        </p:nvSpPr>
        <p:spPr/>
        <p:txBody>
          <a:bodyPr/>
          <a:lstStyle>
            <a:lvl1pPr>
              <a:defRPr/>
            </a:lvl1pPr>
          </a:lstStyle>
          <a:p>
            <a:pPr>
              <a:defRPr/>
            </a:pPr>
            <a:fld id="{6FF98F99-FA61-4ADE-9952-ABB4FA573048}" type="datetimeFigureOut">
              <a:rPr lang="it-IT"/>
              <a:pPr>
                <a:defRPr/>
              </a:pPr>
              <a:t>02/10/2015</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CB71C1A3-69A7-41DC-B531-A66DA5B1DF21}"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A37603E4-E16B-4529-9B38-8A71CCC91AF0}" type="datetimeFigureOut">
              <a:rPr lang="it-IT"/>
              <a:pPr>
                <a:defRPr/>
              </a:pPr>
              <a:t>02/10/2015</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E8E110C2-B9CC-4CD2-A35F-59617CD26B98}"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CF8AEDB7-DCAF-4DD6-AAF4-C36ED33D90F8}" type="datetimeFigureOut">
              <a:rPr lang="it-IT"/>
              <a:pPr>
                <a:defRPr/>
              </a:pPr>
              <a:t>02/10/2015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724ABEFA-B3EC-4194-BE95-D25FFCE160AC}"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2A522B4E-B0E5-4AB9-A2A8-BCEDB6B4C2C9}" type="datetimeFigureOut">
              <a:rPr lang="it-IT"/>
              <a:pPr>
                <a:defRPr/>
              </a:pPr>
              <a:t>02/10/2015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54C0A0E-21AC-4F4D-BC57-9101D64C9B6C}"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D699AB0F-AAD4-4009-8530-7738E2FBEEA3}" type="datetimeFigureOut">
              <a:rPr lang="it-IT"/>
              <a:pPr>
                <a:defRPr/>
              </a:pPr>
              <a:t>02/10/2015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974676EC-CF6F-472D-BE80-FF1F7EA0E95C}"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285875"/>
            <a:ext cx="7772400" cy="2314575"/>
          </a:xfrm>
        </p:spPr>
        <p:style>
          <a:lnRef idx="1">
            <a:schemeClr val="accent5"/>
          </a:lnRef>
          <a:fillRef idx="3">
            <a:schemeClr val="accent5"/>
          </a:fillRef>
          <a:effectRef idx="2">
            <a:schemeClr val="accent5"/>
          </a:effectRef>
          <a:fontRef idx="minor">
            <a:schemeClr val="lt1"/>
          </a:fontRef>
        </p:style>
        <p:txBody>
          <a:bodyPr>
            <a:normAutofit/>
          </a:bodyPr>
          <a:lstStyle/>
          <a:p>
            <a:r>
              <a:rPr lang="it-IT" smtClean="0">
                <a:solidFill>
                  <a:srgbClr val="FFFFFF"/>
                </a:solidFill>
              </a:rPr>
              <a:t>NOTE OPERATIVE IN AMBITO FISCALE</a:t>
            </a:r>
            <a:br>
              <a:rPr lang="it-IT" smtClean="0">
                <a:solidFill>
                  <a:srgbClr val="FFFFFF"/>
                </a:solidFill>
              </a:rPr>
            </a:br>
            <a:endParaRPr lang="it-IT" smtClean="0">
              <a:solidFill>
                <a:srgbClr val="FFFFFF"/>
              </a:solidFill>
            </a:endParaRPr>
          </a:p>
        </p:txBody>
      </p:sp>
      <p:sp>
        <p:nvSpPr>
          <p:cNvPr id="3" name="Sottotitolo 2"/>
          <p:cNvSpPr>
            <a:spLocks noGrp="1"/>
          </p:cNvSpPr>
          <p:nvPr>
            <p:ph type="subTitle" idx="1"/>
          </p:nvPr>
        </p:nvSpPr>
        <p:spPr>
          <a:xfrm>
            <a:off x="1403350" y="3860800"/>
            <a:ext cx="6400800" cy="1752600"/>
          </a:xfrm>
        </p:spPr>
        <p:style>
          <a:lnRef idx="1">
            <a:schemeClr val="accent5"/>
          </a:lnRef>
          <a:fillRef idx="2">
            <a:schemeClr val="accent5"/>
          </a:fillRef>
          <a:effectRef idx="1">
            <a:schemeClr val="accent5"/>
          </a:effectRef>
          <a:fontRef idx="minor">
            <a:schemeClr val="dk1"/>
          </a:fontRef>
        </p:style>
        <p:txBody>
          <a:bodyPr rtlCol="0">
            <a:normAutofit/>
          </a:bodyPr>
          <a:lstStyle/>
          <a:p>
            <a:pPr fontAlgn="auto">
              <a:spcAft>
                <a:spcPts val="0"/>
              </a:spcAft>
              <a:buFont typeface="Arial" pitchFamily="34" charset="0"/>
              <a:buNone/>
              <a:defRPr/>
            </a:pPr>
            <a:r>
              <a:rPr lang="it-IT" b="1" smtClean="0"/>
              <a:t>LA DETERMINAZIONE DEL REDDITO</a:t>
            </a:r>
            <a:endParaRPr lang="it-IT"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rtlCol="0">
            <a:normAutofit fontScale="90000"/>
          </a:bodyPr>
          <a:lstStyle/>
          <a:p>
            <a:pPr fontAlgn="auto">
              <a:spcAft>
                <a:spcPts val="0"/>
              </a:spcAft>
              <a:defRPr/>
            </a:pPr>
            <a:r>
              <a:rPr lang="it-IT" dirty="0" smtClean="0"/>
              <a:t>Esempio deducibilità costi per autovettura</a:t>
            </a:r>
            <a:endParaRPr lang="it-IT" dirty="0"/>
          </a:p>
        </p:txBody>
      </p:sp>
      <p:graphicFrame>
        <p:nvGraphicFramePr>
          <p:cNvPr id="5" name="Segnaposto contenuto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rtlCol="0">
            <a:normAutofit fontScale="90000"/>
          </a:bodyPr>
          <a:lstStyle/>
          <a:p>
            <a:pPr fontAlgn="auto">
              <a:spcAft>
                <a:spcPts val="0"/>
              </a:spcAft>
              <a:defRPr/>
            </a:pPr>
            <a:r>
              <a:rPr lang="it-IT" dirty="0" smtClean="0"/>
              <a:t>Immobili </a:t>
            </a:r>
            <a:br>
              <a:rPr lang="it-IT" dirty="0" smtClean="0"/>
            </a:br>
            <a:r>
              <a:rPr lang="it-IT" sz="2700" dirty="0" smtClean="0"/>
              <a:t>uso esclusivamente strumentale</a:t>
            </a:r>
            <a:endParaRPr lang="it-IT" sz="2700" dirty="0"/>
          </a:p>
        </p:txBody>
      </p:sp>
      <p:graphicFrame>
        <p:nvGraphicFramePr>
          <p:cNvPr id="4" name="Segnaposto contenuto 3"/>
          <p:cNvGraphicFramePr>
            <a:graphicFrameLocks noGrp="1"/>
          </p:cNvGraphicFramePr>
          <p:nvPr>
            <p:ph idx="1"/>
          </p:nvPr>
        </p:nvGraphicFramePr>
        <p:xfrm>
          <a:off x="457200" y="1600200"/>
          <a:ext cx="8291513" cy="4124325"/>
        </p:xfrm>
        <a:graphic>
          <a:graphicData uri="http://schemas.openxmlformats.org/drawingml/2006/table">
            <a:tbl>
              <a:tblPr firstRow="1" bandRow="1">
                <a:tableStyleId>{5C22544A-7EE6-4342-B048-85BDC9FD1C3A}</a:tableStyleId>
              </a:tblPr>
              <a:tblGrid>
                <a:gridCol w="1467724"/>
                <a:gridCol w="3583180"/>
                <a:gridCol w="3240359"/>
              </a:tblGrid>
              <a:tr h="370840">
                <a:tc>
                  <a:txBody>
                    <a:bodyPr/>
                    <a:lstStyle/>
                    <a:p>
                      <a:endParaRPr lang="it-IT" dirty="0"/>
                    </a:p>
                  </a:txBody>
                  <a:tcPr/>
                </a:tc>
                <a:tc>
                  <a:txBody>
                    <a:bodyPr/>
                    <a:lstStyle/>
                    <a:p>
                      <a:r>
                        <a:rPr lang="it-IT" dirty="0" smtClean="0"/>
                        <a:t>Tipologia di costo</a:t>
                      </a:r>
                      <a:endParaRPr lang="it-IT" dirty="0"/>
                    </a:p>
                  </a:txBody>
                  <a:tcPr/>
                </a:tc>
                <a:tc>
                  <a:txBody>
                    <a:bodyPr/>
                    <a:lstStyle/>
                    <a:p>
                      <a:r>
                        <a:rPr lang="it-IT" dirty="0" smtClean="0"/>
                        <a:t>deducibilità</a:t>
                      </a:r>
                      <a:endParaRPr lang="it-IT"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In proprietà</a:t>
                      </a:r>
                    </a:p>
                    <a:p>
                      <a:endParaRPr lang="it-IT" dirty="0"/>
                    </a:p>
                  </a:txBody>
                  <a:tcPr/>
                </a:tc>
                <a:tc>
                  <a:txBody>
                    <a:bodyPr/>
                    <a:lstStyle/>
                    <a:p>
                      <a:r>
                        <a:rPr lang="it-IT" dirty="0" smtClean="0"/>
                        <a:t>ammortamento</a:t>
                      </a:r>
                      <a:endParaRPr lang="it-IT" dirty="0"/>
                    </a:p>
                  </a:txBody>
                  <a:tcPr/>
                </a:tc>
                <a:tc>
                  <a:txBody>
                    <a:bodyPr/>
                    <a:lstStyle/>
                    <a:p>
                      <a:r>
                        <a:rPr lang="it-IT" dirty="0" smtClean="0"/>
                        <a:t>Indeducibile *</a:t>
                      </a:r>
                      <a:endParaRPr lang="it-IT"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In proprietà</a:t>
                      </a:r>
                    </a:p>
                    <a:p>
                      <a:endParaRPr lang="it-IT" dirty="0"/>
                    </a:p>
                  </a:txBody>
                  <a:tcPr/>
                </a:tc>
                <a:tc>
                  <a:txBody>
                    <a:bodyPr/>
                    <a:lstStyle/>
                    <a:p>
                      <a:r>
                        <a:rPr lang="it-IT" dirty="0" smtClean="0"/>
                        <a:t>Spese ordinarie</a:t>
                      </a:r>
                      <a:r>
                        <a:rPr lang="it-IT" baseline="0" dirty="0" smtClean="0"/>
                        <a:t> </a:t>
                      </a:r>
                    </a:p>
                    <a:p>
                      <a:r>
                        <a:rPr lang="it-IT" baseline="0" dirty="0" smtClean="0"/>
                        <a:t>(condominiali , interessi passivi, riscaldamento</a:t>
                      </a:r>
                      <a:endParaRPr lang="it-IT" dirty="0"/>
                    </a:p>
                  </a:txBody>
                  <a:tcPr/>
                </a:tc>
                <a:tc>
                  <a:txBody>
                    <a:bodyPr/>
                    <a:lstStyle/>
                    <a:p>
                      <a:r>
                        <a:rPr lang="it-IT" dirty="0" smtClean="0"/>
                        <a:t>deducibili</a:t>
                      </a:r>
                      <a:endParaRPr lang="it-IT" dirty="0"/>
                    </a:p>
                  </a:txBody>
                  <a:tcPr/>
                </a:tc>
              </a:tr>
              <a:tr h="9115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In proprietà</a:t>
                      </a:r>
                    </a:p>
                    <a:p>
                      <a:endParaRPr lang="it-IT" dirty="0"/>
                    </a:p>
                  </a:txBody>
                  <a:tcPr/>
                </a:tc>
                <a:tc>
                  <a:txBody>
                    <a:bodyPr/>
                    <a:lstStyle/>
                    <a:p>
                      <a:r>
                        <a:rPr lang="it-IT" dirty="0" smtClean="0"/>
                        <a:t>Manutenzione Straordinaria ,</a:t>
                      </a:r>
                      <a:r>
                        <a:rPr lang="it-IT" baseline="0" dirty="0" smtClean="0"/>
                        <a:t> ristrutturazione</a:t>
                      </a:r>
                      <a:endParaRPr lang="it-IT" dirty="0"/>
                    </a:p>
                  </a:txBody>
                  <a:tcPr/>
                </a:tc>
                <a:tc>
                  <a:txBody>
                    <a:bodyPr/>
                    <a:lstStyle/>
                    <a:p>
                      <a:r>
                        <a:rPr lang="it-IT" dirty="0" smtClean="0"/>
                        <a:t>5% su valore dei cespiti 1/</a:t>
                      </a:r>
                      <a:r>
                        <a:rPr lang="it-IT" dirty="0" err="1" smtClean="0"/>
                        <a:t>1</a:t>
                      </a:r>
                      <a:r>
                        <a:rPr lang="it-IT" dirty="0" smtClean="0"/>
                        <a:t>.</a:t>
                      </a:r>
                    </a:p>
                    <a:p>
                      <a:r>
                        <a:rPr lang="it-IT" dirty="0" smtClean="0"/>
                        <a:t>Eccedenza</a:t>
                      </a:r>
                      <a:r>
                        <a:rPr lang="it-IT" baseline="0" dirty="0" smtClean="0"/>
                        <a:t> in 5 esercizi  successivi</a:t>
                      </a:r>
                      <a:endParaRPr lang="it-IT" dirty="0"/>
                    </a:p>
                  </a:txBody>
                  <a:tcPr/>
                </a:tc>
              </a:tr>
              <a:tr h="7892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In locazione</a:t>
                      </a:r>
                      <a:endParaRPr lang="it-IT" dirty="0"/>
                    </a:p>
                  </a:txBody>
                  <a:tcPr/>
                </a:tc>
                <a:tc>
                  <a:txBody>
                    <a:bodyPr/>
                    <a:lstStyle/>
                    <a:p>
                      <a:r>
                        <a:rPr lang="it-IT" dirty="0" smtClean="0"/>
                        <a:t>Manutenzione Straordinaria ,</a:t>
                      </a:r>
                      <a:r>
                        <a:rPr lang="it-IT" baseline="0" dirty="0" smtClean="0"/>
                        <a:t> ristrutturazione</a:t>
                      </a:r>
                      <a:endParaRPr lang="it-IT" dirty="0" smtClean="0"/>
                    </a:p>
                    <a:p>
                      <a:endParaRPr lang="it-IT" dirty="0"/>
                    </a:p>
                  </a:txBody>
                  <a:tcPr/>
                </a:tc>
                <a:tc>
                  <a:txBody>
                    <a:bodyPr/>
                    <a:lstStyle/>
                    <a:p>
                      <a:r>
                        <a:rPr lang="it-IT" dirty="0" smtClean="0"/>
                        <a:t>Come sopra</a:t>
                      </a:r>
                      <a:endParaRPr lang="it-IT"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In locazione</a:t>
                      </a:r>
                      <a:endParaRPr lang="it-IT" dirty="0"/>
                    </a:p>
                  </a:txBody>
                  <a:tcPr/>
                </a:tc>
                <a:tc>
                  <a:txBody>
                    <a:bodyPr/>
                    <a:lstStyle/>
                    <a:p>
                      <a:r>
                        <a:rPr lang="it-IT" dirty="0" smtClean="0"/>
                        <a:t>Tutti i costi sono</a:t>
                      </a:r>
                      <a:endParaRPr lang="it-IT" dirty="0"/>
                    </a:p>
                  </a:txBody>
                  <a:tcPr/>
                </a:tc>
                <a:tc>
                  <a:txBody>
                    <a:bodyPr/>
                    <a:lstStyle/>
                    <a:p>
                      <a:r>
                        <a:rPr lang="it-IT" dirty="0" smtClean="0"/>
                        <a:t>deducibili</a:t>
                      </a:r>
                      <a:endParaRPr lang="it-IT" dirty="0"/>
                    </a:p>
                  </a:txBody>
                  <a:tcPr/>
                </a:tc>
              </a:tr>
            </a:tbl>
          </a:graphicData>
        </a:graphic>
      </p:graphicFrame>
      <p:sp>
        <p:nvSpPr>
          <p:cNvPr id="5" name="CasellaDiTesto 4"/>
          <p:cNvSpPr txBox="1"/>
          <p:nvPr/>
        </p:nvSpPr>
        <p:spPr>
          <a:xfrm>
            <a:off x="539750" y="6237288"/>
            <a:ext cx="8135938" cy="369887"/>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fontAlgn="auto">
              <a:spcBef>
                <a:spcPts val="0"/>
              </a:spcBef>
              <a:spcAft>
                <a:spcPts val="0"/>
              </a:spcAft>
              <a:defRPr/>
            </a:pPr>
            <a:r>
              <a:rPr lang="it-IT" dirty="0"/>
              <a:t>* Eccezione per immobili acquistati ante 14/06/1990 e tra 1/01/07 e 31/12/09</a:t>
            </a:r>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rtlCol="0">
            <a:normAutofit/>
          </a:bodyPr>
          <a:lstStyle/>
          <a:p>
            <a:pPr fontAlgn="auto">
              <a:spcAft>
                <a:spcPts val="0"/>
              </a:spcAft>
              <a:defRPr/>
            </a:pPr>
            <a:r>
              <a:rPr lang="it-IT" dirty="0" smtClean="0"/>
              <a:t>Studi di settore</a:t>
            </a:r>
            <a:endParaRPr lang="it-IT" dirty="0"/>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rtlCol="0">
            <a:normAutofit fontScale="85000" lnSpcReduction="20000"/>
          </a:bodyPr>
          <a:lstStyle/>
          <a:p>
            <a:pPr algn="just" fontAlgn="auto">
              <a:spcAft>
                <a:spcPts val="0"/>
              </a:spcAft>
              <a:buFont typeface="Arial" pitchFamily="34" charset="0"/>
              <a:buChar char="•"/>
              <a:defRPr/>
            </a:pPr>
            <a:r>
              <a:rPr lang="it-IT" dirty="0" smtClean="0"/>
              <a:t>Gli studi di settore determinano i ricavi o compensi che possono essere attribuiti ad un’attività  attraverso la rilevazione delle caratteristiche economiche e strutturali di ogni contribuente.</a:t>
            </a:r>
          </a:p>
          <a:p>
            <a:pPr algn="just" fontAlgn="auto">
              <a:spcAft>
                <a:spcPts val="0"/>
              </a:spcAft>
              <a:buFont typeface="Arial" pitchFamily="34" charset="0"/>
              <a:buChar char="•"/>
              <a:defRPr/>
            </a:pPr>
            <a:r>
              <a:rPr lang="it-IT" dirty="0" smtClean="0"/>
              <a:t>Sono uno strumento statistico e stabiliscono la CONGRUITA’ dei compensi rispetto ai costi e la COERENZA  e NORMALITA’ ECONOMICA in base a specifici indicatori.</a:t>
            </a:r>
          </a:p>
          <a:p>
            <a:pPr algn="just" fontAlgn="auto">
              <a:spcAft>
                <a:spcPts val="0"/>
              </a:spcAft>
              <a:buFont typeface="Arial" pitchFamily="34" charset="0"/>
              <a:buChar char="•"/>
              <a:defRPr/>
            </a:pPr>
            <a:r>
              <a:rPr lang="it-IT" dirty="0" smtClean="0"/>
              <a:t>L’Agenzia delle Entrate li utilizza per fondare accertamenti sui redditi nel caso di non congruità, mentre la non coerenza può comportare l’inserimento in liste per cui devono essere effettuati controlli diretti.</a:t>
            </a:r>
          </a:p>
          <a:p>
            <a:pPr algn="just" fontAlgn="auto">
              <a:spcAft>
                <a:spcPts val="0"/>
              </a:spcAft>
              <a:buFont typeface="Arial" pitchFamily="34" charset="0"/>
              <a:buChar char="•"/>
              <a:defRPr/>
            </a:pP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dk1"/>
          </a:lnRef>
          <a:fillRef idx="2">
            <a:schemeClr val="dk1"/>
          </a:fillRef>
          <a:effectRef idx="1">
            <a:schemeClr val="dk1"/>
          </a:effectRef>
          <a:fontRef idx="minor">
            <a:schemeClr val="dk1"/>
          </a:fontRef>
        </p:style>
        <p:txBody>
          <a:bodyPr rtlCol="0">
            <a:normAutofit/>
          </a:bodyPr>
          <a:lstStyle/>
          <a:p>
            <a:pPr fontAlgn="auto">
              <a:spcAft>
                <a:spcPts val="0"/>
              </a:spcAft>
              <a:defRPr/>
            </a:pPr>
            <a:r>
              <a:rPr lang="it-IT" dirty="0" smtClean="0"/>
              <a:t>Studio di settore non congruo</a:t>
            </a:r>
            <a:endParaRPr lang="it-IT" dirty="0"/>
          </a:p>
        </p:txBody>
      </p:sp>
      <p:sp>
        <p:nvSpPr>
          <p:cNvPr id="3" name="Segnaposto testo 2"/>
          <p:cNvSpPr>
            <a:spLocks noGrp="1"/>
          </p:cNvSpPr>
          <p:nvPr>
            <p:ph type="body" idx="1"/>
          </p:nvPr>
        </p:nvSpPr>
        <p:spPr>
          <a:ln/>
        </p:spPr>
        <p:style>
          <a:lnRef idx="0">
            <a:schemeClr val="accent3"/>
          </a:lnRef>
          <a:fillRef idx="3">
            <a:schemeClr val="accent3"/>
          </a:fillRef>
          <a:effectRef idx="3">
            <a:schemeClr val="accent3"/>
          </a:effectRef>
          <a:fontRef idx="minor">
            <a:schemeClr val="lt1"/>
          </a:fontRef>
        </p:style>
        <p:txBody>
          <a:bodyPr rtlCol="0">
            <a:normAutofit/>
          </a:bodyPr>
          <a:lstStyle/>
          <a:p>
            <a:pPr fontAlgn="auto">
              <a:spcAft>
                <a:spcPts val="0"/>
              </a:spcAft>
              <a:buFont typeface="Arial" pitchFamily="34" charset="0"/>
              <a:buNone/>
              <a:defRPr/>
            </a:pPr>
            <a:r>
              <a:rPr lang="it-IT" dirty="0" smtClean="0"/>
              <a:t>Adeguamento spontaneo</a:t>
            </a:r>
            <a:endParaRPr lang="it-IT" dirty="0"/>
          </a:p>
        </p:txBody>
      </p:sp>
      <p:sp>
        <p:nvSpPr>
          <p:cNvPr id="4" name="Segnaposto contenuto 3"/>
          <p:cNvSpPr>
            <a:spLocks noGrp="1"/>
          </p:cNvSpPr>
          <p:nvPr>
            <p:ph sz="half" idx="2"/>
          </p:nvPr>
        </p:nvSpPr>
        <p:spPr/>
        <p:style>
          <a:lnRef idx="1">
            <a:schemeClr val="accent3"/>
          </a:lnRef>
          <a:fillRef idx="2">
            <a:schemeClr val="accent3"/>
          </a:fillRef>
          <a:effectRef idx="1">
            <a:schemeClr val="accent3"/>
          </a:effectRef>
          <a:fontRef idx="minor">
            <a:schemeClr val="dk1"/>
          </a:fontRef>
        </p:style>
        <p:txBody>
          <a:bodyPr rtlCol="0">
            <a:normAutofit lnSpcReduction="10000"/>
          </a:bodyPr>
          <a:lstStyle/>
          <a:p>
            <a:pPr algn="just" fontAlgn="auto">
              <a:spcAft>
                <a:spcPts val="0"/>
              </a:spcAft>
              <a:buFont typeface="Arial" pitchFamily="34" charset="0"/>
              <a:buChar char="•"/>
              <a:defRPr/>
            </a:pPr>
            <a:r>
              <a:rPr lang="it-IT" sz="2000" dirty="0" smtClean="0"/>
              <a:t>ad esempio: i miei ricavi sono pari a Euro 30.000 e gli studi di settore mi evidenziano un ricavo puntuale da studi di settore di Euro 40.000.</a:t>
            </a:r>
          </a:p>
          <a:p>
            <a:pPr algn="just" fontAlgn="auto">
              <a:spcAft>
                <a:spcPts val="0"/>
              </a:spcAft>
              <a:buFont typeface="Arial" pitchFamily="34" charset="0"/>
              <a:buChar char="•"/>
              <a:defRPr/>
            </a:pPr>
            <a:r>
              <a:rPr lang="it-IT" sz="2000" dirty="0" smtClean="0"/>
              <a:t>Se mi adeguo il mio imponibile, i fini Irpef, Irap e iva, aumenta di 10.000 Euro con una tassazione in proporzione.</a:t>
            </a:r>
          </a:p>
          <a:p>
            <a:pPr algn="just" fontAlgn="auto">
              <a:spcAft>
                <a:spcPts val="0"/>
              </a:spcAft>
              <a:buFont typeface="Arial" pitchFamily="34" charset="0"/>
              <a:buChar char="•"/>
              <a:defRPr/>
            </a:pPr>
            <a:r>
              <a:rPr lang="it-IT" sz="2000" dirty="0" smtClean="0"/>
              <a:t>Sanzione del 3% (non per il primo anno di applicazione e revisione e per i ricavi che eccedono 10% di scostamento)</a:t>
            </a:r>
          </a:p>
          <a:p>
            <a:pPr algn="just" fontAlgn="auto">
              <a:spcAft>
                <a:spcPts val="0"/>
              </a:spcAft>
              <a:buFont typeface="Arial" pitchFamily="34" charset="0"/>
              <a:buChar char="•"/>
              <a:defRPr/>
            </a:pPr>
            <a:endParaRPr lang="it-IT" dirty="0" smtClean="0"/>
          </a:p>
          <a:p>
            <a:pPr algn="just" fontAlgn="auto">
              <a:spcAft>
                <a:spcPts val="0"/>
              </a:spcAft>
              <a:buFont typeface="Arial" pitchFamily="34" charset="0"/>
              <a:buChar char="•"/>
              <a:defRPr/>
            </a:pPr>
            <a:endParaRPr lang="it-IT" dirty="0"/>
          </a:p>
        </p:txBody>
      </p:sp>
      <p:sp>
        <p:nvSpPr>
          <p:cNvPr id="5" name="Segnaposto testo 4"/>
          <p:cNvSpPr>
            <a:spLocks noGrp="1"/>
          </p:cNvSpPr>
          <p:nvPr>
            <p:ph type="body" sz="quarter" idx="3"/>
          </p:nvPr>
        </p:nvSpPr>
        <p:spPr/>
        <p:style>
          <a:lnRef idx="3">
            <a:schemeClr val="lt1"/>
          </a:lnRef>
          <a:fillRef idx="1">
            <a:schemeClr val="dk1"/>
          </a:fillRef>
          <a:effectRef idx="1">
            <a:schemeClr val="dk1"/>
          </a:effectRef>
          <a:fontRef idx="minor">
            <a:schemeClr val="lt1"/>
          </a:fontRef>
        </p:style>
        <p:txBody>
          <a:bodyPr rtlCol="0">
            <a:normAutofit/>
          </a:bodyPr>
          <a:lstStyle/>
          <a:p>
            <a:pPr fontAlgn="auto">
              <a:spcAft>
                <a:spcPts val="0"/>
              </a:spcAft>
              <a:buFont typeface="Arial" pitchFamily="34" charset="0"/>
              <a:buNone/>
              <a:defRPr/>
            </a:pPr>
            <a:r>
              <a:rPr lang="it-IT" dirty="0" smtClean="0"/>
              <a:t>Mancato adeguamento</a:t>
            </a:r>
            <a:endParaRPr lang="it-IT" dirty="0"/>
          </a:p>
        </p:txBody>
      </p:sp>
      <p:sp>
        <p:nvSpPr>
          <p:cNvPr id="6" name="Segnaposto contenuto 5"/>
          <p:cNvSpPr>
            <a:spLocks noGrp="1"/>
          </p:cNvSpPr>
          <p:nvPr>
            <p:ph sz="quarter" idx="4"/>
          </p:nvPr>
        </p:nvSpPr>
        <p:spPr/>
        <p:style>
          <a:lnRef idx="1">
            <a:schemeClr val="dk1"/>
          </a:lnRef>
          <a:fillRef idx="2">
            <a:schemeClr val="dk1"/>
          </a:fillRef>
          <a:effectRef idx="1">
            <a:schemeClr val="dk1"/>
          </a:effectRef>
          <a:fontRef idx="minor">
            <a:schemeClr val="dk1"/>
          </a:fontRef>
        </p:style>
        <p:txBody>
          <a:bodyPr rtlCol="0">
            <a:normAutofit lnSpcReduction="10000"/>
          </a:bodyPr>
          <a:lstStyle/>
          <a:p>
            <a:pPr algn="just" fontAlgn="auto">
              <a:spcAft>
                <a:spcPts val="0"/>
              </a:spcAft>
              <a:buFont typeface="Arial" pitchFamily="34" charset="0"/>
              <a:buChar char="•"/>
              <a:defRPr/>
            </a:pPr>
            <a:r>
              <a:rPr lang="it-IT" dirty="0" smtClean="0"/>
              <a:t>Non c’è nessun obbligo di adeguarsi</a:t>
            </a:r>
          </a:p>
          <a:p>
            <a:pPr algn="just" fontAlgn="auto">
              <a:spcAft>
                <a:spcPts val="0"/>
              </a:spcAft>
              <a:buFont typeface="Arial" pitchFamily="34" charset="0"/>
              <a:buChar char="•"/>
              <a:defRPr/>
            </a:pPr>
            <a:r>
              <a:rPr lang="it-IT" dirty="0" smtClean="0"/>
              <a:t>Può succedere che l’Agenzia delle Entrate invii un invito al contradditorio;</a:t>
            </a:r>
          </a:p>
          <a:p>
            <a:pPr algn="just" fontAlgn="auto">
              <a:spcAft>
                <a:spcPts val="0"/>
              </a:spcAft>
              <a:buFont typeface="Arial" pitchFamily="34" charset="0"/>
              <a:buChar char="•"/>
              <a:defRPr/>
            </a:pPr>
            <a:r>
              <a:rPr lang="it-IT" dirty="0" smtClean="0"/>
              <a:t>Nella fase di contradditorio il contribuente può giustificare lo scostamento.</a:t>
            </a:r>
          </a:p>
          <a:p>
            <a:pPr algn="just" fontAlgn="auto">
              <a:spcAft>
                <a:spcPts val="0"/>
              </a:spcAft>
              <a:buFont typeface="Arial" pitchFamily="34" charset="0"/>
              <a:buChar char="•"/>
              <a:defRPr/>
            </a:pPr>
            <a:r>
              <a:rPr lang="it-IT" dirty="0" smtClean="0"/>
              <a:t>Conclusione: il contribuente aderisce o </a:t>
            </a:r>
            <a:r>
              <a:rPr lang="it-IT" smtClean="0"/>
              <a:t>avvia il contenzioso </a:t>
            </a:r>
            <a:r>
              <a:rPr lang="it-IT" dirty="0" smtClean="0"/>
              <a:t>tributario</a:t>
            </a:r>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rtlCol="0">
            <a:normAutofit/>
          </a:bodyPr>
          <a:lstStyle/>
          <a:p>
            <a:pPr fontAlgn="auto">
              <a:spcAft>
                <a:spcPts val="0"/>
              </a:spcAft>
              <a:defRPr/>
            </a:pPr>
            <a:r>
              <a:rPr lang="it-IT" dirty="0" smtClean="0"/>
              <a:t>IL PRINCIPIO </a:t>
            </a:r>
            <a:r>
              <a:rPr lang="it-IT" dirty="0" err="1" smtClean="0"/>
              <a:t>DI</a:t>
            </a:r>
            <a:r>
              <a:rPr lang="it-IT" dirty="0" smtClean="0"/>
              <a:t> CASSA</a:t>
            </a:r>
            <a:endParaRPr lang="it-IT" dirty="0"/>
          </a:p>
        </p:txBody>
      </p:sp>
      <p:sp>
        <p:nvSpPr>
          <p:cNvPr id="3" name="Segnaposto contenuto 2"/>
          <p:cNvSpPr>
            <a:spLocks noGrp="1"/>
          </p:cNvSpPr>
          <p:nvPr>
            <p:ph idx="1"/>
          </p:nvPr>
        </p:nvSpPr>
        <p:spPr>
          <a:xfrm>
            <a:off x="457200" y="1600201"/>
            <a:ext cx="8229600" cy="1757362"/>
          </a:xfrm>
          <a:ln/>
        </p:spPr>
        <p:style>
          <a:lnRef idx="0">
            <a:schemeClr val="accent2"/>
          </a:lnRef>
          <a:fillRef idx="3">
            <a:schemeClr val="accent2"/>
          </a:fillRef>
          <a:effectRef idx="3">
            <a:schemeClr val="accent2"/>
          </a:effectRef>
          <a:fontRef idx="minor">
            <a:schemeClr val="lt1"/>
          </a:fontRef>
        </p:style>
        <p:txBody>
          <a:bodyPr rtlCol="0">
            <a:normAutofit/>
          </a:bodyPr>
          <a:lstStyle/>
          <a:p>
            <a:pPr algn="ctr" fontAlgn="auto">
              <a:spcAft>
                <a:spcPts val="0"/>
              </a:spcAft>
              <a:buFont typeface="Arial" pitchFamily="34" charset="0"/>
              <a:buNone/>
              <a:defRPr/>
            </a:pPr>
            <a:r>
              <a:rPr lang="it-IT" dirty="0" smtClean="0"/>
              <a:t>Il criterio generale della determinazione del reddito professionale è quello di </a:t>
            </a:r>
          </a:p>
          <a:p>
            <a:pPr algn="ctr" fontAlgn="auto">
              <a:spcAft>
                <a:spcPts val="0"/>
              </a:spcAft>
              <a:buFont typeface="Arial" pitchFamily="34" charset="0"/>
              <a:buNone/>
              <a:defRPr/>
            </a:pPr>
            <a:r>
              <a:rPr lang="it-IT" dirty="0" smtClean="0"/>
              <a:t>CASSA</a:t>
            </a:r>
            <a:endParaRPr lang="it-IT" dirty="0"/>
          </a:p>
        </p:txBody>
      </p:sp>
      <p:sp>
        <p:nvSpPr>
          <p:cNvPr id="4" name="CasellaDiTesto 3"/>
          <p:cNvSpPr txBox="1"/>
          <p:nvPr/>
        </p:nvSpPr>
        <p:spPr>
          <a:xfrm>
            <a:off x="714375" y="3857625"/>
            <a:ext cx="7572375" cy="2246313"/>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just" fontAlgn="auto">
              <a:spcBef>
                <a:spcPts val="0"/>
              </a:spcBef>
              <a:spcAft>
                <a:spcPts val="0"/>
              </a:spcAft>
              <a:defRPr/>
            </a:pPr>
            <a:r>
              <a:rPr lang="it-IT" sz="2000" dirty="0"/>
              <a:t>Quindi un compenso e una spesa diventano, rispettivamente, componente positiva e negativo di reddito nel periodo (massimo 1/1-31/12)  solo se il compenso è stato effettivamente incassato o una spesa effettivamente pagata in tale periodo.</a:t>
            </a:r>
          </a:p>
          <a:p>
            <a:pPr algn="just" fontAlgn="auto">
              <a:spcBef>
                <a:spcPts val="0"/>
              </a:spcBef>
              <a:spcAft>
                <a:spcPts val="0"/>
              </a:spcAft>
              <a:defRPr/>
            </a:pPr>
            <a:endParaRPr lang="it-IT" sz="2000" dirty="0"/>
          </a:p>
          <a:p>
            <a:pPr algn="just" fontAlgn="auto">
              <a:spcBef>
                <a:spcPts val="0"/>
              </a:spcBef>
              <a:spcAft>
                <a:spcPts val="0"/>
              </a:spcAft>
              <a:defRPr/>
            </a:pPr>
            <a:r>
              <a:rPr lang="it-IT" sz="2000" dirty="0"/>
              <a:t>Ci sono eccezioni a questo principio  ed in tal caso vale il principio di competenza.</a:t>
            </a:r>
            <a:endParaRPr lang="it-IT"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rtlCol="0">
            <a:normAutofit/>
          </a:bodyPr>
          <a:lstStyle/>
          <a:p>
            <a:pPr fontAlgn="auto">
              <a:spcAft>
                <a:spcPts val="0"/>
              </a:spcAft>
              <a:defRPr/>
            </a:pPr>
            <a:r>
              <a:rPr lang="it-IT" dirty="0" smtClean="0"/>
              <a:t>RICAVI IMPONIBILI</a:t>
            </a:r>
            <a:endParaRPr lang="it-IT" dirty="0"/>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rtlCol="0">
            <a:normAutofit/>
          </a:bodyPr>
          <a:lstStyle/>
          <a:p>
            <a:pPr marL="514350" indent="-514350" fontAlgn="auto">
              <a:spcAft>
                <a:spcPts val="0"/>
              </a:spcAft>
              <a:buFont typeface="+mj-lt"/>
              <a:buAutoNum type="arabicPeriod"/>
              <a:defRPr/>
            </a:pPr>
            <a:r>
              <a:rPr lang="it-IT" sz="2000" dirty="0" smtClean="0"/>
              <a:t>COMPENSI IN DENARO ED IN NATURA</a:t>
            </a:r>
          </a:p>
          <a:p>
            <a:pPr marL="514350" indent="-514350" fontAlgn="auto">
              <a:spcAft>
                <a:spcPts val="0"/>
              </a:spcAft>
              <a:buFont typeface="+mj-lt"/>
              <a:buAutoNum type="arabicPeriod"/>
              <a:defRPr/>
            </a:pPr>
            <a:r>
              <a:rPr lang="it-IT" sz="2000" dirty="0" smtClean="0"/>
              <a:t>COMPENSI SOTTOFORMA </a:t>
            </a:r>
            <a:r>
              <a:rPr lang="it-IT" sz="2000" dirty="0" err="1" smtClean="0"/>
              <a:t>DI</a:t>
            </a:r>
            <a:r>
              <a:rPr lang="it-IT" sz="2000" dirty="0" smtClean="0"/>
              <a:t> PARTECIPAZIONE AGLI UTILI</a:t>
            </a:r>
          </a:p>
          <a:p>
            <a:pPr marL="514350" indent="-514350" algn="just" fontAlgn="auto">
              <a:spcAft>
                <a:spcPts val="0"/>
              </a:spcAft>
              <a:buFont typeface="+mj-lt"/>
              <a:buAutoNum type="arabicPeriod"/>
              <a:defRPr/>
            </a:pPr>
            <a:r>
              <a:rPr lang="it-IT" sz="2000" dirty="0" smtClean="0"/>
              <a:t>COMPENSI SOTTO FORMA </a:t>
            </a:r>
            <a:r>
              <a:rPr lang="it-IT" sz="2000" dirty="0" err="1" smtClean="0"/>
              <a:t>DI</a:t>
            </a:r>
            <a:r>
              <a:rPr lang="it-IT" sz="2000" dirty="0" smtClean="0"/>
              <a:t> RIMBORSI SPESE (ES. TRASFERTE  RIMBORSI KM)</a:t>
            </a:r>
          </a:p>
          <a:p>
            <a:pPr marL="514350" indent="-514350" fontAlgn="auto">
              <a:spcAft>
                <a:spcPts val="0"/>
              </a:spcAft>
              <a:buFont typeface="+mj-lt"/>
              <a:buAutoNum type="arabicPeriod"/>
              <a:defRPr/>
            </a:pPr>
            <a:r>
              <a:rPr lang="it-IT" sz="2000" dirty="0" smtClean="0"/>
              <a:t>PLUSVALENZE DERIVANTI DALLA CESSIONE BENI STRUMENTALI</a:t>
            </a:r>
          </a:p>
          <a:p>
            <a:pPr marL="514350" indent="-514350" algn="just" fontAlgn="auto">
              <a:spcAft>
                <a:spcPts val="0"/>
              </a:spcAft>
              <a:buFont typeface="+mj-lt"/>
              <a:buAutoNum type="arabicPeriod"/>
              <a:defRPr/>
            </a:pPr>
            <a:r>
              <a:rPr lang="it-IT" sz="2000" dirty="0" smtClean="0"/>
              <a:t>PROVENTI CONSEGUITI IN SOSTITUZIONE DEI REDDITI (INDENNITA’ </a:t>
            </a:r>
            <a:r>
              <a:rPr lang="it-IT" sz="2000" dirty="0" err="1" smtClean="0"/>
              <a:t>DI</a:t>
            </a:r>
            <a:r>
              <a:rPr lang="it-IT" sz="2000" dirty="0" smtClean="0"/>
              <a:t> MATERNITA’)</a:t>
            </a:r>
          </a:p>
          <a:p>
            <a:pPr marL="514350" indent="-514350" algn="just" fontAlgn="auto">
              <a:spcAft>
                <a:spcPts val="0"/>
              </a:spcAft>
              <a:buFont typeface="+mj-lt"/>
              <a:buAutoNum type="arabicPeriod"/>
              <a:defRPr/>
            </a:pPr>
            <a:r>
              <a:rPr lang="it-IT" sz="2000" dirty="0" smtClean="0"/>
              <a:t>INDENNITA’ CONSEGUITE , ANCHE IN FORMA ASSICURATIVA , PER IL RISARCIMENTO </a:t>
            </a:r>
            <a:r>
              <a:rPr lang="it-IT" sz="2000" dirty="0" err="1" smtClean="0"/>
              <a:t>DI</a:t>
            </a:r>
            <a:r>
              <a:rPr lang="it-IT" sz="2000" dirty="0" smtClean="0"/>
              <a:t> DANNI CONSISTENTI NELLA PERDITA DEI REDDITI PROFESIONALI (NON INDENNITA’ PER DANNI DIPENDENTI DA INVALIDITA’ PERMANETE)</a:t>
            </a:r>
          </a:p>
          <a:p>
            <a:pPr marL="514350" indent="-514350" fontAlgn="auto">
              <a:spcAft>
                <a:spcPts val="0"/>
              </a:spcAft>
              <a:buFont typeface="+mj-lt"/>
              <a:buAutoNum type="arabicPeriod"/>
              <a:defRPr/>
            </a:pPr>
            <a:r>
              <a:rPr lang="it-IT" sz="2000" dirty="0" smtClean="0"/>
              <a:t>CORRISPETTIVI PER CESSIONE </a:t>
            </a:r>
            <a:r>
              <a:rPr lang="it-IT" sz="2000" dirty="0" err="1" smtClean="0"/>
              <a:t>DI</a:t>
            </a:r>
            <a:r>
              <a:rPr lang="it-IT" sz="2000" dirty="0" smtClean="0"/>
              <a:t> CLIENTELA  </a:t>
            </a:r>
          </a:p>
          <a:p>
            <a:pPr marL="514350" indent="-514350" fontAlgn="auto">
              <a:spcAft>
                <a:spcPts val="0"/>
              </a:spcAft>
              <a:buFont typeface="+mj-lt"/>
              <a:buAutoNum type="arabicPeriod"/>
              <a:defRPr/>
            </a:pPr>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1428750" y="714375"/>
            <a:ext cx="6786563" cy="461963"/>
          </a:xfrm>
          <a:prstGeom prst="rect">
            <a:avLst/>
          </a:prstGeom>
        </p:spPr>
        <p:style>
          <a:lnRef idx="3">
            <a:schemeClr val="lt1"/>
          </a:lnRef>
          <a:fillRef idx="1">
            <a:schemeClr val="accent2"/>
          </a:fillRef>
          <a:effectRef idx="1">
            <a:schemeClr val="accent2"/>
          </a:effectRef>
          <a:fontRef idx="minor">
            <a:schemeClr val="lt1"/>
          </a:fontRef>
        </p:style>
        <p:txBody>
          <a:bodyPr>
            <a:spAutoFit/>
          </a:bodyPr>
          <a:lstStyle/>
          <a:p>
            <a:pPr algn="ctr" fontAlgn="auto">
              <a:spcBef>
                <a:spcPts val="0"/>
              </a:spcBef>
              <a:spcAft>
                <a:spcPts val="0"/>
              </a:spcAft>
              <a:defRPr/>
            </a:pPr>
            <a:r>
              <a:rPr lang="it-IT" sz="2400" b="1" dirty="0"/>
              <a:t>Componenti negativi del reddito </a:t>
            </a:r>
            <a:endParaRPr lang="it-IT" sz="2400" b="1" dirty="0"/>
          </a:p>
        </p:txBody>
      </p:sp>
      <p:sp>
        <p:nvSpPr>
          <p:cNvPr id="4" name="CasellaDiTesto 3"/>
          <p:cNvSpPr txBox="1"/>
          <p:nvPr/>
        </p:nvSpPr>
        <p:spPr>
          <a:xfrm rot="10800000" flipV="1">
            <a:off x="714375" y="1892300"/>
            <a:ext cx="7786688" cy="3140075"/>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lgn="ctr" fontAlgn="auto">
              <a:spcBef>
                <a:spcPts val="0"/>
              </a:spcBef>
              <a:spcAft>
                <a:spcPts val="0"/>
              </a:spcAft>
              <a:defRPr/>
            </a:pPr>
            <a:r>
              <a:rPr lang="it-IT" dirty="0"/>
              <a:t>Tutti i componenti negativi  del reddito (costi) devono essere:</a:t>
            </a:r>
          </a:p>
          <a:p>
            <a:pPr algn="ctr" fontAlgn="auto">
              <a:spcBef>
                <a:spcPts val="0"/>
              </a:spcBef>
              <a:spcAft>
                <a:spcPts val="0"/>
              </a:spcAft>
              <a:defRPr/>
            </a:pPr>
            <a:endParaRPr lang="it-IT" dirty="0"/>
          </a:p>
          <a:p>
            <a:pPr algn="just" fontAlgn="auto">
              <a:spcBef>
                <a:spcPts val="0"/>
              </a:spcBef>
              <a:spcAft>
                <a:spcPts val="0"/>
              </a:spcAft>
              <a:buFont typeface="Arial" pitchFamily="34" charset="0"/>
              <a:buChar char="•"/>
              <a:defRPr/>
            </a:pPr>
            <a:r>
              <a:rPr lang="it-IT" b="1" dirty="0"/>
              <a:t>Inerenti</a:t>
            </a:r>
            <a:r>
              <a:rPr lang="it-IT" dirty="0"/>
              <a:t>: quando hanno attinenza con l‘attività svolta dal professionista;</a:t>
            </a:r>
          </a:p>
          <a:p>
            <a:pPr algn="just" fontAlgn="auto">
              <a:spcBef>
                <a:spcPts val="0"/>
              </a:spcBef>
              <a:spcAft>
                <a:spcPts val="0"/>
              </a:spcAft>
              <a:buFont typeface="Arial" pitchFamily="34" charset="0"/>
              <a:buChar char="•"/>
              <a:defRPr/>
            </a:pPr>
            <a:endParaRPr lang="it-IT" dirty="0"/>
          </a:p>
          <a:p>
            <a:pPr algn="just" fontAlgn="auto">
              <a:spcBef>
                <a:spcPts val="0"/>
              </a:spcBef>
              <a:spcAft>
                <a:spcPts val="0"/>
              </a:spcAft>
              <a:buFont typeface="Arial" pitchFamily="34" charset="0"/>
              <a:buChar char="•"/>
              <a:defRPr/>
            </a:pPr>
            <a:r>
              <a:rPr lang="it-IT" dirty="0"/>
              <a:t> </a:t>
            </a:r>
            <a:r>
              <a:rPr lang="it-IT" b="1" dirty="0"/>
              <a:t>adeguatamente documentati</a:t>
            </a:r>
            <a:r>
              <a:rPr lang="it-IT" dirty="0"/>
              <a:t>:   Il professionista deve chiedere  l’emissione della fattura o della ricevuta fiscale integrata con i propri dati  (anche Partita Iva). A tale scopo può essere usato anche lo scontrino fiscale  che deve contenere gli elementi attinenti la natura, la qualità, la quantità dell’operazione e l’indicazione della Partita Iva del professionista;</a:t>
            </a:r>
          </a:p>
          <a:p>
            <a:pPr algn="just" fontAlgn="auto">
              <a:spcBef>
                <a:spcPts val="0"/>
              </a:spcBef>
              <a:spcAft>
                <a:spcPts val="0"/>
              </a:spcAft>
              <a:buFont typeface="Arial" pitchFamily="34" charset="0"/>
              <a:buChar char="•"/>
              <a:defRPr/>
            </a:pPr>
            <a:endParaRPr lang="it-IT" dirty="0"/>
          </a:p>
          <a:p>
            <a:pPr algn="just" fontAlgn="auto">
              <a:spcBef>
                <a:spcPts val="0"/>
              </a:spcBef>
              <a:spcAft>
                <a:spcPts val="0"/>
              </a:spcAft>
              <a:buFont typeface="Arial" pitchFamily="34" charset="0"/>
              <a:buChar char="•"/>
              <a:defRPr/>
            </a:pPr>
            <a:r>
              <a:rPr lang="it-IT" b="1" dirty="0"/>
              <a:t>Effettivamente sostenuti </a:t>
            </a:r>
            <a:r>
              <a:rPr lang="it-IT" dirty="0"/>
              <a:t>(principio di cassa)</a:t>
            </a:r>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25487"/>
          </a:xfrm>
        </p:spPr>
        <p:style>
          <a:lnRef idx="1">
            <a:schemeClr val="accent2"/>
          </a:lnRef>
          <a:fillRef idx="2">
            <a:schemeClr val="accent2"/>
          </a:fillRef>
          <a:effectRef idx="1">
            <a:schemeClr val="accent2"/>
          </a:effectRef>
          <a:fontRef idx="minor">
            <a:schemeClr val="dk1"/>
          </a:fontRef>
        </p:style>
        <p:txBody>
          <a:bodyPr rtlCol="0">
            <a:normAutofit fontScale="90000"/>
          </a:bodyPr>
          <a:lstStyle/>
          <a:p>
            <a:pPr fontAlgn="auto">
              <a:spcAft>
                <a:spcPts val="0"/>
              </a:spcAft>
              <a:defRPr/>
            </a:pPr>
            <a:r>
              <a:rPr lang="it-IT" sz="2400" dirty="0" smtClean="0"/>
              <a:t>Costi deducibili</a:t>
            </a:r>
            <a:br>
              <a:rPr lang="it-IT" sz="2400" dirty="0" smtClean="0"/>
            </a:br>
            <a:r>
              <a:rPr lang="it-IT" sz="2400" dirty="0" smtClean="0"/>
              <a:t>elencazione non esaustiva</a:t>
            </a:r>
            <a:endParaRPr lang="it-IT" sz="2400" dirty="0"/>
          </a:p>
        </p:txBody>
      </p:sp>
      <p:graphicFrame>
        <p:nvGraphicFramePr>
          <p:cNvPr id="8" name="Segnaposto contenuto 7"/>
          <p:cNvGraphicFramePr>
            <a:graphicFrameLocks noGrp="1"/>
          </p:cNvGraphicFramePr>
          <p:nvPr>
            <p:ph idx="1"/>
          </p:nvPr>
        </p:nvGraphicFramePr>
        <p:xfrm>
          <a:off x="428596" y="1142983"/>
          <a:ext cx="8229600" cy="5357851"/>
        </p:xfrm>
        <a:graphic>
          <a:graphicData uri="http://schemas.openxmlformats.org/drawingml/2006/table">
            <a:tbl>
              <a:tblPr firstRow="1" bandRow="1">
                <a:tableStyleId>{18603FDC-E32A-4AB5-989C-0864C3EAD2B8}</a:tableStyleId>
              </a:tblPr>
              <a:tblGrid>
                <a:gridCol w="2900354"/>
                <a:gridCol w="5329246"/>
              </a:tblGrid>
              <a:tr h="947678">
                <a:tc>
                  <a:txBody>
                    <a:bodyPr/>
                    <a:lstStyle/>
                    <a:p>
                      <a:r>
                        <a:rPr lang="it-IT" b="0" dirty="0" smtClean="0">
                          <a:solidFill>
                            <a:schemeClr val="tx1"/>
                          </a:solidFill>
                        </a:rPr>
                        <a:t>Materiale di consumo  sanitario</a:t>
                      </a:r>
                      <a:endParaRPr lang="it-IT" b="0" dirty="0">
                        <a:solidFill>
                          <a:schemeClr val="tx1"/>
                        </a:solidFill>
                      </a:endParaRPr>
                    </a:p>
                  </a:txBody>
                  <a:tcPr>
                    <a:solidFill>
                      <a:schemeClr val="accent2">
                        <a:lumMod val="40000"/>
                        <a:lumOff val="60000"/>
                      </a:schemeClr>
                    </a:solidFill>
                  </a:tcPr>
                </a:tc>
                <a:tc>
                  <a:txBody>
                    <a:bodyPr/>
                    <a:lstStyle/>
                    <a:p>
                      <a:r>
                        <a:rPr lang="it-IT" b="0" dirty="0" smtClean="0">
                          <a:solidFill>
                            <a:schemeClr val="tx1"/>
                          </a:solidFill>
                        </a:rPr>
                        <a:t>Deducibile</a:t>
                      </a:r>
                      <a:r>
                        <a:rPr lang="it-IT" b="0" baseline="0" dirty="0" smtClean="0">
                          <a:solidFill>
                            <a:schemeClr val="tx1"/>
                          </a:solidFill>
                        </a:rPr>
                        <a:t> al 100%</a:t>
                      </a:r>
                      <a:endParaRPr lang="it-IT" b="0" dirty="0">
                        <a:solidFill>
                          <a:schemeClr val="tx1"/>
                        </a:solidFill>
                      </a:endParaRPr>
                    </a:p>
                  </a:txBody>
                  <a:tcPr>
                    <a:solidFill>
                      <a:schemeClr val="accent2">
                        <a:lumMod val="40000"/>
                        <a:lumOff val="60000"/>
                      </a:schemeClr>
                    </a:solidFill>
                  </a:tcPr>
                </a:tc>
              </a:tr>
              <a:tr h="1194213">
                <a:tc>
                  <a:txBody>
                    <a:bodyPr/>
                    <a:lstStyle/>
                    <a:p>
                      <a:r>
                        <a:rPr lang="it-IT" dirty="0" smtClean="0">
                          <a:solidFill>
                            <a:schemeClr val="tx1"/>
                          </a:solidFill>
                        </a:rPr>
                        <a:t>Compensi corrisposti a terzi</a:t>
                      </a:r>
                      <a:endParaRPr lang="it-IT" dirty="0">
                        <a:solidFill>
                          <a:schemeClr val="tx1"/>
                        </a:solidFill>
                      </a:endParaRPr>
                    </a:p>
                  </a:txBody>
                  <a:tcPr>
                    <a:solidFill>
                      <a:schemeClr val="accent2">
                        <a:lumMod val="20000"/>
                        <a:lumOff val="80000"/>
                        <a:alpha val="20000"/>
                      </a:schemeClr>
                    </a:solidFill>
                  </a:tcPr>
                </a:tc>
                <a:tc>
                  <a:txBody>
                    <a:bodyPr/>
                    <a:lstStyle/>
                    <a:p>
                      <a:r>
                        <a:rPr lang="it-IT" dirty="0" smtClean="0">
                          <a:solidFill>
                            <a:schemeClr val="tx1"/>
                          </a:solidFill>
                        </a:rPr>
                        <a:t>Deducibili al 100%  se inerenti (es. prestazione di un altro medico</a:t>
                      </a:r>
                      <a:r>
                        <a:rPr lang="it-IT" baseline="0" dirty="0" smtClean="0">
                          <a:solidFill>
                            <a:schemeClr val="tx1"/>
                          </a:solidFill>
                        </a:rPr>
                        <a:t> o consulente fiscale per la prestazione relativa alla tenuta contabilità).</a:t>
                      </a:r>
                    </a:p>
                    <a:p>
                      <a:r>
                        <a:rPr lang="it-IT" baseline="0" dirty="0" smtClean="0">
                          <a:solidFill>
                            <a:schemeClr val="tx1"/>
                          </a:solidFill>
                        </a:rPr>
                        <a:t>Non deducibili se pagati al coniuge, figli  e ascendenti</a:t>
                      </a:r>
                    </a:p>
                  </a:txBody>
                  <a:tcPr>
                    <a:solidFill>
                      <a:schemeClr val="accent2">
                        <a:lumMod val="20000"/>
                        <a:lumOff val="80000"/>
                        <a:alpha val="20000"/>
                      </a:schemeClr>
                    </a:solidFill>
                  </a:tcPr>
                </a:tc>
              </a:tr>
              <a:tr h="643038">
                <a:tc>
                  <a:txBody>
                    <a:bodyPr/>
                    <a:lstStyle/>
                    <a:p>
                      <a:r>
                        <a:rPr lang="it-IT" dirty="0" smtClean="0">
                          <a:solidFill>
                            <a:schemeClr val="tx1"/>
                          </a:solidFill>
                        </a:rPr>
                        <a:t>Utenze ( energia elettrica , acqua</a:t>
                      </a:r>
                      <a:r>
                        <a:rPr lang="it-IT" baseline="0" dirty="0" smtClean="0">
                          <a:solidFill>
                            <a:schemeClr val="tx1"/>
                          </a:solidFill>
                        </a:rPr>
                        <a:t> e riscaldamento) </a:t>
                      </a:r>
                      <a:endParaRPr lang="it-IT" dirty="0">
                        <a:solidFill>
                          <a:schemeClr val="tx1"/>
                        </a:solidFill>
                      </a:endParaRPr>
                    </a:p>
                  </a:txBody>
                  <a:tcPr>
                    <a:solidFill>
                      <a:schemeClr val="accent2">
                        <a:lumMod val="40000"/>
                        <a:lumOff val="60000"/>
                      </a:schemeClr>
                    </a:solidFill>
                  </a:tcPr>
                </a:tc>
                <a:tc>
                  <a:txBody>
                    <a:bodyPr/>
                    <a:lstStyle/>
                    <a:p>
                      <a:r>
                        <a:rPr lang="it-IT" dirty="0" smtClean="0">
                          <a:solidFill>
                            <a:schemeClr val="tx1"/>
                          </a:solidFill>
                        </a:rPr>
                        <a:t>Deducibile 100% per</a:t>
                      </a:r>
                      <a:r>
                        <a:rPr lang="it-IT" baseline="0" dirty="0" smtClean="0">
                          <a:solidFill>
                            <a:schemeClr val="tx1"/>
                          </a:solidFill>
                        </a:rPr>
                        <a:t> ambulatorio</a:t>
                      </a:r>
                    </a:p>
                  </a:txBody>
                  <a:tcPr>
                    <a:solidFill>
                      <a:schemeClr val="accent2">
                        <a:lumMod val="40000"/>
                        <a:lumOff val="60000"/>
                      </a:schemeClr>
                    </a:solidFill>
                  </a:tcPr>
                </a:tc>
              </a:tr>
              <a:tr h="643038">
                <a:tc>
                  <a:txBody>
                    <a:bodyPr/>
                    <a:lstStyle/>
                    <a:p>
                      <a:r>
                        <a:rPr lang="it-IT" dirty="0" smtClean="0">
                          <a:solidFill>
                            <a:schemeClr val="tx1"/>
                          </a:solidFill>
                        </a:rPr>
                        <a:t>Spese telefoniche  per fisso</a:t>
                      </a:r>
                      <a:r>
                        <a:rPr lang="it-IT" baseline="0" dirty="0" smtClean="0">
                          <a:solidFill>
                            <a:schemeClr val="tx1"/>
                          </a:solidFill>
                        </a:rPr>
                        <a:t> e mobile</a:t>
                      </a:r>
                      <a:endParaRPr lang="it-IT" dirty="0">
                        <a:solidFill>
                          <a:schemeClr val="tx1"/>
                        </a:solidFill>
                      </a:endParaRPr>
                    </a:p>
                  </a:txBody>
                  <a:tcPr/>
                </a:tc>
                <a:tc>
                  <a:txBody>
                    <a:bodyPr/>
                    <a:lstStyle/>
                    <a:p>
                      <a:r>
                        <a:rPr lang="it-IT" dirty="0" smtClean="0">
                          <a:solidFill>
                            <a:schemeClr val="tx1"/>
                          </a:solidFill>
                        </a:rPr>
                        <a:t>Deducibili</a:t>
                      </a:r>
                      <a:r>
                        <a:rPr lang="it-IT" baseline="0" dirty="0" smtClean="0">
                          <a:solidFill>
                            <a:schemeClr val="tx1"/>
                          </a:solidFill>
                        </a:rPr>
                        <a:t>  80%</a:t>
                      </a:r>
                      <a:endParaRPr lang="it-IT" dirty="0">
                        <a:solidFill>
                          <a:schemeClr val="tx1"/>
                        </a:solidFill>
                      </a:endParaRPr>
                    </a:p>
                  </a:txBody>
                  <a:tcPr/>
                </a:tc>
              </a:tr>
              <a:tr h="918625">
                <a:tc>
                  <a:txBody>
                    <a:bodyPr/>
                    <a:lstStyle/>
                    <a:p>
                      <a:r>
                        <a:rPr lang="it-IT" dirty="0" smtClean="0">
                          <a:solidFill>
                            <a:schemeClr val="tx1"/>
                          </a:solidFill>
                        </a:rPr>
                        <a:t>Prestazioni di lavoro subordinato e </a:t>
                      </a:r>
                      <a:r>
                        <a:rPr lang="it-IT" baseline="0" dirty="0" smtClean="0">
                          <a:solidFill>
                            <a:schemeClr val="tx1"/>
                          </a:solidFill>
                        </a:rPr>
                        <a:t> assimilato</a:t>
                      </a:r>
                      <a:endParaRPr lang="it-IT" dirty="0">
                        <a:solidFill>
                          <a:schemeClr val="tx1"/>
                        </a:solidFill>
                      </a:endParaRPr>
                    </a:p>
                  </a:txBody>
                  <a:tcPr>
                    <a:solidFill>
                      <a:schemeClr val="accent2">
                        <a:lumMod val="40000"/>
                        <a:lumOff val="60000"/>
                      </a:schemeClr>
                    </a:solidFill>
                  </a:tcPr>
                </a:tc>
                <a:tc>
                  <a:txBody>
                    <a:bodyPr/>
                    <a:lstStyle/>
                    <a:p>
                      <a:r>
                        <a:rPr lang="it-IT" dirty="0" smtClean="0">
                          <a:solidFill>
                            <a:schemeClr val="tx1"/>
                          </a:solidFill>
                        </a:rPr>
                        <a:t>Deducibili al 100% con il principio di cassa</a:t>
                      </a:r>
                    </a:p>
                    <a:p>
                      <a:r>
                        <a:rPr lang="it-IT" dirty="0" smtClean="0">
                          <a:solidFill>
                            <a:schemeClr val="tx1"/>
                          </a:solidFill>
                        </a:rPr>
                        <a:t>Tranne per il TFR  principio di competenza</a:t>
                      </a:r>
                    </a:p>
                    <a:p>
                      <a:pPr marL="0" marR="0" indent="0" algn="l" defTabSz="914400" rtl="0" eaLnBrk="1" fontAlgn="auto" latinLnBrk="0" hangingPunct="1">
                        <a:lnSpc>
                          <a:spcPct val="100000"/>
                        </a:lnSpc>
                        <a:spcBef>
                          <a:spcPts val="0"/>
                        </a:spcBef>
                        <a:spcAft>
                          <a:spcPts val="0"/>
                        </a:spcAft>
                        <a:buClrTx/>
                        <a:buSzTx/>
                        <a:buFontTx/>
                        <a:buNone/>
                        <a:tabLst/>
                        <a:defRPr/>
                      </a:pPr>
                      <a:r>
                        <a:rPr lang="it-IT" baseline="0" dirty="0" smtClean="0">
                          <a:solidFill>
                            <a:schemeClr val="tx1"/>
                          </a:solidFill>
                        </a:rPr>
                        <a:t>Non deducibili se pagati al coniuge, figli  e ascendenti</a:t>
                      </a:r>
                      <a:endParaRPr lang="it-IT" dirty="0">
                        <a:solidFill>
                          <a:schemeClr val="tx1"/>
                        </a:solidFill>
                      </a:endParaRPr>
                    </a:p>
                  </a:txBody>
                  <a:tcPr>
                    <a:solidFill>
                      <a:schemeClr val="accent2">
                        <a:lumMod val="40000"/>
                        <a:lumOff val="60000"/>
                      </a:schemeClr>
                    </a:solidFill>
                  </a:tcPr>
                </a:tc>
              </a:tr>
              <a:tr h="368221">
                <a:tc>
                  <a:txBody>
                    <a:bodyPr/>
                    <a:lstStyle/>
                    <a:p>
                      <a:r>
                        <a:rPr lang="it-IT" dirty="0" smtClean="0">
                          <a:solidFill>
                            <a:schemeClr val="tx1"/>
                          </a:solidFill>
                        </a:rPr>
                        <a:t>Interessi passivi</a:t>
                      </a:r>
                      <a:endParaRPr lang="it-IT" dirty="0">
                        <a:solidFill>
                          <a:schemeClr val="tx1"/>
                        </a:solidFill>
                      </a:endParaRPr>
                    </a:p>
                  </a:txBody>
                  <a:tcPr/>
                </a:tc>
                <a:tc>
                  <a:txBody>
                    <a:bodyPr/>
                    <a:lstStyle/>
                    <a:p>
                      <a:r>
                        <a:rPr lang="it-IT" dirty="0" smtClean="0">
                          <a:solidFill>
                            <a:schemeClr val="tx1"/>
                          </a:solidFill>
                        </a:rPr>
                        <a:t>Deducibili al 100% per finanziamenti relativi all’attività</a:t>
                      </a:r>
                      <a:endParaRPr lang="it-IT" dirty="0">
                        <a:solidFill>
                          <a:schemeClr val="tx1"/>
                        </a:solidFill>
                      </a:endParaRPr>
                    </a:p>
                  </a:txBody>
                  <a:tcPr/>
                </a:tc>
              </a:tr>
              <a:tr h="643038">
                <a:tc>
                  <a:txBody>
                    <a:bodyPr/>
                    <a:lstStyle/>
                    <a:p>
                      <a:r>
                        <a:rPr lang="it-IT" dirty="0" smtClean="0">
                          <a:solidFill>
                            <a:schemeClr val="tx1"/>
                          </a:solidFill>
                        </a:rPr>
                        <a:t>Convegni  e corsi di aggiornamento</a:t>
                      </a:r>
                      <a:endParaRPr lang="it-IT" dirty="0">
                        <a:solidFill>
                          <a:schemeClr val="tx1"/>
                        </a:solidFill>
                      </a:endParaRPr>
                    </a:p>
                  </a:txBody>
                  <a:tcPr>
                    <a:solidFill>
                      <a:schemeClr val="accent2">
                        <a:lumMod val="40000"/>
                        <a:lumOff val="60000"/>
                      </a:schemeClr>
                    </a:solidFill>
                  </a:tcPr>
                </a:tc>
                <a:tc>
                  <a:txBody>
                    <a:bodyPr/>
                    <a:lstStyle/>
                    <a:p>
                      <a:r>
                        <a:rPr lang="it-IT" dirty="0" smtClean="0">
                          <a:solidFill>
                            <a:schemeClr val="tx1"/>
                          </a:solidFill>
                        </a:rPr>
                        <a:t>Deducibili al 50% comprese di viaggio</a:t>
                      </a:r>
                      <a:endParaRPr lang="it-IT" dirty="0">
                        <a:solidFill>
                          <a:schemeClr val="tx1"/>
                        </a:solidFill>
                      </a:endParaRPr>
                    </a:p>
                  </a:txBody>
                  <a:tcPr>
                    <a:solidFill>
                      <a:schemeClr val="accent2">
                        <a:lumMod val="40000"/>
                        <a:lumOff val="60000"/>
                      </a:schemeClr>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egnaposto contenuto 7"/>
          <p:cNvGraphicFramePr>
            <a:graphicFrameLocks/>
          </p:cNvGraphicFramePr>
          <p:nvPr/>
        </p:nvGraphicFramePr>
        <p:xfrm>
          <a:off x="357158" y="428604"/>
          <a:ext cx="8229600" cy="2706058"/>
        </p:xfrm>
        <a:graphic>
          <a:graphicData uri="http://schemas.openxmlformats.org/drawingml/2006/table">
            <a:tbl>
              <a:tblPr firstRow="1" bandRow="1">
                <a:tableStyleId>{18603FDC-E32A-4AB5-989C-0864C3EAD2B8}</a:tableStyleId>
              </a:tblPr>
              <a:tblGrid>
                <a:gridCol w="2900354"/>
                <a:gridCol w="5329246"/>
              </a:tblGrid>
              <a:tr h="370840">
                <a:tc>
                  <a:txBody>
                    <a:bodyPr/>
                    <a:lstStyle/>
                    <a:p>
                      <a:r>
                        <a:rPr lang="it-IT" b="0" dirty="0" smtClean="0">
                          <a:solidFill>
                            <a:schemeClr val="tx1"/>
                          </a:solidFill>
                        </a:rPr>
                        <a:t>Premi di assicurazione </a:t>
                      </a:r>
                      <a:endParaRPr lang="it-IT" b="0" dirty="0">
                        <a:solidFill>
                          <a:schemeClr val="tx1"/>
                        </a:solidFill>
                      </a:endParaRPr>
                    </a:p>
                  </a:txBody>
                  <a:tcPr>
                    <a:solidFill>
                      <a:schemeClr val="accent2">
                        <a:lumMod val="40000"/>
                        <a:lumOff val="60000"/>
                      </a:schemeClr>
                    </a:solidFill>
                  </a:tcPr>
                </a:tc>
                <a:tc>
                  <a:txBody>
                    <a:bodyPr/>
                    <a:lstStyle/>
                    <a:p>
                      <a:r>
                        <a:rPr lang="it-IT" b="0" dirty="0" smtClean="0">
                          <a:solidFill>
                            <a:schemeClr val="tx1"/>
                          </a:solidFill>
                        </a:rPr>
                        <a:t>Deducibili al 100% per rischi specifici  l’attività</a:t>
                      </a:r>
                      <a:endParaRPr lang="it-IT" b="0" dirty="0">
                        <a:solidFill>
                          <a:schemeClr val="tx1"/>
                        </a:solidFill>
                      </a:endParaRPr>
                    </a:p>
                  </a:txBody>
                  <a:tcPr>
                    <a:solidFill>
                      <a:schemeClr val="accent2">
                        <a:lumMod val="40000"/>
                        <a:lumOff val="60000"/>
                      </a:schemeClr>
                    </a:solidFill>
                  </a:tcPr>
                </a:tc>
              </a:tr>
              <a:tr h="414978">
                <a:tc>
                  <a:txBody>
                    <a:bodyPr/>
                    <a:lstStyle/>
                    <a:p>
                      <a:r>
                        <a:rPr lang="it-IT" dirty="0" smtClean="0">
                          <a:solidFill>
                            <a:schemeClr val="tx1"/>
                          </a:solidFill>
                        </a:rPr>
                        <a:t>Libri , riviste ecc.</a:t>
                      </a:r>
                      <a:endParaRPr lang="it-IT" dirty="0">
                        <a:solidFill>
                          <a:schemeClr val="tx1"/>
                        </a:solidFill>
                      </a:endParaRPr>
                    </a:p>
                  </a:txBody>
                  <a:tcPr/>
                </a:tc>
                <a:tc>
                  <a:txBody>
                    <a:bodyPr/>
                    <a:lstStyle/>
                    <a:p>
                      <a:r>
                        <a:rPr lang="it-IT" baseline="0" dirty="0" smtClean="0">
                          <a:solidFill>
                            <a:schemeClr val="tx1"/>
                          </a:solidFill>
                        </a:rPr>
                        <a:t>Deducibili al 100%</a:t>
                      </a:r>
                    </a:p>
                  </a:txBody>
                  <a:tcPr/>
                </a:tc>
              </a:tr>
              <a:tr h="370840">
                <a:tc>
                  <a:txBody>
                    <a:bodyPr/>
                    <a:lstStyle/>
                    <a:p>
                      <a:r>
                        <a:rPr lang="it-IT" dirty="0" smtClean="0">
                          <a:solidFill>
                            <a:schemeClr val="tx1"/>
                          </a:solidFill>
                        </a:rPr>
                        <a:t>Alberghi</a:t>
                      </a:r>
                      <a:r>
                        <a:rPr lang="it-IT" baseline="0" dirty="0" smtClean="0">
                          <a:solidFill>
                            <a:schemeClr val="tx1"/>
                          </a:solidFill>
                        </a:rPr>
                        <a:t> e ristoranti</a:t>
                      </a:r>
                      <a:endParaRPr lang="it-IT" dirty="0">
                        <a:solidFill>
                          <a:schemeClr val="tx1"/>
                        </a:solidFill>
                      </a:endParaRPr>
                    </a:p>
                  </a:txBody>
                  <a:tcPr>
                    <a:solidFill>
                      <a:schemeClr val="accent2">
                        <a:lumMod val="40000"/>
                        <a:lumOff val="60000"/>
                      </a:schemeClr>
                    </a:solidFill>
                  </a:tcPr>
                </a:tc>
                <a:tc>
                  <a:txBody>
                    <a:bodyPr/>
                    <a:lstStyle/>
                    <a:p>
                      <a:r>
                        <a:rPr lang="it-IT" baseline="0" dirty="0" smtClean="0">
                          <a:solidFill>
                            <a:schemeClr val="tx1"/>
                          </a:solidFill>
                        </a:rPr>
                        <a:t>Il 75% dell’importo sostenuto e comunque nel limite del  2% dei ricavi.</a:t>
                      </a:r>
                    </a:p>
                  </a:txBody>
                  <a:tcPr>
                    <a:solidFill>
                      <a:schemeClr val="accent2">
                        <a:lumMod val="40000"/>
                        <a:lumOff val="60000"/>
                      </a:schemeClr>
                    </a:solidFill>
                  </a:tcPr>
                </a:tc>
              </a:tr>
              <a:tr h="370840">
                <a:tc>
                  <a:txBody>
                    <a:bodyPr/>
                    <a:lstStyle/>
                    <a:p>
                      <a:r>
                        <a:rPr lang="it-IT" dirty="0" smtClean="0">
                          <a:solidFill>
                            <a:schemeClr val="tx1"/>
                          </a:solidFill>
                        </a:rPr>
                        <a:t>Spese di rappresentanza</a:t>
                      </a:r>
                      <a:endParaRPr lang="it-IT" dirty="0">
                        <a:solidFill>
                          <a:schemeClr val="tx1"/>
                        </a:solidFill>
                      </a:endParaRPr>
                    </a:p>
                  </a:txBody>
                  <a:tcPr/>
                </a:tc>
                <a:tc>
                  <a:txBody>
                    <a:bodyPr/>
                    <a:lstStyle/>
                    <a:p>
                      <a:r>
                        <a:rPr lang="it-IT" dirty="0" smtClean="0">
                          <a:solidFill>
                            <a:schemeClr val="tx1"/>
                          </a:solidFill>
                        </a:rPr>
                        <a:t>Deducibili nel limite del 1% dei ricavi (es.</a:t>
                      </a:r>
                      <a:r>
                        <a:rPr lang="it-IT" baseline="0" dirty="0" smtClean="0">
                          <a:solidFill>
                            <a:schemeClr val="tx1"/>
                          </a:solidFill>
                        </a:rPr>
                        <a:t> omaggi e oggetti d’arte)</a:t>
                      </a:r>
                      <a:endParaRPr lang="it-IT" dirty="0">
                        <a:solidFill>
                          <a:schemeClr val="tx1"/>
                        </a:solidFill>
                      </a:endParaRPr>
                    </a:p>
                  </a:txBody>
                  <a:tcPr/>
                </a:tc>
              </a:tr>
              <a:tr h="370840">
                <a:tc>
                  <a:txBody>
                    <a:bodyPr/>
                    <a:lstStyle/>
                    <a:p>
                      <a:r>
                        <a:rPr lang="it-IT" dirty="0" smtClean="0">
                          <a:solidFill>
                            <a:schemeClr val="tx1"/>
                          </a:solidFill>
                        </a:rPr>
                        <a:t>Irap</a:t>
                      </a:r>
                      <a:endParaRPr lang="it-IT" dirty="0">
                        <a:solidFill>
                          <a:schemeClr val="tx1"/>
                        </a:solidFill>
                      </a:endParaRPr>
                    </a:p>
                  </a:txBody>
                  <a:tcPr>
                    <a:solidFill>
                      <a:schemeClr val="accent2">
                        <a:lumMod val="40000"/>
                        <a:lumOff val="60000"/>
                      </a:schemeClr>
                    </a:solidFill>
                  </a:tcPr>
                </a:tc>
                <a:tc>
                  <a:txBody>
                    <a:bodyPr/>
                    <a:lstStyle/>
                    <a:p>
                      <a:r>
                        <a:rPr lang="it-IT" dirty="0" smtClean="0">
                          <a:solidFill>
                            <a:schemeClr val="tx1"/>
                          </a:solidFill>
                        </a:rPr>
                        <a:t> il 10% deducibile</a:t>
                      </a:r>
                      <a:r>
                        <a:rPr lang="it-IT" baseline="0" dirty="0" smtClean="0">
                          <a:solidFill>
                            <a:schemeClr val="tx1"/>
                          </a:solidFill>
                        </a:rPr>
                        <a:t> in presenza interessi passivi e spese di rappresentanza.</a:t>
                      </a:r>
                      <a:endParaRPr lang="it-IT" dirty="0">
                        <a:solidFill>
                          <a:schemeClr val="tx1"/>
                        </a:solidFill>
                      </a:endParaRPr>
                    </a:p>
                  </a:txBody>
                  <a:tcPr>
                    <a:solidFill>
                      <a:schemeClr val="accent2">
                        <a:lumMod val="40000"/>
                        <a:lumOff val="60000"/>
                      </a:schemeClr>
                    </a:solid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68362"/>
          </a:xfrm>
        </p:spPr>
        <p:style>
          <a:lnRef idx="2">
            <a:schemeClr val="accent3">
              <a:shade val="50000"/>
            </a:schemeClr>
          </a:lnRef>
          <a:fillRef idx="1">
            <a:schemeClr val="accent3"/>
          </a:fillRef>
          <a:effectRef idx="0">
            <a:schemeClr val="accent3"/>
          </a:effectRef>
          <a:fontRef idx="minor">
            <a:schemeClr val="lt1"/>
          </a:fontRef>
        </p:style>
        <p:txBody>
          <a:bodyPr rtlCol="0">
            <a:normAutofit fontScale="90000"/>
          </a:bodyPr>
          <a:lstStyle/>
          <a:p>
            <a:pPr fontAlgn="auto">
              <a:spcAft>
                <a:spcPts val="0"/>
              </a:spcAft>
              <a:defRPr/>
            </a:pPr>
            <a:r>
              <a:rPr lang="it-IT" sz="2400" dirty="0" smtClean="0"/>
              <a:t/>
            </a:r>
            <a:br>
              <a:rPr lang="it-IT" sz="2400" dirty="0" smtClean="0"/>
            </a:br>
            <a:r>
              <a:rPr lang="it-IT" sz="2400" dirty="0" smtClean="0"/>
              <a:t>Spese relative a beni strumentali</a:t>
            </a:r>
            <a:br>
              <a:rPr lang="it-IT" sz="2400" dirty="0" smtClean="0"/>
            </a:br>
            <a:r>
              <a:rPr lang="it-IT" sz="2400" dirty="0" smtClean="0"/>
              <a:t/>
            </a:r>
            <a:br>
              <a:rPr lang="it-IT" sz="2400" dirty="0" smtClean="0"/>
            </a:br>
            <a:endParaRPr lang="it-IT" sz="2400" dirty="0"/>
          </a:p>
        </p:txBody>
      </p:sp>
      <p:graphicFrame>
        <p:nvGraphicFramePr>
          <p:cNvPr id="4" name="Diagramma 3"/>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rtlCol="0">
            <a:normAutofit fontScale="90000"/>
          </a:bodyPr>
          <a:lstStyle/>
          <a:p>
            <a:pPr fontAlgn="auto">
              <a:spcAft>
                <a:spcPts val="0"/>
              </a:spcAft>
              <a:defRPr/>
            </a:pPr>
            <a:r>
              <a:rPr lang="it-IT" sz="2400" dirty="0" smtClean="0"/>
              <a:t>Beni mobili</a:t>
            </a:r>
            <a:br>
              <a:rPr lang="it-IT" sz="2400" dirty="0" smtClean="0"/>
            </a:br>
            <a:r>
              <a:rPr lang="it-IT" sz="2400" dirty="0" smtClean="0"/>
              <a:t>è deducibile una quote di ammortamento in base al principio di competenza</a:t>
            </a:r>
            <a:endParaRPr lang="it-IT" sz="2400" dirty="0"/>
          </a:p>
        </p:txBody>
      </p:sp>
      <p:graphicFrame>
        <p:nvGraphicFramePr>
          <p:cNvPr id="5" name="Segnaposto contenuto 4"/>
          <p:cNvGraphicFramePr>
            <a:graphicFrameLocks noGrp="1"/>
          </p:cNvGraphicFramePr>
          <p:nvPr>
            <p:ph sz="half" idx="1"/>
          </p:nvPr>
        </p:nvGraphicFramePr>
        <p:xfrm>
          <a:off x="642910" y="1357298"/>
          <a:ext cx="7929618" cy="4786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rtlCol="0">
            <a:normAutofit/>
          </a:bodyPr>
          <a:lstStyle/>
          <a:p>
            <a:pPr fontAlgn="auto">
              <a:spcAft>
                <a:spcPts val="0"/>
              </a:spcAft>
              <a:defRPr/>
            </a:pPr>
            <a:r>
              <a:rPr lang="it-IT" sz="2800" dirty="0" smtClean="0"/>
              <a:t>Mezzi di trasporto</a:t>
            </a:r>
            <a:br>
              <a:rPr lang="it-IT" sz="2800" dirty="0" smtClean="0"/>
            </a:br>
            <a:r>
              <a:rPr lang="it-IT" sz="2800" dirty="0" smtClean="0"/>
              <a:t>autovetture, autocaravan, ciclomotori e motocicli </a:t>
            </a:r>
            <a:endParaRPr lang="it-IT" sz="2800" dirty="0"/>
          </a:p>
        </p:txBody>
      </p:sp>
      <p:sp>
        <p:nvSpPr>
          <p:cNvPr id="3" name="Segnaposto contenuto 2"/>
          <p:cNvSpPr>
            <a:spLocks noGrp="1"/>
          </p:cNvSpPr>
          <p:nvPr>
            <p:ph sz="half" idx="1"/>
          </p:nvPr>
        </p:nvSpPr>
        <p:spPr/>
        <p:style>
          <a:lnRef idx="1">
            <a:schemeClr val="accent1"/>
          </a:lnRef>
          <a:fillRef idx="2">
            <a:schemeClr val="accent1"/>
          </a:fillRef>
          <a:effectRef idx="1">
            <a:schemeClr val="accent1"/>
          </a:effectRef>
          <a:fontRef idx="minor">
            <a:schemeClr val="dk1"/>
          </a:fontRef>
        </p:style>
        <p:txBody>
          <a:bodyPr rtlCol="0">
            <a:normAutofit lnSpcReduction="10000"/>
          </a:bodyPr>
          <a:lstStyle/>
          <a:p>
            <a:pPr fontAlgn="auto">
              <a:spcAft>
                <a:spcPts val="0"/>
              </a:spcAft>
              <a:buFont typeface="Arial" pitchFamily="34" charset="0"/>
              <a:buChar char="•"/>
              <a:defRPr/>
            </a:pPr>
            <a:r>
              <a:rPr lang="it-IT" sz="2400" dirty="0" smtClean="0"/>
              <a:t>Deducibilità limitata ad un solo veicolo;</a:t>
            </a:r>
          </a:p>
          <a:p>
            <a:pPr fontAlgn="auto">
              <a:spcAft>
                <a:spcPts val="0"/>
              </a:spcAft>
              <a:buFont typeface="Arial" pitchFamily="34" charset="0"/>
              <a:buChar char="•"/>
              <a:defRPr/>
            </a:pPr>
            <a:r>
              <a:rPr lang="it-IT" sz="2400" dirty="0" smtClean="0"/>
              <a:t>Deducibilità nel limite del 20%  con limite di rilevanza;</a:t>
            </a:r>
          </a:p>
          <a:p>
            <a:pPr fontAlgn="auto">
              <a:spcAft>
                <a:spcPts val="0"/>
              </a:spcAft>
              <a:buFont typeface="Arial" pitchFamily="34" charset="0"/>
              <a:buChar char="•"/>
              <a:defRPr/>
            </a:pPr>
            <a:r>
              <a:rPr lang="it-IT" sz="2400" dirty="0" smtClean="0"/>
              <a:t>Spese relative (assicurazione , riparazioni ecc) 20%;</a:t>
            </a:r>
          </a:p>
          <a:p>
            <a:pPr fontAlgn="auto">
              <a:spcAft>
                <a:spcPts val="0"/>
              </a:spcAft>
              <a:buFont typeface="Arial" pitchFamily="34" charset="0"/>
              <a:buChar char="•"/>
              <a:defRPr/>
            </a:pPr>
            <a:r>
              <a:rPr lang="it-IT" sz="2400" dirty="0" smtClean="0"/>
              <a:t>Leasing, indipendente dalla durata del contratto, deducibilità pari al periodo di ammortamento (48 mesi) dal 29/4/2012</a:t>
            </a:r>
          </a:p>
          <a:p>
            <a:pPr fontAlgn="auto">
              <a:spcAft>
                <a:spcPts val="0"/>
              </a:spcAft>
              <a:buFont typeface="Arial" pitchFamily="34" charset="0"/>
              <a:buChar char="•"/>
              <a:defRPr/>
            </a:pPr>
            <a:endParaRPr lang="it-IT" dirty="0"/>
          </a:p>
        </p:txBody>
      </p:sp>
      <p:graphicFrame>
        <p:nvGraphicFramePr>
          <p:cNvPr id="5" name="Segnaposto contenuto 4"/>
          <p:cNvGraphicFramePr>
            <a:graphicFrameLocks noGrp="1"/>
          </p:cNvGraphicFramePr>
          <p:nvPr>
            <p:ph sz="half" idx="2"/>
          </p:nvPr>
        </p:nvGraphicFramePr>
        <p:xfrm>
          <a:off x="4648200" y="1600200"/>
          <a:ext cx="4038600" cy="2274888"/>
        </p:xfrm>
        <a:graphic>
          <a:graphicData uri="http://schemas.openxmlformats.org/drawingml/2006/table">
            <a:tbl>
              <a:tblPr firstRow="1" bandRow="1">
                <a:tableStyleId>{5C22544A-7EE6-4342-B048-85BDC9FD1C3A}</a:tableStyleId>
              </a:tblPr>
              <a:tblGrid>
                <a:gridCol w="1346200"/>
                <a:gridCol w="1346200"/>
                <a:gridCol w="1346200"/>
              </a:tblGrid>
              <a:tr h="370840">
                <a:tc>
                  <a:txBody>
                    <a:bodyPr/>
                    <a:lstStyle/>
                    <a:p>
                      <a:r>
                        <a:rPr lang="it-IT" dirty="0" smtClean="0"/>
                        <a:t>Limite di rilevanza</a:t>
                      </a:r>
                      <a:endParaRPr lang="it-IT" dirty="0"/>
                    </a:p>
                  </a:txBody>
                  <a:tcPr/>
                </a:tc>
                <a:tc>
                  <a:txBody>
                    <a:bodyPr/>
                    <a:lstStyle/>
                    <a:p>
                      <a:r>
                        <a:rPr lang="it-IT" dirty="0" smtClean="0"/>
                        <a:t>acquisto/</a:t>
                      </a:r>
                    </a:p>
                    <a:p>
                      <a:r>
                        <a:rPr lang="it-IT" dirty="0" smtClean="0"/>
                        <a:t>leasing</a:t>
                      </a:r>
                      <a:endParaRPr lang="it-IT" dirty="0"/>
                    </a:p>
                  </a:txBody>
                  <a:tcPr/>
                </a:tc>
                <a:tc>
                  <a:txBody>
                    <a:bodyPr/>
                    <a:lstStyle/>
                    <a:p>
                      <a:r>
                        <a:rPr lang="it-IT" dirty="0" smtClean="0"/>
                        <a:t>noleggio</a:t>
                      </a:r>
                      <a:endParaRPr lang="it-IT" dirty="0"/>
                    </a:p>
                  </a:txBody>
                  <a:tcPr/>
                </a:tc>
              </a:tr>
              <a:tr h="5218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Autovetture</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it-IT" dirty="0" smtClean="0"/>
                        <a:t>18.075,99</a:t>
                      </a:r>
                      <a:endParaRPr lang="it-IT" dirty="0"/>
                    </a:p>
                  </a:txBody>
                  <a:tcPr/>
                </a:tc>
                <a:tc>
                  <a:txBody>
                    <a:bodyPr/>
                    <a:lstStyle/>
                    <a:p>
                      <a:pPr algn="r"/>
                      <a:r>
                        <a:rPr lang="it-IT" dirty="0" smtClean="0"/>
                        <a:t>3.615,20</a:t>
                      </a:r>
                      <a:endParaRPr lang="it-IT" dirty="0"/>
                    </a:p>
                  </a:txBody>
                  <a:tcPr/>
                </a:tc>
              </a:tr>
              <a:tr h="370840">
                <a:tc>
                  <a:txBody>
                    <a:bodyPr/>
                    <a:lstStyle/>
                    <a:p>
                      <a:r>
                        <a:rPr lang="it-IT" dirty="0" smtClean="0"/>
                        <a:t>motocicli </a:t>
                      </a:r>
                      <a:endParaRPr lang="it-IT" dirty="0"/>
                    </a:p>
                  </a:txBody>
                  <a:tcPr/>
                </a:tc>
                <a:tc>
                  <a:txBody>
                    <a:bodyPr/>
                    <a:lstStyle/>
                    <a:p>
                      <a:pPr algn="r"/>
                      <a:r>
                        <a:rPr lang="it-IT" dirty="0" smtClean="0"/>
                        <a:t>4.131,66</a:t>
                      </a:r>
                      <a:endParaRPr lang="it-IT" dirty="0"/>
                    </a:p>
                  </a:txBody>
                  <a:tcPr/>
                </a:tc>
                <a:tc>
                  <a:txBody>
                    <a:bodyPr/>
                    <a:lstStyle/>
                    <a:p>
                      <a:pPr algn="r"/>
                      <a:r>
                        <a:rPr lang="it-IT" dirty="0" smtClean="0"/>
                        <a:t>774,69</a:t>
                      </a:r>
                      <a:endParaRPr lang="it-IT" dirty="0"/>
                    </a:p>
                  </a:txBody>
                  <a:tcPr/>
                </a:tc>
              </a:tr>
              <a:tr h="370840">
                <a:tc>
                  <a:txBody>
                    <a:bodyPr/>
                    <a:lstStyle/>
                    <a:p>
                      <a:r>
                        <a:rPr lang="it-IT" dirty="0" smtClean="0"/>
                        <a:t>ciclomotori</a:t>
                      </a:r>
                      <a:endParaRPr lang="it-IT" dirty="0"/>
                    </a:p>
                  </a:txBody>
                  <a:tcPr/>
                </a:tc>
                <a:tc>
                  <a:txBody>
                    <a:bodyPr/>
                    <a:lstStyle/>
                    <a:p>
                      <a:pPr algn="r"/>
                      <a:r>
                        <a:rPr lang="it-IT" dirty="0" smtClean="0"/>
                        <a:t>2.065,83</a:t>
                      </a:r>
                      <a:endParaRPr lang="it-IT" dirty="0"/>
                    </a:p>
                  </a:txBody>
                  <a:tcPr/>
                </a:tc>
                <a:tc>
                  <a:txBody>
                    <a:bodyPr/>
                    <a:lstStyle/>
                    <a:p>
                      <a:pPr algn="r"/>
                      <a:r>
                        <a:rPr lang="it-IT" dirty="0" smtClean="0"/>
                        <a:t>413,17</a:t>
                      </a:r>
                      <a:endParaRPr lang="it-IT" dirty="0"/>
                    </a:p>
                  </a:txBody>
                  <a:tcPr/>
                </a:tc>
              </a:tr>
              <a:tr h="370840">
                <a:tc>
                  <a:txBody>
                    <a:bodyPr/>
                    <a:lstStyle/>
                    <a:p>
                      <a:endParaRPr lang="it-IT" dirty="0"/>
                    </a:p>
                  </a:txBody>
                  <a:tcPr/>
                </a:tc>
                <a:tc>
                  <a:txBody>
                    <a:bodyPr/>
                    <a:lstStyle/>
                    <a:p>
                      <a:endParaRPr lang="it-IT"/>
                    </a:p>
                  </a:txBody>
                  <a:tcPr/>
                </a:tc>
                <a:tc>
                  <a:txBody>
                    <a:bodyPr/>
                    <a:lstStyle/>
                    <a:p>
                      <a:endParaRPr lang="it-IT" dirty="0"/>
                    </a:p>
                  </a:txBody>
                  <a:tcPr/>
                </a:tc>
              </a:tr>
            </a:tbl>
          </a:graphicData>
        </a:graphic>
      </p:graphicFrame>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539</TotalTime>
  <Words>570</Words>
  <Application>Microsoft Office PowerPoint</Application>
  <PresentationFormat>Presentazione su schermo (4:3)</PresentationFormat>
  <Paragraphs>81</Paragraphs>
  <Slides>13</Slides>
  <Notes>0</Notes>
  <HiddenSlides>0</HiddenSlides>
  <MMClips>0</MMClips>
  <ScaleCrop>false</ScaleCrop>
  <HeadingPairs>
    <vt:vector size="6" baseType="variant">
      <vt:variant>
        <vt:lpstr>Caratteri utilizzati</vt:lpstr>
      </vt:variant>
      <vt:variant>
        <vt:i4>2</vt:i4>
      </vt:variant>
      <vt:variant>
        <vt:lpstr>Modello struttura</vt:lpstr>
      </vt:variant>
      <vt:variant>
        <vt:i4>1</vt:i4>
      </vt:variant>
      <vt:variant>
        <vt:lpstr>Titoli diapositive</vt:lpstr>
      </vt:variant>
      <vt:variant>
        <vt:i4>13</vt:i4>
      </vt:variant>
    </vt:vector>
  </HeadingPairs>
  <TitlesOfParts>
    <vt:vector size="16" baseType="lpstr">
      <vt:lpstr>Calibri</vt:lpstr>
      <vt:lpstr>Arial</vt:lpstr>
      <vt:lpstr>Tema di Office</vt:lpstr>
      <vt:lpstr>NOTE OPERATIVE IN AMBITO FISCALE </vt:lpstr>
      <vt:lpstr>IL PRINCIPIO DI CASSA</vt:lpstr>
      <vt:lpstr>RICAVI IMPONIBILI</vt:lpstr>
      <vt:lpstr>Diapositiva 4</vt:lpstr>
      <vt:lpstr>Costi deducibili elencazione non esaustiva</vt:lpstr>
      <vt:lpstr>Diapositiva 6</vt:lpstr>
      <vt:lpstr> Spese relative a beni strumentali  </vt:lpstr>
      <vt:lpstr>Beni mobili è deducibile una quote di ammortamento in base al principio di competenza</vt:lpstr>
      <vt:lpstr>Mezzi di trasporto autovetture, autocaravan, ciclomotori e motocicli </vt:lpstr>
      <vt:lpstr>Esempio deducibilità costi per autovettura</vt:lpstr>
      <vt:lpstr>Immobili  uso esclusivamente strumentale</vt:lpstr>
      <vt:lpstr>Studi di settore</vt:lpstr>
      <vt:lpstr>Studio di settore non congruo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Vademecum per i giovani medici: gli aspetti economico-fiscali della professione</dc:title>
  <cp:lastModifiedBy>Marco</cp:lastModifiedBy>
  <cp:revision>70</cp:revision>
  <dcterms:modified xsi:type="dcterms:W3CDTF">2015-10-02T09:03:17Z</dcterms:modified>
</cp:coreProperties>
</file>