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78" r:id="rId4"/>
    <p:sldId id="279" r:id="rId5"/>
    <p:sldId id="280" r:id="rId6"/>
    <p:sldId id="281" r:id="rId7"/>
    <p:sldId id="282" r:id="rId8"/>
    <p:sldId id="289" r:id="rId9"/>
    <p:sldId id="283" r:id="rId10"/>
    <p:sldId id="284" r:id="rId11"/>
    <p:sldId id="285" r:id="rId12"/>
    <p:sldId id="290" r:id="rId13"/>
    <p:sldId id="286" r:id="rId14"/>
    <p:sldId id="287" r:id="rId15"/>
    <p:sldId id="292" r:id="rId16"/>
    <p:sldId id="291" r:id="rId17"/>
    <p:sldId id="293" r:id="rId18"/>
    <p:sldId id="294" r:id="rId19"/>
    <p:sldId id="295" r:id="rId20"/>
    <p:sldId id="29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79" d="100"/>
          <a:sy n="79" d="100"/>
        </p:scale>
        <p:origin x="-7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01/10/2015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01/10/2015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01/10/2015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01/10/2015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01/10/2015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B444-4635-4510-97F5-3443251C1914}" type="datetimeFigureOut">
              <a:rPr lang="it-IT" smtClean="0"/>
              <a:pPr/>
              <a:t>01/10/2015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EB444-4635-4510-97F5-3443251C1914}" type="datetimeFigureOut">
              <a:rPr lang="it-IT" smtClean="0"/>
              <a:pPr/>
              <a:t>01/10/2015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F8124-DCFD-4829-9D91-90BFFDDB2E3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it/url?url=http://www.royal-rent.it/condizioni-generali/orologio/&amp;rct=j&amp;frm=1&amp;q=&amp;esrc=s&amp;sa=U&amp;ei=8wgtVNqTDNCXao_LgcAC&amp;ved=0CBgQ9QEwAQ&amp;usg=AFQjCNHTy1isOTxhKT6wK6YDfoTOiwNe5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S3q_PXJ_yJkIpz9vMdfaYcsbNdqly4ImKeYG1h7EtmI296qAMfAvZ9s-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328" y="5101970"/>
            <a:ext cx="1416752" cy="1351366"/>
          </a:xfrm>
          <a:prstGeom prst="rect">
            <a:avLst/>
          </a:prstGeom>
          <a:noFill/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paziente con delirium</a:t>
            </a:r>
            <a:endParaRPr lang="it-IT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t="23521" r="36195" b="18256"/>
          <a:stretch/>
        </p:blipFill>
        <p:spPr bwMode="auto">
          <a:xfrm>
            <a:off x="467544" y="1124744"/>
            <a:ext cx="8208912" cy="542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29440" r="61717" b="63158"/>
          <a:stretch/>
        </p:blipFill>
        <p:spPr bwMode="auto">
          <a:xfrm>
            <a:off x="1479882" y="583322"/>
            <a:ext cx="2334127" cy="54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7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" t="16119" r="24913" b="6250"/>
          <a:stretch/>
        </p:blipFill>
        <p:spPr bwMode="auto">
          <a:xfrm>
            <a:off x="-108520" y="0"/>
            <a:ext cx="94330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1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t="23191" r="35825" b="18421"/>
          <a:stretch/>
        </p:blipFill>
        <p:spPr bwMode="auto">
          <a:xfrm>
            <a:off x="467544" y="476672"/>
            <a:ext cx="813690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1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t="27138" r="35917" b="14474"/>
          <a:stretch/>
        </p:blipFill>
        <p:spPr bwMode="auto">
          <a:xfrm>
            <a:off x="467544" y="1052736"/>
            <a:ext cx="82089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29440" r="61717" b="63158"/>
          <a:stretch/>
        </p:blipFill>
        <p:spPr bwMode="auto">
          <a:xfrm>
            <a:off x="899592" y="390789"/>
            <a:ext cx="2334127" cy="54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7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5" y="652940"/>
            <a:ext cx="6219897" cy="87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0" t="50000" r="38903" b="13158"/>
          <a:stretch/>
        </p:blipFill>
        <p:spPr bwMode="auto">
          <a:xfrm>
            <a:off x="251520" y="1529122"/>
            <a:ext cx="8528227" cy="478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8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t="19901" r="35732" b="21217"/>
          <a:stretch/>
        </p:blipFill>
        <p:spPr bwMode="auto">
          <a:xfrm>
            <a:off x="395536" y="1124744"/>
            <a:ext cx="842493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29440" r="61717" b="63158"/>
          <a:stretch/>
        </p:blipFill>
        <p:spPr bwMode="auto">
          <a:xfrm>
            <a:off x="899592" y="390789"/>
            <a:ext cx="2334127" cy="54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29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t="27632" r="35733" b="13487"/>
          <a:stretch/>
        </p:blipFill>
        <p:spPr bwMode="auto">
          <a:xfrm>
            <a:off x="389353" y="332656"/>
            <a:ext cx="8287103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544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3" t="27632" r="36471" b="14145"/>
          <a:stretch/>
        </p:blipFill>
        <p:spPr bwMode="auto">
          <a:xfrm>
            <a:off x="423965" y="532384"/>
            <a:ext cx="8252491" cy="592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070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7" t="31250" r="35733" b="10527"/>
          <a:stretch/>
        </p:blipFill>
        <p:spPr bwMode="auto">
          <a:xfrm>
            <a:off x="539552" y="537556"/>
            <a:ext cx="8136904" cy="591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053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t="22369" r="36010" b="19079"/>
          <a:stretch/>
        </p:blipFill>
        <p:spPr bwMode="auto">
          <a:xfrm>
            <a:off x="467544" y="548680"/>
            <a:ext cx="813690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41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t="19737" r="35825" b="21710"/>
          <a:stretch/>
        </p:blipFill>
        <p:spPr bwMode="auto">
          <a:xfrm>
            <a:off x="539552" y="548680"/>
            <a:ext cx="8074472" cy="565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203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t="26644" r="35825" b="14802"/>
          <a:stretch/>
        </p:blipFill>
        <p:spPr bwMode="auto">
          <a:xfrm>
            <a:off x="467544" y="548680"/>
            <a:ext cx="806489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46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t="21381" r="35917" b="19901"/>
          <a:stretch/>
        </p:blipFill>
        <p:spPr bwMode="auto">
          <a:xfrm>
            <a:off x="323529" y="548680"/>
            <a:ext cx="8496944" cy="573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77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27230" r="36433" b="14052"/>
          <a:stretch/>
        </p:blipFill>
        <p:spPr bwMode="auto">
          <a:xfrm>
            <a:off x="569226" y="730194"/>
            <a:ext cx="8035222" cy="584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469"/>
            <a:ext cx="2419350" cy="64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3" t="13487" r="28520" b="18750"/>
          <a:stretch/>
        </p:blipFill>
        <p:spPr bwMode="auto">
          <a:xfrm>
            <a:off x="1183689" y="129966"/>
            <a:ext cx="7060719" cy="661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2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3" t="28454" r="36525" b="12336"/>
          <a:stretch/>
        </p:blipFill>
        <p:spPr bwMode="auto">
          <a:xfrm>
            <a:off x="452254" y="764704"/>
            <a:ext cx="815219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2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t="19737" r="36010" b="21382"/>
          <a:stretch/>
        </p:blipFill>
        <p:spPr bwMode="auto">
          <a:xfrm>
            <a:off x="683569" y="620688"/>
            <a:ext cx="801478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7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7" t="24013" r="35733" b="17599"/>
          <a:stretch/>
        </p:blipFill>
        <p:spPr bwMode="auto">
          <a:xfrm>
            <a:off x="553707" y="692696"/>
            <a:ext cx="8005667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81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9" t="21874" r="36102" b="19573"/>
          <a:stretch/>
        </p:blipFill>
        <p:spPr bwMode="auto">
          <a:xfrm>
            <a:off x="467544" y="548680"/>
            <a:ext cx="810039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9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4</Words>
  <Application>Microsoft Office PowerPoint</Application>
  <PresentationFormat>Presentazione su schermo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Il paziente con delirium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Multicom</dc:creator>
  <cp:lastModifiedBy>Conferenze</cp:lastModifiedBy>
  <cp:revision>108</cp:revision>
  <dcterms:created xsi:type="dcterms:W3CDTF">2015-02-23T16:27:24Z</dcterms:created>
  <dcterms:modified xsi:type="dcterms:W3CDTF">2015-10-01T20:05:05Z</dcterms:modified>
</cp:coreProperties>
</file>