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38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3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63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8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85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40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1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9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20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34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E476-6356-4CBD-A88B-A56BA6B122F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F15D-B059-47A2-8763-5B586283C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9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Immagine 4" descr="ek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4140200" y="6237288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Immagine 5" descr="ekg3_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2906713" y="620713"/>
            <a:ext cx="1817687" cy="369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r>
              <a:rPr lang="it-IT" sz="14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6</a:t>
            </a:r>
            <a:r>
              <a:rPr lang="it-IT" sz="1400" dirty="0"/>
              <a:t>' </a:t>
            </a:r>
            <a:r>
              <a:rPr lang="it-IT" sz="1400" dirty="0" err="1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dipyridamol</a:t>
            </a:r>
            <a:r>
              <a:rPr lang="it-IT" sz="14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stress</a:t>
            </a:r>
          </a:p>
        </p:txBody>
      </p:sp>
      <p:sp>
        <p:nvSpPr>
          <p:cNvPr id="129028" name="Rectangle 5"/>
          <p:cNvSpPr>
            <a:spLocks noChangeArrowheads="1"/>
          </p:cNvSpPr>
          <p:nvPr/>
        </p:nvSpPr>
        <p:spPr bwMode="auto">
          <a:xfrm>
            <a:off x="4140200" y="6165850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Immagine 3" descr="P12244416Monitor_2.jpg"/>
          <p:cNvPicPr>
            <a:picLocks noChangeAspect="1"/>
          </p:cNvPicPr>
          <p:nvPr/>
        </p:nvPicPr>
        <p:blipFill>
          <a:blip r:embed="rId2"/>
          <a:srcRect t="22221"/>
          <a:stretch>
            <a:fillRect/>
          </a:stretch>
        </p:blipFill>
        <p:spPr bwMode="auto">
          <a:xfrm>
            <a:off x="1025525" y="0"/>
            <a:ext cx="720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6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Presentazione su schermo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2013-10-24T06:46:17Z</dcterms:created>
  <dcterms:modified xsi:type="dcterms:W3CDTF">2013-10-24T06:46:53Z</dcterms:modified>
</cp:coreProperties>
</file>