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38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224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398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63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85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185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400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118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495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620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6342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8E476-6356-4CBD-A88B-A56BA6B122F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8F15D-B059-47A2-8763-5B586283CE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594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Immagine 4" descr="ekg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3525"/>
            <a:ext cx="9144000" cy="633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 bwMode="auto">
          <a:xfrm>
            <a:off x="457200" y="533400"/>
            <a:ext cx="1066800" cy="152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endParaRPr lang="it-IT">
              <a:solidFill>
                <a:schemeClr val="bg1"/>
              </a:solidFill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  <p:sp>
        <p:nvSpPr>
          <p:cNvPr id="128003" name="Rectangle 4"/>
          <p:cNvSpPr>
            <a:spLocks noChangeArrowheads="1"/>
          </p:cNvSpPr>
          <p:nvPr/>
        </p:nvSpPr>
        <p:spPr bwMode="auto">
          <a:xfrm>
            <a:off x="4140200" y="6237288"/>
            <a:ext cx="79216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061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Immagine 5" descr="ekg3_00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075"/>
            <a:ext cx="9144000" cy="667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 bwMode="auto">
          <a:xfrm>
            <a:off x="457200" y="533400"/>
            <a:ext cx="1066800" cy="1524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endParaRPr lang="it-IT">
              <a:solidFill>
                <a:schemeClr val="bg1"/>
              </a:solidFill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2906713" y="620713"/>
            <a:ext cx="1817687" cy="36988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-84" charset="0"/>
              <a:buNone/>
              <a:defRPr/>
            </a:pPr>
            <a:r>
              <a:rPr lang="it-IT" sz="1400" dirty="0">
                <a:solidFill>
                  <a:schemeClr val="bg1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6</a:t>
            </a:r>
            <a:r>
              <a:rPr lang="it-IT" sz="1400" dirty="0"/>
              <a:t>' </a:t>
            </a:r>
            <a:r>
              <a:rPr lang="it-IT" sz="1400" dirty="0" err="1">
                <a:solidFill>
                  <a:schemeClr val="bg1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dipyridamol</a:t>
            </a:r>
            <a:r>
              <a:rPr lang="it-IT" sz="1400" dirty="0">
                <a:solidFill>
                  <a:schemeClr val="bg1"/>
                </a:solidFill>
                <a:latin typeface="Arial" pitchFamily="-84" charset="0"/>
                <a:ea typeface="Arial" pitchFamily="-84" charset="0"/>
                <a:cs typeface="Arial" pitchFamily="-84" charset="0"/>
              </a:rPr>
              <a:t> stress</a:t>
            </a:r>
          </a:p>
        </p:txBody>
      </p:sp>
      <p:sp>
        <p:nvSpPr>
          <p:cNvPr id="129028" name="Rectangle 5"/>
          <p:cNvSpPr>
            <a:spLocks noChangeArrowheads="1"/>
          </p:cNvSpPr>
          <p:nvPr/>
        </p:nvSpPr>
        <p:spPr bwMode="auto">
          <a:xfrm>
            <a:off x="4140200" y="6165850"/>
            <a:ext cx="79216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646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Immagine 3" descr="P12244416Monitor_2.jpg"/>
          <p:cNvPicPr>
            <a:picLocks noChangeAspect="1"/>
          </p:cNvPicPr>
          <p:nvPr/>
        </p:nvPicPr>
        <p:blipFill>
          <a:blip r:embed="rId2"/>
          <a:srcRect t="22221"/>
          <a:stretch>
            <a:fillRect/>
          </a:stretch>
        </p:blipFill>
        <p:spPr bwMode="auto">
          <a:xfrm>
            <a:off x="1025525" y="0"/>
            <a:ext cx="7204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969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Presentazione su schermo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2013-10-24T06:46:17Z</dcterms:created>
  <dcterms:modified xsi:type="dcterms:W3CDTF">2013-10-24T06:46:53Z</dcterms:modified>
</cp:coreProperties>
</file>