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2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1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97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7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73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2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4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9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6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0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6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08CEB-406D-4D6D-A77A-FD3A8AEC2FD1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9B497-B1E6-489B-BB63-4E85254627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5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12700"/>
            <a:ext cx="6121400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06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54630" y="1600200"/>
            <a:ext cx="6932170" cy="4525963"/>
          </a:xfrm>
        </p:spPr>
        <p:txBody>
          <a:bodyPr>
            <a:normAutofit fontScale="62500" lnSpcReduction="20000"/>
          </a:bodyPr>
          <a:lstStyle/>
          <a:p>
            <a:r>
              <a:rPr lang="it-IT" i="1" dirty="0"/>
              <a:t>Angelo Bianchetti, coordinatore</a:t>
            </a:r>
            <a:endParaRPr lang="en-US" dirty="0"/>
          </a:p>
          <a:p>
            <a:r>
              <a:rPr lang="it-IT" i="1" dirty="0"/>
              <a:t>Ottavio Di Stefano</a:t>
            </a:r>
            <a:endParaRPr lang="en-US" dirty="0"/>
          </a:p>
          <a:p>
            <a:r>
              <a:rPr lang="it-IT" i="1" dirty="0" smtClean="0"/>
              <a:t>Benvenuto Antonini</a:t>
            </a:r>
            <a:endParaRPr lang="en-US" dirty="0" smtClean="0"/>
          </a:p>
          <a:p>
            <a:r>
              <a:rPr lang="it-IT" i="1" dirty="0" smtClean="0"/>
              <a:t>Giuseppe Belleri</a:t>
            </a:r>
            <a:endParaRPr lang="en-US" dirty="0" smtClean="0"/>
          </a:p>
          <a:p>
            <a:r>
              <a:rPr lang="it-IT" i="1" dirty="0" smtClean="0"/>
              <a:t>Francesco De Ferrari</a:t>
            </a:r>
            <a:endParaRPr lang="en-US" dirty="0" smtClean="0"/>
          </a:p>
          <a:p>
            <a:r>
              <a:rPr lang="it-IT" i="1" dirty="0" smtClean="0"/>
              <a:t>Aldo Francesconi</a:t>
            </a:r>
            <a:endParaRPr lang="en-US" dirty="0" smtClean="0"/>
          </a:p>
          <a:p>
            <a:r>
              <a:rPr lang="it-IT" i="1" dirty="0" smtClean="0"/>
              <a:t>Massimo </a:t>
            </a:r>
            <a:r>
              <a:rPr lang="it-IT" i="1" dirty="0" err="1" smtClean="0"/>
              <a:t>Gandolfini</a:t>
            </a:r>
            <a:endParaRPr lang="en-US" dirty="0" smtClean="0"/>
          </a:p>
          <a:p>
            <a:r>
              <a:rPr lang="it-IT" i="1" dirty="0" smtClean="0"/>
              <a:t>Nicola Latronico</a:t>
            </a:r>
            <a:endParaRPr lang="en-US" dirty="0" smtClean="0"/>
          </a:p>
          <a:p>
            <a:r>
              <a:rPr lang="it-IT" i="1" dirty="0" smtClean="0"/>
              <a:t>Adriana </a:t>
            </a:r>
            <a:r>
              <a:rPr lang="it-IT" i="1" dirty="0"/>
              <a:t>Loglio</a:t>
            </a:r>
            <a:endParaRPr lang="en-US" dirty="0"/>
          </a:p>
          <a:p>
            <a:r>
              <a:rPr lang="it-IT" i="1" dirty="0" smtClean="0"/>
              <a:t>Pierangelo </a:t>
            </a:r>
            <a:r>
              <a:rPr lang="it-IT" i="1" dirty="0"/>
              <a:t>Lora Aprile</a:t>
            </a:r>
            <a:endParaRPr lang="en-US" dirty="0"/>
          </a:p>
          <a:p>
            <a:r>
              <a:rPr lang="it-IT" i="1" dirty="0"/>
              <a:t>Alessandro </a:t>
            </a:r>
            <a:r>
              <a:rPr lang="it-IT" i="1" dirty="0" err="1"/>
              <a:t>Paterlini</a:t>
            </a:r>
            <a:endParaRPr lang="en-US" dirty="0"/>
          </a:p>
          <a:p>
            <a:r>
              <a:rPr lang="it-IT" i="1" dirty="0"/>
              <a:t>Gianluca Ranieri</a:t>
            </a:r>
            <a:endParaRPr lang="en-US" dirty="0"/>
          </a:p>
          <a:p>
            <a:r>
              <a:rPr lang="it-IT" i="1" dirty="0"/>
              <a:t>Mauro Ricca</a:t>
            </a:r>
            <a:endParaRPr lang="en-US" dirty="0"/>
          </a:p>
          <a:p>
            <a:r>
              <a:rPr lang="it-IT" i="1" dirty="0"/>
              <a:t>Grazie </a:t>
            </a:r>
            <a:r>
              <a:rPr lang="it-IT" i="1" dirty="0" err="1"/>
              <a:t>Rinaldis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1" y="0"/>
            <a:ext cx="3474499" cy="1469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8312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764704"/>
            <a:ext cx="6477520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80728"/>
            <a:ext cx="1261686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545" y="5949280"/>
            <a:ext cx="3641547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7774" y="1873063"/>
            <a:ext cx="5850650" cy="3212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18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61" y="548680"/>
            <a:ext cx="7922663" cy="52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5961087"/>
            <a:ext cx="297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75359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33</Words>
  <Application>Microsoft Office PowerPoint</Application>
  <PresentationFormat>Presentazione su schermo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Angelo</dc:creator>
  <cp:lastModifiedBy>Angelo</cp:lastModifiedBy>
  <cp:revision>2</cp:revision>
  <dcterms:created xsi:type="dcterms:W3CDTF">2015-12-12T06:24:36Z</dcterms:created>
  <dcterms:modified xsi:type="dcterms:W3CDTF">2015-12-12T06:40:08Z</dcterms:modified>
</cp:coreProperties>
</file>