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DF062-9FB8-4AA8-96B6-12D14562C57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052C54-F850-4C79-8442-624468770D25}">
      <dgm:prSet phldrT="[Tes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100" b="1" dirty="0" smtClean="0"/>
            <a:t>Accompagnamento</a:t>
          </a:r>
        </a:p>
        <a:p>
          <a:r>
            <a:rPr lang="it-IT" sz="1100" b="1" dirty="0" smtClean="0"/>
            <a:t>Alla nascita</a:t>
          </a:r>
        </a:p>
        <a:p>
          <a:r>
            <a:rPr lang="it-IT" sz="1100" b="1" dirty="0" smtClean="0"/>
            <a:t>Alla genitorialità</a:t>
          </a:r>
        </a:p>
        <a:p>
          <a:endParaRPr lang="it-IT" sz="1100" dirty="0"/>
        </a:p>
      </dgm:t>
    </dgm:pt>
    <dgm:pt modelId="{DE6F0E38-F869-4484-98C8-366DEAAECB6D}" type="parTrans" cxnId="{978573EE-F372-45D8-9595-DDFC89B2EDAD}">
      <dgm:prSet/>
      <dgm:spPr/>
      <dgm:t>
        <a:bodyPr/>
        <a:lstStyle/>
        <a:p>
          <a:endParaRPr lang="it-IT" sz="2800"/>
        </a:p>
      </dgm:t>
    </dgm:pt>
    <dgm:pt modelId="{60619E4E-2161-4CCA-BF75-B0791761E978}" type="sibTrans" cxnId="{978573EE-F372-45D8-9595-DDFC89B2EDAD}">
      <dgm:prSet/>
      <dgm:spPr/>
      <dgm:t>
        <a:bodyPr/>
        <a:lstStyle/>
        <a:p>
          <a:endParaRPr lang="it-IT" sz="2800"/>
        </a:p>
      </dgm:t>
    </dgm:pt>
    <dgm:pt modelId="{697D23A1-2A8A-4C90-9900-80D66151642D}">
      <dgm:prSet phldrT="[Tes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it-IT" sz="1100" b="1" dirty="0" smtClean="0"/>
            <a:t>Servizio Ecografia ostetrica 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dirty="0"/>
        </a:p>
      </dgm:t>
    </dgm:pt>
    <dgm:pt modelId="{8CF24E4A-CD06-4417-A472-92AB2FABC467}" type="parTrans" cxnId="{49AC5EF2-B52A-4744-996F-7879890DC182}">
      <dgm:prSet/>
      <dgm:spPr/>
      <dgm:t>
        <a:bodyPr/>
        <a:lstStyle/>
        <a:p>
          <a:endParaRPr lang="it-IT" sz="2800"/>
        </a:p>
      </dgm:t>
    </dgm:pt>
    <dgm:pt modelId="{CB4088F5-BE01-4416-9C7E-4D82A719860B}" type="sibTrans" cxnId="{49AC5EF2-B52A-4744-996F-7879890DC182}">
      <dgm:prSet/>
      <dgm:spPr/>
      <dgm:t>
        <a:bodyPr/>
        <a:lstStyle/>
        <a:p>
          <a:endParaRPr lang="it-IT" sz="2800"/>
        </a:p>
      </dgm:t>
    </dgm:pt>
    <dgm:pt modelId="{B7D7312D-D356-49A2-AB3A-0B278D24B587}">
      <dgm:prSet phldrT="[Tes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dirty="0" smtClean="0"/>
            <a:t>Ambulatorio della Gravidanza a Termine 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dirty="0"/>
        </a:p>
      </dgm:t>
    </dgm:pt>
    <dgm:pt modelId="{E2DE70F9-32E2-47E6-BA2C-2F98CBDC7684}" type="parTrans" cxnId="{F550C3BE-4DED-4D71-8F9A-99BBC070B9B9}">
      <dgm:prSet/>
      <dgm:spPr/>
      <dgm:t>
        <a:bodyPr/>
        <a:lstStyle/>
        <a:p>
          <a:endParaRPr lang="it-IT" sz="2800"/>
        </a:p>
      </dgm:t>
    </dgm:pt>
    <dgm:pt modelId="{576469F3-73C2-43BE-A50B-7173F22B46D9}" type="sibTrans" cxnId="{F550C3BE-4DED-4D71-8F9A-99BBC070B9B9}">
      <dgm:prSet/>
      <dgm:spPr/>
      <dgm:t>
        <a:bodyPr/>
        <a:lstStyle/>
        <a:p>
          <a:endParaRPr lang="it-IT" sz="2800"/>
        </a:p>
      </dgm:t>
    </dgm:pt>
    <dgm:pt modelId="{ACB3309B-0DD3-413F-A2AE-B9D2567E9E68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100" dirty="0" err="1" smtClean="0"/>
            <a:t>Uo</a:t>
          </a:r>
          <a:r>
            <a:rPr lang="it-IT" sz="1100" dirty="0" smtClean="0"/>
            <a:t> medicina</a:t>
          </a:r>
        </a:p>
        <a:p>
          <a:r>
            <a:rPr lang="it-IT" sz="1100" dirty="0" smtClean="0"/>
            <a:t>Materno fetale</a:t>
          </a:r>
        </a:p>
        <a:p>
          <a:endParaRPr lang="it-IT" sz="1100" dirty="0"/>
        </a:p>
      </dgm:t>
    </dgm:pt>
    <dgm:pt modelId="{4C7D328B-DA09-495A-AB0F-7C877AA7EB4E}" type="parTrans" cxnId="{1EC74894-F6C3-4405-BB8A-34EDFA6AB404}">
      <dgm:prSet/>
      <dgm:spPr/>
      <dgm:t>
        <a:bodyPr/>
        <a:lstStyle/>
        <a:p>
          <a:endParaRPr lang="it-IT" sz="2800"/>
        </a:p>
      </dgm:t>
    </dgm:pt>
    <dgm:pt modelId="{35A445E8-2CE9-4633-92EA-AC8B28D496D6}" type="sibTrans" cxnId="{1EC74894-F6C3-4405-BB8A-34EDFA6AB404}">
      <dgm:prSet/>
      <dgm:spPr/>
      <dgm:t>
        <a:bodyPr/>
        <a:lstStyle/>
        <a:p>
          <a:endParaRPr lang="it-IT" sz="2800"/>
        </a:p>
      </dgm:t>
    </dgm:pt>
    <dgm:pt modelId="{B7114924-4FCB-45F8-B82E-D4839B3C5DA3}">
      <dgm:prSet phldrT="[Tes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dirty="0" smtClean="0"/>
            <a:t> SERVIZIO CAMERA OPERATORIA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dirty="0" smtClean="0"/>
            <a:t>OSTETRICA</a:t>
          </a:r>
        </a:p>
      </dgm:t>
    </dgm:pt>
    <dgm:pt modelId="{51E9899F-990E-445A-8FC8-4042C11909E8}" type="parTrans" cxnId="{0FD54528-8787-4CD7-8C6F-9B19A9CCB83D}">
      <dgm:prSet/>
      <dgm:spPr/>
      <dgm:t>
        <a:bodyPr/>
        <a:lstStyle/>
        <a:p>
          <a:endParaRPr lang="it-IT" sz="2800"/>
        </a:p>
      </dgm:t>
    </dgm:pt>
    <dgm:pt modelId="{5EE83BFB-2DCE-4EC7-A1BC-FA42831173E7}" type="sibTrans" cxnId="{0FD54528-8787-4CD7-8C6F-9B19A9CCB83D}">
      <dgm:prSet/>
      <dgm:spPr/>
      <dgm:t>
        <a:bodyPr/>
        <a:lstStyle/>
        <a:p>
          <a:endParaRPr lang="it-IT" sz="2800"/>
        </a:p>
      </dgm:t>
    </dgm:pt>
    <dgm:pt modelId="{A23F6A4A-7F41-4B6C-B3AD-9288558FE73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100" dirty="0" smtClean="0"/>
            <a:t>Servizio</a:t>
          </a:r>
        </a:p>
        <a:p>
          <a:r>
            <a:rPr lang="it-IT" sz="1100" dirty="0" smtClean="0"/>
            <a:t>Analgesia</a:t>
          </a:r>
        </a:p>
        <a:p>
          <a:r>
            <a:rPr lang="it-IT" sz="1100" dirty="0" smtClean="0"/>
            <a:t>Del parto</a:t>
          </a:r>
          <a:endParaRPr lang="it-IT" sz="1100" dirty="0"/>
        </a:p>
      </dgm:t>
    </dgm:pt>
    <dgm:pt modelId="{0D261D57-50F3-4A08-945F-6FF3A15E550A}" type="parTrans" cxnId="{15F5821C-749D-4C89-A242-671DA8DB5BFA}">
      <dgm:prSet/>
      <dgm:spPr/>
      <dgm:t>
        <a:bodyPr/>
        <a:lstStyle/>
        <a:p>
          <a:endParaRPr lang="it-IT" sz="2800"/>
        </a:p>
      </dgm:t>
    </dgm:pt>
    <dgm:pt modelId="{A6BA68B7-1F51-42E7-9BC6-2246BBDC8D9E}" type="sibTrans" cxnId="{15F5821C-749D-4C89-A242-671DA8DB5BFA}">
      <dgm:prSet/>
      <dgm:spPr/>
      <dgm:t>
        <a:bodyPr/>
        <a:lstStyle/>
        <a:p>
          <a:endParaRPr lang="it-IT" sz="2800"/>
        </a:p>
      </dgm:t>
    </dgm:pt>
    <dgm:pt modelId="{1B98AC08-ED43-484C-AC85-A29CCD4CEE2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dirty="0" smtClean="0"/>
            <a:t>Ambulatorio  della Gravidanza Fisiologica</a:t>
          </a:r>
          <a:br>
            <a:rPr lang="it-IT" sz="1200" dirty="0" smtClean="0"/>
          </a:br>
          <a:endParaRPr lang="it-IT" sz="1200" dirty="0" smtClean="0"/>
        </a:p>
        <a:p>
          <a:endParaRPr lang="it-IT" sz="1200" dirty="0"/>
        </a:p>
      </dgm:t>
    </dgm:pt>
    <dgm:pt modelId="{B9F03086-52D0-4814-BED4-54037BE1C2A5}" type="parTrans" cxnId="{9925C8C8-79CC-4295-818E-D0821A876982}">
      <dgm:prSet/>
      <dgm:spPr/>
      <dgm:t>
        <a:bodyPr/>
        <a:lstStyle/>
        <a:p>
          <a:endParaRPr lang="it-IT"/>
        </a:p>
      </dgm:t>
    </dgm:pt>
    <dgm:pt modelId="{F4F15171-2475-47D1-8443-F5E58104F297}" type="sibTrans" cxnId="{9925C8C8-79CC-4295-818E-D0821A876982}">
      <dgm:prSet/>
      <dgm:spPr/>
      <dgm:t>
        <a:bodyPr/>
        <a:lstStyle/>
        <a:p>
          <a:endParaRPr lang="it-IT"/>
        </a:p>
      </dgm:t>
    </dgm:pt>
    <dgm:pt modelId="{5A835BDD-5105-4EDD-8C7F-64358A51153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/>
            <a:t>Ambulatori della Patologia della gravidanza </a:t>
          </a:r>
        </a:p>
        <a:p>
          <a:r>
            <a:rPr lang="it-IT" dirty="0" smtClean="0"/>
            <a:t>(Alto Rischio Ostetrico;</a:t>
          </a:r>
        </a:p>
        <a:p>
          <a:r>
            <a:rPr lang="it-IT" dirty="0" smtClean="0"/>
            <a:t>; Diabete; Ipertensione;  Parto    </a:t>
          </a:r>
          <a:r>
            <a:rPr lang="it-IT" dirty="0" err="1" smtClean="0"/>
            <a:t>pre-termine</a:t>
          </a:r>
          <a:r>
            <a:rPr lang="it-IT" dirty="0" smtClean="0"/>
            <a:t>;     Malattie   infettive; Malattie Autoimmuni; Aborto abituale). </a:t>
          </a:r>
          <a:endParaRPr lang="it-IT" dirty="0"/>
        </a:p>
      </dgm:t>
    </dgm:pt>
    <dgm:pt modelId="{178410DB-1B62-4F15-96BB-9B4C347FC4E3}" type="parTrans" cxnId="{4BE90EB2-1189-4869-9862-67A9760C39CF}">
      <dgm:prSet/>
      <dgm:spPr/>
      <dgm:t>
        <a:bodyPr/>
        <a:lstStyle/>
        <a:p>
          <a:endParaRPr lang="it-IT"/>
        </a:p>
      </dgm:t>
    </dgm:pt>
    <dgm:pt modelId="{8F475906-78E8-4E14-BC6F-B8FF3AC7AA82}" type="sibTrans" cxnId="{4BE90EB2-1189-4869-9862-67A9760C39CF}">
      <dgm:prSet/>
      <dgm:spPr/>
      <dgm:t>
        <a:bodyPr/>
        <a:lstStyle/>
        <a:p>
          <a:endParaRPr lang="it-IT"/>
        </a:p>
      </dgm:t>
    </dgm:pt>
    <dgm:pt modelId="{46815F91-E9A3-4D37-BF83-A30787CB2F4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900" dirty="0" smtClean="0"/>
            <a:t>CURE OSTETRICHE</a:t>
          </a:r>
        </a:p>
        <a:p>
          <a:r>
            <a:rPr lang="it-IT" sz="900" dirty="0" smtClean="0"/>
            <a:t>PRIMARIE</a:t>
          </a:r>
        </a:p>
        <a:p>
          <a:r>
            <a:rPr lang="it-IT" sz="900" dirty="0" smtClean="0"/>
            <a:t>CUNSULTORIO</a:t>
          </a:r>
        </a:p>
        <a:p>
          <a:r>
            <a:rPr lang="it-IT" sz="900" dirty="0" smtClean="0"/>
            <a:t>DOMICILIO</a:t>
          </a:r>
          <a:endParaRPr lang="it-IT" sz="900" dirty="0"/>
        </a:p>
      </dgm:t>
    </dgm:pt>
    <dgm:pt modelId="{609653E2-9B8E-4252-B6E9-CF9503DCFFE0}" type="parTrans" cxnId="{502E601A-006A-4019-909A-1780575CFC45}">
      <dgm:prSet/>
      <dgm:spPr/>
      <dgm:t>
        <a:bodyPr/>
        <a:lstStyle/>
        <a:p>
          <a:endParaRPr lang="it-IT"/>
        </a:p>
      </dgm:t>
    </dgm:pt>
    <dgm:pt modelId="{AB391B45-C8AC-43C5-8C2C-7D8F5736E3FA}" type="sibTrans" cxnId="{502E601A-006A-4019-909A-1780575CFC45}">
      <dgm:prSet/>
      <dgm:spPr/>
      <dgm:t>
        <a:bodyPr/>
        <a:lstStyle/>
        <a:p>
          <a:endParaRPr lang="it-IT"/>
        </a:p>
      </dgm:t>
    </dgm:pt>
    <dgm:pt modelId="{2AFDB6FF-F582-4D80-8CD9-393C15A1097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SERVIZIO</a:t>
          </a:r>
        </a:p>
        <a:p>
          <a:r>
            <a:rPr lang="it-IT" dirty="0" smtClean="0"/>
            <a:t>DIMISSIONE</a:t>
          </a:r>
        </a:p>
        <a:p>
          <a:r>
            <a:rPr lang="it-IT" dirty="0" smtClean="0"/>
            <a:t>PRECOCE</a:t>
          </a:r>
        </a:p>
        <a:p>
          <a:r>
            <a:rPr lang="it-IT" dirty="0" smtClean="0"/>
            <a:t>PROTETTA</a:t>
          </a:r>
          <a:endParaRPr lang="it-IT" dirty="0"/>
        </a:p>
      </dgm:t>
    </dgm:pt>
    <dgm:pt modelId="{59134DD3-3AE6-4D88-BA43-59771739247B}" type="parTrans" cxnId="{161800DE-FC83-443D-BF13-CFEC96B68818}">
      <dgm:prSet/>
      <dgm:spPr/>
      <dgm:t>
        <a:bodyPr/>
        <a:lstStyle/>
        <a:p>
          <a:endParaRPr lang="it-IT"/>
        </a:p>
      </dgm:t>
    </dgm:pt>
    <dgm:pt modelId="{E1B1B9E6-C0D5-4852-A1BE-FE499B538645}" type="sibTrans" cxnId="{161800DE-FC83-443D-BF13-CFEC96B68818}">
      <dgm:prSet/>
      <dgm:spPr/>
      <dgm:t>
        <a:bodyPr/>
        <a:lstStyle/>
        <a:p>
          <a:endParaRPr lang="it-IT"/>
        </a:p>
      </dgm:t>
    </dgm:pt>
    <dgm:pt modelId="{2022F1A6-7E98-4BF5-BC78-4CF7CBB33EF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050" dirty="0" smtClean="0"/>
            <a:t>Servizio di diagnosi prenatale</a:t>
          </a:r>
          <a:endParaRPr lang="it-IT" sz="1050" dirty="0"/>
        </a:p>
      </dgm:t>
    </dgm:pt>
    <dgm:pt modelId="{6193D71B-D337-4A53-A3EA-3551C0B7AED5}" type="parTrans" cxnId="{C60EE69B-2B7D-41E4-BF57-BBCF8B23BD19}">
      <dgm:prSet/>
      <dgm:spPr/>
      <dgm:t>
        <a:bodyPr/>
        <a:lstStyle/>
        <a:p>
          <a:endParaRPr lang="it-IT"/>
        </a:p>
      </dgm:t>
    </dgm:pt>
    <dgm:pt modelId="{310A12F1-E529-4CD8-B987-7856A4132931}" type="sibTrans" cxnId="{C60EE69B-2B7D-41E4-BF57-BBCF8B23BD19}">
      <dgm:prSet/>
      <dgm:spPr/>
      <dgm:t>
        <a:bodyPr/>
        <a:lstStyle/>
        <a:p>
          <a:endParaRPr lang="it-IT"/>
        </a:p>
      </dgm:t>
    </dgm:pt>
    <dgm:pt modelId="{BB838103-2560-4F51-B19B-B2B0E269F5E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050" dirty="0" smtClean="0"/>
            <a:t>SERVIZIO </a:t>
          </a:r>
        </a:p>
        <a:p>
          <a:r>
            <a:rPr lang="it-IT" sz="1050" dirty="0" smtClean="0"/>
            <a:t>Pronto soccorso ostetrico </a:t>
          </a:r>
        </a:p>
        <a:p>
          <a:r>
            <a:rPr lang="it-IT" sz="1050" dirty="0" smtClean="0"/>
            <a:t>TRIAGE OSTETRICO</a:t>
          </a:r>
          <a:endParaRPr lang="it-IT" sz="1050" dirty="0"/>
        </a:p>
      </dgm:t>
    </dgm:pt>
    <dgm:pt modelId="{0D876B7F-69A6-4A95-887D-8B26C4497853}" type="parTrans" cxnId="{69ABE262-765D-4D5A-BD53-BC32D55C5079}">
      <dgm:prSet/>
      <dgm:spPr/>
      <dgm:t>
        <a:bodyPr/>
        <a:lstStyle/>
        <a:p>
          <a:endParaRPr lang="it-IT"/>
        </a:p>
      </dgm:t>
    </dgm:pt>
    <dgm:pt modelId="{6BDFC346-F2E6-4016-A018-44E12289BB28}" type="sibTrans" cxnId="{69ABE262-765D-4D5A-BD53-BC32D55C5079}">
      <dgm:prSet/>
      <dgm:spPr/>
      <dgm:t>
        <a:bodyPr/>
        <a:lstStyle/>
        <a:p>
          <a:endParaRPr lang="it-IT"/>
        </a:p>
      </dgm:t>
    </dgm:pt>
    <dgm:pt modelId="{FE12D69F-477A-40FA-A91B-9716EC21985A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dirty="0" err="1" smtClean="0"/>
            <a:t>Uo</a:t>
          </a:r>
          <a:r>
            <a:rPr lang="it-IT" sz="1100" dirty="0" smtClean="0"/>
            <a:t> puerperio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dirty="0" smtClean="0"/>
        </a:p>
        <a:p>
          <a:endParaRPr lang="it-IT" sz="1100" dirty="0"/>
        </a:p>
      </dgm:t>
    </dgm:pt>
    <dgm:pt modelId="{709E0922-A205-46A4-BC98-CE33D5B96910}" type="sibTrans" cxnId="{996A2A17-8BB7-40A2-AF38-362509DED589}">
      <dgm:prSet/>
      <dgm:spPr/>
      <dgm:t>
        <a:bodyPr/>
        <a:lstStyle/>
        <a:p>
          <a:endParaRPr lang="it-IT" sz="2800"/>
        </a:p>
      </dgm:t>
    </dgm:pt>
    <dgm:pt modelId="{491CC696-5242-4AA7-A7C2-9C0C397AE16A}" type="parTrans" cxnId="{996A2A17-8BB7-40A2-AF38-362509DED589}">
      <dgm:prSet/>
      <dgm:spPr/>
      <dgm:t>
        <a:bodyPr/>
        <a:lstStyle/>
        <a:p>
          <a:endParaRPr lang="it-IT" sz="2800"/>
        </a:p>
      </dgm:t>
    </dgm:pt>
    <dgm:pt modelId="{BD62473F-C869-4213-9348-A9524E67D0D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100" dirty="0" smtClean="0"/>
            <a:t>Servizio</a:t>
          </a:r>
        </a:p>
        <a:p>
          <a:r>
            <a:rPr lang="it-IT" sz="1100" dirty="0" smtClean="0"/>
            <a:t>Riconoscimento</a:t>
          </a:r>
        </a:p>
        <a:p>
          <a:r>
            <a:rPr lang="it-IT" sz="1100" dirty="0" smtClean="0"/>
            <a:t>neonato</a:t>
          </a:r>
        </a:p>
        <a:p>
          <a:endParaRPr lang="it-IT" sz="1100" dirty="0"/>
        </a:p>
      </dgm:t>
    </dgm:pt>
    <dgm:pt modelId="{155DB0D3-38A4-4EDF-8672-6B3EEEC2092B}" type="sibTrans" cxnId="{9DA2013E-3578-4CC0-9A38-A72956EF081B}">
      <dgm:prSet/>
      <dgm:spPr/>
      <dgm:t>
        <a:bodyPr/>
        <a:lstStyle/>
        <a:p>
          <a:endParaRPr lang="it-IT" sz="2800"/>
        </a:p>
      </dgm:t>
    </dgm:pt>
    <dgm:pt modelId="{E5B327E1-1E46-4838-8B99-593AE036BA1B}" type="parTrans" cxnId="{9DA2013E-3578-4CC0-9A38-A72956EF081B}">
      <dgm:prSet/>
      <dgm:spPr/>
      <dgm:t>
        <a:bodyPr/>
        <a:lstStyle/>
        <a:p>
          <a:endParaRPr lang="it-IT" sz="2800"/>
        </a:p>
      </dgm:t>
    </dgm:pt>
    <dgm:pt modelId="{19758F4B-2423-4A9A-8EBC-AC7441F334B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100" dirty="0" smtClean="0"/>
            <a:t>Sala parto</a:t>
          </a:r>
        </a:p>
        <a:p>
          <a:r>
            <a:rPr lang="it-IT" sz="1100" dirty="0" smtClean="0"/>
            <a:t>Percorso fisiologico</a:t>
          </a:r>
        </a:p>
        <a:p>
          <a:endParaRPr lang="it-IT" sz="1100" dirty="0" smtClean="0"/>
        </a:p>
        <a:p>
          <a:endParaRPr lang="it-IT" sz="1100" dirty="0"/>
        </a:p>
      </dgm:t>
    </dgm:pt>
    <dgm:pt modelId="{0BF34A64-1306-4DD7-9552-B24AE2CD8042}" type="sibTrans" cxnId="{3F8EDCDD-504F-490D-B87D-53945E3B8BF9}">
      <dgm:prSet/>
      <dgm:spPr/>
      <dgm:t>
        <a:bodyPr/>
        <a:lstStyle/>
        <a:p>
          <a:endParaRPr lang="it-IT" sz="2800"/>
        </a:p>
      </dgm:t>
    </dgm:pt>
    <dgm:pt modelId="{9241F29B-0740-4E4A-A579-80530453B5EB}" type="parTrans" cxnId="{3F8EDCDD-504F-490D-B87D-53945E3B8BF9}">
      <dgm:prSet/>
      <dgm:spPr/>
      <dgm:t>
        <a:bodyPr/>
        <a:lstStyle/>
        <a:p>
          <a:endParaRPr lang="it-IT" sz="2800"/>
        </a:p>
      </dgm:t>
    </dgm:pt>
    <dgm:pt modelId="{8D1606EE-4A6A-47C8-9B47-CB1E9E6E124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1" dirty="0" smtClean="0"/>
            <a:t>Sala parto</a:t>
          </a:r>
        </a:p>
        <a:p>
          <a:r>
            <a:rPr lang="it-IT" sz="1200" b="1" dirty="0" smtClean="0"/>
            <a:t>Percorso </a:t>
          </a:r>
          <a:r>
            <a:rPr lang="it-IT" sz="1200" b="1" dirty="0" err="1" smtClean="0"/>
            <a:t>medicalizz</a:t>
          </a:r>
          <a:endParaRPr lang="it-IT" sz="1200" b="1" dirty="0" smtClean="0"/>
        </a:p>
        <a:p>
          <a:endParaRPr lang="it-IT" sz="1200" dirty="0"/>
        </a:p>
      </dgm:t>
    </dgm:pt>
    <dgm:pt modelId="{9C4258DC-91FF-49D9-84B4-6A5580DDABF3}" type="sibTrans" cxnId="{45748549-2869-47B9-8C14-CF8945FAEB6A}">
      <dgm:prSet/>
      <dgm:spPr/>
      <dgm:t>
        <a:bodyPr/>
        <a:lstStyle/>
        <a:p>
          <a:endParaRPr lang="it-IT"/>
        </a:p>
      </dgm:t>
    </dgm:pt>
    <dgm:pt modelId="{F2F7967E-A04C-46A8-8B2A-303DC48E5107}" type="parTrans" cxnId="{45748549-2869-47B9-8C14-CF8945FAEB6A}">
      <dgm:prSet/>
      <dgm:spPr/>
      <dgm:t>
        <a:bodyPr/>
        <a:lstStyle/>
        <a:p>
          <a:endParaRPr lang="it-IT"/>
        </a:p>
      </dgm:t>
    </dgm:pt>
    <dgm:pt modelId="{9F470C5E-E5FB-40CC-9BA7-1EC1B68DDACD}" type="pres">
      <dgm:prSet presAssocID="{051DF062-9FB8-4AA8-96B6-12D14562C57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984936FB-31A6-418C-BA1D-EAE5EBF0077D}" type="pres">
      <dgm:prSet presAssocID="{BB838103-2560-4F51-B19B-B2B0E269F5ED}" presName="compNode" presStyleCnt="0"/>
      <dgm:spPr/>
    </dgm:pt>
    <dgm:pt modelId="{D364B418-4293-462C-B018-F2C406F64438}" type="pres">
      <dgm:prSet presAssocID="{BB838103-2560-4F51-B19B-B2B0E269F5ED}" presName="dummyConnPt" presStyleCnt="0"/>
      <dgm:spPr/>
    </dgm:pt>
    <dgm:pt modelId="{6F1D5D77-ACB2-442C-ADD7-206EE9E9143A}" type="pres">
      <dgm:prSet presAssocID="{BB838103-2560-4F51-B19B-B2B0E269F5ED}" presName="node" presStyleLbl="node1" presStyleIdx="0" presStyleCnt="16" custScaleX="213389" custScaleY="247024" custLinFactNeighborX="5114" custLinFactNeighborY="-790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1A3F01-3D8E-4B19-9613-13D8E6FD781A}" type="pres">
      <dgm:prSet presAssocID="{6BDFC346-F2E6-4016-A018-44E12289BB28}" presName="sibTrans" presStyleLbl="bgSibTrans2D1" presStyleIdx="0" presStyleCnt="15"/>
      <dgm:spPr/>
      <dgm:t>
        <a:bodyPr/>
        <a:lstStyle/>
        <a:p>
          <a:endParaRPr lang="it-IT"/>
        </a:p>
      </dgm:t>
    </dgm:pt>
    <dgm:pt modelId="{3C10E524-1AAF-4AB1-9034-5E6FE3B19C90}" type="pres">
      <dgm:prSet presAssocID="{55052C54-F850-4C79-8442-624468770D25}" presName="compNode" presStyleCnt="0"/>
      <dgm:spPr/>
    </dgm:pt>
    <dgm:pt modelId="{20A92BDA-63B4-4312-AB84-B9968FA25F6F}" type="pres">
      <dgm:prSet presAssocID="{55052C54-F850-4C79-8442-624468770D25}" presName="dummyConnPt" presStyleCnt="0"/>
      <dgm:spPr/>
    </dgm:pt>
    <dgm:pt modelId="{99CDFF3C-FB23-48E4-A2A4-1FF978CD3E43}" type="pres">
      <dgm:prSet presAssocID="{55052C54-F850-4C79-8442-624468770D25}" presName="node" presStyleLbl="node1" presStyleIdx="1" presStyleCnt="16" custScaleX="201228" custScaleY="188891" custLinFactNeighborX="-73" custLinFactNeighborY="-401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E0F188-AF6B-403B-98E6-10E714D9842F}" type="pres">
      <dgm:prSet presAssocID="{60619E4E-2161-4CCA-BF75-B0791761E978}" presName="sibTrans" presStyleLbl="bgSibTrans2D1" presStyleIdx="1" presStyleCnt="15"/>
      <dgm:spPr/>
      <dgm:t>
        <a:bodyPr/>
        <a:lstStyle/>
        <a:p>
          <a:endParaRPr lang="it-IT"/>
        </a:p>
      </dgm:t>
    </dgm:pt>
    <dgm:pt modelId="{803D9910-134F-40D8-8E7C-FF7D55EA74A3}" type="pres">
      <dgm:prSet presAssocID="{697D23A1-2A8A-4C90-9900-80D66151642D}" presName="compNode" presStyleCnt="0"/>
      <dgm:spPr/>
    </dgm:pt>
    <dgm:pt modelId="{D22C3B60-5249-4AD3-A80E-A6C1FCF68ECC}" type="pres">
      <dgm:prSet presAssocID="{697D23A1-2A8A-4C90-9900-80D66151642D}" presName="dummyConnPt" presStyleCnt="0"/>
      <dgm:spPr/>
    </dgm:pt>
    <dgm:pt modelId="{B8AF65E4-4EA8-4001-A0C3-019A8CE42803}" type="pres">
      <dgm:prSet presAssocID="{697D23A1-2A8A-4C90-9900-80D66151642D}" presName="node" presStyleLbl="node1" presStyleIdx="2" presStyleCnt="16" custScaleX="159238" custScaleY="169795" custLinFactNeighborX="6074" custLinFactNeighborY="-288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2A66F3-73E4-4D55-8BD2-A7D575996B52}" type="pres">
      <dgm:prSet presAssocID="{CB4088F5-BE01-4416-9C7E-4D82A719860B}" presName="sibTrans" presStyleLbl="bgSibTrans2D1" presStyleIdx="2" presStyleCnt="15"/>
      <dgm:spPr/>
      <dgm:t>
        <a:bodyPr/>
        <a:lstStyle/>
        <a:p>
          <a:endParaRPr lang="it-IT"/>
        </a:p>
      </dgm:t>
    </dgm:pt>
    <dgm:pt modelId="{166F566C-0291-4CFB-A87D-1BA2FBDFBB27}" type="pres">
      <dgm:prSet presAssocID="{8D1606EE-4A6A-47C8-9B47-CB1E9E6E1240}" presName="compNode" presStyleCnt="0"/>
      <dgm:spPr/>
    </dgm:pt>
    <dgm:pt modelId="{D42BAE21-9F13-4297-8F14-59914E8F0EF8}" type="pres">
      <dgm:prSet presAssocID="{8D1606EE-4A6A-47C8-9B47-CB1E9E6E1240}" presName="dummyConnPt" presStyleCnt="0"/>
      <dgm:spPr/>
    </dgm:pt>
    <dgm:pt modelId="{6C2A95A5-6F2F-43F5-AE4C-09E2A992D44E}" type="pres">
      <dgm:prSet presAssocID="{8D1606EE-4A6A-47C8-9B47-CB1E9E6E1240}" presName="node" presStyleLbl="node1" presStyleIdx="3" presStyleCnt="16" custScaleX="210853" custScaleY="216927" custLinFactNeighborX="230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5BEDB0-6D94-4E5B-9AD8-C32F953D0CDD}" type="pres">
      <dgm:prSet presAssocID="{9C4258DC-91FF-49D9-84B4-6A5580DDABF3}" presName="sibTrans" presStyleLbl="bgSibTrans2D1" presStyleIdx="3" presStyleCnt="15"/>
      <dgm:spPr/>
      <dgm:t>
        <a:bodyPr/>
        <a:lstStyle/>
        <a:p>
          <a:endParaRPr lang="it-IT"/>
        </a:p>
      </dgm:t>
    </dgm:pt>
    <dgm:pt modelId="{0F766A09-AB0F-432A-87A2-74DAC8BC9DD7}" type="pres">
      <dgm:prSet presAssocID="{19758F4B-2423-4A9A-8EBC-AC7441F334B3}" presName="compNode" presStyleCnt="0"/>
      <dgm:spPr/>
    </dgm:pt>
    <dgm:pt modelId="{2DEB7798-E8DB-4864-A152-BD3E31CB1D6E}" type="pres">
      <dgm:prSet presAssocID="{19758F4B-2423-4A9A-8EBC-AC7441F334B3}" presName="dummyConnPt" presStyleCnt="0"/>
      <dgm:spPr/>
    </dgm:pt>
    <dgm:pt modelId="{B1C18F78-D650-416D-8E68-495B9262C9D0}" type="pres">
      <dgm:prSet presAssocID="{19758F4B-2423-4A9A-8EBC-AC7441F334B3}" presName="node" presStyleLbl="node1" presStyleIdx="4" presStyleCnt="16" custScaleX="113070" custScaleY="233361" custLinFactNeighborX="7756" custLinFactNeighborY="426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63E87C-F2EF-4BD0-8338-9A22B64DA9F3}" type="pres">
      <dgm:prSet presAssocID="{0BF34A64-1306-4DD7-9552-B24AE2CD8042}" presName="sibTrans" presStyleLbl="bgSibTrans2D1" presStyleIdx="4" presStyleCnt="15"/>
      <dgm:spPr/>
      <dgm:t>
        <a:bodyPr/>
        <a:lstStyle/>
        <a:p>
          <a:endParaRPr lang="it-IT"/>
        </a:p>
      </dgm:t>
    </dgm:pt>
    <dgm:pt modelId="{786E98D6-14E0-430D-8FD1-6CAEE0D0D7D7}" type="pres">
      <dgm:prSet presAssocID="{BD62473F-C869-4213-9348-A9524E67D0DC}" presName="compNode" presStyleCnt="0"/>
      <dgm:spPr/>
    </dgm:pt>
    <dgm:pt modelId="{F942822D-1DEF-4C8F-9E8B-97017ECCD87F}" type="pres">
      <dgm:prSet presAssocID="{BD62473F-C869-4213-9348-A9524E67D0DC}" presName="dummyConnPt" presStyleCnt="0"/>
      <dgm:spPr/>
    </dgm:pt>
    <dgm:pt modelId="{F1FB3D70-6DCD-4C7A-AF12-56F46F7C8BA4}" type="pres">
      <dgm:prSet presAssocID="{BD62473F-C869-4213-9348-A9524E67D0DC}" presName="node" presStyleLbl="node1" presStyleIdx="5" presStyleCnt="16" custScaleX="164569" custScaleY="221257" custLinFactNeighborX="1077" custLinFactNeighborY="208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551D76-1417-474A-B8EC-38D2656BC5AE}" type="pres">
      <dgm:prSet presAssocID="{155DB0D3-38A4-4EDF-8672-6B3EEEC2092B}" presName="sibTrans" presStyleLbl="bgSibTrans2D1" presStyleIdx="5" presStyleCnt="15"/>
      <dgm:spPr/>
      <dgm:t>
        <a:bodyPr/>
        <a:lstStyle/>
        <a:p>
          <a:endParaRPr lang="it-IT"/>
        </a:p>
      </dgm:t>
    </dgm:pt>
    <dgm:pt modelId="{59561AFF-AE0E-4DB4-B0EE-5C7C8125A5F2}" type="pres">
      <dgm:prSet presAssocID="{FE12D69F-477A-40FA-A91B-9716EC21985A}" presName="compNode" presStyleCnt="0"/>
      <dgm:spPr/>
    </dgm:pt>
    <dgm:pt modelId="{D2D10847-0768-42A4-A929-C07CF86177D2}" type="pres">
      <dgm:prSet presAssocID="{FE12D69F-477A-40FA-A91B-9716EC21985A}" presName="dummyConnPt" presStyleCnt="0"/>
      <dgm:spPr/>
    </dgm:pt>
    <dgm:pt modelId="{E180EEF3-4516-4FC9-9097-A29CCD2CD113}" type="pres">
      <dgm:prSet presAssocID="{FE12D69F-477A-40FA-A91B-9716EC21985A}" presName="node" presStyleLbl="node1" presStyleIdx="6" presStyleCnt="16" custScaleX="169772" custScaleY="163865" custLinFactNeighborX="-1524" custLinFactNeighborY="106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793908-ABE9-4E9F-B8CD-5C36CA29DF59}" type="pres">
      <dgm:prSet presAssocID="{709E0922-A205-46A4-BC98-CE33D5B96910}" presName="sibTrans" presStyleLbl="bgSibTrans2D1" presStyleIdx="6" presStyleCnt="15"/>
      <dgm:spPr/>
      <dgm:t>
        <a:bodyPr/>
        <a:lstStyle/>
        <a:p>
          <a:endParaRPr lang="it-IT"/>
        </a:p>
      </dgm:t>
    </dgm:pt>
    <dgm:pt modelId="{28477116-4130-4893-B096-52EA9709C7AC}" type="pres">
      <dgm:prSet presAssocID="{A23F6A4A-7F41-4B6C-B3AD-9288558FE731}" presName="compNode" presStyleCnt="0"/>
      <dgm:spPr/>
    </dgm:pt>
    <dgm:pt modelId="{2903C7FC-3366-4024-AD5E-BF85CDB1ECE5}" type="pres">
      <dgm:prSet presAssocID="{A23F6A4A-7F41-4B6C-B3AD-9288558FE731}" presName="dummyConnPt" presStyleCnt="0"/>
      <dgm:spPr/>
    </dgm:pt>
    <dgm:pt modelId="{D8C3882C-63A7-4B0F-8C87-3F3415FB9D0B}" type="pres">
      <dgm:prSet presAssocID="{A23F6A4A-7F41-4B6C-B3AD-9288558FE731}" presName="node" presStyleLbl="node1" presStyleIdx="7" presStyleCnt="16" custScaleX="180481" custScaleY="205150" custLinFactNeighborX="1828" custLinFactNeighborY="-13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3834D7-43E7-44A8-8A1E-0ED0621472C8}" type="pres">
      <dgm:prSet presAssocID="{A6BA68B7-1F51-42E7-9BC6-2246BBDC8D9E}" presName="sibTrans" presStyleLbl="bgSibTrans2D1" presStyleIdx="7" presStyleCnt="15"/>
      <dgm:spPr/>
      <dgm:t>
        <a:bodyPr/>
        <a:lstStyle/>
        <a:p>
          <a:endParaRPr lang="it-IT"/>
        </a:p>
      </dgm:t>
    </dgm:pt>
    <dgm:pt modelId="{372D2C87-05FA-4651-A91B-6DCF6E1F7AF5}" type="pres">
      <dgm:prSet presAssocID="{5A835BDD-5105-4EDD-8C7F-64358A511536}" presName="compNode" presStyleCnt="0"/>
      <dgm:spPr/>
    </dgm:pt>
    <dgm:pt modelId="{E104850B-D477-4055-93F9-B87D91A61A97}" type="pres">
      <dgm:prSet presAssocID="{5A835BDD-5105-4EDD-8C7F-64358A511536}" presName="dummyConnPt" presStyleCnt="0"/>
      <dgm:spPr/>
    </dgm:pt>
    <dgm:pt modelId="{E49AA60E-51D7-46EB-9314-62CDE5258B11}" type="pres">
      <dgm:prSet presAssocID="{5A835BDD-5105-4EDD-8C7F-64358A511536}" presName="node" presStyleLbl="node1" presStyleIdx="8" presStyleCnt="16" custScaleX="179701" custScaleY="294071" custLinFactNeighborX="-700" custLinFactNeighborY="-881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4425C8-BB3B-4FCA-98CD-A140A9BDF5BA}" type="pres">
      <dgm:prSet presAssocID="{8F475906-78E8-4E14-BC6F-B8FF3AC7AA82}" presName="sibTrans" presStyleLbl="bgSibTrans2D1" presStyleIdx="8" presStyleCnt="15"/>
      <dgm:spPr/>
      <dgm:t>
        <a:bodyPr/>
        <a:lstStyle/>
        <a:p>
          <a:endParaRPr lang="it-IT"/>
        </a:p>
      </dgm:t>
    </dgm:pt>
    <dgm:pt modelId="{BA5B6A89-A52F-4704-8D61-0C93B0D116DB}" type="pres">
      <dgm:prSet presAssocID="{1B98AC08-ED43-484C-AC85-A29CCD4CEE27}" presName="compNode" presStyleCnt="0"/>
      <dgm:spPr/>
    </dgm:pt>
    <dgm:pt modelId="{2C8CAACD-2D93-46BE-A6CA-3418FF9FBCE5}" type="pres">
      <dgm:prSet presAssocID="{1B98AC08-ED43-484C-AC85-A29CCD4CEE27}" presName="dummyConnPt" presStyleCnt="0"/>
      <dgm:spPr/>
    </dgm:pt>
    <dgm:pt modelId="{2BE4F4B3-2340-4A29-8F62-2AB973BBB6DA}" type="pres">
      <dgm:prSet presAssocID="{1B98AC08-ED43-484C-AC85-A29CCD4CEE27}" presName="node" presStyleLbl="node1" presStyleIdx="9" presStyleCnt="16" custScaleX="186779" custScaleY="194636" custLinFactNeighborX="2051" custLinFactNeighborY="-567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F86FF8-99BB-426A-8530-B2BB393D78CC}" type="pres">
      <dgm:prSet presAssocID="{F4F15171-2475-47D1-8443-F5E58104F297}" presName="sibTrans" presStyleLbl="bgSibTrans2D1" presStyleIdx="9" presStyleCnt="15"/>
      <dgm:spPr/>
      <dgm:t>
        <a:bodyPr/>
        <a:lstStyle/>
        <a:p>
          <a:endParaRPr lang="it-IT"/>
        </a:p>
      </dgm:t>
    </dgm:pt>
    <dgm:pt modelId="{458A711D-2576-4C3C-BFA8-9685B1BDF217}" type="pres">
      <dgm:prSet presAssocID="{B7D7312D-D356-49A2-AB3A-0B278D24B587}" presName="compNode" presStyleCnt="0"/>
      <dgm:spPr/>
    </dgm:pt>
    <dgm:pt modelId="{742F9791-A7D8-4BB9-ADD9-52438C7A1F5A}" type="pres">
      <dgm:prSet presAssocID="{B7D7312D-D356-49A2-AB3A-0B278D24B587}" presName="dummyConnPt" presStyleCnt="0"/>
      <dgm:spPr/>
    </dgm:pt>
    <dgm:pt modelId="{E5F859AD-F161-4E3F-8BF5-77594524475C}" type="pres">
      <dgm:prSet presAssocID="{B7D7312D-D356-49A2-AB3A-0B278D24B587}" presName="node" presStyleLbl="node1" presStyleIdx="10" presStyleCnt="16" custScaleX="174538" custScaleY="178823" custLinFactNeighborX="-6531" custLinFactNeighborY="-453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D9027B-A476-4095-9421-33F411DBDE52}" type="pres">
      <dgm:prSet presAssocID="{576469F3-73C2-43BE-A50B-7173F22B46D9}" presName="sibTrans" presStyleLbl="bgSibTrans2D1" presStyleIdx="10" presStyleCnt="15"/>
      <dgm:spPr/>
      <dgm:t>
        <a:bodyPr/>
        <a:lstStyle/>
        <a:p>
          <a:endParaRPr lang="it-IT"/>
        </a:p>
      </dgm:t>
    </dgm:pt>
    <dgm:pt modelId="{3CF499F3-2012-45C6-B4FB-643075A5D562}" type="pres">
      <dgm:prSet presAssocID="{2022F1A6-7E98-4BF5-BC78-4CF7CBB33EFB}" presName="compNode" presStyleCnt="0"/>
      <dgm:spPr/>
    </dgm:pt>
    <dgm:pt modelId="{583A2852-A501-4D66-89DB-D623149C3D96}" type="pres">
      <dgm:prSet presAssocID="{2022F1A6-7E98-4BF5-BC78-4CF7CBB33EFB}" presName="dummyConnPt" presStyleCnt="0"/>
      <dgm:spPr/>
    </dgm:pt>
    <dgm:pt modelId="{10D8A018-1606-45EC-B6CD-7318F426C386}" type="pres">
      <dgm:prSet presAssocID="{2022F1A6-7E98-4BF5-BC78-4CF7CBB33EFB}" presName="node" presStyleLbl="node1" presStyleIdx="11" presStyleCnt="16" custScaleX="168027" custScaleY="1600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36DDAB-279E-4AD8-93F3-612C1D5430FD}" type="pres">
      <dgm:prSet presAssocID="{310A12F1-E529-4CD8-B987-7856A4132931}" presName="sibTrans" presStyleLbl="bgSibTrans2D1" presStyleIdx="11" presStyleCnt="15"/>
      <dgm:spPr/>
      <dgm:t>
        <a:bodyPr/>
        <a:lstStyle/>
        <a:p>
          <a:endParaRPr lang="it-IT"/>
        </a:p>
      </dgm:t>
    </dgm:pt>
    <dgm:pt modelId="{0A552E2B-D762-4450-804E-12FB13C52446}" type="pres">
      <dgm:prSet presAssocID="{46815F91-E9A3-4D37-BF83-A30787CB2F45}" presName="compNode" presStyleCnt="0"/>
      <dgm:spPr/>
    </dgm:pt>
    <dgm:pt modelId="{CE7C2B8D-698C-4017-A624-A2FC16BB7A6E}" type="pres">
      <dgm:prSet presAssocID="{46815F91-E9A3-4D37-BF83-A30787CB2F45}" presName="dummyConnPt" presStyleCnt="0"/>
      <dgm:spPr/>
    </dgm:pt>
    <dgm:pt modelId="{7F054F20-0AD4-41AE-8393-2E55042BBE84}" type="pres">
      <dgm:prSet presAssocID="{46815F91-E9A3-4D37-BF83-A30787CB2F45}" presName="node" presStyleLbl="node1" presStyleIdx="12" presStyleCnt="16" custScaleX="135351" custScaleY="249527" custLinFactNeighborX="-83" custLinFactNeighborY="-51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CA249A-A45E-48B0-BC37-4F6A1C6BCD60}" type="pres">
      <dgm:prSet presAssocID="{AB391B45-C8AC-43C5-8C2C-7D8F5736E3FA}" presName="sibTrans" presStyleLbl="bgSibTrans2D1" presStyleIdx="12" presStyleCnt="15"/>
      <dgm:spPr/>
      <dgm:t>
        <a:bodyPr/>
        <a:lstStyle/>
        <a:p>
          <a:endParaRPr lang="it-IT"/>
        </a:p>
      </dgm:t>
    </dgm:pt>
    <dgm:pt modelId="{D3426A1A-30E8-46F4-8156-963CD19CCBD4}" type="pres">
      <dgm:prSet presAssocID="{2AFDB6FF-F582-4D80-8CD9-393C15A10973}" presName="compNode" presStyleCnt="0"/>
      <dgm:spPr/>
    </dgm:pt>
    <dgm:pt modelId="{13920F33-2751-458A-AAD4-5DDFECC01E71}" type="pres">
      <dgm:prSet presAssocID="{2AFDB6FF-F582-4D80-8CD9-393C15A10973}" presName="dummyConnPt" presStyleCnt="0"/>
      <dgm:spPr/>
    </dgm:pt>
    <dgm:pt modelId="{22041BD5-2945-4066-ADE0-3C7F754D07E1}" type="pres">
      <dgm:prSet presAssocID="{2AFDB6FF-F582-4D80-8CD9-393C15A10973}" presName="node" presStyleLbl="node1" presStyleIdx="13" presStyleCnt="16" custScaleX="162042" custScaleY="231812" custLinFactNeighborX="2173" custLinFactNeighborY="-8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3BA151-15BF-4A9F-8D1D-A9304536D2BD}" type="pres">
      <dgm:prSet presAssocID="{E1B1B9E6-C0D5-4852-A1BE-FE499B538645}" presName="sibTrans" presStyleLbl="bgSibTrans2D1" presStyleIdx="13" presStyleCnt="15"/>
      <dgm:spPr/>
      <dgm:t>
        <a:bodyPr/>
        <a:lstStyle/>
        <a:p>
          <a:endParaRPr lang="it-IT"/>
        </a:p>
      </dgm:t>
    </dgm:pt>
    <dgm:pt modelId="{6D53FBF6-9744-42D8-A1F7-4FBBD98B1527}" type="pres">
      <dgm:prSet presAssocID="{ACB3309B-0DD3-413F-A2AE-B9D2567E9E68}" presName="compNode" presStyleCnt="0"/>
      <dgm:spPr/>
    </dgm:pt>
    <dgm:pt modelId="{1C9037EC-E9F8-49DA-BE84-07AC1A891BCA}" type="pres">
      <dgm:prSet presAssocID="{ACB3309B-0DD3-413F-A2AE-B9D2567E9E68}" presName="dummyConnPt" presStyleCnt="0"/>
      <dgm:spPr/>
    </dgm:pt>
    <dgm:pt modelId="{1B33D5E1-B4E1-4B97-811F-A26ECD740D34}" type="pres">
      <dgm:prSet presAssocID="{ACB3309B-0DD3-413F-A2AE-B9D2567E9E68}" presName="node" presStyleLbl="node1" presStyleIdx="14" presStyleCnt="16" custScaleX="148616" custScaleY="216835" custLinFactNeighborX="1919" custLinFactNeighborY="62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DBAA60-0776-478E-BBE3-5A448A4CD289}" type="pres">
      <dgm:prSet presAssocID="{35A445E8-2CE9-4633-92EA-AC8B28D496D6}" presName="sibTrans" presStyleLbl="bgSibTrans2D1" presStyleIdx="14" presStyleCnt="15"/>
      <dgm:spPr/>
      <dgm:t>
        <a:bodyPr/>
        <a:lstStyle/>
        <a:p>
          <a:endParaRPr lang="it-IT"/>
        </a:p>
      </dgm:t>
    </dgm:pt>
    <dgm:pt modelId="{C1C727F6-C40A-445E-8156-39EDB729FDE5}" type="pres">
      <dgm:prSet presAssocID="{B7114924-4FCB-45F8-B82E-D4839B3C5DA3}" presName="compNode" presStyleCnt="0"/>
      <dgm:spPr/>
    </dgm:pt>
    <dgm:pt modelId="{EA59B4EB-8110-4C9F-A9AB-1B1B1C5D82C0}" type="pres">
      <dgm:prSet presAssocID="{B7114924-4FCB-45F8-B82E-D4839B3C5DA3}" presName="dummyConnPt" presStyleCnt="0"/>
      <dgm:spPr/>
    </dgm:pt>
    <dgm:pt modelId="{E58BFA2E-44ED-47A6-B1BA-323C4424349B}" type="pres">
      <dgm:prSet presAssocID="{B7114924-4FCB-45F8-B82E-D4839B3C5DA3}" presName="node" presStyleLbl="node1" presStyleIdx="15" presStyleCnt="16" custScaleX="178104" custScaleY="218730" custLinFactY="-4138" custLinFactNeighborX="1499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9E298EB-8CBE-4228-B362-F01CF1FBC606}" type="presOf" srcId="{5A835BDD-5105-4EDD-8C7F-64358A511536}" destId="{E49AA60E-51D7-46EB-9314-62CDE5258B11}" srcOrd="0" destOrd="0" presId="urn:microsoft.com/office/officeart/2005/8/layout/bProcess4"/>
    <dgm:cxn modelId="{15F5821C-749D-4C89-A242-671DA8DB5BFA}" srcId="{051DF062-9FB8-4AA8-96B6-12D14562C57A}" destId="{A23F6A4A-7F41-4B6C-B3AD-9288558FE731}" srcOrd="7" destOrd="0" parTransId="{0D261D57-50F3-4A08-945F-6FF3A15E550A}" sibTransId="{A6BA68B7-1F51-42E7-9BC6-2246BBDC8D9E}"/>
    <dgm:cxn modelId="{1F4A51F7-39E5-441A-822A-2AA129766F8C}" type="presOf" srcId="{0BF34A64-1306-4DD7-9552-B24AE2CD8042}" destId="{8463E87C-F2EF-4BD0-8338-9A22B64DA9F3}" srcOrd="0" destOrd="0" presId="urn:microsoft.com/office/officeart/2005/8/layout/bProcess4"/>
    <dgm:cxn modelId="{AC5B0648-AC2F-4FB3-83E7-8BB59F13E5D3}" type="presOf" srcId="{A23F6A4A-7F41-4B6C-B3AD-9288558FE731}" destId="{D8C3882C-63A7-4B0F-8C87-3F3415FB9D0B}" srcOrd="0" destOrd="0" presId="urn:microsoft.com/office/officeart/2005/8/layout/bProcess4"/>
    <dgm:cxn modelId="{69ABE262-765D-4D5A-BD53-BC32D55C5079}" srcId="{051DF062-9FB8-4AA8-96B6-12D14562C57A}" destId="{BB838103-2560-4F51-B19B-B2B0E269F5ED}" srcOrd="0" destOrd="0" parTransId="{0D876B7F-69A6-4A95-887D-8B26C4497853}" sibTransId="{6BDFC346-F2E6-4016-A018-44E12289BB28}"/>
    <dgm:cxn modelId="{BC317273-E805-4217-86C4-CD5484A41B30}" type="presOf" srcId="{55052C54-F850-4C79-8442-624468770D25}" destId="{99CDFF3C-FB23-48E4-A2A4-1FF978CD3E43}" srcOrd="0" destOrd="0" presId="urn:microsoft.com/office/officeart/2005/8/layout/bProcess4"/>
    <dgm:cxn modelId="{DC7F63FE-A541-47DB-8431-D8FEB4C5C396}" type="presOf" srcId="{B7D7312D-D356-49A2-AB3A-0B278D24B587}" destId="{E5F859AD-F161-4E3F-8BF5-77594524475C}" srcOrd="0" destOrd="0" presId="urn:microsoft.com/office/officeart/2005/8/layout/bProcess4"/>
    <dgm:cxn modelId="{E3624FC3-2D51-4A9C-9FFA-47E73F29CC2C}" type="presOf" srcId="{B7114924-4FCB-45F8-B82E-D4839B3C5DA3}" destId="{E58BFA2E-44ED-47A6-B1BA-323C4424349B}" srcOrd="0" destOrd="0" presId="urn:microsoft.com/office/officeart/2005/8/layout/bProcess4"/>
    <dgm:cxn modelId="{5BDECE4A-F837-4B4C-9956-0D2B82263307}" type="presOf" srcId="{8F475906-78E8-4E14-BC6F-B8FF3AC7AA82}" destId="{4E4425C8-BB3B-4FCA-98CD-A140A9BDF5BA}" srcOrd="0" destOrd="0" presId="urn:microsoft.com/office/officeart/2005/8/layout/bProcess4"/>
    <dgm:cxn modelId="{F92D9864-26F8-49D3-A413-CCB6EA222DBA}" type="presOf" srcId="{2022F1A6-7E98-4BF5-BC78-4CF7CBB33EFB}" destId="{10D8A018-1606-45EC-B6CD-7318F426C386}" srcOrd="0" destOrd="0" presId="urn:microsoft.com/office/officeart/2005/8/layout/bProcess4"/>
    <dgm:cxn modelId="{FD07C2D4-89AC-4BB3-ABE6-179F492C5943}" type="presOf" srcId="{310A12F1-E529-4CD8-B987-7856A4132931}" destId="{3636DDAB-279E-4AD8-93F3-612C1D5430FD}" srcOrd="0" destOrd="0" presId="urn:microsoft.com/office/officeart/2005/8/layout/bProcess4"/>
    <dgm:cxn modelId="{18DC2A76-1DAB-4019-B588-55ED27EACDDB}" type="presOf" srcId="{A6BA68B7-1F51-42E7-9BC6-2246BBDC8D9E}" destId="{0D3834D7-43E7-44A8-8A1E-0ED0621472C8}" srcOrd="0" destOrd="0" presId="urn:microsoft.com/office/officeart/2005/8/layout/bProcess4"/>
    <dgm:cxn modelId="{978573EE-F372-45D8-9595-DDFC89B2EDAD}" srcId="{051DF062-9FB8-4AA8-96B6-12D14562C57A}" destId="{55052C54-F850-4C79-8442-624468770D25}" srcOrd="1" destOrd="0" parTransId="{DE6F0E38-F869-4484-98C8-366DEAAECB6D}" sibTransId="{60619E4E-2161-4CCA-BF75-B0791761E978}"/>
    <dgm:cxn modelId="{4BE90EB2-1189-4869-9862-67A9760C39CF}" srcId="{051DF062-9FB8-4AA8-96B6-12D14562C57A}" destId="{5A835BDD-5105-4EDD-8C7F-64358A511536}" srcOrd="8" destOrd="0" parTransId="{178410DB-1B62-4F15-96BB-9B4C347FC4E3}" sibTransId="{8F475906-78E8-4E14-BC6F-B8FF3AC7AA82}"/>
    <dgm:cxn modelId="{F0727986-907B-4A49-B430-03FD2F05233C}" type="presOf" srcId="{709E0922-A205-46A4-BC98-CE33D5B96910}" destId="{F8793908-ABE9-4E9F-B8CD-5C36CA29DF59}" srcOrd="0" destOrd="0" presId="urn:microsoft.com/office/officeart/2005/8/layout/bProcess4"/>
    <dgm:cxn modelId="{161800DE-FC83-443D-BF13-CFEC96B68818}" srcId="{051DF062-9FB8-4AA8-96B6-12D14562C57A}" destId="{2AFDB6FF-F582-4D80-8CD9-393C15A10973}" srcOrd="13" destOrd="0" parTransId="{59134DD3-3AE6-4D88-BA43-59771739247B}" sibTransId="{E1B1B9E6-C0D5-4852-A1BE-FE499B538645}"/>
    <dgm:cxn modelId="{1EC74894-F6C3-4405-BB8A-34EDFA6AB404}" srcId="{051DF062-9FB8-4AA8-96B6-12D14562C57A}" destId="{ACB3309B-0DD3-413F-A2AE-B9D2567E9E68}" srcOrd="14" destOrd="0" parTransId="{4C7D328B-DA09-495A-AB0F-7C877AA7EB4E}" sibTransId="{35A445E8-2CE9-4633-92EA-AC8B28D496D6}"/>
    <dgm:cxn modelId="{F2333E0A-13D7-43FA-A4ED-226D21CD4342}" type="presOf" srcId="{CB4088F5-BE01-4416-9C7E-4D82A719860B}" destId="{3F2A66F3-73E4-4D55-8BD2-A7D575996B52}" srcOrd="0" destOrd="0" presId="urn:microsoft.com/office/officeart/2005/8/layout/bProcess4"/>
    <dgm:cxn modelId="{63BA25EC-2AE1-47E2-82FD-307CE55FD5FB}" type="presOf" srcId="{BB838103-2560-4F51-B19B-B2B0E269F5ED}" destId="{6F1D5D77-ACB2-442C-ADD7-206EE9E9143A}" srcOrd="0" destOrd="0" presId="urn:microsoft.com/office/officeart/2005/8/layout/bProcess4"/>
    <dgm:cxn modelId="{887201A5-102D-4074-863E-43A2008CF341}" type="presOf" srcId="{19758F4B-2423-4A9A-8EBC-AC7441F334B3}" destId="{B1C18F78-D650-416D-8E68-495B9262C9D0}" srcOrd="0" destOrd="0" presId="urn:microsoft.com/office/officeart/2005/8/layout/bProcess4"/>
    <dgm:cxn modelId="{179AADAB-191D-4BDE-9B31-4A0EEE5ECD55}" type="presOf" srcId="{9C4258DC-91FF-49D9-84B4-6A5580DDABF3}" destId="{4C5BEDB0-6D94-4E5B-9AD8-C32F953D0CDD}" srcOrd="0" destOrd="0" presId="urn:microsoft.com/office/officeart/2005/8/layout/bProcess4"/>
    <dgm:cxn modelId="{45748549-2869-47B9-8C14-CF8945FAEB6A}" srcId="{051DF062-9FB8-4AA8-96B6-12D14562C57A}" destId="{8D1606EE-4A6A-47C8-9B47-CB1E9E6E1240}" srcOrd="3" destOrd="0" parTransId="{F2F7967E-A04C-46A8-8B2A-303DC48E5107}" sibTransId="{9C4258DC-91FF-49D9-84B4-6A5580DDABF3}"/>
    <dgm:cxn modelId="{C60EE69B-2B7D-41E4-BF57-BBCF8B23BD19}" srcId="{051DF062-9FB8-4AA8-96B6-12D14562C57A}" destId="{2022F1A6-7E98-4BF5-BC78-4CF7CBB33EFB}" srcOrd="11" destOrd="0" parTransId="{6193D71B-D337-4A53-A3EA-3551C0B7AED5}" sibTransId="{310A12F1-E529-4CD8-B987-7856A4132931}"/>
    <dgm:cxn modelId="{996A2A17-8BB7-40A2-AF38-362509DED589}" srcId="{051DF062-9FB8-4AA8-96B6-12D14562C57A}" destId="{FE12D69F-477A-40FA-A91B-9716EC21985A}" srcOrd="6" destOrd="0" parTransId="{491CC696-5242-4AA7-A7C2-9C0C397AE16A}" sibTransId="{709E0922-A205-46A4-BC98-CE33D5B96910}"/>
    <dgm:cxn modelId="{927C2E86-A4BB-448C-8890-547892AFF85C}" type="presOf" srcId="{155DB0D3-38A4-4EDF-8672-6B3EEEC2092B}" destId="{90551D76-1417-474A-B8EC-38D2656BC5AE}" srcOrd="0" destOrd="0" presId="urn:microsoft.com/office/officeart/2005/8/layout/bProcess4"/>
    <dgm:cxn modelId="{9DA2013E-3578-4CC0-9A38-A72956EF081B}" srcId="{051DF062-9FB8-4AA8-96B6-12D14562C57A}" destId="{BD62473F-C869-4213-9348-A9524E67D0DC}" srcOrd="5" destOrd="0" parTransId="{E5B327E1-1E46-4838-8B99-593AE036BA1B}" sibTransId="{155DB0D3-38A4-4EDF-8672-6B3EEEC2092B}"/>
    <dgm:cxn modelId="{D80E61EF-5CA1-4995-9B50-F98F7539D147}" type="presOf" srcId="{697D23A1-2A8A-4C90-9900-80D66151642D}" destId="{B8AF65E4-4EA8-4001-A0C3-019A8CE42803}" srcOrd="0" destOrd="0" presId="urn:microsoft.com/office/officeart/2005/8/layout/bProcess4"/>
    <dgm:cxn modelId="{F550C3BE-4DED-4D71-8F9A-99BBC070B9B9}" srcId="{051DF062-9FB8-4AA8-96B6-12D14562C57A}" destId="{B7D7312D-D356-49A2-AB3A-0B278D24B587}" srcOrd="10" destOrd="0" parTransId="{E2DE70F9-32E2-47E6-BA2C-2F98CBDC7684}" sibTransId="{576469F3-73C2-43BE-A50B-7173F22B46D9}"/>
    <dgm:cxn modelId="{9925C8C8-79CC-4295-818E-D0821A876982}" srcId="{051DF062-9FB8-4AA8-96B6-12D14562C57A}" destId="{1B98AC08-ED43-484C-AC85-A29CCD4CEE27}" srcOrd="9" destOrd="0" parTransId="{B9F03086-52D0-4814-BED4-54037BE1C2A5}" sibTransId="{F4F15171-2475-47D1-8443-F5E58104F297}"/>
    <dgm:cxn modelId="{94618219-0E9F-4C5B-9FC2-921602A9C3B1}" type="presOf" srcId="{F4F15171-2475-47D1-8443-F5E58104F297}" destId="{C2F86FF8-99BB-426A-8530-B2BB393D78CC}" srcOrd="0" destOrd="0" presId="urn:microsoft.com/office/officeart/2005/8/layout/bProcess4"/>
    <dgm:cxn modelId="{3EBAE27E-72FF-4190-9B04-9200EBE1D1CC}" type="presOf" srcId="{8D1606EE-4A6A-47C8-9B47-CB1E9E6E1240}" destId="{6C2A95A5-6F2F-43F5-AE4C-09E2A992D44E}" srcOrd="0" destOrd="0" presId="urn:microsoft.com/office/officeart/2005/8/layout/bProcess4"/>
    <dgm:cxn modelId="{2A3BB562-FE49-4152-AD0B-7B546C0ABD26}" type="presOf" srcId="{60619E4E-2161-4CCA-BF75-B0791761E978}" destId="{97E0F188-AF6B-403B-98E6-10E714D9842F}" srcOrd="0" destOrd="0" presId="urn:microsoft.com/office/officeart/2005/8/layout/bProcess4"/>
    <dgm:cxn modelId="{9FB42C5C-0DC2-48A6-BC71-6A8FA6D4AE62}" type="presOf" srcId="{AB391B45-C8AC-43C5-8C2C-7D8F5736E3FA}" destId="{FDCA249A-A45E-48B0-BC37-4F6A1C6BCD60}" srcOrd="0" destOrd="0" presId="urn:microsoft.com/office/officeart/2005/8/layout/bProcess4"/>
    <dgm:cxn modelId="{DFF78745-1448-4D18-87CA-ED5164C99C75}" type="presOf" srcId="{2AFDB6FF-F582-4D80-8CD9-393C15A10973}" destId="{22041BD5-2945-4066-ADE0-3C7F754D07E1}" srcOrd="0" destOrd="0" presId="urn:microsoft.com/office/officeart/2005/8/layout/bProcess4"/>
    <dgm:cxn modelId="{2773561C-2153-4E1F-81E1-04491E9D57C6}" type="presOf" srcId="{BD62473F-C869-4213-9348-A9524E67D0DC}" destId="{F1FB3D70-6DCD-4C7A-AF12-56F46F7C8BA4}" srcOrd="0" destOrd="0" presId="urn:microsoft.com/office/officeart/2005/8/layout/bProcess4"/>
    <dgm:cxn modelId="{49AC5EF2-B52A-4744-996F-7879890DC182}" srcId="{051DF062-9FB8-4AA8-96B6-12D14562C57A}" destId="{697D23A1-2A8A-4C90-9900-80D66151642D}" srcOrd="2" destOrd="0" parTransId="{8CF24E4A-CD06-4417-A472-92AB2FABC467}" sibTransId="{CB4088F5-BE01-4416-9C7E-4D82A719860B}"/>
    <dgm:cxn modelId="{502E601A-006A-4019-909A-1780575CFC45}" srcId="{051DF062-9FB8-4AA8-96B6-12D14562C57A}" destId="{46815F91-E9A3-4D37-BF83-A30787CB2F45}" srcOrd="12" destOrd="0" parTransId="{609653E2-9B8E-4252-B6E9-CF9503DCFFE0}" sibTransId="{AB391B45-C8AC-43C5-8C2C-7D8F5736E3FA}"/>
    <dgm:cxn modelId="{3F781B7B-8B29-4B49-A5E3-578BB98F19A5}" type="presOf" srcId="{1B98AC08-ED43-484C-AC85-A29CCD4CEE27}" destId="{2BE4F4B3-2340-4A29-8F62-2AB973BBB6DA}" srcOrd="0" destOrd="0" presId="urn:microsoft.com/office/officeart/2005/8/layout/bProcess4"/>
    <dgm:cxn modelId="{0BEE34B5-BAC4-4239-871A-B1538972DEB8}" type="presOf" srcId="{6BDFC346-F2E6-4016-A018-44E12289BB28}" destId="{711A3F01-3D8E-4B19-9613-13D8E6FD781A}" srcOrd="0" destOrd="0" presId="urn:microsoft.com/office/officeart/2005/8/layout/bProcess4"/>
    <dgm:cxn modelId="{E4AA48D6-E4A0-4922-8C42-CC902B257ABE}" type="presOf" srcId="{051DF062-9FB8-4AA8-96B6-12D14562C57A}" destId="{9F470C5E-E5FB-40CC-9BA7-1EC1B68DDACD}" srcOrd="0" destOrd="0" presId="urn:microsoft.com/office/officeart/2005/8/layout/bProcess4"/>
    <dgm:cxn modelId="{17E8F674-39FD-4F70-B6D4-E27FCB448469}" type="presOf" srcId="{FE12D69F-477A-40FA-A91B-9716EC21985A}" destId="{E180EEF3-4516-4FC9-9097-A29CCD2CD113}" srcOrd="0" destOrd="0" presId="urn:microsoft.com/office/officeart/2005/8/layout/bProcess4"/>
    <dgm:cxn modelId="{8D4A1521-E77D-4171-93B9-37C7205D4146}" type="presOf" srcId="{E1B1B9E6-C0D5-4852-A1BE-FE499B538645}" destId="{723BA151-15BF-4A9F-8D1D-A9304536D2BD}" srcOrd="0" destOrd="0" presId="urn:microsoft.com/office/officeart/2005/8/layout/bProcess4"/>
    <dgm:cxn modelId="{0FD54528-8787-4CD7-8C6F-9B19A9CCB83D}" srcId="{051DF062-9FB8-4AA8-96B6-12D14562C57A}" destId="{B7114924-4FCB-45F8-B82E-D4839B3C5DA3}" srcOrd="15" destOrd="0" parTransId="{51E9899F-990E-445A-8FC8-4042C11909E8}" sibTransId="{5EE83BFB-2DCE-4EC7-A1BC-FA42831173E7}"/>
    <dgm:cxn modelId="{F3A864B8-0801-433B-8FBD-63B3565D8CCD}" type="presOf" srcId="{46815F91-E9A3-4D37-BF83-A30787CB2F45}" destId="{7F054F20-0AD4-41AE-8393-2E55042BBE84}" srcOrd="0" destOrd="0" presId="urn:microsoft.com/office/officeart/2005/8/layout/bProcess4"/>
    <dgm:cxn modelId="{3F8EDCDD-504F-490D-B87D-53945E3B8BF9}" srcId="{051DF062-9FB8-4AA8-96B6-12D14562C57A}" destId="{19758F4B-2423-4A9A-8EBC-AC7441F334B3}" srcOrd="4" destOrd="0" parTransId="{9241F29B-0740-4E4A-A579-80530453B5EB}" sibTransId="{0BF34A64-1306-4DD7-9552-B24AE2CD8042}"/>
    <dgm:cxn modelId="{D22E3B27-A2FC-4765-8CFD-B524B159ED92}" type="presOf" srcId="{35A445E8-2CE9-4633-92EA-AC8B28D496D6}" destId="{BFDBAA60-0776-478E-BBE3-5A448A4CD289}" srcOrd="0" destOrd="0" presId="urn:microsoft.com/office/officeart/2005/8/layout/bProcess4"/>
    <dgm:cxn modelId="{514AE931-D846-41DE-854F-60CF261CDC97}" type="presOf" srcId="{576469F3-73C2-43BE-A50B-7173F22B46D9}" destId="{EAD9027B-A476-4095-9421-33F411DBDE52}" srcOrd="0" destOrd="0" presId="urn:microsoft.com/office/officeart/2005/8/layout/bProcess4"/>
    <dgm:cxn modelId="{A6A81E9B-A620-4253-9629-43A9FD7E5243}" type="presOf" srcId="{ACB3309B-0DD3-413F-A2AE-B9D2567E9E68}" destId="{1B33D5E1-B4E1-4B97-811F-A26ECD740D34}" srcOrd="0" destOrd="0" presId="urn:microsoft.com/office/officeart/2005/8/layout/bProcess4"/>
    <dgm:cxn modelId="{C425E8CE-92FE-4078-8BE8-4693275874D3}" type="presParOf" srcId="{9F470C5E-E5FB-40CC-9BA7-1EC1B68DDACD}" destId="{984936FB-31A6-418C-BA1D-EAE5EBF0077D}" srcOrd="0" destOrd="0" presId="urn:microsoft.com/office/officeart/2005/8/layout/bProcess4"/>
    <dgm:cxn modelId="{9168078A-E775-493A-AEC8-BD0A7A5C887D}" type="presParOf" srcId="{984936FB-31A6-418C-BA1D-EAE5EBF0077D}" destId="{D364B418-4293-462C-B018-F2C406F64438}" srcOrd="0" destOrd="0" presId="urn:microsoft.com/office/officeart/2005/8/layout/bProcess4"/>
    <dgm:cxn modelId="{CD4398BA-58A2-4111-8DF2-AF01AF76072F}" type="presParOf" srcId="{984936FB-31A6-418C-BA1D-EAE5EBF0077D}" destId="{6F1D5D77-ACB2-442C-ADD7-206EE9E9143A}" srcOrd="1" destOrd="0" presId="urn:microsoft.com/office/officeart/2005/8/layout/bProcess4"/>
    <dgm:cxn modelId="{EDB3CBF0-5946-4AC6-A03C-42A63151A1B7}" type="presParOf" srcId="{9F470C5E-E5FB-40CC-9BA7-1EC1B68DDACD}" destId="{711A3F01-3D8E-4B19-9613-13D8E6FD781A}" srcOrd="1" destOrd="0" presId="urn:microsoft.com/office/officeart/2005/8/layout/bProcess4"/>
    <dgm:cxn modelId="{82965587-6172-4CCF-87E9-2F98BFAD60F2}" type="presParOf" srcId="{9F470C5E-E5FB-40CC-9BA7-1EC1B68DDACD}" destId="{3C10E524-1AAF-4AB1-9034-5E6FE3B19C90}" srcOrd="2" destOrd="0" presId="urn:microsoft.com/office/officeart/2005/8/layout/bProcess4"/>
    <dgm:cxn modelId="{2E6A2DF0-B6FD-41C2-A97D-6C4FAC5FF5BF}" type="presParOf" srcId="{3C10E524-1AAF-4AB1-9034-5E6FE3B19C90}" destId="{20A92BDA-63B4-4312-AB84-B9968FA25F6F}" srcOrd="0" destOrd="0" presId="urn:microsoft.com/office/officeart/2005/8/layout/bProcess4"/>
    <dgm:cxn modelId="{6EDCDE82-7A82-4682-91D0-79710ACB8B83}" type="presParOf" srcId="{3C10E524-1AAF-4AB1-9034-5E6FE3B19C90}" destId="{99CDFF3C-FB23-48E4-A2A4-1FF978CD3E43}" srcOrd="1" destOrd="0" presId="urn:microsoft.com/office/officeart/2005/8/layout/bProcess4"/>
    <dgm:cxn modelId="{7DFEB855-AE9F-4AFB-B547-7550B779D7EA}" type="presParOf" srcId="{9F470C5E-E5FB-40CC-9BA7-1EC1B68DDACD}" destId="{97E0F188-AF6B-403B-98E6-10E714D9842F}" srcOrd="3" destOrd="0" presId="urn:microsoft.com/office/officeart/2005/8/layout/bProcess4"/>
    <dgm:cxn modelId="{9E0E0D6A-ED16-4D9C-AF52-03836F48E506}" type="presParOf" srcId="{9F470C5E-E5FB-40CC-9BA7-1EC1B68DDACD}" destId="{803D9910-134F-40D8-8E7C-FF7D55EA74A3}" srcOrd="4" destOrd="0" presId="urn:microsoft.com/office/officeart/2005/8/layout/bProcess4"/>
    <dgm:cxn modelId="{63E922BB-A8B0-488C-A9A7-771CCA1CD6E7}" type="presParOf" srcId="{803D9910-134F-40D8-8E7C-FF7D55EA74A3}" destId="{D22C3B60-5249-4AD3-A80E-A6C1FCF68ECC}" srcOrd="0" destOrd="0" presId="urn:microsoft.com/office/officeart/2005/8/layout/bProcess4"/>
    <dgm:cxn modelId="{5E979E40-7777-4DD8-89CF-0702F2804A01}" type="presParOf" srcId="{803D9910-134F-40D8-8E7C-FF7D55EA74A3}" destId="{B8AF65E4-4EA8-4001-A0C3-019A8CE42803}" srcOrd="1" destOrd="0" presId="urn:microsoft.com/office/officeart/2005/8/layout/bProcess4"/>
    <dgm:cxn modelId="{2630CF3A-67EE-46B5-A67C-719580491CCB}" type="presParOf" srcId="{9F470C5E-E5FB-40CC-9BA7-1EC1B68DDACD}" destId="{3F2A66F3-73E4-4D55-8BD2-A7D575996B52}" srcOrd="5" destOrd="0" presId="urn:microsoft.com/office/officeart/2005/8/layout/bProcess4"/>
    <dgm:cxn modelId="{A0DA4BD2-ACB9-4F86-8099-5AEF63BB45AB}" type="presParOf" srcId="{9F470C5E-E5FB-40CC-9BA7-1EC1B68DDACD}" destId="{166F566C-0291-4CFB-A87D-1BA2FBDFBB27}" srcOrd="6" destOrd="0" presId="urn:microsoft.com/office/officeart/2005/8/layout/bProcess4"/>
    <dgm:cxn modelId="{04598FC2-D53A-439C-8AC3-3FAAD9298915}" type="presParOf" srcId="{166F566C-0291-4CFB-A87D-1BA2FBDFBB27}" destId="{D42BAE21-9F13-4297-8F14-59914E8F0EF8}" srcOrd="0" destOrd="0" presId="urn:microsoft.com/office/officeart/2005/8/layout/bProcess4"/>
    <dgm:cxn modelId="{B61CB598-4C2C-4AC0-9E5D-AD1A4748AF5B}" type="presParOf" srcId="{166F566C-0291-4CFB-A87D-1BA2FBDFBB27}" destId="{6C2A95A5-6F2F-43F5-AE4C-09E2A992D44E}" srcOrd="1" destOrd="0" presId="urn:microsoft.com/office/officeart/2005/8/layout/bProcess4"/>
    <dgm:cxn modelId="{51B80796-C7AB-4F86-9313-0C86130257AE}" type="presParOf" srcId="{9F470C5E-E5FB-40CC-9BA7-1EC1B68DDACD}" destId="{4C5BEDB0-6D94-4E5B-9AD8-C32F953D0CDD}" srcOrd="7" destOrd="0" presId="urn:microsoft.com/office/officeart/2005/8/layout/bProcess4"/>
    <dgm:cxn modelId="{B2D5AE65-37D4-42DC-A28A-FC5BC34F1FF8}" type="presParOf" srcId="{9F470C5E-E5FB-40CC-9BA7-1EC1B68DDACD}" destId="{0F766A09-AB0F-432A-87A2-74DAC8BC9DD7}" srcOrd="8" destOrd="0" presId="urn:microsoft.com/office/officeart/2005/8/layout/bProcess4"/>
    <dgm:cxn modelId="{CB8C6189-4ECA-467E-89C9-D955D00FADDB}" type="presParOf" srcId="{0F766A09-AB0F-432A-87A2-74DAC8BC9DD7}" destId="{2DEB7798-E8DB-4864-A152-BD3E31CB1D6E}" srcOrd="0" destOrd="0" presId="urn:microsoft.com/office/officeart/2005/8/layout/bProcess4"/>
    <dgm:cxn modelId="{77E643FE-24A3-464C-96DE-A0BFF1CB0B89}" type="presParOf" srcId="{0F766A09-AB0F-432A-87A2-74DAC8BC9DD7}" destId="{B1C18F78-D650-416D-8E68-495B9262C9D0}" srcOrd="1" destOrd="0" presId="urn:microsoft.com/office/officeart/2005/8/layout/bProcess4"/>
    <dgm:cxn modelId="{94E85EB8-2352-468D-8BCF-038E4CD57A86}" type="presParOf" srcId="{9F470C5E-E5FB-40CC-9BA7-1EC1B68DDACD}" destId="{8463E87C-F2EF-4BD0-8338-9A22B64DA9F3}" srcOrd="9" destOrd="0" presId="urn:microsoft.com/office/officeart/2005/8/layout/bProcess4"/>
    <dgm:cxn modelId="{CBD43417-39F9-475B-B5D9-73005E61C4FB}" type="presParOf" srcId="{9F470C5E-E5FB-40CC-9BA7-1EC1B68DDACD}" destId="{786E98D6-14E0-430D-8FD1-6CAEE0D0D7D7}" srcOrd="10" destOrd="0" presId="urn:microsoft.com/office/officeart/2005/8/layout/bProcess4"/>
    <dgm:cxn modelId="{EE9DF24C-7321-43B1-9C2A-DB5A0D7153EC}" type="presParOf" srcId="{786E98D6-14E0-430D-8FD1-6CAEE0D0D7D7}" destId="{F942822D-1DEF-4C8F-9E8B-97017ECCD87F}" srcOrd="0" destOrd="0" presId="urn:microsoft.com/office/officeart/2005/8/layout/bProcess4"/>
    <dgm:cxn modelId="{FC081DC1-889A-46F8-8A4B-D94EE26B34B8}" type="presParOf" srcId="{786E98D6-14E0-430D-8FD1-6CAEE0D0D7D7}" destId="{F1FB3D70-6DCD-4C7A-AF12-56F46F7C8BA4}" srcOrd="1" destOrd="0" presId="urn:microsoft.com/office/officeart/2005/8/layout/bProcess4"/>
    <dgm:cxn modelId="{4A54EDE5-6B90-4EB7-AF49-7CA065B24C6A}" type="presParOf" srcId="{9F470C5E-E5FB-40CC-9BA7-1EC1B68DDACD}" destId="{90551D76-1417-474A-B8EC-38D2656BC5AE}" srcOrd="11" destOrd="0" presId="urn:microsoft.com/office/officeart/2005/8/layout/bProcess4"/>
    <dgm:cxn modelId="{67383950-D56A-4F72-ABCA-6C66F16B6A25}" type="presParOf" srcId="{9F470C5E-E5FB-40CC-9BA7-1EC1B68DDACD}" destId="{59561AFF-AE0E-4DB4-B0EE-5C7C8125A5F2}" srcOrd="12" destOrd="0" presId="urn:microsoft.com/office/officeart/2005/8/layout/bProcess4"/>
    <dgm:cxn modelId="{D21ABA5A-FC5E-4F94-BBBC-200C3084639A}" type="presParOf" srcId="{59561AFF-AE0E-4DB4-B0EE-5C7C8125A5F2}" destId="{D2D10847-0768-42A4-A929-C07CF86177D2}" srcOrd="0" destOrd="0" presId="urn:microsoft.com/office/officeart/2005/8/layout/bProcess4"/>
    <dgm:cxn modelId="{23114CEE-730C-4FCB-ABB3-B249DB80DD5E}" type="presParOf" srcId="{59561AFF-AE0E-4DB4-B0EE-5C7C8125A5F2}" destId="{E180EEF3-4516-4FC9-9097-A29CCD2CD113}" srcOrd="1" destOrd="0" presId="urn:microsoft.com/office/officeart/2005/8/layout/bProcess4"/>
    <dgm:cxn modelId="{D98767C4-5EF2-46E4-9872-4F7140652A14}" type="presParOf" srcId="{9F470C5E-E5FB-40CC-9BA7-1EC1B68DDACD}" destId="{F8793908-ABE9-4E9F-B8CD-5C36CA29DF59}" srcOrd="13" destOrd="0" presId="urn:microsoft.com/office/officeart/2005/8/layout/bProcess4"/>
    <dgm:cxn modelId="{61DDCB9D-99CD-42A8-9A2C-8DC2E4C90EE4}" type="presParOf" srcId="{9F470C5E-E5FB-40CC-9BA7-1EC1B68DDACD}" destId="{28477116-4130-4893-B096-52EA9709C7AC}" srcOrd="14" destOrd="0" presId="urn:microsoft.com/office/officeart/2005/8/layout/bProcess4"/>
    <dgm:cxn modelId="{EBC51796-AFFD-4FB6-AAF1-D035AC6C18D6}" type="presParOf" srcId="{28477116-4130-4893-B096-52EA9709C7AC}" destId="{2903C7FC-3366-4024-AD5E-BF85CDB1ECE5}" srcOrd="0" destOrd="0" presId="urn:microsoft.com/office/officeart/2005/8/layout/bProcess4"/>
    <dgm:cxn modelId="{E16FED17-D780-47A1-922E-2C12AF20FA7A}" type="presParOf" srcId="{28477116-4130-4893-B096-52EA9709C7AC}" destId="{D8C3882C-63A7-4B0F-8C87-3F3415FB9D0B}" srcOrd="1" destOrd="0" presId="urn:microsoft.com/office/officeart/2005/8/layout/bProcess4"/>
    <dgm:cxn modelId="{10663A7E-6772-404D-86C0-A97932D46C94}" type="presParOf" srcId="{9F470C5E-E5FB-40CC-9BA7-1EC1B68DDACD}" destId="{0D3834D7-43E7-44A8-8A1E-0ED0621472C8}" srcOrd="15" destOrd="0" presId="urn:microsoft.com/office/officeart/2005/8/layout/bProcess4"/>
    <dgm:cxn modelId="{C2D1DB4F-A450-4FE7-8764-E5546DD5CFF8}" type="presParOf" srcId="{9F470C5E-E5FB-40CC-9BA7-1EC1B68DDACD}" destId="{372D2C87-05FA-4651-A91B-6DCF6E1F7AF5}" srcOrd="16" destOrd="0" presId="urn:microsoft.com/office/officeart/2005/8/layout/bProcess4"/>
    <dgm:cxn modelId="{CA0D7EFF-4F20-4859-A8D0-593C6EA78EA4}" type="presParOf" srcId="{372D2C87-05FA-4651-A91B-6DCF6E1F7AF5}" destId="{E104850B-D477-4055-93F9-B87D91A61A97}" srcOrd="0" destOrd="0" presId="urn:microsoft.com/office/officeart/2005/8/layout/bProcess4"/>
    <dgm:cxn modelId="{70E576CD-F721-4A80-A15E-1DA419459761}" type="presParOf" srcId="{372D2C87-05FA-4651-A91B-6DCF6E1F7AF5}" destId="{E49AA60E-51D7-46EB-9314-62CDE5258B11}" srcOrd="1" destOrd="0" presId="urn:microsoft.com/office/officeart/2005/8/layout/bProcess4"/>
    <dgm:cxn modelId="{F00B7E20-37A4-49B5-ACF9-723106259E96}" type="presParOf" srcId="{9F470C5E-E5FB-40CC-9BA7-1EC1B68DDACD}" destId="{4E4425C8-BB3B-4FCA-98CD-A140A9BDF5BA}" srcOrd="17" destOrd="0" presId="urn:microsoft.com/office/officeart/2005/8/layout/bProcess4"/>
    <dgm:cxn modelId="{E87B9DFB-6736-4E2D-8411-8AC47F7C75CE}" type="presParOf" srcId="{9F470C5E-E5FB-40CC-9BA7-1EC1B68DDACD}" destId="{BA5B6A89-A52F-4704-8D61-0C93B0D116DB}" srcOrd="18" destOrd="0" presId="urn:microsoft.com/office/officeart/2005/8/layout/bProcess4"/>
    <dgm:cxn modelId="{C40C8CD8-609D-426F-817D-4445E5C8FA48}" type="presParOf" srcId="{BA5B6A89-A52F-4704-8D61-0C93B0D116DB}" destId="{2C8CAACD-2D93-46BE-A6CA-3418FF9FBCE5}" srcOrd="0" destOrd="0" presId="urn:microsoft.com/office/officeart/2005/8/layout/bProcess4"/>
    <dgm:cxn modelId="{6C2B37D9-CF2C-422E-8D34-1B1312B622D2}" type="presParOf" srcId="{BA5B6A89-A52F-4704-8D61-0C93B0D116DB}" destId="{2BE4F4B3-2340-4A29-8F62-2AB973BBB6DA}" srcOrd="1" destOrd="0" presId="urn:microsoft.com/office/officeart/2005/8/layout/bProcess4"/>
    <dgm:cxn modelId="{070D536C-5F40-464F-BBEC-619B0ADDF3C6}" type="presParOf" srcId="{9F470C5E-E5FB-40CC-9BA7-1EC1B68DDACD}" destId="{C2F86FF8-99BB-426A-8530-B2BB393D78CC}" srcOrd="19" destOrd="0" presId="urn:microsoft.com/office/officeart/2005/8/layout/bProcess4"/>
    <dgm:cxn modelId="{AA6CEBC9-4EDF-4244-8707-AE351D55F90D}" type="presParOf" srcId="{9F470C5E-E5FB-40CC-9BA7-1EC1B68DDACD}" destId="{458A711D-2576-4C3C-BFA8-9685B1BDF217}" srcOrd="20" destOrd="0" presId="urn:microsoft.com/office/officeart/2005/8/layout/bProcess4"/>
    <dgm:cxn modelId="{C88FC815-A603-4F8C-84D2-6A0F323CEA4C}" type="presParOf" srcId="{458A711D-2576-4C3C-BFA8-9685B1BDF217}" destId="{742F9791-A7D8-4BB9-ADD9-52438C7A1F5A}" srcOrd="0" destOrd="0" presId="urn:microsoft.com/office/officeart/2005/8/layout/bProcess4"/>
    <dgm:cxn modelId="{F091059E-00A4-4787-846C-50E068443464}" type="presParOf" srcId="{458A711D-2576-4C3C-BFA8-9685B1BDF217}" destId="{E5F859AD-F161-4E3F-8BF5-77594524475C}" srcOrd="1" destOrd="0" presId="urn:microsoft.com/office/officeart/2005/8/layout/bProcess4"/>
    <dgm:cxn modelId="{529EA263-5491-4ABC-802B-307BF391717F}" type="presParOf" srcId="{9F470C5E-E5FB-40CC-9BA7-1EC1B68DDACD}" destId="{EAD9027B-A476-4095-9421-33F411DBDE52}" srcOrd="21" destOrd="0" presId="urn:microsoft.com/office/officeart/2005/8/layout/bProcess4"/>
    <dgm:cxn modelId="{3F4301F6-5851-4264-A592-D94BA2541028}" type="presParOf" srcId="{9F470C5E-E5FB-40CC-9BA7-1EC1B68DDACD}" destId="{3CF499F3-2012-45C6-B4FB-643075A5D562}" srcOrd="22" destOrd="0" presId="urn:microsoft.com/office/officeart/2005/8/layout/bProcess4"/>
    <dgm:cxn modelId="{D9E29CEC-CD0A-4834-8883-C0015764EF4C}" type="presParOf" srcId="{3CF499F3-2012-45C6-B4FB-643075A5D562}" destId="{583A2852-A501-4D66-89DB-D623149C3D96}" srcOrd="0" destOrd="0" presId="urn:microsoft.com/office/officeart/2005/8/layout/bProcess4"/>
    <dgm:cxn modelId="{AA82D0BA-4165-43AD-BC07-BD8371B70C19}" type="presParOf" srcId="{3CF499F3-2012-45C6-B4FB-643075A5D562}" destId="{10D8A018-1606-45EC-B6CD-7318F426C386}" srcOrd="1" destOrd="0" presId="urn:microsoft.com/office/officeart/2005/8/layout/bProcess4"/>
    <dgm:cxn modelId="{339D32A2-65DD-44B5-B71B-C9D49A7CD33B}" type="presParOf" srcId="{9F470C5E-E5FB-40CC-9BA7-1EC1B68DDACD}" destId="{3636DDAB-279E-4AD8-93F3-612C1D5430FD}" srcOrd="23" destOrd="0" presId="urn:microsoft.com/office/officeart/2005/8/layout/bProcess4"/>
    <dgm:cxn modelId="{2C908CA6-EB9B-4C40-8B5B-FC52A9A0D8AA}" type="presParOf" srcId="{9F470C5E-E5FB-40CC-9BA7-1EC1B68DDACD}" destId="{0A552E2B-D762-4450-804E-12FB13C52446}" srcOrd="24" destOrd="0" presId="urn:microsoft.com/office/officeart/2005/8/layout/bProcess4"/>
    <dgm:cxn modelId="{4A5DC3B4-62A9-49AF-8A35-3CED589E9EFC}" type="presParOf" srcId="{0A552E2B-D762-4450-804E-12FB13C52446}" destId="{CE7C2B8D-698C-4017-A624-A2FC16BB7A6E}" srcOrd="0" destOrd="0" presId="urn:microsoft.com/office/officeart/2005/8/layout/bProcess4"/>
    <dgm:cxn modelId="{E07252FC-4F52-46B4-B187-FC8096A52A86}" type="presParOf" srcId="{0A552E2B-D762-4450-804E-12FB13C52446}" destId="{7F054F20-0AD4-41AE-8393-2E55042BBE84}" srcOrd="1" destOrd="0" presId="urn:microsoft.com/office/officeart/2005/8/layout/bProcess4"/>
    <dgm:cxn modelId="{DA717445-FD66-4978-BAD3-4E86AC1010B8}" type="presParOf" srcId="{9F470C5E-E5FB-40CC-9BA7-1EC1B68DDACD}" destId="{FDCA249A-A45E-48B0-BC37-4F6A1C6BCD60}" srcOrd="25" destOrd="0" presId="urn:microsoft.com/office/officeart/2005/8/layout/bProcess4"/>
    <dgm:cxn modelId="{7192BFFF-8C75-44F6-AC75-79B06432545A}" type="presParOf" srcId="{9F470C5E-E5FB-40CC-9BA7-1EC1B68DDACD}" destId="{D3426A1A-30E8-46F4-8156-963CD19CCBD4}" srcOrd="26" destOrd="0" presId="urn:microsoft.com/office/officeart/2005/8/layout/bProcess4"/>
    <dgm:cxn modelId="{392E5E77-BCA1-4CA4-99C5-B25E5F414184}" type="presParOf" srcId="{D3426A1A-30E8-46F4-8156-963CD19CCBD4}" destId="{13920F33-2751-458A-AAD4-5DDFECC01E71}" srcOrd="0" destOrd="0" presId="urn:microsoft.com/office/officeart/2005/8/layout/bProcess4"/>
    <dgm:cxn modelId="{6C89D12F-BDD9-4446-BC00-6BCBF4B0AC91}" type="presParOf" srcId="{D3426A1A-30E8-46F4-8156-963CD19CCBD4}" destId="{22041BD5-2945-4066-ADE0-3C7F754D07E1}" srcOrd="1" destOrd="0" presId="urn:microsoft.com/office/officeart/2005/8/layout/bProcess4"/>
    <dgm:cxn modelId="{EBEFB7E3-B50A-4620-9217-072F0DB008E1}" type="presParOf" srcId="{9F470C5E-E5FB-40CC-9BA7-1EC1B68DDACD}" destId="{723BA151-15BF-4A9F-8D1D-A9304536D2BD}" srcOrd="27" destOrd="0" presId="urn:microsoft.com/office/officeart/2005/8/layout/bProcess4"/>
    <dgm:cxn modelId="{A46CAE71-608C-4BB7-84F9-FB9278A9B94A}" type="presParOf" srcId="{9F470C5E-E5FB-40CC-9BA7-1EC1B68DDACD}" destId="{6D53FBF6-9744-42D8-A1F7-4FBBD98B1527}" srcOrd="28" destOrd="0" presId="urn:microsoft.com/office/officeart/2005/8/layout/bProcess4"/>
    <dgm:cxn modelId="{16B747EE-57E0-4263-9806-59F88EF758D3}" type="presParOf" srcId="{6D53FBF6-9744-42D8-A1F7-4FBBD98B1527}" destId="{1C9037EC-E9F8-49DA-BE84-07AC1A891BCA}" srcOrd="0" destOrd="0" presId="urn:microsoft.com/office/officeart/2005/8/layout/bProcess4"/>
    <dgm:cxn modelId="{17DE8186-F4A2-4981-B800-CD99A2E25869}" type="presParOf" srcId="{6D53FBF6-9744-42D8-A1F7-4FBBD98B1527}" destId="{1B33D5E1-B4E1-4B97-811F-A26ECD740D34}" srcOrd="1" destOrd="0" presId="urn:microsoft.com/office/officeart/2005/8/layout/bProcess4"/>
    <dgm:cxn modelId="{2F616308-F940-452C-B551-A6BF26728A96}" type="presParOf" srcId="{9F470C5E-E5FB-40CC-9BA7-1EC1B68DDACD}" destId="{BFDBAA60-0776-478E-BBE3-5A448A4CD289}" srcOrd="29" destOrd="0" presId="urn:microsoft.com/office/officeart/2005/8/layout/bProcess4"/>
    <dgm:cxn modelId="{BE591580-81E2-40CC-BF15-167F1E5DFD42}" type="presParOf" srcId="{9F470C5E-E5FB-40CC-9BA7-1EC1B68DDACD}" destId="{C1C727F6-C40A-445E-8156-39EDB729FDE5}" srcOrd="30" destOrd="0" presId="urn:microsoft.com/office/officeart/2005/8/layout/bProcess4"/>
    <dgm:cxn modelId="{C4EA3B53-7931-496B-8950-631FB412FE8B}" type="presParOf" srcId="{C1C727F6-C40A-445E-8156-39EDB729FDE5}" destId="{EA59B4EB-8110-4C9F-A9AB-1B1B1C5D82C0}" srcOrd="0" destOrd="0" presId="urn:microsoft.com/office/officeart/2005/8/layout/bProcess4"/>
    <dgm:cxn modelId="{5E8793AF-8D25-4F96-AB92-450DCCF5ADEC}" type="presParOf" srcId="{C1C727F6-C40A-445E-8156-39EDB729FDE5}" destId="{E58BFA2E-44ED-47A6-B1BA-323C4424349B}" srcOrd="1" destOrd="0" presId="urn:microsoft.com/office/officeart/2005/8/layout/bProcess4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DF062-9FB8-4AA8-96B6-12D14562C57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052C54-F850-4C79-8442-624468770D25}">
      <dgm:prSet phldrT="[Tes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dirty="0" smtClean="0"/>
            <a:t>Ambulatorio della Menopausa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dirty="0"/>
        </a:p>
      </dgm:t>
    </dgm:pt>
    <dgm:pt modelId="{DE6F0E38-F869-4484-98C8-366DEAAECB6D}" type="parTrans" cxnId="{978573EE-F372-45D8-9595-DDFC89B2EDAD}">
      <dgm:prSet/>
      <dgm:spPr/>
      <dgm:t>
        <a:bodyPr/>
        <a:lstStyle/>
        <a:p>
          <a:endParaRPr lang="it-IT" sz="2800"/>
        </a:p>
      </dgm:t>
    </dgm:pt>
    <dgm:pt modelId="{60619E4E-2161-4CCA-BF75-B0791761E978}" type="sibTrans" cxnId="{978573EE-F372-45D8-9595-DDFC89B2EDAD}">
      <dgm:prSet/>
      <dgm:spPr/>
      <dgm:t>
        <a:bodyPr/>
        <a:lstStyle/>
        <a:p>
          <a:endParaRPr lang="it-IT" sz="2800"/>
        </a:p>
      </dgm:t>
    </dgm:pt>
    <dgm:pt modelId="{697D23A1-2A8A-4C90-9900-80D66151642D}">
      <dgm:prSet phldrT="[Tes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dirty="0" smtClean="0"/>
            <a:t>Ambulatorio </a:t>
          </a:r>
          <a:r>
            <a:rPr lang="it-IT" sz="1100" dirty="0" err="1" smtClean="0"/>
            <a:t>Uroginecologico</a:t>
          </a:r>
          <a:r>
            <a:rPr lang="it-IT" sz="1100" dirty="0" smtClean="0"/>
            <a:t/>
          </a:r>
          <a:br>
            <a:rPr lang="it-IT" sz="1100" dirty="0" smtClean="0"/>
          </a:br>
          <a:endParaRPr lang="it-IT" sz="1100" dirty="0"/>
        </a:p>
      </dgm:t>
    </dgm:pt>
    <dgm:pt modelId="{8CF24E4A-CD06-4417-A472-92AB2FABC467}" type="parTrans" cxnId="{49AC5EF2-B52A-4744-996F-7879890DC182}">
      <dgm:prSet/>
      <dgm:spPr/>
      <dgm:t>
        <a:bodyPr/>
        <a:lstStyle/>
        <a:p>
          <a:endParaRPr lang="it-IT" sz="2800"/>
        </a:p>
      </dgm:t>
    </dgm:pt>
    <dgm:pt modelId="{CB4088F5-BE01-4416-9C7E-4D82A719860B}" type="sibTrans" cxnId="{49AC5EF2-B52A-4744-996F-7879890DC182}">
      <dgm:prSet/>
      <dgm:spPr/>
      <dgm:t>
        <a:bodyPr/>
        <a:lstStyle/>
        <a:p>
          <a:endParaRPr lang="it-IT" sz="2800"/>
        </a:p>
      </dgm:t>
    </dgm:pt>
    <dgm:pt modelId="{FE12D69F-477A-40FA-A91B-9716EC21985A}">
      <dgm:prSet phldrT="[Tes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dirty="0" smtClean="0"/>
        </a:p>
        <a:p>
          <a:endParaRPr lang="it-IT" sz="1100" dirty="0"/>
        </a:p>
      </dgm:t>
    </dgm:pt>
    <dgm:pt modelId="{491CC696-5242-4AA7-A7C2-9C0C397AE16A}" type="parTrans" cxnId="{996A2A17-8BB7-40A2-AF38-362509DED589}">
      <dgm:prSet/>
      <dgm:spPr/>
      <dgm:t>
        <a:bodyPr/>
        <a:lstStyle/>
        <a:p>
          <a:endParaRPr lang="it-IT" sz="2800"/>
        </a:p>
      </dgm:t>
    </dgm:pt>
    <dgm:pt modelId="{709E0922-A205-46A4-BC98-CE33D5B96910}" type="sibTrans" cxnId="{996A2A17-8BB7-40A2-AF38-362509DED589}">
      <dgm:prSet/>
      <dgm:spPr/>
      <dgm:t>
        <a:bodyPr/>
        <a:lstStyle/>
        <a:p>
          <a:endParaRPr lang="it-IT" sz="2800"/>
        </a:p>
      </dgm:t>
    </dgm:pt>
    <dgm:pt modelId="{B7D7312D-D356-49A2-AB3A-0B278D24B587}">
      <dgm:prSet phldrT="[Tes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dirty="0" smtClean="0"/>
            <a:t>Week </a:t>
          </a:r>
          <a:r>
            <a:rPr lang="it-IT" sz="1100" dirty="0" err="1" smtClean="0"/>
            <a:t>Surgery</a:t>
          </a:r>
          <a:r>
            <a:rPr lang="it-IT" sz="1100" dirty="0" smtClean="0"/>
            <a:t> - </a:t>
          </a:r>
          <a:r>
            <a:rPr lang="it-IT" sz="1100" dirty="0" err="1" smtClean="0"/>
            <a:t>Day</a:t>
          </a:r>
          <a:r>
            <a:rPr lang="it-IT" sz="1100" dirty="0" smtClean="0"/>
            <a:t> Hospital Ambulatorio </a:t>
          </a:r>
          <a:r>
            <a:rPr lang="it-IT" sz="1100" dirty="0" err="1" smtClean="0"/>
            <a:t>prechirurgico</a:t>
          </a:r>
          <a:r>
            <a:rPr lang="it-IT" sz="1100" dirty="0" smtClean="0"/>
            <a:t>;</a:t>
          </a:r>
          <a:br>
            <a:rPr lang="it-IT" sz="1100" dirty="0" smtClean="0"/>
          </a:br>
          <a:endParaRPr lang="it-IT" sz="1100" dirty="0"/>
        </a:p>
      </dgm:t>
    </dgm:pt>
    <dgm:pt modelId="{E2DE70F9-32E2-47E6-BA2C-2F98CBDC7684}" type="parTrans" cxnId="{F550C3BE-4DED-4D71-8F9A-99BBC070B9B9}">
      <dgm:prSet/>
      <dgm:spPr/>
      <dgm:t>
        <a:bodyPr/>
        <a:lstStyle/>
        <a:p>
          <a:endParaRPr lang="it-IT" sz="2800"/>
        </a:p>
      </dgm:t>
    </dgm:pt>
    <dgm:pt modelId="{576469F3-73C2-43BE-A50B-7173F22B46D9}" type="sibTrans" cxnId="{F550C3BE-4DED-4D71-8F9A-99BBC070B9B9}">
      <dgm:prSet/>
      <dgm:spPr/>
      <dgm:t>
        <a:bodyPr/>
        <a:lstStyle/>
        <a:p>
          <a:endParaRPr lang="it-IT" sz="2800"/>
        </a:p>
      </dgm:t>
    </dgm:pt>
    <dgm:pt modelId="{ACB3309B-0DD3-413F-A2AE-B9D2567E9E68}">
      <dgm:prSet phldrT="[Tes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100" dirty="0" smtClean="0"/>
            <a:t>UO GINECOLOGIA</a:t>
          </a:r>
          <a:endParaRPr lang="it-IT" sz="1100" dirty="0"/>
        </a:p>
      </dgm:t>
    </dgm:pt>
    <dgm:pt modelId="{4C7D328B-DA09-495A-AB0F-7C877AA7EB4E}" type="parTrans" cxnId="{1EC74894-F6C3-4405-BB8A-34EDFA6AB404}">
      <dgm:prSet/>
      <dgm:spPr/>
      <dgm:t>
        <a:bodyPr/>
        <a:lstStyle/>
        <a:p>
          <a:endParaRPr lang="it-IT" sz="2800"/>
        </a:p>
      </dgm:t>
    </dgm:pt>
    <dgm:pt modelId="{35A445E8-2CE9-4633-92EA-AC8B28D496D6}" type="sibTrans" cxnId="{1EC74894-F6C3-4405-BB8A-34EDFA6AB404}">
      <dgm:prSet/>
      <dgm:spPr/>
      <dgm:t>
        <a:bodyPr/>
        <a:lstStyle/>
        <a:p>
          <a:endParaRPr lang="it-IT" sz="2800"/>
        </a:p>
      </dgm:t>
    </dgm:pt>
    <dgm:pt modelId="{B7114924-4FCB-45F8-B82E-D4839B3C5DA3}">
      <dgm:prSet phldrT="[Tes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dirty="0" smtClean="0"/>
            <a:t> SERVIZIO CAMERA OPERATORIA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dirty="0" smtClean="0"/>
            <a:t>GINECOLOGICA</a:t>
          </a:r>
        </a:p>
      </dgm:t>
    </dgm:pt>
    <dgm:pt modelId="{51E9899F-990E-445A-8FC8-4042C11909E8}" type="parTrans" cxnId="{0FD54528-8787-4CD7-8C6F-9B19A9CCB83D}">
      <dgm:prSet/>
      <dgm:spPr/>
      <dgm:t>
        <a:bodyPr/>
        <a:lstStyle/>
        <a:p>
          <a:endParaRPr lang="it-IT" sz="2800"/>
        </a:p>
      </dgm:t>
    </dgm:pt>
    <dgm:pt modelId="{5EE83BFB-2DCE-4EC7-A1BC-FA42831173E7}" type="sibTrans" cxnId="{0FD54528-8787-4CD7-8C6F-9B19A9CCB83D}">
      <dgm:prSet/>
      <dgm:spPr/>
      <dgm:t>
        <a:bodyPr/>
        <a:lstStyle/>
        <a:p>
          <a:endParaRPr lang="it-IT" sz="2800"/>
        </a:p>
      </dgm:t>
    </dgm:pt>
    <dgm:pt modelId="{19758F4B-2423-4A9A-8EBC-AC7441F334B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100" dirty="0" smtClean="0"/>
            <a:t>Ambulatorio Oncologico</a:t>
          </a:r>
          <a:br>
            <a:rPr lang="it-IT" sz="1100" dirty="0" smtClean="0"/>
          </a:br>
          <a:endParaRPr lang="it-IT" sz="1100" dirty="0" smtClean="0"/>
        </a:p>
        <a:p>
          <a:endParaRPr lang="it-IT" sz="1100" dirty="0"/>
        </a:p>
      </dgm:t>
    </dgm:pt>
    <dgm:pt modelId="{9241F29B-0740-4E4A-A579-80530453B5EB}" type="parTrans" cxnId="{3F8EDCDD-504F-490D-B87D-53945E3B8BF9}">
      <dgm:prSet/>
      <dgm:spPr/>
      <dgm:t>
        <a:bodyPr/>
        <a:lstStyle/>
        <a:p>
          <a:endParaRPr lang="it-IT" sz="2800"/>
        </a:p>
      </dgm:t>
    </dgm:pt>
    <dgm:pt modelId="{0BF34A64-1306-4DD7-9552-B24AE2CD8042}" type="sibTrans" cxnId="{3F8EDCDD-504F-490D-B87D-53945E3B8BF9}">
      <dgm:prSet/>
      <dgm:spPr/>
      <dgm:t>
        <a:bodyPr/>
        <a:lstStyle/>
        <a:p>
          <a:endParaRPr lang="it-IT" sz="2800"/>
        </a:p>
      </dgm:t>
    </dgm:pt>
    <dgm:pt modelId="{A23F6A4A-7F41-4B6C-B3AD-9288558FE73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100" dirty="0" smtClean="0"/>
            <a:t>Ambulatorio </a:t>
          </a:r>
          <a:r>
            <a:rPr lang="it-IT" sz="1100" dirty="0" err="1" smtClean="0"/>
            <a:t>Pap</a:t>
          </a:r>
          <a:r>
            <a:rPr lang="it-IT" sz="1100" dirty="0" smtClean="0"/>
            <a:t> test</a:t>
          </a:r>
          <a:br>
            <a:rPr lang="it-IT" sz="1100" dirty="0" smtClean="0"/>
          </a:br>
          <a:endParaRPr lang="it-IT" sz="1100" dirty="0"/>
        </a:p>
      </dgm:t>
    </dgm:pt>
    <dgm:pt modelId="{0D261D57-50F3-4A08-945F-6FF3A15E550A}" type="parTrans" cxnId="{15F5821C-749D-4C89-A242-671DA8DB5BFA}">
      <dgm:prSet/>
      <dgm:spPr/>
      <dgm:t>
        <a:bodyPr/>
        <a:lstStyle/>
        <a:p>
          <a:endParaRPr lang="it-IT" sz="2800"/>
        </a:p>
      </dgm:t>
    </dgm:pt>
    <dgm:pt modelId="{A6BA68B7-1F51-42E7-9BC6-2246BBDC8D9E}" type="sibTrans" cxnId="{15F5821C-749D-4C89-A242-671DA8DB5BFA}">
      <dgm:prSet/>
      <dgm:spPr/>
      <dgm:t>
        <a:bodyPr/>
        <a:lstStyle/>
        <a:p>
          <a:endParaRPr lang="it-IT" sz="2800"/>
        </a:p>
      </dgm:t>
    </dgm:pt>
    <dgm:pt modelId="{BD62473F-C869-4213-9348-A9524E67D0D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100" b="1" dirty="0" smtClean="0"/>
            <a:t>Ambulatorio di Colposcopia </a:t>
          </a:r>
          <a:r>
            <a:rPr lang="it-IT" sz="1100" dirty="0" smtClean="0"/>
            <a:t>(HPV e patologia </a:t>
          </a:r>
          <a:r>
            <a:rPr lang="it-IT" sz="1100" dirty="0" err="1" smtClean="0"/>
            <a:t>preneoplastica</a:t>
          </a:r>
          <a:r>
            <a:rPr lang="it-IT" sz="1100" dirty="0" smtClean="0"/>
            <a:t> e neoplastica </a:t>
          </a:r>
          <a:r>
            <a:rPr lang="it-IT" sz="1100" dirty="0" err="1" smtClean="0"/>
            <a:t>cervico-vaginale</a:t>
          </a:r>
          <a:r>
            <a:rPr lang="it-IT" sz="1100" dirty="0" smtClean="0"/>
            <a:t> e vulvare)</a:t>
          </a:r>
          <a:br>
            <a:rPr lang="it-IT" sz="1100" dirty="0" smtClean="0"/>
          </a:br>
          <a:endParaRPr lang="it-IT" sz="1100" dirty="0"/>
        </a:p>
      </dgm:t>
    </dgm:pt>
    <dgm:pt modelId="{E5B327E1-1E46-4838-8B99-593AE036BA1B}" type="parTrans" cxnId="{9DA2013E-3578-4CC0-9A38-A72956EF081B}">
      <dgm:prSet/>
      <dgm:spPr/>
      <dgm:t>
        <a:bodyPr/>
        <a:lstStyle/>
        <a:p>
          <a:endParaRPr lang="it-IT" sz="2800"/>
        </a:p>
      </dgm:t>
    </dgm:pt>
    <dgm:pt modelId="{155DB0D3-38A4-4EDF-8672-6B3EEEC2092B}" type="sibTrans" cxnId="{9DA2013E-3578-4CC0-9A38-A72956EF081B}">
      <dgm:prSet/>
      <dgm:spPr/>
      <dgm:t>
        <a:bodyPr/>
        <a:lstStyle/>
        <a:p>
          <a:endParaRPr lang="it-IT" sz="2800"/>
        </a:p>
      </dgm:t>
    </dgm:pt>
    <dgm:pt modelId="{1B98AC08-ED43-484C-AC85-A29CCD4CEE2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dirty="0" smtClean="0"/>
            <a:t>Ambulatorio di Ginecologia dell’Adolescenza </a:t>
          </a:r>
          <a:br>
            <a:rPr lang="it-IT" sz="1200" dirty="0" smtClean="0"/>
          </a:br>
          <a:endParaRPr lang="it-IT" sz="1200" dirty="0" smtClean="0"/>
        </a:p>
        <a:p>
          <a:endParaRPr lang="it-IT" sz="1200" dirty="0"/>
        </a:p>
      </dgm:t>
    </dgm:pt>
    <dgm:pt modelId="{B9F03086-52D0-4814-BED4-54037BE1C2A5}" type="parTrans" cxnId="{9925C8C8-79CC-4295-818E-D0821A876982}">
      <dgm:prSet/>
      <dgm:spPr/>
      <dgm:t>
        <a:bodyPr/>
        <a:lstStyle/>
        <a:p>
          <a:endParaRPr lang="it-IT" sz="1800"/>
        </a:p>
      </dgm:t>
    </dgm:pt>
    <dgm:pt modelId="{F4F15171-2475-47D1-8443-F5E58104F297}" type="sibTrans" cxnId="{9925C8C8-79CC-4295-818E-D0821A876982}">
      <dgm:prSet/>
      <dgm:spPr/>
      <dgm:t>
        <a:bodyPr/>
        <a:lstStyle/>
        <a:p>
          <a:endParaRPr lang="it-IT" sz="1800"/>
        </a:p>
      </dgm:t>
    </dgm:pt>
    <dgm:pt modelId="{5A835BDD-5105-4EDD-8C7F-64358A51153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050" dirty="0" smtClean="0"/>
            <a:t>Pronto soccorso </a:t>
          </a:r>
        </a:p>
        <a:p>
          <a:r>
            <a:rPr lang="it-IT" sz="1050" dirty="0" smtClean="0"/>
            <a:t>TRIAGE GINECOLOGICO</a:t>
          </a:r>
          <a:endParaRPr lang="it-IT" sz="1050" dirty="0"/>
        </a:p>
      </dgm:t>
    </dgm:pt>
    <dgm:pt modelId="{178410DB-1B62-4F15-96BB-9B4C347FC4E3}" type="parTrans" cxnId="{4BE90EB2-1189-4869-9862-67A9760C39CF}">
      <dgm:prSet/>
      <dgm:spPr/>
      <dgm:t>
        <a:bodyPr/>
        <a:lstStyle/>
        <a:p>
          <a:endParaRPr lang="it-IT" sz="1800"/>
        </a:p>
      </dgm:t>
    </dgm:pt>
    <dgm:pt modelId="{8F475906-78E8-4E14-BC6F-B8FF3AC7AA82}" type="sibTrans" cxnId="{4BE90EB2-1189-4869-9862-67A9760C39CF}">
      <dgm:prSet/>
      <dgm:spPr/>
      <dgm:t>
        <a:bodyPr/>
        <a:lstStyle/>
        <a:p>
          <a:endParaRPr lang="it-IT" sz="1800"/>
        </a:p>
      </dgm:t>
    </dgm:pt>
    <dgm:pt modelId="{8D1606EE-4A6A-47C8-9B47-CB1E9E6E124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dirty="0" smtClean="0"/>
            <a:t>Screening di 2° livello per </a:t>
          </a:r>
          <a:r>
            <a:rPr lang="it-IT" sz="1200" dirty="0" err="1" smtClean="0"/>
            <a:t>cervico-carcinoma</a:t>
          </a:r>
          <a:r>
            <a:rPr lang="it-IT" sz="1200" dirty="0" smtClean="0"/>
            <a:t/>
          </a:r>
          <a:br>
            <a:rPr lang="it-IT" sz="1200" dirty="0" smtClean="0"/>
          </a:br>
          <a:endParaRPr lang="it-IT" sz="1200" dirty="0"/>
        </a:p>
      </dgm:t>
    </dgm:pt>
    <dgm:pt modelId="{F2F7967E-A04C-46A8-8B2A-303DC48E5107}" type="parTrans" cxnId="{45748549-2869-47B9-8C14-CF8945FAEB6A}">
      <dgm:prSet/>
      <dgm:spPr/>
      <dgm:t>
        <a:bodyPr/>
        <a:lstStyle/>
        <a:p>
          <a:endParaRPr lang="it-IT" sz="1800"/>
        </a:p>
      </dgm:t>
    </dgm:pt>
    <dgm:pt modelId="{9C4258DC-91FF-49D9-84B4-6A5580DDABF3}" type="sibTrans" cxnId="{45748549-2869-47B9-8C14-CF8945FAEB6A}">
      <dgm:prSet/>
      <dgm:spPr/>
      <dgm:t>
        <a:bodyPr/>
        <a:lstStyle/>
        <a:p>
          <a:endParaRPr lang="it-IT" sz="1800"/>
        </a:p>
      </dgm:t>
    </dgm:pt>
    <dgm:pt modelId="{46815F91-E9A3-4D37-BF83-A30787CB2F4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050" dirty="0" smtClean="0"/>
            <a:t>Contraccezione femminile</a:t>
          </a:r>
          <a:endParaRPr lang="it-IT" sz="1050" dirty="0"/>
        </a:p>
      </dgm:t>
    </dgm:pt>
    <dgm:pt modelId="{609653E2-9B8E-4252-B6E9-CF9503DCFFE0}" type="parTrans" cxnId="{502E601A-006A-4019-909A-1780575CFC45}">
      <dgm:prSet/>
      <dgm:spPr/>
      <dgm:t>
        <a:bodyPr/>
        <a:lstStyle/>
        <a:p>
          <a:endParaRPr lang="it-IT" sz="1800"/>
        </a:p>
      </dgm:t>
    </dgm:pt>
    <dgm:pt modelId="{AB391B45-C8AC-43C5-8C2C-7D8F5736E3FA}" type="sibTrans" cxnId="{502E601A-006A-4019-909A-1780575CFC45}">
      <dgm:prSet/>
      <dgm:spPr/>
      <dgm:t>
        <a:bodyPr/>
        <a:lstStyle/>
        <a:p>
          <a:endParaRPr lang="it-IT" sz="1800"/>
        </a:p>
      </dgm:t>
    </dgm:pt>
    <dgm:pt modelId="{2AFDB6FF-F582-4D80-8CD9-393C15A1097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050" dirty="0" smtClean="0"/>
            <a:t>Centro di fecondazione medicalmente assistita</a:t>
          </a:r>
          <a:br>
            <a:rPr lang="it-IT" sz="1050" dirty="0" smtClean="0"/>
          </a:br>
          <a:endParaRPr lang="it-IT" sz="1050" dirty="0"/>
        </a:p>
      </dgm:t>
    </dgm:pt>
    <dgm:pt modelId="{59134DD3-3AE6-4D88-BA43-59771739247B}" type="parTrans" cxnId="{161800DE-FC83-443D-BF13-CFEC96B68818}">
      <dgm:prSet/>
      <dgm:spPr/>
      <dgm:t>
        <a:bodyPr/>
        <a:lstStyle/>
        <a:p>
          <a:endParaRPr lang="it-IT" sz="1800"/>
        </a:p>
      </dgm:t>
    </dgm:pt>
    <dgm:pt modelId="{E1B1B9E6-C0D5-4852-A1BE-FE499B538645}" type="sibTrans" cxnId="{161800DE-FC83-443D-BF13-CFEC96B68818}">
      <dgm:prSet/>
      <dgm:spPr/>
      <dgm:t>
        <a:bodyPr/>
        <a:lstStyle/>
        <a:p>
          <a:endParaRPr lang="it-IT" sz="1800"/>
        </a:p>
      </dgm:t>
    </dgm:pt>
    <dgm:pt modelId="{FEBC2A8D-F5CD-4154-83F5-B633D97E60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050" dirty="0" smtClean="0"/>
            <a:t>- Ecografia ginecologica di primo e secondo livello</a:t>
          </a:r>
          <a:br>
            <a:rPr lang="it-IT" sz="1050" dirty="0" smtClean="0"/>
          </a:br>
          <a:endParaRPr lang="it-IT" sz="1050" dirty="0"/>
        </a:p>
      </dgm:t>
    </dgm:pt>
    <dgm:pt modelId="{7DB9BCFA-BADC-459D-8A73-C153CCAC067A}" type="parTrans" cxnId="{D74BDF2E-E767-4C23-B36A-961D13AF5BA2}">
      <dgm:prSet/>
      <dgm:spPr/>
      <dgm:t>
        <a:bodyPr/>
        <a:lstStyle/>
        <a:p>
          <a:endParaRPr lang="it-IT" sz="1800"/>
        </a:p>
      </dgm:t>
    </dgm:pt>
    <dgm:pt modelId="{2600AD30-9007-4EE3-972F-3EA972EEA129}" type="sibTrans" cxnId="{D74BDF2E-E767-4C23-B36A-961D13AF5BA2}">
      <dgm:prSet/>
      <dgm:spPr/>
      <dgm:t>
        <a:bodyPr/>
        <a:lstStyle/>
        <a:p>
          <a:endParaRPr lang="it-IT" sz="1800"/>
        </a:p>
      </dgm:t>
    </dgm:pt>
    <dgm:pt modelId="{63D423AE-7D71-41F4-9352-2F0009831C5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100" dirty="0" smtClean="0"/>
            <a:t>Laser terapia CO2 delle patologie displastiche di </a:t>
          </a:r>
          <a:r>
            <a:rPr lang="it-IT" sz="1100" dirty="0" err="1" smtClean="0"/>
            <a:t>cervice-vagina-vulva</a:t>
          </a:r>
          <a:r>
            <a:rPr lang="it-IT" sz="1100" dirty="0" smtClean="0"/>
            <a:t>;</a:t>
          </a:r>
          <a:br>
            <a:rPr lang="it-IT" sz="1100" dirty="0" smtClean="0"/>
          </a:br>
          <a:endParaRPr lang="it-IT" sz="1100" dirty="0"/>
        </a:p>
      </dgm:t>
    </dgm:pt>
    <dgm:pt modelId="{5F2C7236-30D1-48FC-A643-E2AB7184D0D1}" type="parTrans" cxnId="{73F831CD-4173-41C9-99B5-F91A52D79EE3}">
      <dgm:prSet/>
      <dgm:spPr/>
      <dgm:t>
        <a:bodyPr/>
        <a:lstStyle/>
        <a:p>
          <a:endParaRPr lang="it-IT" sz="1800"/>
        </a:p>
      </dgm:t>
    </dgm:pt>
    <dgm:pt modelId="{193256F5-3D01-4360-BE49-CF97FA7E42BA}" type="sibTrans" cxnId="{73F831CD-4173-41C9-99B5-F91A52D79EE3}">
      <dgm:prSet/>
      <dgm:spPr/>
      <dgm:t>
        <a:bodyPr/>
        <a:lstStyle/>
        <a:p>
          <a:endParaRPr lang="it-IT" sz="1800"/>
        </a:p>
      </dgm:t>
    </dgm:pt>
    <dgm:pt modelId="{DD8FBCC8-A172-425F-8CDC-E8406B2255D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050" dirty="0" smtClean="0"/>
            <a:t>Prevenzione e trattamento della sterilità, dell’infertilità </a:t>
          </a:r>
        </a:p>
        <a:p>
          <a:r>
            <a:rPr lang="it-IT" sz="1050" dirty="0" err="1" smtClean="0"/>
            <a:t>DI</a:t>
          </a:r>
          <a:r>
            <a:rPr lang="it-IT" sz="1050" dirty="0" smtClean="0"/>
            <a:t> COPPIA </a:t>
          </a:r>
        </a:p>
        <a:p>
          <a:r>
            <a:rPr lang="it-IT" sz="1050" dirty="0" smtClean="0"/>
            <a:t>ed applicazione di tecniche di fecondazione assistita</a:t>
          </a:r>
          <a:endParaRPr lang="it-IT" sz="1050" dirty="0"/>
        </a:p>
      </dgm:t>
    </dgm:pt>
    <dgm:pt modelId="{A1DE4BD4-942F-4DC0-8115-231E0F1E392D}" type="parTrans" cxnId="{31FF0D10-8685-45F0-B51F-6E3F8B085AEE}">
      <dgm:prSet/>
      <dgm:spPr/>
      <dgm:t>
        <a:bodyPr/>
        <a:lstStyle/>
        <a:p>
          <a:endParaRPr lang="it-IT" sz="1800"/>
        </a:p>
      </dgm:t>
    </dgm:pt>
    <dgm:pt modelId="{4ED0D146-C77A-4363-A350-E3AFE8B42B81}" type="sibTrans" cxnId="{31FF0D10-8685-45F0-B51F-6E3F8B085AEE}">
      <dgm:prSet/>
      <dgm:spPr/>
      <dgm:t>
        <a:bodyPr/>
        <a:lstStyle/>
        <a:p>
          <a:endParaRPr lang="it-IT" sz="1800"/>
        </a:p>
      </dgm:t>
    </dgm:pt>
    <dgm:pt modelId="{5A955AAA-F08B-4C8D-AE2D-5A470F44ACC9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050" dirty="0" smtClean="0"/>
            <a:t>Endocrinologia ginecologica, pediatrica</a:t>
          </a:r>
          <a:endParaRPr lang="it-IT" sz="1050" dirty="0"/>
        </a:p>
      </dgm:t>
    </dgm:pt>
    <dgm:pt modelId="{77E7B277-6783-49D2-963D-264DBC79936F}" type="parTrans" cxnId="{3B04B3BC-F4A4-4A0B-89EB-78D6A38CB8EA}">
      <dgm:prSet/>
      <dgm:spPr/>
      <dgm:t>
        <a:bodyPr/>
        <a:lstStyle/>
        <a:p>
          <a:endParaRPr lang="it-IT" sz="1800"/>
        </a:p>
      </dgm:t>
    </dgm:pt>
    <dgm:pt modelId="{E52846F0-D8D2-4401-BC24-5981088C75FA}" type="sibTrans" cxnId="{3B04B3BC-F4A4-4A0B-89EB-78D6A38CB8EA}">
      <dgm:prSet/>
      <dgm:spPr/>
      <dgm:t>
        <a:bodyPr/>
        <a:lstStyle/>
        <a:p>
          <a:endParaRPr lang="it-IT" sz="1800"/>
        </a:p>
      </dgm:t>
    </dgm:pt>
    <dgm:pt modelId="{9F470C5E-E5FB-40CC-9BA7-1EC1B68DDACD}" type="pres">
      <dgm:prSet presAssocID="{051DF062-9FB8-4AA8-96B6-12D14562C57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D6775CF1-B4EC-4238-A0DD-3F3BD229133A}" type="pres">
      <dgm:prSet presAssocID="{DD8FBCC8-A172-425F-8CDC-E8406B2255DC}" presName="compNode" presStyleCnt="0"/>
      <dgm:spPr/>
    </dgm:pt>
    <dgm:pt modelId="{1196D836-20E7-4EF4-9526-0A43080638B1}" type="pres">
      <dgm:prSet presAssocID="{DD8FBCC8-A172-425F-8CDC-E8406B2255DC}" presName="dummyConnPt" presStyleCnt="0"/>
      <dgm:spPr/>
    </dgm:pt>
    <dgm:pt modelId="{3ACB37EF-B12E-48A6-9B1F-6CE2B0363C33}" type="pres">
      <dgm:prSet presAssocID="{DD8FBCC8-A172-425F-8CDC-E8406B2255DC}" presName="node" presStyleLbl="node1" presStyleIdx="0" presStyleCnt="18" custScaleX="255829" custScaleY="407600" custLinFactY="-100000" custLinFactNeighborX="18700" custLinFactNeighborY="-1269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9BAC5F-C5B9-469C-B7EF-BEB4BD3F1125}" type="pres">
      <dgm:prSet presAssocID="{4ED0D146-C77A-4363-A350-E3AFE8B42B81}" presName="sibTrans" presStyleLbl="bgSibTrans2D1" presStyleIdx="0" presStyleCnt="17"/>
      <dgm:spPr/>
      <dgm:t>
        <a:bodyPr/>
        <a:lstStyle/>
        <a:p>
          <a:endParaRPr lang="it-IT"/>
        </a:p>
      </dgm:t>
    </dgm:pt>
    <dgm:pt modelId="{3C10E524-1AAF-4AB1-9034-5E6FE3B19C90}" type="pres">
      <dgm:prSet presAssocID="{55052C54-F850-4C79-8442-624468770D25}" presName="compNode" presStyleCnt="0"/>
      <dgm:spPr/>
    </dgm:pt>
    <dgm:pt modelId="{20A92BDA-63B4-4312-AB84-B9968FA25F6F}" type="pres">
      <dgm:prSet presAssocID="{55052C54-F850-4C79-8442-624468770D25}" presName="dummyConnPt" presStyleCnt="0"/>
      <dgm:spPr/>
    </dgm:pt>
    <dgm:pt modelId="{99CDFF3C-FB23-48E4-A2A4-1FF978CD3E43}" type="pres">
      <dgm:prSet presAssocID="{55052C54-F850-4C79-8442-624468770D25}" presName="node" presStyleLbl="node1" presStyleIdx="1" presStyleCnt="18" custScaleX="234833" custScaleY="205457" custLinFactNeighborX="10626" custLinFactNeighborY="-538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E0F188-AF6B-403B-98E6-10E714D9842F}" type="pres">
      <dgm:prSet presAssocID="{60619E4E-2161-4CCA-BF75-B0791761E978}" presName="sibTrans" presStyleLbl="bgSibTrans2D1" presStyleIdx="1" presStyleCnt="17"/>
      <dgm:spPr/>
      <dgm:t>
        <a:bodyPr/>
        <a:lstStyle/>
        <a:p>
          <a:endParaRPr lang="it-IT"/>
        </a:p>
      </dgm:t>
    </dgm:pt>
    <dgm:pt modelId="{35D44A0E-ED68-4E56-8FD2-634C69825BD7}" type="pres">
      <dgm:prSet presAssocID="{FEBC2A8D-F5CD-4154-83F5-B633D97E6060}" presName="compNode" presStyleCnt="0"/>
      <dgm:spPr/>
    </dgm:pt>
    <dgm:pt modelId="{9DFE32D7-E9EE-4C88-ACF3-61ADDD2FEAEA}" type="pres">
      <dgm:prSet presAssocID="{FEBC2A8D-F5CD-4154-83F5-B633D97E6060}" presName="dummyConnPt" presStyleCnt="0"/>
      <dgm:spPr/>
    </dgm:pt>
    <dgm:pt modelId="{F2B87633-01C2-40F5-862E-59529BFF858C}" type="pres">
      <dgm:prSet presAssocID="{FEBC2A8D-F5CD-4154-83F5-B633D97E6060}" presName="node" presStyleLbl="node1" presStyleIdx="2" presStyleCnt="18" custScaleX="192982" custScaleY="185716" custLinFactNeighborX="11845" custLinFactNeighborY="-410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9F509E-E020-4A6A-BE6E-39AB177CEA80}" type="pres">
      <dgm:prSet presAssocID="{2600AD30-9007-4EE3-972F-3EA972EEA129}" presName="sibTrans" presStyleLbl="bgSibTrans2D1" presStyleIdx="2" presStyleCnt="17"/>
      <dgm:spPr/>
      <dgm:t>
        <a:bodyPr/>
        <a:lstStyle/>
        <a:p>
          <a:endParaRPr lang="it-IT"/>
        </a:p>
      </dgm:t>
    </dgm:pt>
    <dgm:pt modelId="{803D9910-134F-40D8-8E7C-FF7D55EA74A3}" type="pres">
      <dgm:prSet presAssocID="{697D23A1-2A8A-4C90-9900-80D66151642D}" presName="compNode" presStyleCnt="0"/>
      <dgm:spPr/>
    </dgm:pt>
    <dgm:pt modelId="{D22C3B60-5249-4AD3-A80E-A6C1FCF68ECC}" type="pres">
      <dgm:prSet presAssocID="{697D23A1-2A8A-4C90-9900-80D66151642D}" presName="dummyConnPt" presStyleCnt="0"/>
      <dgm:spPr/>
    </dgm:pt>
    <dgm:pt modelId="{B8AF65E4-4EA8-4001-A0C3-019A8CE42803}" type="pres">
      <dgm:prSet presAssocID="{697D23A1-2A8A-4C90-9900-80D66151642D}" presName="node" presStyleLbl="node1" presStyleIdx="3" presStyleCnt="18" custScaleX="259777" custScaleY="203551" custLinFactNeighborX="6074" custLinFactNeighborY="-288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2A66F3-73E4-4D55-8BD2-A7D575996B52}" type="pres">
      <dgm:prSet presAssocID="{CB4088F5-BE01-4416-9C7E-4D82A719860B}" presName="sibTrans" presStyleLbl="bgSibTrans2D1" presStyleIdx="3" presStyleCnt="17"/>
      <dgm:spPr/>
      <dgm:t>
        <a:bodyPr/>
        <a:lstStyle/>
        <a:p>
          <a:endParaRPr lang="it-IT"/>
        </a:p>
      </dgm:t>
    </dgm:pt>
    <dgm:pt modelId="{166F566C-0291-4CFB-A87D-1BA2FBDFBB27}" type="pres">
      <dgm:prSet presAssocID="{8D1606EE-4A6A-47C8-9B47-CB1E9E6E1240}" presName="compNode" presStyleCnt="0"/>
      <dgm:spPr/>
    </dgm:pt>
    <dgm:pt modelId="{D42BAE21-9F13-4297-8F14-59914E8F0EF8}" type="pres">
      <dgm:prSet presAssocID="{8D1606EE-4A6A-47C8-9B47-CB1E9E6E1240}" presName="dummyConnPt" presStyleCnt="0"/>
      <dgm:spPr/>
    </dgm:pt>
    <dgm:pt modelId="{6C2A95A5-6F2F-43F5-AE4C-09E2A992D44E}" type="pres">
      <dgm:prSet presAssocID="{8D1606EE-4A6A-47C8-9B47-CB1E9E6E1240}" presName="node" presStyleLbl="node1" presStyleIdx="4" presStyleCnt="18" custScaleX="216671" custScaleY="2299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5BEDB0-6D94-4E5B-9AD8-C32F953D0CDD}" type="pres">
      <dgm:prSet presAssocID="{9C4258DC-91FF-49D9-84B4-6A5580DDABF3}" presName="sibTrans" presStyleLbl="bgSibTrans2D1" presStyleIdx="4" presStyleCnt="17"/>
      <dgm:spPr/>
      <dgm:t>
        <a:bodyPr/>
        <a:lstStyle/>
        <a:p>
          <a:endParaRPr lang="it-IT"/>
        </a:p>
      </dgm:t>
    </dgm:pt>
    <dgm:pt modelId="{646A1854-25CE-445C-B47F-159E5A2CF523}" type="pres">
      <dgm:prSet presAssocID="{63D423AE-7D71-41F4-9352-2F0009831C54}" presName="compNode" presStyleCnt="0"/>
      <dgm:spPr/>
    </dgm:pt>
    <dgm:pt modelId="{28871452-2E15-4BD2-ACD9-4B2C18EE07F8}" type="pres">
      <dgm:prSet presAssocID="{63D423AE-7D71-41F4-9352-2F0009831C54}" presName="dummyConnPt" presStyleCnt="0"/>
      <dgm:spPr/>
    </dgm:pt>
    <dgm:pt modelId="{8D2DC035-9B27-496C-9125-463A284A383B}" type="pres">
      <dgm:prSet presAssocID="{63D423AE-7D71-41F4-9352-2F0009831C54}" presName="node" presStyleLbl="node1" presStyleIdx="5" presStyleCnt="18" custScaleX="187861" custScaleY="262438" custLinFactNeighborX="23400" custLinFactNeighborY="206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6BB959-0A0B-4E64-833C-0989E99B541F}" type="pres">
      <dgm:prSet presAssocID="{193256F5-3D01-4360-BE49-CF97FA7E42BA}" presName="sibTrans" presStyleLbl="bgSibTrans2D1" presStyleIdx="5" presStyleCnt="17"/>
      <dgm:spPr/>
      <dgm:t>
        <a:bodyPr/>
        <a:lstStyle/>
        <a:p>
          <a:endParaRPr lang="it-IT"/>
        </a:p>
      </dgm:t>
    </dgm:pt>
    <dgm:pt modelId="{0F766A09-AB0F-432A-87A2-74DAC8BC9DD7}" type="pres">
      <dgm:prSet presAssocID="{19758F4B-2423-4A9A-8EBC-AC7441F334B3}" presName="compNode" presStyleCnt="0"/>
      <dgm:spPr/>
    </dgm:pt>
    <dgm:pt modelId="{2DEB7798-E8DB-4864-A152-BD3E31CB1D6E}" type="pres">
      <dgm:prSet presAssocID="{19758F4B-2423-4A9A-8EBC-AC7441F334B3}" presName="dummyConnPt" presStyleCnt="0"/>
      <dgm:spPr/>
    </dgm:pt>
    <dgm:pt modelId="{B1C18F78-D650-416D-8E68-495B9262C9D0}" type="pres">
      <dgm:prSet presAssocID="{19758F4B-2423-4A9A-8EBC-AC7441F334B3}" presName="node" presStyleLbl="node1" presStyleIdx="6" presStyleCnt="18" custScaleX="220856" custScaleY="183620" custLinFactNeighborX="-1218" custLinFactNeighborY="-262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63E87C-F2EF-4BD0-8338-9A22B64DA9F3}" type="pres">
      <dgm:prSet presAssocID="{0BF34A64-1306-4DD7-9552-B24AE2CD8042}" presName="sibTrans" presStyleLbl="bgSibTrans2D1" presStyleIdx="6" presStyleCnt="17"/>
      <dgm:spPr/>
      <dgm:t>
        <a:bodyPr/>
        <a:lstStyle/>
        <a:p>
          <a:endParaRPr lang="it-IT"/>
        </a:p>
      </dgm:t>
    </dgm:pt>
    <dgm:pt modelId="{786E98D6-14E0-430D-8FD1-6CAEE0D0D7D7}" type="pres">
      <dgm:prSet presAssocID="{BD62473F-C869-4213-9348-A9524E67D0DC}" presName="compNode" presStyleCnt="0"/>
      <dgm:spPr/>
    </dgm:pt>
    <dgm:pt modelId="{F942822D-1DEF-4C8F-9E8B-97017ECCD87F}" type="pres">
      <dgm:prSet presAssocID="{BD62473F-C869-4213-9348-A9524E67D0DC}" presName="dummyConnPt" presStyleCnt="0"/>
      <dgm:spPr/>
    </dgm:pt>
    <dgm:pt modelId="{F1FB3D70-6DCD-4C7A-AF12-56F46F7C8BA4}" type="pres">
      <dgm:prSet presAssocID="{BD62473F-C869-4213-9348-A9524E67D0DC}" presName="node" presStyleLbl="node1" presStyleIdx="7" presStyleCnt="18" custScaleX="231112" custScaleY="522674" custLinFactY="-12404" custLinFactNeighborX="9709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551D76-1417-474A-B8EC-38D2656BC5AE}" type="pres">
      <dgm:prSet presAssocID="{155DB0D3-38A4-4EDF-8672-6B3EEEC2092B}" presName="sibTrans" presStyleLbl="bgSibTrans2D1" presStyleIdx="7" presStyleCnt="17"/>
      <dgm:spPr/>
      <dgm:t>
        <a:bodyPr/>
        <a:lstStyle/>
        <a:p>
          <a:endParaRPr lang="it-IT"/>
        </a:p>
      </dgm:t>
    </dgm:pt>
    <dgm:pt modelId="{59561AFF-AE0E-4DB4-B0EE-5C7C8125A5F2}" type="pres">
      <dgm:prSet presAssocID="{FE12D69F-477A-40FA-A91B-9716EC21985A}" presName="compNode" presStyleCnt="0"/>
      <dgm:spPr/>
    </dgm:pt>
    <dgm:pt modelId="{D2D10847-0768-42A4-A929-C07CF86177D2}" type="pres">
      <dgm:prSet presAssocID="{FE12D69F-477A-40FA-A91B-9716EC21985A}" presName="dummyConnPt" presStyleCnt="0"/>
      <dgm:spPr/>
    </dgm:pt>
    <dgm:pt modelId="{E180EEF3-4516-4FC9-9097-A29CCD2CD113}" type="pres">
      <dgm:prSet presAssocID="{FE12D69F-477A-40FA-A91B-9716EC21985A}" presName="node" presStyleLbl="node1" presStyleIdx="8" presStyleCnt="18" custScaleY="149133" custLinFactY="-200000" custLinFactNeighborX="9174" custLinFactNeighborY="-2385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793908-ABE9-4E9F-B8CD-5C36CA29DF59}" type="pres">
      <dgm:prSet presAssocID="{709E0922-A205-46A4-BC98-CE33D5B96910}" presName="sibTrans" presStyleLbl="bgSibTrans2D1" presStyleIdx="8" presStyleCnt="17"/>
      <dgm:spPr/>
      <dgm:t>
        <a:bodyPr/>
        <a:lstStyle/>
        <a:p>
          <a:endParaRPr lang="it-IT"/>
        </a:p>
      </dgm:t>
    </dgm:pt>
    <dgm:pt modelId="{28477116-4130-4893-B096-52EA9709C7AC}" type="pres">
      <dgm:prSet presAssocID="{A23F6A4A-7F41-4B6C-B3AD-9288558FE731}" presName="compNode" presStyleCnt="0"/>
      <dgm:spPr/>
    </dgm:pt>
    <dgm:pt modelId="{2903C7FC-3366-4024-AD5E-BF85CDB1ECE5}" type="pres">
      <dgm:prSet presAssocID="{A23F6A4A-7F41-4B6C-B3AD-9288558FE731}" presName="dummyConnPt" presStyleCnt="0"/>
      <dgm:spPr/>
    </dgm:pt>
    <dgm:pt modelId="{D8C3882C-63A7-4B0F-8C87-3F3415FB9D0B}" type="pres">
      <dgm:prSet presAssocID="{A23F6A4A-7F41-4B6C-B3AD-9288558FE731}" presName="node" presStyleLbl="node1" presStyleIdx="9" presStyleCnt="18" custScaleX="151172" custScaleY="228446" custLinFactNeighborX="1828" custLinFactNeighborY="-13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3834D7-43E7-44A8-8A1E-0ED0621472C8}" type="pres">
      <dgm:prSet presAssocID="{A6BA68B7-1F51-42E7-9BC6-2246BBDC8D9E}" presName="sibTrans" presStyleLbl="bgSibTrans2D1" presStyleIdx="9" presStyleCnt="17"/>
      <dgm:spPr/>
      <dgm:t>
        <a:bodyPr/>
        <a:lstStyle/>
        <a:p>
          <a:endParaRPr lang="it-IT"/>
        </a:p>
      </dgm:t>
    </dgm:pt>
    <dgm:pt modelId="{DD8FF982-F555-428E-8DA4-B2499FD2ECCF}" type="pres">
      <dgm:prSet presAssocID="{5A955AAA-F08B-4C8D-AE2D-5A470F44ACC9}" presName="compNode" presStyleCnt="0"/>
      <dgm:spPr/>
    </dgm:pt>
    <dgm:pt modelId="{8D7C077F-69B5-42F9-97E3-F6A6BCA2AD3D}" type="pres">
      <dgm:prSet presAssocID="{5A955AAA-F08B-4C8D-AE2D-5A470F44ACC9}" presName="dummyConnPt" presStyleCnt="0"/>
      <dgm:spPr/>
    </dgm:pt>
    <dgm:pt modelId="{E2364B28-8965-4D0F-AB9C-42154492C1C0}" type="pres">
      <dgm:prSet presAssocID="{5A955AAA-F08B-4C8D-AE2D-5A470F44ACC9}" presName="node" presStyleLbl="node1" presStyleIdx="10" presStyleCnt="18" custScaleX="219513" custScaleY="183622" custLinFactNeighborX="19899" custLinFactNeighborY="-255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8EE31F-6582-429D-833A-97A1B8EFC31F}" type="pres">
      <dgm:prSet presAssocID="{E52846F0-D8D2-4401-BC24-5981088C75FA}" presName="sibTrans" presStyleLbl="bgSibTrans2D1" presStyleIdx="10" presStyleCnt="17"/>
      <dgm:spPr/>
      <dgm:t>
        <a:bodyPr/>
        <a:lstStyle/>
        <a:p>
          <a:endParaRPr lang="it-IT"/>
        </a:p>
      </dgm:t>
    </dgm:pt>
    <dgm:pt modelId="{372D2C87-05FA-4651-A91B-6DCF6E1F7AF5}" type="pres">
      <dgm:prSet presAssocID="{5A835BDD-5105-4EDD-8C7F-64358A511536}" presName="compNode" presStyleCnt="0"/>
      <dgm:spPr/>
    </dgm:pt>
    <dgm:pt modelId="{E104850B-D477-4055-93F9-B87D91A61A97}" type="pres">
      <dgm:prSet presAssocID="{5A835BDD-5105-4EDD-8C7F-64358A511536}" presName="dummyConnPt" presStyleCnt="0"/>
      <dgm:spPr/>
    </dgm:pt>
    <dgm:pt modelId="{E49AA60E-51D7-46EB-9314-62CDE5258B11}" type="pres">
      <dgm:prSet presAssocID="{5A835BDD-5105-4EDD-8C7F-64358A511536}" presName="node" presStyleLbl="node1" presStyleIdx="11" presStyleCnt="18" custScaleX="267988" custScaleY="166134" custLinFactNeighborX="-43417" custLinFactNeighborY="-60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4425C8-BB3B-4FCA-98CD-A140A9BDF5BA}" type="pres">
      <dgm:prSet presAssocID="{8F475906-78E8-4E14-BC6F-B8FF3AC7AA82}" presName="sibTrans" presStyleLbl="bgSibTrans2D1" presStyleIdx="11" presStyleCnt="17"/>
      <dgm:spPr/>
      <dgm:t>
        <a:bodyPr/>
        <a:lstStyle/>
        <a:p>
          <a:endParaRPr lang="it-IT"/>
        </a:p>
      </dgm:t>
    </dgm:pt>
    <dgm:pt modelId="{BA5B6A89-A52F-4704-8D61-0C93B0D116DB}" type="pres">
      <dgm:prSet presAssocID="{1B98AC08-ED43-484C-AC85-A29CCD4CEE27}" presName="compNode" presStyleCnt="0"/>
      <dgm:spPr/>
    </dgm:pt>
    <dgm:pt modelId="{2C8CAACD-2D93-46BE-A6CA-3418FF9FBCE5}" type="pres">
      <dgm:prSet presAssocID="{1B98AC08-ED43-484C-AC85-A29CCD4CEE27}" presName="dummyConnPt" presStyleCnt="0"/>
      <dgm:spPr/>
    </dgm:pt>
    <dgm:pt modelId="{2BE4F4B3-2340-4A29-8F62-2AB973BBB6DA}" type="pres">
      <dgm:prSet presAssocID="{1B98AC08-ED43-484C-AC85-A29CCD4CEE27}" presName="node" presStyleLbl="node1" presStyleIdx="12" presStyleCnt="18" custScaleX="234353" custScaleY="189785" custLinFactNeighborX="-36529" custLinFactNeighborY="158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F86FF8-99BB-426A-8530-B2BB393D78CC}" type="pres">
      <dgm:prSet presAssocID="{F4F15171-2475-47D1-8443-F5E58104F297}" presName="sibTrans" presStyleLbl="bgSibTrans2D1" presStyleIdx="12" presStyleCnt="17"/>
      <dgm:spPr/>
      <dgm:t>
        <a:bodyPr/>
        <a:lstStyle/>
        <a:p>
          <a:endParaRPr lang="it-IT"/>
        </a:p>
      </dgm:t>
    </dgm:pt>
    <dgm:pt modelId="{458A711D-2576-4C3C-BFA8-9685B1BDF217}" type="pres">
      <dgm:prSet presAssocID="{B7D7312D-D356-49A2-AB3A-0B278D24B587}" presName="compNode" presStyleCnt="0"/>
      <dgm:spPr/>
    </dgm:pt>
    <dgm:pt modelId="{742F9791-A7D8-4BB9-ADD9-52438C7A1F5A}" type="pres">
      <dgm:prSet presAssocID="{B7D7312D-D356-49A2-AB3A-0B278D24B587}" presName="dummyConnPt" presStyleCnt="0"/>
      <dgm:spPr/>
    </dgm:pt>
    <dgm:pt modelId="{E5F859AD-F161-4E3F-8BF5-77594524475C}" type="pres">
      <dgm:prSet presAssocID="{B7D7312D-D356-49A2-AB3A-0B278D24B587}" presName="node" presStyleLbl="node1" presStyleIdx="13" presStyleCnt="18" custScaleX="210004" custScaleY="409005" custLinFactNeighborX="47133" custLinFactNeighborY="173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D9027B-A476-4095-9421-33F411DBDE52}" type="pres">
      <dgm:prSet presAssocID="{576469F3-73C2-43BE-A50B-7173F22B46D9}" presName="sibTrans" presStyleLbl="bgSibTrans2D1" presStyleIdx="13" presStyleCnt="17"/>
      <dgm:spPr/>
      <dgm:t>
        <a:bodyPr/>
        <a:lstStyle/>
        <a:p>
          <a:endParaRPr lang="it-IT"/>
        </a:p>
      </dgm:t>
    </dgm:pt>
    <dgm:pt modelId="{0A552E2B-D762-4450-804E-12FB13C52446}" type="pres">
      <dgm:prSet presAssocID="{46815F91-E9A3-4D37-BF83-A30787CB2F45}" presName="compNode" presStyleCnt="0"/>
      <dgm:spPr/>
    </dgm:pt>
    <dgm:pt modelId="{CE7C2B8D-698C-4017-A624-A2FC16BB7A6E}" type="pres">
      <dgm:prSet presAssocID="{46815F91-E9A3-4D37-BF83-A30787CB2F45}" presName="dummyConnPt" presStyleCnt="0"/>
      <dgm:spPr/>
    </dgm:pt>
    <dgm:pt modelId="{7F054F20-0AD4-41AE-8393-2E55042BBE84}" type="pres">
      <dgm:prSet presAssocID="{46815F91-E9A3-4D37-BF83-A30787CB2F45}" presName="node" presStyleLbl="node1" presStyleIdx="14" presStyleCnt="18" custScaleX="241076" custScaleY="237731" custLinFactNeighborX="29170" custLinFactNeighborY="857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CA249A-A45E-48B0-BC37-4F6A1C6BCD60}" type="pres">
      <dgm:prSet presAssocID="{AB391B45-C8AC-43C5-8C2C-7D8F5736E3FA}" presName="sibTrans" presStyleLbl="bgSibTrans2D1" presStyleIdx="14" presStyleCnt="17"/>
      <dgm:spPr/>
      <dgm:t>
        <a:bodyPr/>
        <a:lstStyle/>
        <a:p>
          <a:endParaRPr lang="it-IT"/>
        </a:p>
      </dgm:t>
    </dgm:pt>
    <dgm:pt modelId="{D3426A1A-30E8-46F4-8156-963CD19CCBD4}" type="pres">
      <dgm:prSet presAssocID="{2AFDB6FF-F582-4D80-8CD9-393C15A10973}" presName="compNode" presStyleCnt="0"/>
      <dgm:spPr/>
    </dgm:pt>
    <dgm:pt modelId="{13920F33-2751-458A-AAD4-5DDFECC01E71}" type="pres">
      <dgm:prSet presAssocID="{2AFDB6FF-F582-4D80-8CD9-393C15A10973}" presName="dummyConnPt" presStyleCnt="0"/>
      <dgm:spPr/>
    </dgm:pt>
    <dgm:pt modelId="{22041BD5-2945-4066-ADE0-3C7F754D07E1}" type="pres">
      <dgm:prSet presAssocID="{2AFDB6FF-F582-4D80-8CD9-393C15A10973}" presName="node" presStyleLbl="node1" presStyleIdx="15" presStyleCnt="18" custScaleX="302770" custScaleY="164992" custLinFactY="-41562" custLinFactNeighborX="-1123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3BA151-15BF-4A9F-8D1D-A9304536D2BD}" type="pres">
      <dgm:prSet presAssocID="{E1B1B9E6-C0D5-4852-A1BE-FE499B538645}" presName="sibTrans" presStyleLbl="bgSibTrans2D1" presStyleIdx="15" presStyleCnt="17"/>
      <dgm:spPr/>
      <dgm:t>
        <a:bodyPr/>
        <a:lstStyle/>
        <a:p>
          <a:endParaRPr lang="it-IT"/>
        </a:p>
      </dgm:t>
    </dgm:pt>
    <dgm:pt modelId="{6D53FBF6-9744-42D8-A1F7-4FBBD98B1527}" type="pres">
      <dgm:prSet presAssocID="{ACB3309B-0DD3-413F-A2AE-B9D2567E9E68}" presName="compNode" presStyleCnt="0"/>
      <dgm:spPr/>
    </dgm:pt>
    <dgm:pt modelId="{1C9037EC-E9F8-49DA-BE84-07AC1A891BCA}" type="pres">
      <dgm:prSet presAssocID="{ACB3309B-0DD3-413F-A2AE-B9D2567E9E68}" presName="dummyConnPt" presStyleCnt="0"/>
      <dgm:spPr/>
    </dgm:pt>
    <dgm:pt modelId="{1B33D5E1-B4E1-4B97-811F-A26ECD740D34}" type="pres">
      <dgm:prSet presAssocID="{ACB3309B-0DD3-413F-A2AE-B9D2567E9E68}" presName="node" presStyleLbl="node1" presStyleIdx="16" presStyleCnt="18" custScaleX="265866" custScaleY="139644" custLinFactY="-51638" custLinFactNeighborX="-1957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DBAA60-0776-478E-BBE3-5A448A4CD289}" type="pres">
      <dgm:prSet presAssocID="{35A445E8-2CE9-4633-92EA-AC8B28D496D6}" presName="sibTrans" presStyleLbl="bgSibTrans2D1" presStyleIdx="16" presStyleCnt="17"/>
      <dgm:spPr/>
      <dgm:t>
        <a:bodyPr/>
        <a:lstStyle/>
        <a:p>
          <a:endParaRPr lang="it-IT"/>
        </a:p>
      </dgm:t>
    </dgm:pt>
    <dgm:pt modelId="{C1C727F6-C40A-445E-8156-39EDB729FDE5}" type="pres">
      <dgm:prSet presAssocID="{B7114924-4FCB-45F8-B82E-D4839B3C5DA3}" presName="compNode" presStyleCnt="0"/>
      <dgm:spPr/>
    </dgm:pt>
    <dgm:pt modelId="{EA59B4EB-8110-4C9F-A9AB-1B1B1C5D82C0}" type="pres">
      <dgm:prSet presAssocID="{B7114924-4FCB-45F8-B82E-D4839B3C5DA3}" presName="dummyConnPt" presStyleCnt="0"/>
      <dgm:spPr/>
    </dgm:pt>
    <dgm:pt modelId="{E58BFA2E-44ED-47A6-B1BA-323C4424349B}" type="pres">
      <dgm:prSet presAssocID="{B7114924-4FCB-45F8-B82E-D4839B3C5DA3}" presName="node" presStyleLbl="node1" presStyleIdx="17" presStyleCnt="18" custScaleX="246303" custScaleY="300510" custLinFactY="-75569" custLinFactNeighborX="-71289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A987E90-A6B2-4E92-A4DC-09F200583A87}" type="presOf" srcId="{709E0922-A205-46A4-BC98-CE33D5B96910}" destId="{F8793908-ABE9-4E9F-B8CD-5C36CA29DF59}" srcOrd="0" destOrd="0" presId="urn:microsoft.com/office/officeart/2005/8/layout/bProcess4"/>
    <dgm:cxn modelId="{0881F02B-DA8B-40FB-B0A4-9D6C9BE05979}" type="presOf" srcId="{60619E4E-2161-4CCA-BF75-B0791761E978}" destId="{97E0F188-AF6B-403B-98E6-10E714D9842F}" srcOrd="0" destOrd="0" presId="urn:microsoft.com/office/officeart/2005/8/layout/bProcess4"/>
    <dgm:cxn modelId="{82C9B602-FEA6-4450-A4B6-1ECF78651AA3}" type="presOf" srcId="{AB391B45-C8AC-43C5-8C2C-7D8F5736E3FA}" destId="{FDCA249A-A45E-48B0-BC37-4F6A1C6BCD60}" srcOrd="0" destOrd="0" presId="urn:microsoft.com/office/officeart/2005/8/layout/bProcess4"/>
    <dgm:cxn modelId="{15F5821C-749D-4C89-A242-671DA8DB5BFA}" srcId="{051DF062-9FB8-4AA8-96B6-12D14562C57A}" destId="{A23F6A4A-7F41-4B6C-B3AD-9288558FE731}" srcOrd="9" destOrd="0" parTransId="{0D261D57-50F3-4A08-945F-6FF3A15E550A}" sibTransId="{A6BA68B7-1F51-42E7-9BC6-2246BBDC8D9E}"/>
    <dgm:cxn modelId="{F9F14C6B-386C-47D8-826F-7FD2829AFF0B}" type="presOf" srcId="{8F475906-78E8-4E14-BC6F-B8FF3AC7AA82}" destId="{4E4425C8-BB3B-4FCA-98CD-A140A9BDF5BA}" srcOrd="0" destOrd="0" presId="urn:microsoft.com/office/officeart/2005/8/layout/bProcess4"/>
    <dgm:cxn modelId="{411CC3FF-A2DF-4FBA-96BF-289C1F6C0DE3}" type="presOf" srcId="{19758F4B-2423-4A9A-8EBC-AC7441F334B3}" destId="{B1C18F78-D650-416D-8E68-495B9262C9D0}" srcOrd="0" destOrd="0" presId="urn:microsoft.com/office/officeart/2005/8/layout/bProcess4"/>
    <dgm:cxn modelId="{46F76197-68A2-4C01-9CE5-8D188D11B617}" type="presOf" srcId="{8D1606EE-4A6A-47C8-9B47-CB1E9E6E1240}" destId="{6C2A95A5-6F2F-43F5-AE4C-09E2A992D44E}" srcOrd="0" destOrd="0" presId="urn:microsoft.com/office/officeart/2005/8/layout/bProcess4"/>
    <dgm:cxn modelId="{6837361E-B2DF-404E-8667-15ADB7A186E8}" type="presOf" srcId="{E1B1B9E6-C0D5-4852-A1BE-FE499B538645}" destId="{723BA151-15BF-4A9F-8D1D-A9304536D2BD}" srcOrd="0" destOrd="0" presId="urn:microsoft.com/office/officeart/2005/8/layout/bProcess4"/>
    <dgm:cxn modelId="{C0D72BD2-8685-48A7-86AE-A5118C25121A}" type="presOf" srcId="{F4F15171-2475-47D1-8443-F5E58104F297}" destId="{C2F86FF8-99BB-426A-8530-B2BB393D78CC}" srcOrd="0" destOrd="0" presId="urn:microsoft.com/office/officeart/2005/8/layout/bProcess4"/>
    <dgm:cxn modelId="{D593FDA0-3EDF-44AD-B248-CD82A079AD7E}" type="presOf" srcId="{A23F6A4A-7F41-4B6C-B3AD-9288558FE731}" destId="{D8C3882C-63A7-4B0F-8C87-3F3415FB9D0B}" srcOrd="0" destOrd="0" presId="urn:microsoft.com/office/officeart/2005/8/layout/bProcess4"/>
    <dgm:cxn modelId="{35A84F2D-579D-4FB8-BB98-277E1E9F8EDE}" type="presOf" srcId="{46815F91-E9A3-4D37-BF83-A30787CB2F45}" destId="{7F054F20-0AD4-41AE-8393-2E55042BBE84}" srcOrd="0" destOrd="0" presId="urn:microsoft.com/office/officeart/2005/8/layout/bProcess4"/>
    <dgm:cxn modelId="{6145495F-3B78-49F2-8C42-B5C29AC7C4E6}" type="presOf" srcId="{55052C54-F850-4C79-8442-624468770D25}" destId="{99CDFF3C-FB23-48E4-A2A4-1FF978CD3E43}" srcOrd="0" destOrd="0" presId="urn:microsoft.com/office/officeart/2005/8/layout/bProcess4"/>
    <dgm:cxn modelId="{A60B3FDA-E5E6-4FC6-BDBF-057B60A34C1E}" type="presOf" srcId="{FE12D69F-477A-40FA-A91B-9716EC21985A}" destId="{E180EEF3-4516-4FC9-9097-A29CCD2CD113}" srcOrd="0" destOrd="0" presId="urn:microsoft.com/office/officeart/2005/8/layout/bProcess4"/>
    <dgm:cxn modelId="{98701D26-1C6E-406D-B04F-D98238753729}" type="presOf" srcId="{BD62473F-C869-4213-9348-A9524E67D0DC}" destId="{F1FB3D70-6DCD-4C7A-AF12-56F46F7C8BA4}" srcOrd="0" destOrd="0" presId="urn:microsoft.com/office/officeart/2005/8/layout/bProcess4"/>
    <dgm:cxn modelId="{4A1D11B2-3828-44F1-9EB5-4724B04FFBF6}" type="presOf" srcId="{697D23A1-2A8A-4C90-9900-80D66151642D}" destId="{B8AF65E4-4EA8-4001-A0C3-019A8CE42803}" srcOrd="0" destOrd="0" presId="urn:microsoft.com/office/officeart/2005/8/layout/bProcess4"/>
    <dgm:cxn modelId="{978573EE-F372-45D8-9595-DDFC89B2EDAD}" srcId="{051DF062-9FB8-4AA8-96B6-12D14562C57A}" destId="{55052C54-F850-4C79-8442-624468770D25}" srcOrd="1" destOrd="0" parTransId="{DE6F0E38-F869-4484-98C8-366DEAAECB6D}" sibTransId="{60619E4E-2161-4CCA-BF75-B0791761E978}"/>
    <dgm:cxn modelId="{4BE90EB2-1189-4869-9862-67A9760C39CF}" srcId="{051DF062-9FB8-4AA8-96B6-12D14562C57A}" destId="{5A835BDD-5105-4EDD-8C7F-64358A511536}" srcOrd="11" destOrd="0" parTransId="{178410DB-1B62-4F15-96BB-9B4C347FC4E3}" sibTransId="{8F475906-78E8-4E14-BC6F-B8FF3AC7AA82}"/>
    <dgm:cxn modelId="{2C73653A-6EE4-4765-9F43-F5CE103E251A}" type="presOf" srcId="{193256F5-3D01-4360-BE49-CF97FA7E42BA}" destId="{4C6BB959-0A0B-4E64-833C-0989E99B541F}" srcOrd="0" destOrd="0" presId="urn:microsoft.com/office/officeart/2005/8/layout/bProcess4"/>
    <dgm:cxn modelId="{480C5F01-F2BF-4B29-AAEC-8113244942FE}" type="presOf" srcId="{576469F3-73C2-43BE-A50B-7173F22B46D9}" destId="{EAD9027B-A476-4095-9421-33F411DBDE52}" srcOrd="0" destOrd="0" presId="urn:microsoft.com/office/officeart/2005/8/layout/bProcess4"/>
    <dgm:cxn modelId="{D74BDF2E-E767-4C23-B36A-961D13AF5BA2}" srcId="{051DF062-9FB8-4AA8-96B6-12D14562C57A}" destId="{FEBC2A8D-F5CD-4154-83F5-B633D97E6060}" srcOrd="2" destOrd="0" parTransId="{7DB9BCFA-BADC-459D-8A73-C153CCAC067A}" sibTransId="{2600AD30-9007-4EE3-972F-3EA972EEA129}"/>
    <dgm:cxn modelId="{52CB302A-B29D-4BEC-8CDF-B0F514D954E4}" type="presOf" srcId="{A6BA68B7-1F51-42E7-9BC6-2246BBDC8D9E}" destId="{0D3834D7-43E7-44A8-8A1E-0ED0621472C8}" srcOrd="0" destOrd="0" presId="urn:microsoft.com/office/officeart/2005/8/layout/bProcess4"/>
    <dgm:cxn modelId="{161800DE-FC83-443D-BF13-CFEC96B68818}" srcId="{051DF062-9FB8-4AA8-96B6-12D14562C57A}" destId="{2AFDB6FF-F582-4D80-8CD9-393C15A10973}" srcOrd="15" destOrd="0" parTransId="{59134DD3-3AE6-4D88-BA43-59771739247B}" sibTransId="{E1B1B9E6-C0D5-4852-A1BE-FE499B538645}"/>
    <dgm:cxn modelId="{1EC74894-F6C3-4405-BB8A-34EDFA6AB404}" srcId="{051DF062-9FB8-4AA8-96B6-12D14562C57A}" destId="{ACB3309B-0DD3-413F-A2AE-B9D2567E9E68}" srcOrd="16" destOrd="0" parTransId="{4C7D328B-DA09-495A-AB0F-7C877AA7EB4E}" sibTransId="{35A445E8-2CE9-4633-92EA-AC8B28D496D6}"/>
    <dgm:cxn modelId="{35127A5E-8D42-49AA-AA6B-6491653F87A3}" type="presOf" srcId="{2AFDB6FF-F582-4D80-8CD9-393C15A10973}" destId="{22041BD5-2945-4066-ADE0-3C7F754D07E1}" srcOrd="0" destOrd="0" presId="urn:microsoft.com/office/officeart/2005/8/layout/bProcess4"/>
    <dgm:cxn modelId="{FC1697FD-FA7E-412C-8F95-1596116BDA0B}" type="presOf" srcId="{B7114924-4FCB-45F8-B82E-D4839B3C5DA3}" destId="{E58BFA2E-44ED-47A6-B1BA-323C4424349B}" srcOrd="0" destOrd="0" presId="urn:microsoft.com/office/officeart/2005/8/layout/bProcess4"/>
    <dgm:cxn modelId="{45748549-2869-47B9-8C14-CF8945FAEB6A}" srcId="{051DF062-9FB8-4AA8-96B6-12D14562C57A}" destId="{8D1606EE-4A6A-47C8-9B47-CB1E9E6E1240}" srcOrd="4" destOrd="0" parTransId="{F2F7967E-A04C-46A8-8B2A-303DC48E5107}" sibTransId="{9C4258DC-91FF-49D9-84B4-6A5580DDABF3}"/>
    <dgm:cxn modelId="{996A2A17-8BB7-40A2-AF38-362509DED589}" srcId="{051DF062-9FB8-4AA8-96B6-12D14562C57A}" destId="{FE12D69F-477A-40FA-A91B-9716EC21985A}" srcOrd="8" destOrd="0" parTransId="{491CC696-5242-4AA7-A7C2-9C0C397AE16A}" sibTransId="{709E0922-A205-46A4-BC98-CE33D5B96910}"/>
    <dgm:cxn modelId="{4532EDAA-DE11-4B10-9689-72EE51AB2A5C}" type="presOf" srcId="{1B98AC08-ED43-484C-AC85-A29CCD4CEE27}" destId="{2BE4F4B3-2340-4A29-8F62-2AB973BBB6DA}" srcOrd="0" destOrd="0" presId="urn:microsoft.com/office/officeart/2005/8/layout/bProcess4"/>
    <dgm:cxn modelId="{9DA2013E-3578-4CC0-9A38-A72956EF081B}" srcId="{051DF062-9FB8-4AA8-96B6-12D14562C57A}" destId="{BD62473F-C869-4213-9348-A9524E67D0DC}" srcOrd="7" destOrd="0" parTransId="{E5B327E1-1E46-4838-8B99-593AE036BA1B}" sibTransId="{155DB0D3-38A4-4EDF-8672-6B3EEEC2092B}"/>
    <dgm:cxn modelId="{716A5B76-8FE0-47BA-82E9-74FA75E5BD85}" type="presOf" srcId="{DD8FBCC8-A172-425F-8CDC-E8406B2255DC}" destId="{3ACB37EF-B12E-48A6-9B1F-6CE2B0363C33}" srcOrd="0" destOrd="0" presId="urn:microsoft.com/office/officeart/2005/8/layout/bProcess4"/>
    <dgm:cxn modelId="{F550C3BE-4DED-4D71-8F9A-99BBC070B9B9}" srcId="{051DF062-9FB8-4AA8-96B6-12D14562C57A}" destId="{B7D7312D-D356-49A2-AB3A-0B278D24B587}" srcOrd="13" destOrd="0" parTransId="{E2DE70F9-32E2-47E6-BA2C-2F98CBDC7684}" sibTransId="{576469F3-73C2-43BE-A50B-7173F22B46D9}"/>
    <dgm:cxn modelId="{73F831CD-4173-41C9-99B5-F91A52D79EE3}" srcId="{051DF062-9FB8-4AA8-96B6-12D14562C57A}" destId="{63D423AE-7D71-41F4-9352-2F0009831C54}" srcOrd="5" destOrd="0" parTransId="{5F2C7236-30D1-48FC-A643-E2AB7184D0D1}" sibTransId="{193256F5-3D01-4360-BE49-CF97FA7E42BA}"/>
    <dgm:cxn modelId="{9925C8C8-79CC-4295-818E-D0821A876982}" srcId="{051DF062-9FB8-4AA8-96B6-12D14562C57A}" destId="{1B98AC08-ED43-484C-AC85-A29CCD4CEE27}" srcOrd="12" destOrd="0" parTransId="{B9F03086-52D0-4814-BED4-54037BE1C2A5}" sibTransId="{F4F15171-2475-47D1-8443-F5E58104F297}"/>
    <dgm:cxn modelId="{31FF0D10-8685-45F0-B51F-6E3F8B085AEE}" srcId="{051DF062-9FB8-4AA8-96B6-12D14562C57A}" destId="{DD8FBCC8-A172-425F-8CDC-E8406B2255DC}" srcOrd="0" destOrd="0" parTransId="{A1DE4BD4-942F-4DC0-8115-231E0F1E392D}" sibTransId="{4ED0D146-C77A-4363-A350-E3AFE8B42B81}"/>
    <dgm:cxn modelId="{820C4F77-6DEA-4AA8-BD00-55655E3E1BB5}" type="presOf" srcId="{63D423AE-7D71-41F4-9352-2F0009831C54}" destId="{8D2DC035-9B27-496C-9125-463A284A383B}" srcOrd="0" destOrd="0" presId="urn:microsoft.com/office/officeart/2005/8/layout/bProcess4"/>
    <dgm:cxn modelId="{64EAD961-2295-4FC0-B34A-09922874BF55}" type="presOf" srcId="{CB4088F5-BE01-4416-9C7E-4D82A719860B}" destId="{3F2A66F3-73E4-4D55-8BD2-A7D575996B52}" srcOrd="0" destOrd="0" presId="urn:microsoft.com/office/officeart/2005/8/layout/bProcess4"/>
    <dgm:cxn modelId="{CC1E8AFA-E6D2-4558-BDFA-1D02949A770E}" type="presOf" srcId="{5A835BDD-5105-4EDD-8C7F-64358A511536}" destId="{E49AA60E-51D7-46EB-9314-62CDE5258B11}" srcOrd="0" destOrd="0" presId="urn:microsoft.com/office/officeart/2005/8/layout/bProcess4"/>
    <dgm:cxn modelId="{CB85472B-C2C8-4A33-BE8D-222B85633641}" type="presOf" srcId="{4ED0D146-C77A-4363-A350-E3AFE8B42B81}" destId="{9D9BAC5F-C5B9-469C-B7EF-BEB4BD3F1125}" srcOrd="0" destOrd="0" presId="urn:microsoft.com/office/officeart/2005/8/layout/bProcess4"/>
    <dgm:cxn modelId="{B5FCFC46-CC65-4F91-9542-1AB4B389A309}" type="presOf" srcId="{5A955AAA-F08B-4C8D-AE2D-5A470F44ACC9}" destId="{E2364B28-8965-4D0F-AB9C-42154492C1C0}" srcOrd="0" destOrd="0" presId="urn:microsoft.com/office/officeart/2005/8/layout/bProcess4"/>
    <dgm:cxn modelId="{8343E417-FF93-4108-BBF5-B5E37FE4626C}" type="presOf" srcId="{FEBC2A8D-F5CD-4154-83F5-B633D97E6060}" destId="{F2B87633-01C2-40F5-862E-59529BFF858C}" srcOrd="0" destOrd="0" presId="urn:microsoft.com/office/officeart/2005/8/layout/bProcess4"/>
    <dgm:cxn modelId="{49AC5EF2-B52A-4744-996F-7879890DC182}" srcId="{051DF062-9FB8-4AA8-96B6-12D14562C57A}" destId="{697D23A1-2A8A-4C90-9900-80D66151642D}" srcOrd="3" destOrd="0" parTransId="{8CF24E4A-CD06-4417-A472-92AB2FABC467}" sibTransId="{CB4088F5-BE01-4416-9C7E-4D82A719860B}"/>
    <dgm:cxn modelId="{C0C1DCB8-6063-43D4-A611-F60FAA4D7C72}" type="presOf" srcId="{E52846F0-D8D2-4401-BC24-5981088C75FA}" destId="{A18EE31F-6582-429D-833A-97A1B8EFC31F}" srcOrd="0" destOrd="0" presId="urn:microsoft.com/office/officeart/2005/8/layout/bProcess4"/>
    <dgm:cxn modelId="{502E601A-006A-4019-909A-1780575CFC45}" srcId="{051DF062-9FB8-4AA8-96B6-12D14562C57A}" destId="{46815F91-E9A3-4D37-BF83-A30787CB2F45}" srcOrd="14" destOrd="0" parTransId="{609653E2-9B8E-4252-B6E9-CF9503DCFFE0}" sibTransId="{AB391B45-C8AC-43C5-8C2C-7D8F5736E3FA}"/>
    <dgm:cxn modelId="{DA8A7C55-0B55-454B-AD81-EB5B827309CE}" type="presOf" srcId="{B7D7312D-D356-49A2-AB3A-0B278D24B587}" destId="{E5F859AD-F161-4E3F-8BF5-77594524475C}" srcOrd="0" destOrd="0" presId="urn:microsoft.com/office/officeart/2005/8/layout/bProcess4"/>
    <dgm:cxn modelId="{3B04B3BC-F4A4-4A0B-89EB-78D6A38CB8EA}" srcId="{051DF062-9FB8-4AA8-96B6-12D14562C57A}" destId="{5A955AAA-F08B-4C8D-AE2D-5A470F44ACC9}" srcOrd="10" destOrd="0" parTransId="{77E7B277-6783-49D2-963D-264DBC79936F}" sibTransId="{E52846F0-D8D2-4401-BC24-5981088C75FA}"/>
    <dgm:cxn modelId="{F24CC81D-91B6-4535-A367-CA15BCE357FF}" type="presOf" srcId="{155DB0D3-38A4-4EDF-8672-6B3EEEC2092B}" destId="{90551D76-1417-474A-B8EC-38D2656BC5AE}" srcOrd="0" destOrd="0" presId="urn:microsoft.com/office/officeart/2005/8/layout/bProcess4"/>
    <dgm:cxn modelId="{F6E7DD9B-1987-448A-9F09-1FF8454578D4}" type="presOf" srcId="{051DF062-9FB8-4AA8-96B6-12D14562C57A}" destId="{9F470C5E-E5FB-40CC-9BA7-1EC1B68DDACD}" srcOrd="0" destOrd="0" presId="urn:microsoft.com/office/officeart/2005/8/layout/bProcess4"/>
    <dgm:cxn modelId="{215C3B74-2C5C-443D-9123-EB524E3FD823}" type="presOf" srcId="{0BF34A64-1306-4DD7-9552-B24AE2CD8042}" destId="{8463E87C-F2EF-4BD0-8338-9A22B64DA9F3}" srcOrd="0" destOrd="0" presId="urn:microsoft.com/office/officeart/2005/8/layout/bProcess4"/>
    <dgm:cxn modelId="{0FD54528-8787-4CD7-8C6F-9B19A9CCB83D}" srcId="{051DF062-9FB8-4AA8-96B6-12D14562C57A}" destId="{B7114924-4FCB-45F8-B82E-D4839B3C5DA3}" srcOrd="17" destOrd="0" parTransId="{51E9899F-990E-445A-8FC8-4042C11909E8}" sibTransId="{5EE83BFB-2DCE-4EC7-A1BC-FA42831173E7}"/>
    <dgm:cxn modelId="{3F8EDCDD-504F-490D-B87D-53945E3B8BF9}" srcId="{051DF062-9FB8-4AA8-96B6-12D14562C57A}" destId="{19758F4B-2423-4A9A-8EBC-AC7441F334B3}" srcOrd="6" destOrd="0" parTransId="{9241F29B-0740-4E4A-A579-80530453B5EB}" sibTransId="{0BF34A64-1306-4DD7-9552-B24AE2CD8042}"/>
    <dgm:cxn modelId="{FC06C120-C225-4D89-B1F5-2BEF92D31C62}" type="presOf" srcId="{35A445E8-2CE9-4633-92EA-AC8B28D496D6}" destId="{BFDBAA60-0776-478E-BBE3-5A448A4CD289}" srcOrd="0" destOrd="0" presId="urn:microsoft.com/office/officeart/2005/8/layout/bProcess4"/>
    <dgm:cxn modelId="{803AC812-5A60-4D3A-9118-235A2478ED67}" type="presOf" srcId="{ACB3309B-0DD3-413F-A2AE-B9D2567E9E68}" destId="{1B33D5E1-B4E1-4B97-811F-A26ECD740D34}" srcOrd="0" destOrd="0" presId="urn:microsoft.com/office/officeart/2005/8/layout/bProcess4"/>
    <dgm:cxn modelId="{F5134F0C-DF73-4B05-A87D-593683C0B26A}" type="presOf" srcId="{2600AD30-9007-4EE3-972F-3EA972EEA129}" destId="{1C9F509E-E020-4A6A-BE6E-39AB177CEA80}" srcOrd="0" destOrd="0" presId="urn:microsoft.com/office/officeart/2005/8/layout/bProcess4"/>
    <dgm:cxn modelId="{6F98D7A7-6E32-4817-918E-A2EC752F92BB}" type="presOf" srcId="{9C4258DC-91FF-49D9-84B4-6A5580DDABF3}" destId="{4C5BEDB0-6D94-4E5B-9AD8-C32F953D0CDD}" srcOrd="0" destOrd="0" presId="urn:microsoft.com/office/officeart/2005/8/layout/bProcess4"/>
    <dgm:cxn modelId="{6D2DB83F-C3C4-4F50-88E4-B0F70286EC49}" type="presParOf" srcId="{9F470C5E-E5FB-40CC-9BA7-1EC1B68DDACD}" destId="{D6775CF1-B4EC-4238-A0DD-3F3BD229133A}" srcOrd="0" destOrd="0" presId="urn:microsoft.com/office/officeart/2005/8/layout/bProcess4"/>
    <dgm:cxn modelId="{574B2319-9B31-45A9-B816-D1F8054E1751}" type="presParOf" srcId="{D6775CF1-B4EC-4238-A0DD-3F3BD229133A}" destId="{1196D836-20E7-4EF4-9526-0A43080638B1}" srcOrd="0" destOrd="0" presId="urn:microsoft.com/office/officeart/2005/8/layout/bProcess4"/>
    <dgm:cxn modelId="{001A17F0-DBE6-4E55-95AB-EA57FF2B1FF1}" type="presParOf" srcId="{D6775CF1-B4EC-4238-A0DD-3F3BD229133A}" destId="{3ACB37EF-B12E-48A6-9B1F-6CE2B0363C33}" srcOrd="1" destOrd="0" presId="urn:microsoft.com/office/officeart/2005/8/layout/bProcess4"/>
    <dgm:cxn modelId="{4FEC71C6-CD08-4C5E-9818-346F278500DE}" type="presParOf" srcId="{9F470C5E-E5FB-40CC-9BA7-1EC1B68DDACD}" destId="{9D9BAC5F-C5B9-469C-B7EF-BEB4BD3F1125}" srcOrd="1" destOrd="0" presId="urn:microsoft.com/office/officeart/2005/8/layout/bProcess4"/>
    <dgm:cxn modelId="{7130BD60-EB02-4299-9FD3-8B2345700818}" type="presParOf" srcId="{9F470C5E-E5FB-40CC-9BA7-1EC1B68DDACD}" destId="{3C10E524-1AAF-4AB1-9034-5E6FE3B19C90}" srcOrd="2" destOrd="0" presId="urn:microsoft.com/office/officeart/2005/8/layout/bProcess4"/>
    <dgm:cxn modelId="{ED76D395-1946-40AE-B50C-6C6C2335A6EE}" type="presParOf" srcId="{3C10E524-1AAF-4AB1-9034-5E6FE3B19C90}" destId="{20A92BDA-63B4-4312-AB84-B9968FA25F6F}" srcOrd="0" destOrd="0" presId="urn:microsoft.com/office/officeart/2005/8/layout/bProcess4"/>
    <dgm:cxn modelId="{E89610DE-AF58-4639-BCC0-1413F2EE4307}" type="presParOf" srcId="{3C10E524-1AAF-4AB1-9034-5E6FE3B19C90}" destId="{99CDFF3C-FB23-48E4-A2A4-1FF978CD3E43}" srcOrd="1" destOrd="0" presId="urn:microsoft.com/office/officeart/2005/8/layout/bProcess4"/>
    <dgm:cxn modelId="{2B81C4E9-161F-4C4A-B809-68E78DF86641}" type="presParOf" srcId="{9F470C5E-E5FB-40CC-9BA7-1EC1B68DDACD}" destId="{97E0F188-AF6B-403B-98E6-10E714D9842F}" srcOrd="3" destOrd="0" presId="urn:microsoft.com/office/officeart/2005/8/layout/bProcess4"/>
    <dgm:cxn modelId="{5DE8922C-A578-4A8F-94EB-416D6B9D027B}" type="presParOf" srcId="{9F470C5E-E5FB-40CC-9BA7-1EC1B68DDACD}" destId="{35D44A0E-ED68-4E56-8FD2-634C69825BD7}" srcOrd="4" destOrd="0" presId="urn:microsoft.com/office/officeart/2005/8/layout/bProcess4"/>
    <dgm:cxn modelId="{2F53553D-38EF-47F2-8023-BCF2770D7279}" type="presParOf" srcId="{35D44A0E-ED68-4E56-8FD2-634C69825BD7}" destId="{9DFE32D7-E9EE-4C88-ACF3-61ADDD2FEAEA}" srcOrd="0" destOrd="0" presId="urn:microsoft.com/office/officeart/2005/8/layout/bProcess4"/>
    <dgm:cxn modelId="{6D6E9AA0-EF7E-4C49-8939-557032BD2347}" type="presParOf" srcId="{35D44A0E-ED68-4E56-8FD2-634C69825BD7}" destId="{F2B87633-01C2-40F5-862E-59529BFF858C}" srcOrd="1" destOrd="0" presId="urn:microsoft.com/office/officeart/2005/8/layout/bProcess4"/>
    <dgm:cxn modelId="{75D6584F-6F75-4F02-9A4E-F7F52698D9B8}" type="presParOf" srcId="{9F470C5E-E5FB-40CC-9BA7-1EC1B68DDACD}" destId="{1C9F509E-E020-4A6A-BE6E-39AB177CEA80}" srcOrd="5" destOrd="0" presId="urn:microsoft.com/office/officeart/2005/8/layout/bProcess4"/>
    <dgm:cxn modelId="{560EF750-9801-4E1C-A3E7-BE5D87729BF6}" type="presParOf" srcId="{9F470C5E-E5FB-40CC-9BA7-1EC1B68DDACD}" destId="{803D9910-134F-40D8-8E7C-FF7D55EA74A3}" srcOrd="6" destOrd="0" presId="urn:microsoft.com/office/officeart/2005/8/layout/bProcess4"/>
    <dgm:cxn modelId="{5369AD8C-3483-4202-8E7D-2E226FA3DB67}" type="presParOf" srcId="{803D9910-134F-40D8-8E7C-FF7D55EA74A3}" destId="{D22C3B60-5249-4AD3-A80E-A6C1FCF68ECC}" srcOrd="0" destOrd="0" presId="urn:microsoft.com/office/officeart/2005/8/layout/bProcess4"/>
    <dgm:cxn modelId="{FB1C6543-9AB9-4C81-A04B-30745B63E192}" type="presParOf" srcId="{803D9910-134F-40D8-8E7C-FF7D55EA74A3}" destId="{B8AF65E4-4EA8-4001-A0C3-019A8CE42803}" srcOrd="1" destOrd="0" presId="urn:microsoft.com/office/officeart/2005/8/layout/bProcess4"/>
    <dgm:cxn modelId="{AAC57018-44BB-4470-B2A1-04486B83D7A2}" type="presParOf" srcId="{9F470C5E-E5FB-40CC-9BA7-1EC1B68DDACD}" destId="{3F2A66F3-73E4-4D55-8BD2-A7D575996B52}" srcOrd="7" destOrd="0" presId="urn:microsoft.com/office/officeart/2005/8/layout/bProcess4"/>
    <dgm:cxn modelId="{F2F19D29-4F25-4AC3-9267-58DEF93511FD}" type="presParOf" srcId="{9F470C5E-E5FB-40CC-9BA7-1EC1B68DDACD}" destId="{166F566C-0291-4CFB-A87D-1BA2FBDFBB27}" srcOrd="8" destOrd="0" presId="urn:microsoft.com/office/officeart/2005/8/layout/bProcess4"/>
    <dgm:cxn modelId="{B4C4BEAA-D584-4E51-A3AF-DE96C7285744}" type="presParOf" srcId="{166F566C-0291-4CFB-A87D-1BA2FBDFBB27}" destId="{D42BAE21-9F13-4297-8F14-59914E8F0EF8}" srcOrd="0" destOrd="0" presId="urn:microsoft.com/office/officeart/2005/8/layout/bProcess4"/>
    <dgm:cxn modelId="{FE1ADAD5-AF65-4F1C-AB4B-A4EE62A9C434}" type="presParOf" srcId="{166F566C-0291-4CFB-A87D-1BA2FBDFBB27}" destId="{6C2A95A5-6F2F-43F5-AE4C-09E2A992D44E}" srcOrd="1" destOrd="0" presId="urn:microsoft.com/office/officeart/2005/8/layout/bProcess4"/>
    <dgm:cxn modelId="{42721F84-BB17-49F7-96B8-D02339E7B4E2}" type="presParOf" srcId="{9F470C5E-E5FB-40CC-9BA7-1EC1B68DDACD}" destId="{4C5BEDB0-6D94-4E5B-9AD8-C32F953D0CDD}" srcOrd="9" destOrd="0" presId="urn:microsoft.com/office/officeart/2005/8/layout/bProcess4"/>
    <dgm:cxn modelId="{516395DC-6F13-430F-ADE8-59AD39967709}" type="presParOf" srcId="{9F470C5E-E5FB-40CC-9BA7-1EC1B68DDACD}" destId="{646A1854-25CE-445C-B47F-159E5A2CF523}" srcOrd="10" destOrd="0" presId="urn:microsoft.com/office/officeart/2005/8/layout/bProcess4"/>
    <dgm:cxn modelId="{B95BA1BF-4335-451C-90D3-DDF6CDA702CD}" type="presParOf" srcId="{646A1854-25CE-445C-B47F-159E5A2CF523}" destId="{28871452-2E15-4BD2-ACD9-4B2C18EE07F8}" srcOrd="0" destOrd="0" presId="urn:microsoft.com/office/officeart/2005/8/layout/bProcess4"/>
    <dgm:cxn modelId="{17D12CC1-5825-499C-BB94-A6E98F693CEE}" type="presParOf" srcId="{646A1854-25CE-445C-B47F-159E5A2CF523}" destId="{8D2DC035-9B27-496C-9125-463A284A383B}" srcOrd="1" destOrd="0" presId="urn:microsoft.com/office/officeart/2005/8/layout/bProcess4"/>
    <dgm:cxn modelId="{63E87A89-3330-47BC-B024-C878F162D3F4}" type="presParOf" srcId="{9F470C5E-E5FB-40CC-9BA7-1EC1B68DDACD}" destId="{4C6BB959-0A0B-4E64-833C-0989E99B541F}" srcOrd="11" destOrd="0" presId="urn:microsoft.com/office/officeart/2005/8/layout/bProcess4"/>
    <dgm:cxn modelId="{4DAFADF5-15CD-49F7-AE32-14527B6F1D15}" type="presParOf" srcId="{9F470C5E-E5FB-40CC-9BA7-1EC1B68DDACD}" destId="{0F766A09-AB0F-432A-87A2-74DAC8BC9DD7}" srcOrd="12" destOrd="0" presId="urn:microsoft.com/office/officeart/2005/8/layout/bProcess4"/>
    <dgm:cxn modelId="{F9C7A4D2-7899-40CC-9F3D-B29F39B8FBFE}" type="presParOf" srcId="{0F766A09-AB0F-432A-87A2-74DAC8BC9DD7}" destId="{2DEB7798-E8DB-4864-A152-BD3E31CB1D6E}" srcOrd="0" destOrd="0" presId="urn:microsoft.com/office/officeart/2005/8/layout/bProcess4"/>
    <dgm:cxn modelId="{8027DC2C-893A-4E7E-906D-3189FFEE3436}" type="presParOf" srcId="{0F766A09-AB0F-432A-87A2-74DAC8BC9DD7}" destId="{B1C18F78-D650-416D-8E68-495B9262C9D0}" srcOrd="1" destOrd="0" presId="urn:microsoft.com/office/officeart/2005/8/layout/bProcess4"/>
    <dgm:cxn modelId="{6B6E625B-A3B7-4414-BDB6-E242416E9475}" type="presParOf" srcId="{9F470C5E-E5FB-40CC-9BA7-1EC1B68DDACD}" destId="{8463E87C-F2EF-4BD0-8338-9A22B64DA9F3}" srcOrd="13" destOrd="0" presId="urn:microsoft.com/office/officeart/2005/8/layout/bProcess4"/>
    <dgm:cxn modelId="{98AEF2DF-9397-4646-951F-872B64F531D7}" type="presParOf" srcId="{9F470C5E-E5FB-40CC-9BA7-1EC1B68DDACD}" destId="{786E98D6-14E0-430D-8FD1-6CAEE0D0D7D7}" srcOrd="14" destOrd="0" presId="urn:microsoft.com/office/officeart/2005/8/layout/bProcess4"/>
    <dgm:cxn modelId="{81DD17D6-9590-40C2-A8A5-B55C487345B9}" type="presParOf" srcId="{786E98D6-14E0-430D-8FD1-6CAEE0D0D7D7}" destId="{F942822D-1DEF-4C8F-9E8B-97017ECCD87F}" srcOrd="0" destOrd="0" presId="urn:microsoft.com/office/officeart/2005/8/layout/bProcess4"/>
    <dgm:cxn modelId="{D1B36D21-E156-4FFF-8FEA-38352A93F797}" type="presParOf" srcId="{786E98D6-14E0-430D-8FD1-6CAEE0D0D7D7}" destId="{F1FB3D70-6DCD-4C7A-AF12-56F46F7C8BA4}" srcOrd="1" destOrd="0" presId="urn:microsoft.com/office/officeart/2005/8/layout/bProcess4"/>
    <dgm:cxn modelId="{2DC6A692-FE0F-4271-8BAD-A13E6C3AAE76}" type="presParOf" srcId="{9F470C5E-E5FB-40CC-9BA7-1EC1B68DDACD}" destId="{90551D76-1417-474A-B8EC-38D2656BC5AE}" srcOrd="15" destOrd="0" presId="urn:microsoft.com/office/officeart/2005/8/layout/bProcess4"/>
    <dgm:cxn modelId="{34201987-007F-4C5C-B6AD-CA74021D9D63}" type="presParOf" srcId="{9F470C5E-E5FB-40CC-9BA7-1EC1B68DDACD}" destId="{59561AFF-AE0E-4DB4-B0EE-5C7C8125A5F2}" srcOrd="16" destOrd="0" presId="urn:microsoft.com/office/officeart/2005/8/layout/bProcess4"/>
    <dgm:cxn modelId="{DB4A5C13-341E-4A74-9C64-DBD95E257934}" type="presParOf" srcId="{59561AFF-AE0E-4DB4-B0EE-5C7C8125A5F2}" destId="{D2D10847-0768-42A4-A929-C07CF86177D2}" srcOrd="0" destOrd="0" presId="urn:microsoft.com/office/officeart/2005/8/layout/bProcess4"/>
    <dgm:cxn modelId="{5F3EA6E0-FC1F-4EB2-8586-7F02A8184BE9}" type="presParOf" srcId="{59561AFF-AE0E-4DB4-B0EE-5C7C8125A5F2}" destId="{E180EEF3-4516-4FC9-9097-A29CCD2CD113}" srcOrd="1" destOrd="0" presId="urn:microsoft.com/office/officeart/2005/8/layout/bProcess4"/>
    <dgm:cxn modelId="{3A7F9B6F-55E1-4DB4-AF37-21054C01C0D1}" type="presParOf" srcId="{9F470C5E-E5FB-40CC-9BA7-1EC1B68DDACD}" destId="{F8793908-ABE9-4E9F-B8CD-5C36CA29DF59}" srcOrd="17" destOrd="0" presId="urn:microsoft.com/office/officeart/2005/8/layout/bProcess4"/>
    <dgm:cxn modelId="{31F5DCE4-BD6F-49E1-8C8B-03BEE78AE988}" type="presParOf" srcId="{9F470C5E-E5FB-40CC-9BA7-1EC1B68DDACD}" destId="{28477116-4130-4893-B096-52EA9709C7AC}" srcOrd="18" destOrd="0" presId="urn:microsoft.com/office/officeart/2005/8/layout/bProcess4"/>
    <dgm:cxn modelId="{14B8D72C-EA18-417C-B4A3-8E22826CDD29}" type="presParOf" srcId="{28477116-4130-4893-B096-52EA9709C7AC}" destId="{2903C7FC-3366-4024-AD5E-BF85CDB1ECE5}" srcOrd="0" destOrd="0" presId="urn:microsoft.com/office/officeart/2005/8/layout/bProcess4"/>
    <dgm:cxn modelId="{FED89EA7-D54C-4ABF-A493-F965E157CD18}" type="presParOf" srcId="{28477116-4130-4893-B096-52EA9709C7AC}" destId="{D8C3882C-63A7-4B0F-8C87-3F3415FB9D0B}" srcOrd="1" destOrd="0" presId="urn:microsoft.com/office/officeart/2005/8/layout/bProcess4"/>
    <dgm:cxn modelId="{BF5C3664-05DC-40F7-9333-D9BE9D8FE601}" type="presParOf" srcId="{9F470C5E-E5FB-40CC-9BA7-1EC1B68DDACD}" destId="{0D3834D7-43E7-44A8-8A1E-0ED0621472C8}" srcOrd="19" destOrd="0" presId="urn:microsoft.com/office/officeart/2005/8/layout/bProcess4"/>
    <dgm:cxn modelId="{761C15ED-A1C4-49C3-B547-0FA7A21519AC}" type="presParOf" srcId="{9F470C5E-E5FB-40CC-9BA7-1EC1B68DDACD}" destId="{DD8FF982-F555-428E-8DA4-B2499FD2ECCF}" srcOrd="20" destOrd="0" presId="urn:microsoft.com/office/officeart/2005/8/layout/bProcess4"/>
    <dgm:cxn modelId="{A775D5B6-1966-454C-B96D-6666BA7AB887}" type="presParOf" srcId="{DD8FF982-F555-428E-8DA4-B2499FD2ECCF}" destId="{8D7C077F-69B5-42F9-97E3-F6A6BCA2AD3D}" srcOrd="0" destOrd="0" presId="urn:microsoft.com/office/officeart/2005/8/layout/bProcess4"/>
    <dgm:cxn modelId="{A7C63DA1-C92C-4192-9B1D-CE57BC2FAE93}" type="presParOf" srcId="{DD8FF982-F555-428E-8DA4-B2499FD2ECCF}" destId="{E2364B28-8965-4D0F-AB9C-42154492C1C0}" srcOrd="1" destOrd="0" presId="urn:microsoft.com/office/officeart/2005/8/layout/bProcess4"/>
    <dgm:cxn modelId="{51A429ED-994A-459E-A193-1E920CB536E6}" type="presParOf" srcId="{9F470C5E-E5FB-40CC-9BA7-1EC1B68DDACD}" destId="{A18EE31F-6582-429D-833A-97A1B8EFC31F}" srcOrd="21" destOrd="0" presId="urn:microsoft.com/office/officeart/2005/8/layout/bProcess4"/>
    <dgm:cxn modelId="{98BB28DC-490F-45BD-9F49-D03F32D57BB6}" type="presParOf" srcId="{9F470C5E-E5FB-40CC-9BA7-1EC1B68DDACD}" destId="{372D2C87-05FA-4651-A91B-6DCF6E1F7AF5}" srcOrd="22" destOrd="0" presId="urn:microsoft.com/office/officeart/2005/8/layout/bProcess4"/>
    <dgm:cxn modelId="{91A01A77-B264-4149-9962-D636657D9BC8}" type="presParOf" srcId="{372D2C87-05FA-4651-A91B-6DCF6E1F7AF5}" destId="{E104850B-D477-4055-93F9-B87D91A61A97}" srcOrd="0" destOrd="0" presId="urn:microsoft.com/office/officeart/2005/8/layout/bProcess4"/>
    <dgm:cxn modelId="{8F7DF07F-0170-439F-82B7-1682FE56B674}" type="presParOf" srcId="{372D2C87-05FA-4651-A91B-6DCF6E1F7AF5}" destId="{E49AA60E-51D7-46EB-9314-62CDE5258B11}" srcOrd="1" destOrd="0" presId="urn:microsoft.com/office/officeart/2005/8/layout/bProcess4"/>
    <dgm:cxn modelId="{8B6C223C-CB9C-4490-BEC7-E46AC19B74C5}" type="presParOf" srcId="{9F470C5E-E5FB-40CC-9BA7-1EC1B68DDACD}" destId="{4E4425C8-BB3B-4FCA-98CD-A140A9BDF5BA}" srcOrd="23" destOrd="0" presId="urn:microsoft.com/office/officeart/2005/8/layout/bProcess4"/>
    <dgm:cxn modelId="{BEA93343-E171-4C83-8FB7-B3D2D54C1ACB}" type="presParOf" srcId="{9F470C5E-E5FB-40CC-9BA7-1EC1B68DDACD}" destId="{BA5B6A89-A52F-4704-8D61-0C93B0D116DB}" srcOrd="24" destOrd="0" presId="urn:microsoft.com/office/officeart/2005/8/layout/bProcess4"/>
    <dgm:cxn modelId="{75FDAA55-AE05-479A-8F25-F30711A0000E}" type="presParOf" srcId="{BA5B6A89-A52F-4704-8D61-0C93B0D116DB}" destId="{2C8CAACD-2D93-46BE-A6CA-3418FF9FBCE5}" srcOrd="0" destOrd="0" presId="urn:microsoft.com/office/officeart/2005/8/layout/bProcess4"/>
    <dgm:cxn modelId="{DEA0D494-E8B4-457D-831B-66D778426A33}" type="presParOf" srcId="{BA5B6A89-A52F-4704-8D61-0C93B0D116DB}" destId="{2BE4F4B3-2340-4A29-8F62-2AB973BBB6DA}" srcOrd="1" destOrd="0" presId="urn:microsoft.com/office/officeart/2005/8/layout/bProcess4"/>
    <dgm:cxn modelId="{1027331B-9A47-4DE9-9900-79F25EE1EC84}" type="presParOf" srcId="{9F470C5E-E5FB-40CC-9BA7-1EC1B68DDACD}" destId="{C2F86FF8-99BB-426A-8530-B2BB393D78CC}" srcOrd="25" destOrd="0" presId="urn:microsoft.com/office/officeart/2005/8/layout/bProcess4"/>
    <dgm:cxn modelId="{C7582DF8-2617-4D1B-B7FA-90BB585D4260}" type="presParOf" srcId="{9F470C5E-E5FB-40CC-9BA7-1EC1B68DDACD}" destId="{458A711D-2576-4C3C-BFA8-9685B1BDF217}" srcOrd="26" destOrd="0" presId="urn:microsoft.com/office/officeart/2005/8/layout/bProcess4"/>
    <dgm:cxn modelId="{6375FDC1-997E-4848-B078-CA80BD1F85F8}" type="presParOf" srcId="{458A711D-2576-4C3C-BFA8-9685B1BDF217}" destId="{742F9791-A7D8-4BB9-ADD9-52438C7A1F5A}" srcOrd="0" destOrd="0" presId="urn:microsoft.com/office/officeart/2005/8/layout/bProcess4"/>
    <dgm:cxn modelId="{6A98CFC9-F533-4F06-9BDB-20C5468238B6}" type="presParOf" srcId="{458A711D-2576-4C3C-BFA8-9685B1BDF217}" destId="{E5F859AD-F161-4E3F-8BF5-77594524475C}" srcOrd="1" destOrd="0" presId="urn:microsoft.com/office/officeart/2005/8/layout/bProcess4"/>
    <dgm:cxn modelId="{B55F2C7B-F39F-4CB4-AAC8-A8542DA5D5AE}" type="presParOf" srcId="{9F470C5E-E5FB-40CC-9BA7-1EC1B68DDACD}" destId="{EAD9027B-A476-4095-9421-33F411DBDE52}" srcOrd="27" destOrd="0" presId="urn:microsoft.com/office/officeart/2005/8/layout/bProcess4"/>
    <dgm:cxn modelId="{18A9A621-8D9C-46A5-A605-7DBA6EA94542}" type="presParOf" srcId="{9F470C5E-E5FB-40CC-9BA7-1EC1B68DDACD}" destId="{0A552E2B-D762-4450-804E-12FB13C52446}" srcOrd="28" destOrd="0" presId="urn:microsoft.com/office/officeart/2005/8/layout/bProcess4"/>
    <dgm:cxn modelId="{D5014022-E028-45FE-8C93-290DE75EF497}" type="presParOf" srcId="{0A552E2B-D762-4450-804E-12FB13C52446}" destId="{CE7C2B8D-698C-4017-A624-A2FC16BB7A6E}" srcOrd="0" destOrd="0" presId="urn:microsoft.com/office/officeart/2005/8/layout/bProcess4"/>
    <dgm:cxn modelId="{9C08437B-33E1-45C7-A281-8DC892E0F228}" type="presParOf" srcId="{0A552E2B-D762-4450-804E-12FB13C52446}" destId="{7F054F20-0AD4-41AE-8393-2E55042BBE84}" srcOrd="1" destOrd="0" presId="urn:microsoft.com/office/officeart/2005/8/layout/bProcess4"/>
    <dgm:cxn modelId="{985D6854-BB62-40CC-A4EF-B9B561EDD680}" type="presParOf" srcId="{9F470C5E-E5FB-40CC-9BA7-1EC1B68DDACD}" destId="{FDCA249A-A45E-48B0-BC37-4F6A1C6BCD60}" srcOrd="29" destOrd="0" presId="urn:microsoft.com/office/officeart/2005/8/layout/bProcess4"/>
    <dgm:cxn modelId="{28D694B7-228D-4A9B-8F91-EC0A42C99548}" type="presParOf" srcId="{9F470C5E-E5FB-40CC-9BA7-1EC1B68DDACD}" destId="{D3426A1A-30E8-46F4-8156-963CD19CCBD4}" srcOrd="30" destOrd="0" presId="urn:microsoft.com/office/officeart/2005/8/layout/bProcess4"/>
    <dgm:cxn modelId="{C8B4250A-9BEA-4A60-845B-B95F4A1EEFD2}" type="presParOf" srcId="{D3426A1A-30E8-46F4-8156-963CD19CCBD4}" destId="{13920F33-2751-458A-AAD4-5DDFECC01E71}" srcOrd="0" destOrd="0" presId="urn:microsoft.com/office/officeart/2005/8/layout/bProcess4"/>
    <dgm:cxn modelId="{3DB7FAA6-C1F9-452E-AA20-37F825A3F299}" type="presParOf" srcId="{D3426A1A-30E8-46F4-8156-963CD19CCBD4}" destId="{22041BD5-2945-4066-ADE0-3C7F754D07E1}" srcOrd="1" destOrd="0" presId="urn:microsoft.com/office/officeart/2005/8/layout/bProcess4"/>
    <dgm:cxn modelId="{69468B8D-E9D7-4C5D-9ACD-3C6EA67AA1C8}" type="presParOf" srcId="{9F470C5E-E5FB-40CC-9BA7-1EC1B68DDACD}" destId="{723BA151-15BF-4A9F-8D1D-A9304536D2BD}" srcOrd="31" destOrd="0" presId="urn:microsoft.com/office/officeart/2005/8/layout/bProcess4"/>
    <dgm:cxn modelId="{17C5E6A7-580C-4B73-81DE-F54823C25203}" type="presParOf" srcId="{9F470C5E-E5FB-40CC-9BA7-1EC1B68DDACD}" destId="{6D53FBF6-9744-42D8-A1F7-4FBBD98B1527}" srcOrd="32" destOrd="0" presId="urn:microsoft.com/office/officeart/2005/8/layout/bProcess4"/>
    <dgm:cxn modelId="{2BE97C52-5F8C-47FF-9EB8-AC8CB024EFC4}" type="presParOf" srcId="{6D53FBF6-9744-42D8-A1F7-4FBBD98B1527}" destId="{1C9037EC-E9F8-49DA-BE84-07AC1A891BCA}" srcOrd="0" destOrd="0" presId="urn:microsoft.com/office/officeart/2005/8/layout/bProcess4"/>
    <dgm:cxn modelId="{BC7A7005-5A6D-48B1-ABFA-0337A1A9E88F}" type="presParOf" srcId="{6D53FBF6-9744-42D8-A1F7-4FBBD98B1527}" destId="{1B33D5E1-B4E1-4B97-811F-A26ECD740D34}" srcOrd="1" destOrd="0" presId="urn:microsoft.com/office/officeart/2005/8/layout/bProcess4"/>
    <dgm:cxn modelId="{390A2CEF-EBC1-4B3A-9DE6-EB394604F4B9}" type="presParOf" srcId="{9F470C5E-E5FB-40CC-9BA7-1EC1B68DDACD}" destId="{BFDBAA60-0776-478E-BBE3-5A448A4CD289}" srcOrd="33" destOrd="0" presId="urn:microsoft.com/office/officeart/2005/8/layout/bProcess4"/>
    <dgm:cxn modelId="{6D1E42B1-DDBC-483C-A2D8-F4CA182BF428}" type="presParOf" srcId="{9F470C5E-E5FB-40CC-9BA7-1EC1B68DDACD}" destId="{C1C727F6-C40A-445E-8156-39EDB729FDE5}" srcOrd="34" destOrd="0" presId="urn:microsoft.com/office/officeart/2005/8/layout/bProcess4"/>
    <dgm:cxn modelId="{3A2E89D2-7D7A-4387-A749-B3877DB011DE}" type="presParOf" srcId="{C1C727F6-C40A-445E-8156-39EDB729FDE5}" destId="{EA59B4EB-8110-4C9F-A9AB-1B1B1C5D82C0}" srcOrd="0" destOrd="0" presId="urn:microsoft.com/office/officeart/2005/8/layout/bProcess4"/>
    <dgm:cxn modelId="{1739E432-2934-421B-B37E-6F9A6169F9BD}" type="presParOf" srcId="{C1C727F6-C40A-445E-8156-39EDB729FDE5}" destId="{E58BFA2E-44ED-47A6-B1BA-323C4424349B}" srcOrd="1" destOrd="0" presId="urn:microsoft.com/office/officeart/2005/8/layout/bProcess4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1DF062-9FB8-4AA8-96B6-12D14562C57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052C54-F850-4C79-8442-624468770D25}">
      <dgm:prSet phldrT="[Tes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dirty="0" smtClean="0"/>
            <a:t>ACCOMPAGNAMENTO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dirty="0" smtClean="0"/>
            <a:t>RUOLO MATERNO E GENITORIALE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dirty="0"/>
        </a:p>
      </dgm:t>
    </dgm:pt>
    <dgm:pt modelId="{DE6F0E38-F869-4484-98C8-366DEAAECB6D}" type="parTrans" cxnId="{978573EE-F372-45D8-9595-DDFC89B2EDAD}">
      <dgm:prSet/>
      <dgm:spPr/>
      <dgm:t>
        <a:bodyPr/>
        <a:lstStyle/>
        <a:p>
          <a:endParaRPr lang="it-IT" sz="2800"/>
        </a:p>
      </dgm:t>
    </dgm:pt>
    <dgm:pt modelId="{60619E4E-2161-4CCA-BF75-B0791761E978}" type="sibTrans" cxnId="{978573EE-F372-45D8-9595-DDFC89B2EDAD}">
      <dgm:prSet/>
      <dgm:spPr/>
      <dgm:t>
        <a:bodyPr/>
        <a:lstStyle/>
        <a:p>
          <a:endParaRPr lang="it-IT" sz="2800"/>
        </a:p>
      </dgm:t>
    </dgm:pt>
    <dgm:pt modelId="{A23F6A4A-7F41-4B6C-B3AD-9288558FE73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ROOMING-IN</a:t>
          </a:r>
          <a:endParaRPr lang="it-IT" sz="1800" dirty="0"/>
        </a:p>
      </dgm:t>
    </dgm:pt>
    <dgm:pt modelId="{0D261D57-50F3-4A08-945F-6FF3A15E550A}" type="parTrans" cxnId="{15F5821C-749D-4C89-A242-671DA8DB5BFA}">
      <dgm:prSet/>
      <dgm:spPr/>
      <dgm:t>
        <a:bodyPr/>
        <a:lstStyle/>
        <a:p>
          <a:endParaRPr lang="it-IT" sz="2800"/>
        </a:p>
      </dgm:t>
    </dgm:pt>
    <dgm:pt modelId="{A6BA68B7-1F51-42E7-9BC6-2246BBDC8D9E}" type="sibTrans" cxnId="{15F5821C-749D-4C89-A242-671DA8DB5BFA}">
      <dgm:prSet/>
      <dgm:spPr/>
      <dgm:t>
        <a:bodyPr/>
        <a:lstStyle/>
        <a:p>
          <a:endParaRPr lang="it-IT" sz="2800"/>
        </a:p>
      </dgm:t>
    </dgm:pt>
    <dgm:pt modelId="{8D1606EE-4A6A-47C8-9B47-CB1E9E6E124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400" dirty="0" smtClean="0"/>
            <a:t>NIDO </a:t>
          </a:r>
        </a:p>
        <a:p>
          <a:r>
            <a:rPr lang="it-IT" sz="2400" dirty="0" smtClean="0"/>
            <a:t>FISIOLOGICO </a:t>
          </a:r>
          <a:endParaRPr lang="it-IT" sz="2400" dirty="0"/>
        </a:p>
      </dgm:t>
    </dgm:pt>
    <dgm:pt modelId="{F2F7967E-A04C-46A8-8B2A-303DC48E5107}" type="parTrans" cxnId="{45748549-2869-47B9-8C14-CF8945FAEB6A}">
      <dgm:prSet/>
      <dgm:spPr/>
      <dgm:t>
        <a:bodyPr/>
        <a:lstStyle/>
        <a:p>
          <a:endParaRPr lang="it-IT" sz="1800"/>
        </a:p>
      </dgm:t>
    </dgm:pt>
    <dgm:pt modelId="{9C4258DC-91FF-49D9-84B4-6A5580DDABF3}" type="sibTrans" cxnId="{45748549-2869-47B9-8C14-CF8945FAEB6A}">
      <dgm:prSet/>
      <dgm:spPr/>
      <dgm:t>
        <a:bodyPr/>
        <a:lstStyle/>
        <a:p>
          <a:endParaRPr lang="it-IT" sz="1800"/>
        </a:p>
      </dgm:t>
    </dgm:pt>
    <dgm:pt modelId="{FEBC2A8D-F5CD-4154-83F5-B633D97E60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ASSISTENZA </a:t>
          </a:r>
        </a:p>
        <a:p>
          <a:r>
            <a:rPr lang="it-IT" sz="1800" dirty="0" smtClean="0"/>
            <a:t>DOMICILIARE</a:t>
          </a:r>
        </a:p>
        <a:p>
          <a:r>
            <a:rPr lang="it-IT" sz="1800" dirty="0" smtClean="0"/>
            <a:t>AL NEONATO</a:t>
          </a:r>
        </a:p>
      </dgm:t>
    </dgm:pt>
    <dgm:pt modelId="{7DB9BCFA-BADC-459D-8A73-C153CCAC067A}" type="parTrans" cxnId="{D74BDF2E-E767-4C23-B36A-961D13AF5BA2}">
      <dgm:prSet/>
      <dgm:spPr/>
      <dgm:t>
        <a:bodyPr/>
        <a:lstStyle/>
        <a:p>
          <a:endParaRPr lang="it-IT" sz="1800"/>
        </a:p>
      </dgm:t>
    </dgm:pt>
    <dgm:pt modelId="{2600AD30-9007-4EE3-972F-3EA972EEA129}" type="sibTrans" cxnId="{D74BDF2E-E767-4C23-B36A-961D13AF5BA2}">
      <dgm:prSet/>
      <dgm:spPr/>
      <dgm:t>
        <a:bodyPr/>
        <a:lstStyle/>
        <a:p>
          <a:endParaRPr lang="it-IT" sz="1800"/>
        </a:p>
      </dgm:t>
    </dgm:pt>
    <dgm:pt modelId="{DD8FBCC8-A172-425F-8CDC-E8406B2255D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600" dirty="0" smtClean="0"/>
            <a:t>PRIME </a:t>
          </a:r>
        </a:p>
        <a:p>
          <a:r>
            <a:rPr lang="it-IT" sz="1600" dirty="0" smtClean="0"/>
            <a:t>CURE</a:t>
          </a:r>
        </a:p>
        <a:p>
          <a:r>
            <a:rPr lang="it-IT" sz="1600" dirty="0" smtClean="0"/>
            <a:t>AL NEONATO</a:t>
          </a:r>
        </a:p>
        <a:p>
          <a:r>
            <a:rPr lang="it-IT" sz="1600" dirty="0" smtClean="0"/>
            <a:t>INTRAPARTUM</a:t>
          </a:r>
          <a:endParaRPr lang="it-IT" sz="1600" dirty="0"/>
        </a:p>
      </dgm:t>
    </dgm:pt>
    <dgm:pt modelId="{A1DE4BD4-942F-4DC0-8115-231E0F1E392D}" type="parTrans" cxnId="{31FF0D10-8685-45F0-B51F-6E3F8B085AEE}">
      <dgm:prSet/>
      <dgm:spPr/>
      <dgm:t>
        <a:bodyPr/>
        <a:lstStyle/>
        <a:p>
          <a:endParaRPr lang="it-IT" sz="1800"/>
        </a:p>
      </dgm:t>
    </dgm:pt>
    <dgm:pt modelId="{4ED0D146-C77A-4363-A350-E3AFE8B42B81}" type="sibTrans" cxnId="{31FF0D10-8685-45F0-B51F-6E3F8B085AEE}">
      <dgm:prSet/>
      <dgm:spPr/>
      <dgm:t>
        <a:bodyPr/>
        <a:lstStyle/>
        <a:p>
          <a:endParaRPr lang="it-IT" sz="1800"/>
        </a:p>
      </dgm:t>
    </dgm:pt>
    <dgm:pt modelId="{9F470C5E-E5FB-40CC-9BA7-1EC1B68DDACD}" type="pres">
      <dgm:prSet presAssocID="{051DF062-9FB8-4AA8-96B6-12D14562C57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D6775CF1-B4EC-4238-A0DD-3F3BD229133A}" type="pres">
      <dgm:prSet presAssocID="{DD8FBCC8-A172-425F-8CDC-E8406B2255DC}" presName="compNode" presStyleCnt="0"/>
      <dgm:spPr/>
    </dgm:pt>
    <dgm:pt modelId="{1196D836-20E7-4EF4-9526-0A43080638B1}" type="pres">
      <dgm:prSet presAssocID="{DD8FBCC8-A172-425F-8CDC-E8406B2255DC}" presName="dummyConnPt" presStyleCnt="0"/>
      <dgm:spPr/>
    </dgm:pt>
    <dgm:pt modelId="{3ACB37EF-B12E-48A6-9B1F-6CE2B0363C33}" type="pres">
      <dgm:prSet presAssocID="{DD8FBCC8-A172-425F-8CDC-E8406B2255DC}" presName="node" presStyleLbl="node1" presStyleIdx="0" presStyleCnt="5" custScaleX="255829" custScaleY="171231" custLinFactY="-100000" custLinFactNeighborX="18700" custLinFactNeighborY="-1269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9BAC5F-C5B9-469C-B7EF-BEB4BD3F1125}" type="pres">
      <dgm:prSet presAssocID="{4ED0D146-C77A-4363-A350-E3AFE8B42B81}" presName="sibTrans" presStyleLbl="bgSibTrans2D1" presStyleIdx="0" presStyleCnt="4"/>
      <dgm:spPr/>
      <dgm:t>
        <a:bodyPr/>
        <a:lstStyle/>
        <a:p>
          <a:endParaRPr lang="it-IT"/>
        </a:p>
      </dgm:t>
    </dgm:pt>
    <dgm:pt modelId="{3C10E524-1AAF-4AB1-9034-5E6FE3B19C90}" type="pres">
      <dgm:prSet presAssocID="{55052C54-F850-4C79-8442-624468770D25}" presName="compNode" presStyleCnt="0"/>
      <dgm:spPr/>
    </dgm:pt>
    <dgm:pt modelId="{20A92BDA-63B4-4312-AB84-B9968FA25F6F}" type="pres">
      <dgm:prSet presAssocID="{55052C54-F850-4C79-8442-624468770D25}" presName="dummyConnPt" presStyleCnt="0"/>
      <dgm:spPr/>
    </dgm:pt>
    <dgm:pt modelId="{99CDFF3C-FB23-48E4-A2A4-1FF978CD3E43}" type="pres">
      <dgm:prSet presAssocID="{55052C54-F850-4C79-8442-624468770D25}" presName="node" presStyleLbl="node1" presStyleIdx="1" presStyleCnt="5" custScaleX="248814" custScaleY="205457" custLinFactNeighborX="10472" custLinFactNeighborY="-93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E0F188-AF6B-403B-98E6-10E714D9842F}" type="pres">
      <dgm:prSet presAssocID="{60619E4E-2161-4CCA-BF75-B0791761E978}" presName="sibTrans" presStyleLbl="bgSibTrans2D1" presStyleIdx="1" presStyleCnt="4"/>
      <dgm:spPr/>
      <dgm:t>
        <a:bodyPr/>
        <a:lstStyle/>
        <a:p>
          <a:endParaRPr lang="it-IT"/>
        </a:p>
      </dgm:t>
    </dgm:pt>
    <dgm:pt modelId="{35D44A0E-ED68-4E56-8FD2-634C69825BD7}" type="pres">
      <dgm:prSet presAssocID="{FEBC2A8D-F5CD-4154-83F5-B633D97E6060}" presName="compNode" presStyleCnt="0"/>
      <dgm:spPr/>
    </dgm:pt>
    <dgm:pt modelId="{9DFE32D7-E9EE-4C88-ACF3-61ADDD2FEAEA}" type="pres">
      <dgm:prSet presAssocID="{FEBC2A8D-F5CD-4154-83F5-B633D97E6060}" presName="dummyConnPt" presStyleCnt="0"/>
      <dgm:spPr/>
    </dgm:pt>
    <dgm:pt modelId="{F2B87633-01C2-40F5-862E-59529BFF858C}" type="pres">
      <dgm:prSet presAssocID="{FEBC2A8D-F5CD-4154-83F5-B633D97E6060}" presName="node" presStyleLbl="node1" presStyleIdx="2" presStyleCnt="5" custScaleX="225138" custScaleY="193850" custLinFactNeighborX="11899" custLinFactNeighborY="-63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9F509E-E020-4A6A-BE6E-39AB177CEA80}" type="pres">
      <dgm:prSet presAssocID="{2600AD30-9007-4EE3-972F-3EA972EEA129}" presName="sibTrans" presStyleLbl="bgSibTrans2D1" presStyleIdx="2" presStyleCnt="4"/>
      <dgm:spPr/>
      <dgm:t>
        <a:bodyPr/>
        <a:lstStyle/>
        <a:p>
          <a:endParaRPr lang="it-IT"/>
        </a:p>
      </dgm:t>
    </dgm:pt>
    <dgm:pt modelId="{166F566C-0291-4CFB-A87D-1BA2FBDFBB27}" type="pres">
      <dgm:prSet presAssocID="{8D1606EE-4A6A-47C8-9B47-CB1E9E6E1240}" presName="compNode" presStyleCnt="0"/>
      <dgm:spPr/>
    </dgm:pt>
    <dgm:pt modelId="{D42BAE21-9F13-4297-8F14-59914E8F0EF8}" type="pres">
      <dgm:prSet presAssocID="{8D1606EE-4A6A-47C8-9B47-CB1E9E6E1240}" presName="dummyConnPt" presStyleCnt="0"/>
      <dgm:spPr/>
    </dgm:pt>
    <dgm:pt modelId="{6C2A95A5-6F2F-43F5-AE4C-09E2A992D44E}" type="pres">
      <dgm:prSet presAssocID="{8D1606EE-4A6A-47C8-9B47-CB1E9E6E1240}" presName="node" presStyleLbl="node1" presStyleIdx="3" presStyleCnt="5" custScaleX="216671" custScaleY="229962" custLinFactY="-9483" custLinFactNeighborX="-8171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5BEDB0-6D94-4E5B-9AD8-C32F953D0CDD}" type="pres">
      <dgm:prSet presAssocID="{9C4258DC-91FF-49D9-84B4-6A5580DDABF3}" presName="sibTrans" presStyleLbl="bgSibTrans2D1" presStyleIdx="3" presStyleCnt="4"/>
      <dgm:spPr/>
      <dgm:t>
        <a:bodyPr/>
        <a:lstStyle/>
        <a:p>
          <a:endParaRPr lang="it-IT"/>
        </a:p>
      </dgm:t>
    </dgm:pt>
    <dgm:pt modelId="{28477116-4130-4893-B096-52EA9709C7AC}" type="pres">
      <dgm:prSet presAssocID="{A23F6A4A-7F41-4B6C-B3AD-9288558FE731}" presName="compNode" presStyleCnt="0"/>
      <dgm:spPr/>
    </dgm:pt>
    <dgm:pt modelId="{2903C7FC-3366-4024-AD5E-BF85CDB1ECE5}" type="pres">
      <dgm:prSet presAssocID="{A23F6A4A-7F41-4B6C-B3AD-9288558FE731}" presName="dummyConnPt" presStyleCnt="0"/>
      <dgm:spPr/>
    </dgm:pt>
    <dgm:pt modelId="{D8C3882C-63A7-4B0F-8C87-3F3415FB9D0B}" type="pres">
      <dgm:prSet presAssocID="{A23F6A4A-7F41-4B6C-B3AD-9288558FE731}" presName="node" presStyleLbl="node1" presStyleIdx="4" presStyleCnt="5" custScaleX="151172" custScaleY="228446" custLinFactY="-4111" custLinFactNeighborX="-2231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5748549-2869-47B9-8C14-CF8945FAEB6A}" srcId="{051DF062-9FB8-4AA8-96B6-12D14562C57A}" destId="{8D1606EE-4A6A-47C8-9B47-CB1E9E6E1240}" srcOrd="3" destOrd="0" parTransId="{F2F7967E-A04C-46A8-8B2A-303DC48E5107}" sibTransId="{9C4258DC-91FF-49D9-84B4-6A5580DDABF3}"/>
    <dgm:cxn modelId="{CDEAD6EB-AE2D-4306-BA49-3C688835C329}" type="presOf" srcId="{4ED0D146-C77A-4363-A350-E3AFE8B42B81}" destId="{9D9BAC5F-C5B9-469C-B7EF-BEB4BD3F1125}" srcOrd="0" destOrd="0" presId="urn:microsoft.com/office/officeart/2005/8/layout/bProcess4"/>
    <dgm:cxn modelId="{15F5821C-749D-4C89-A242-671DA8DB5BFA}" srcId="{051DF062-9FB8-4AA8-96B6-12D14562C57A}" destId="{A23F6A4A-7F41-4B6C-B3AD-9288558FE731}" srcOrd="4" destOrd="0" parTransId="{0D261D57-50F3-4A08-945F-6FF3A15E550A}" sibTransId="{A6BA68B7-1F51-42E7-9BC6-2246BBDC8D9E}"/>
    <dgm:cxn modelId="{7AF591EF-1057-41A9-8D9B-620CB4C0B713}" type="presOf" srcId="{60619E4E-2161-4CCA-BF75-B0791761E978}" destId="{97E0F188-AF6B-403B-98E6-10E714D9842F}" srcOrd="0" destOrd="0" presId="urn:microsoft.com/office/officeart/2005/8/layout/bProcess4"/>
    <dgm:cxn modelId="{978573EE-F372-45D8-9595-DDFC89B2EDAD}" srcId="{051DF062-9FB8-4AA8-96B6-12D14562C57A}" destId="{55052C54-F850-4C79-8442-624468770D25}" srcOrd="1" destOrd="0" parTransId="{DE6F0E38-F869-4484-98C8-366DEAAECB6D}" sibTransId="{60619E4E-2161-4CCA-BF75-B0791761E978}"/>
    <dgm:cxn modelId="{F4750DCB-B29C-4EAC-8E3D-709B5518D721}" type="presOf" srcId="{051DF062-9FB8-4AA8-96B6-12D14562C57A}" destId="{9F470C5E-E5FB-40CC-9BA7-1EC1B68DDACD}" srcOrd="0" destOrd="0" presId="urn:microsoft.com/office/officeart/2005/8/layout/bProcess4"/>
    <dgm:cxn modelId="{370D0DA8-3434-47DC-9234-1CCF939BE69C}" type="presOf" srcId="{A23F6A4A-7F41-4B6C-B3AD-9288558FE731}" destId="{D8C3882C-63A7-4B0F-8C87-3F3415FB9D0B}" srcOrd="0" destOrd="0" presId="urn:microsoft.com/office/officeart/2005/8/layout/bProcess4"/>
    <dgm:cxn modelId="{D74BDF2E-E767-4C23-B36A-961D13AF5BA2}" srcId="{051DF062-9FB8-4AA8-96B6-12D14562C57A}" destId="{FEBC2A8D-F5CD-4154-83F5-B633D97E6060}" srcOrd="2" destOrd="0" parTransId="{7DB9BCFA-BADC-459D-8A73-C153CCAC067A}" sibTransId="{2600AD30-9007-4EE3-972F-3EA972EEA129}"/>
    <dgm:cxn modelId="{F9A165BD-FBB3-4941-B284-602A99B41AC0}" type="presOf" srcId="{9C4258DC-91FF-49D9-84B4-6A5580DDABF3}" destId="{4C5BEDB0-6D94-4E5B-9AD8-C32F953D0CDD}" srcOrd="0" destOrd="0" presId="urn:microsoft.com/office/officeart/2005/8/layout/bProcess4"/>
    <dgm:cxn modelId="{14F7D685-CCED-460F-B1AB-B7CEBB3285DF}" type="presOf" srcId="{FEBC2A8D-F5CD-4154-83F5-B633D97E6060}" destId="{F2B87633-01C2-40F5-862E-59529BFF858C}" srcOrd="0" destOrd="0" presId="urn:microsoft.com/office/officeart/2005/8/layout/bProcess4"/>
    <dgm:cxn modelId="{C62BFD79-0E3A-4823-8C90-BA88D9C228C1}" type="presOf" srcId="{DD8FBCC8-A172-425F-8CDC-E8406B2255DC}" destId="{3ACB37EF-B12E-48A6-9B1F-6CE2B0363C33}" srcOrd="0" destOrd="0" presId="urn:microsoft.com/office/officeart/2005/8/layout/bProcess4"/>
    <dgm:cxn modelId="{22DB08D6-8B4A-44DB-B519-2ACF74346585}" type="presOf" srcId="{55052C54-F850-4C79-8442-624468770D25}" destId="{99CDFF3C-FB23-48E4-A2A4-1FF978CD3E43}" srcOrd="0" destOrd="0" presId="urn:microsoft.com/office/officeart/2005/8/layout/bProcess4"/>
    <dgm:cxn modelId="{7B012DC2-1346-476F-AD8D-A04E034A3E96}" type="presOf" srcId="{2600AD30-9007-4EE3-972F-3EA972EEA129}" destId="{1C9F509E-E020-4A6A-BE6E-39AB177CEA80}" srcOrd="0" destOrd="0" presId="urn:microsoft.com/office/officeart/2005/8/layout/bProcess4"/>
    <dgm:cxn modelId="{ABE543AA-7409-4B4E-9027-B22EED3FB7DE}" type="presOf" srcId="{8D1606EE-4A6A-47C8-9B47-CB1E9E6E1240}" destId="{6C2A95A5-6F2F-43F5-AE4C-09E2A992D44E}" srcOrd="0" destOrd="0" presId="urn:microsoft.com/office/officeart/2005/8/layout/bProcess4"/>
    <dgm:cxn modelId="{31FF0D10-8685-45F0-B51F-6E3F8B085AEE}" srcId="{051DF062-9FB8-4AA8-96B6-12D14562C57A}" destId="{DD8FBCC8-A172-425F-8CDC-E8406B2255DC}" srcOrd="0" destOrd="0" parTransId="{A1DE4BD4-942F-4DC0-8115-231E0F1E392D}" sibTransId="{4ED0D146-C77A-4363-A350-E3AFE8B42B81}"/>
    <dgm:cxn modelId="{40A84F2F-4520-4A40-A724-142FC8CE8427}" type="presParOf" srcId="{9F470C5E-E5FB-40CC-9BA7-1EC1B68DDACD}" destId="{D6775CF1-B4EC-4238-A0DD-3F3BD229133A}" srcOrd="0" destOrd="0" presId="urn:microsoft.com/office/officeart/2005/8/layout/bProcess4"/>
    <dgm:cxn modelId="{3B5D1EE3-C86D-46EB-922D-A97F4CFF2776}" type="presParOf" srcId="{D6775CF1-B4EC-4238-A0DD-3F3BD229133A}" destId="{1196D836-20E7-4EF4-9526-0A43080638B1}" srcOrd="0" destOrd="0" presId="urn:microsoft.com/office/officeart/2005/8/layout/bProcess4"/>
    <dgm:cxn modelId="{A82F3A6B-723D-441F-ABB1-EB87D9B8280B}" type="presParOf" srcId="{D6775CF1-B4EC-4238-A0DD-3F3BD229133A}" destId="{3ACB37EF-B12E-48A6-9B1F-6CE2B0363C33}" srcOrd="1" destOrd="0" presId="urn:microsoft.com/office/officeart/2005/8/layout/bProcess4"/>
    <dgm:cxn modelId="{130530AB-8D6C-4952-876E-B0288430859A}" type="presParOf" srcId="{9F470C5E-E5FB-40CC-9BA7-1EC1B68DDACD}" destId="{9D9BAC5F-C5B9-469C-B7EF-BEB4BD3F1125}" srcOrd="1" destOrd="0" presId="urn:microsoft.com/office/officeart/2005/8/layout/bProcess4"/>
    <dgm:cxn modelId="{ACC234D4-A368-498F-ADFB-EFB6EF16A0ED}" type="presParOf" srcId="{9F470C5E-E5FB-40CC-9BA7-1EC1B68DDACD}" destId="{3C10E524-1AAF-4AB1-9034-5E6FE3B19C90}" srcOrd="2" destOrd="0" presId="urn:microsoft.com/office/officeart/2005/8/layout/bProcess4"/>
    <dgm:cxn modelId="{61A58452-F98E-474D-8B95-35E25B06D18E}" type="presParOf" srcId="{3C10E524-1AAF-4AB1-9034-5E6FE3B19C90}" destId="{20A92BDA-63B4-4312-AB84-B9968FA25F6F}" srcOrd="0" destOrd="0" presId="urn:microsoft.com/office/officeart/2005/8/layout/bProcess4"/>
    <dgm:cxn modelId="{A6A623F4-7208-4FE3-8472-CB09AB7EAA17}" type="presParOf" srcId="{3C10E524-1AAF-4AB1-9034-5E6FE3B19C90}" destId="{99CDFF3C-FB23-48E4-A2A4-1FF978CD3E43}" srcOrd="1" destOrd="0" presId="urn:microsoft.com/office/officeart/2005/8/layout/bProcess4"/>
    <dgm:cxn modelId="{D6BE3ECB-577A-457B-86A9-2F13C2262AA0}" type="presParOf" srcId="{9F470C5E-E5FB-40CC-9BA7-1EC1B68DDACD}" destId="{97E0F188-AF6B-403B-98E6-10E714D9842F}" srcOrd="3" destOrd="0" presId="urn:microsoft.com/office/officeart/2005/8/layout/bProcess4"/>
    <dgm:cxn modelId="{C548CB09-C0A1-4DD3-9AAC-9AAE1F5EEC7F}" type="presParOf" srcId="{9F470C5E-E5FB-40CC-9BA7-1EC1B68DDACD}" destId="{35D44A0E-ED68-4E56-8FD2-634C69825BD7}" srcOrd="4" destOrd="0" presId="urn:microsoft.com/office/officeart/2005/8/layout/bProcess4"/>
    <dgm:cxn modelId="{70261646-7037-4274-930B-448BC2E57409}" type="presParOf" srcId="{35D44A0E-ED68-4E56-8FD2-634C69825BD7}" destId="{9DFE32D7-E9EE-4C88-ACF3-61ADDD2FEAEA}" srcOrd="0" destOrd="0" presId="urn:microsoft.com/office/officeart/2005/8/layout/bProcess4"/>
    <dgm:cxn modelId="{C6115050-8C7D-4699-8D74-D2EB4CD2F32B}" type="presParOf" srcId="{35D44A0E-ED68-4E56-8FD2-634C69825BD7}" destId="{F2B87633-01C2-40F5-862E-59529BFF858C}" srcOrd="1" destOrd="0" presId="urn:microsoft.com/office/officeart/2005/8/layout/bProcess4"/>
    <dgm:cxn modelId="{3BB4EAE9-6377-40F9-87E7-9401ACB7BF75}" type="presParOf" srcId="{9F470C5E-E5FB-40CC-9BA7-1EC1B68DDACD}" destId="{1C9F509E-E020-4A6A-BE6E-39AB177CEA80}" srcOrd="5" destOrd="0" presId="urn:microsoft.com/office/officeart/2005/8/layout/bProcess4"/>
    <dgm:cxn modelId="{7780A8BD-4949-46EF-A2E9-A05F54FE3660}" type="presParOf" srcId="{9F470C5E-E5FB-40CC-9BA7-1EC1B68DDACD}" destId="{166F566C-0291-4CFB-A87D-1BA2FBDFBB27}" srcOrd="6" destOrd="0" presId="urn:microsoft.com/office/officeart/2005/8/layout/bProcess4"/>
    <dgm:cxn modelId="{ADC8E9EB-702D-4A58-B829-184DF450FB84}" type="presParOf" srcId="{166F566C-0291-4CFB-A87D-1BA2FBDFBB27}" destId="{D42BAE21-9F13-4297-8F14-59914E8F0EF8}" srcOrd="0" destOrd="0" presId="urn:microsoft.com/office/officeart/2005/8/layout/bProcess4"/>
    <dgm:cxn modelId="{074BD21E-A1A1-40EB-9527-549EAACFBA2C}" type="presParOf" srcId="{166F566C-0291-4CFB-A87D-1BA2FBDFBB27}" destId="{6C2A95A5-6F2F-43F5-AE4C-09E2A992D44E}" srcOrd="1" destOrd="0" presId="urn:microsoft.com/office/officeart/2005/8/layout/bProcess4"/>
    <dgm:cxn modelId="{A595DF3C-9808-4302-8793-5A277055DCF0}" type="presParOf" srcId="{9F470C5E-E5FB-40CC-9BA7-1EC1B68DDACD}" destId="{4C5BEDB0-6D94-4E5B-9AD8-C32F953D0CDD}" srcOrd="7" destOrd="0" presId="urn:microsoft.com/office/officeart/2005/8/layout/bProcess4"/>
    <dgm:cxn modelId="{B0216FE9-1757-435D-B2AF-AD1D3C813648}" type="presParOf" srcId="{9F470C5E-E5FB-40CC-9BA7-1EC1B68DDACD}" destId="{28477116-4130-4893-B096-52EA9709C7AC}" srcOrd="8" destOrd="0" presId="urn:microsoft.com/office/officeart/2005/8/layout/bProcess4"/>
    <dgm:cxn modelId="{20548AC8-EC91-4FA7-B647-235561285F71}" type="presParOf" srcId="{28477116-4130-4893-B096-52EA9709C7AC}" destId="{2903C7FC-3366-4024-AD5E-BF85CDB1ECE5}" srcOrd="0" destOrd="0" presId="urn:microsoft.com/office/officeart/2005/8/layout/bProcess4"/>
    <dgm:cxn modelId="{34FFD63B-2DFB-4623-A5DE-98AAB20F48B3}" type="presParOf" srcId="{28477116-4130-4893-B096-52EA9709C7AC}" destId="{D8C3882C-63A7-4B0F-8C87-3F3415FB9D0B}" srcOrd="1" destOrd="0" presId="urn:microsoft.com/office/officeart/2005/8/layout/bProcess4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BC9190-D795-834E-ACF1-21A33E7DF77C}" type="doc">
      <dgm:prSet loTypeId="urn:microsoft.com/office/officeart/2005/8/layout/cycle2" loCatId="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C12D616A-C93F-4C4F-B05F-C22F3D7974B9}">
      <dgm:prSet phldrT="[Testo]" custT="1"/>
      <dgm:spPr/>
      <dgm:t>
        <a:bodyPr/>
        <a:lstStyle/>
        <a:p>
          <a:r>
            <a:rPr lang="it-IT" sz="1400" dirty="0" smtClean="0">
              <a:latin typeface="Arial"/>
              <a:cs typeface="Arial"/>
            </a:rPr>
            <a:t>SOSPENSIONE</a:t>
          </a:r>
          <a:endParaRPr lang="it-IT" sz="1400" dirty="0">
            <a:latin typeface="Arial"/>
            <a:cs typeface="Arial"/>
          </a:endParaRPr>
        </a:p>
      </dgm:t>
    </dgm:pt>
    <dgm:pt modelId="{37D9222D-8D9D-FF45-BFBE-0BA7E42A4BF4}" type="parTrans" cxnId="{A61774B2-597F-F247-B22E-734A46E2A4DC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2F3675AE-9BD1-824F-BD52-06D8E2101693}" type="sibTrans" cxnId="{A61774B2-597F-F247-B22E-734A46E2A4DC}">
      <dgm:prSet custT="1"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C1A74C3A-0992-B747-B4B0-545736F69BED}">
      <dgm:prSet phldrT="[Testo]" custT="1"/>
      <dgm:spPr/>
      <dgm:t>
        <a:bodyPr/>
        <a:lstStyle/>
        <a:p>
          <a:r>
            <a:rPr lang="it-IT" sz="1400" dirty="0" smtClean="0">
              <a:latin typeface="Arial"/>
              <a:cs typeface="Arial"/>
            </a:rPr>
            <a:t>CONTINENZA URINARIA ED ANO-RETTALE</a:t>
          </a:r>
          <a:endParaRPr lang="it-IT" sz="1400" dirty="0">
            <a:latin typeface="Arial"/>
            <a:cs typeface="Arial"/>
          </a:endParaRPr>
        </a:p>
      </dgm:t>
    </dgm:pt>
    <dgm:pt modelId="{C63606E6-4169-084D-828E-AA4F3EECC8AB}" type="parTrans" cxnId="{52C760E9-924E-384A-B8EE-A50C74A80EB8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958D53BC-F6A8-AC4E-8659-F058ADDA7DB8}" type="sibTrans" cxnId="{52C760E9-924E-384A-B8EE-A50C74A80EB8}">
      <dgm:prSet custT="1"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860816A4-1FB2-0846-83C3-35D38CE1AC2E}">
      <dgm:prSet phldrT="[Testo]" custT="1"/>
      <dgm:spPr/>
      <dgm:t>
        <a:bodyPr/>
        <a:lstStyle/>
        <a:p>
          <a:r>
            <a:rPr lang="it-IT" sz="1400" dirty="0" smtClean="0">
              <a:latin typeface="Arial"/>
              <a:cs typeface="Arial"/>
            </a:rPr>
            <a:t>PERCEZIONE SESSUALE</a:t>
          </a:r>
          <a:endParaRPr lang="it-IT" sz="1400" dirty="0">
            <a:latin typeface="Arial"/>
            <a:cs typeface="Arial"/>
          </a:endParaRPr>
        </a:p>
      </dgm:t>
    </dgm:pt>
    <dgm:pt modelId="{84620FEA-DCD2-1C48-AB15-5E748E362379}" type="parTrans" cxnId="{232D2E25-4C6A-E341-9989-333CBA4FBE5B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E579E38D-8E4A-C844-AA00-0DF075F51580}" type="sibTrans" cxnId="{232D2E25-4C6A-E341-9989-333CBA4FBE5B}">
      <dgm:prSet custT="1"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F94B4019-171E-5746-A4D2-CBA935184A5A}">
      <dgm:prSet phldrT="[Testo]" custT="1"/>
      <dgm:spPr/>
      <dgm:t>
        <a:bodyPr/>
        <a:lstStyle/>
        <a:p>
          <a:r>
            <a:rPr lang="it-IT" sz="1400" dirty="0" smtClean="0">
              <a:latin typeface="Arial"/>
              <a:cs typeface="Arial"/>
            </a:rPr>
            <a:t>ESPULSIONE</a:t>
          </a:r>
          <a:endParaRPr lang="it-IT" sz="1400" dirty="0">
            <a:latin typeface="Arial"/>
            <a:cs typeface="Arial"/>
          </a:endParaRPr>
        </a:p>
      </dgm:t>
    </dgm:pt>
    <dgm:pt modelId="{A70F478D-377E-3544-A25A-40C46D3B36FA}" type="parTrans" cxnId="{1209258B-A472-D74F-9EE6-5D471124140A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8339A42E-A5C4-8445-ADDD-3E9196E193E3}" type="sibTrans" cxnId="{1209258B-A472-D74F-9EE6-5D471124140A}">
      <dgm:prSet custT="1"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C56CCA1A-1CCC-3D4E-9D06-6B18E6B2840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rPr>
            <a:t>Sostegno</a:t>
          </a:r>
          <a:r>
            <a:rPr lang="it-IT" sz="1200" b="1" cap="all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rPr>
            <a:t> </a:t>
          </a:r>
          <a:endParaRPr lang="it-IT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Arial"/>
            <a:cs typeface="Arial"/>
          </a:endParaRPr>
        </a:p>
      </dgm:t>
    </dgm:pt>
    <dgm:pt modelId="{7466248C-5475-5E41-8847-581E62E5CCC1}" type="parTrans" cxnId="{71CBEA00-FD52-F846-823B-9575785B9197}">
      <dgm:prSet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BDE82CB1-B957-B645-A164-BB6BC3EA36DC}" type="sibTrans" cxnId="{71CBEA00-FD52-F846-823B-9575785B9197}">
      <dgm:prSet custT="1"/>
      <dgm:spPr/>
      <dgm:t>
        <a:bodyPr/>
        <a:lstStyle/>
        <a:p>
          <a:endParaRPr lang="it-IT" sz="1400">
            <a:latin typeface="Arial"/>
            <a:cs typeface="Arial"/>
          </a:endParaRPr>
        </a:p>
      </dgm:t>
    </dgm:pt>
    <dgm:pt modelId="{A97FDB2D-A504-B046-937F-165FBBDB6101}" type="pres">
      <dgm:prSet presAssocID="{58BC9190-D795-834E-ACF1-21A33E7DF7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55577D6-EE71-0441-A36E-62E18CF54783}" type="pres">
      <dgm:prSet presAssocID="{C12D616A-C93F-4C4F-B05F-C22F3D7974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3DBC36-D6CE-6B49-B873-1E9761F5FAE3}" type="pres">
      <dgm:prSet presAssocID="{2F3675AE-9BD1-824F-BD52-06D8E2101693}" presName="sibTrans" presStyleLbl="sibTrans2D1" presStyleIdx="0" presStyleCnt="5"/>
      <dgm:spPr/>
      <dgm:t>
        <a:bodyPr/>
        <a:lstStyle/>
        <a:p>
          <a:endParaRPr lang="it-IT"/>
        </a:p>
      </dgm:t>
    </dgm:pt>
    <dgm:pt modelId="{535B125F-928A-FC47-AF28-272F9E434590}" type="pres">
      <dgm:prSet presAssocID="{2F3675AE-9BD1-824F-BD52-06D8E2101693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2F82F281-474E-B647-A7FD-29FF47307C4E}" type="pres">
      <dgm:prSet presAssocID="{C56CCA1A-1CCC-3D4E-9D06-6B18E6B28402}" presName="node" presStyleLbl="node1" presStyleIdx="1" presStyleCnt="5" custRadScaleRad="96468" custRadScaleInc="-18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F298C3-84E0-6D4A-A241-01620E6DACCD}" type="pres">
      <dgm:prSet presAssocID="{BDE82CB1-B957-B645-A164-BB6BC3EA36DC}" presName="sibTrans" presStyleLbl="sibTrans2D1" presStyleIdx="1" presStyleCnt="5"/>
      <dgm:spPr/>
      <dgm:t>
        <a:bodyPr/>
        <a:lstStyle/>
        <a:p>
          <a:endParaRPr lang="it-IT"/>
        </a:p>
      </dgm:t>
    </dgm:pt>
    <dgm:pt modelId="{FB254A91-EE9A-474B-BE5D-E0E2BC18BEDB}" type="pres">
      <dgm:prSet presAssocID="{BDE82CB1-B957-B645-A164-BB6BC3EA36DC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BA9E115F-89AB-014D-8552-DD7949ECCC43}" type="pres">
      <dgm:prSet presAssocID="{C1A74C3A-0992-B747-B4B0-545736F69BE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04AD46-4C82-4048-A3AA-429B0DE2E4BA}" type="pres">
      <dgm:prSet presAssocID="{958D53BC-F6A8-AC4E-8659-F058ADDA7DB8}" presName="sibTrans" presStyleLbl="sibTrans2D1" presStyleIdx="2" presStyleCnt="5"/>
      <dgm:spPr/>
      <dgm:t>
        <a:bodyPr/>
        <a:lstStyle/>
        <a:p>
          <a:endParaRPr lang="it-IT"/>
        </a:p>
      </dgm:t>
    </dgm:pt>
    <dgm:pt modelId="{B74B1252-F6F5-0241-B9C2-23513564BF9D}" type="pres">
      <dgm:prSet presAssocID="{958D53BC-F6A8-AC4E-8659-F058ADDA7DB8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A3E0C510-0F6A-5E47-B509-1AACB245057A}" type="pres">
      <dgm:prSet presAssocID="{860816A4-1FB2-0846-83C3-35D38CE1AC2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C61AB6-D124-D541-A1DF-ACDD366D43CD}" type="pres">
      <dgm:prSet presAssocID="{E579E38D-8E4A-C844-AA00-0DF075F51580}" presName="sibTrans" presStyleLbl="sibTrans2D1" presStyleIdx="3" presStyleCnt="5"/>
      <dgm:spPr/>
      <dgm:t>
        <a:bodyPr/>
        <a:lstStyle/>
        <a:p>
          <a:endParaRPr lang="it-IT"/>
        </a:p>
      </dgm:t>
    </dgm:pt>
    <dgm:pt modelId="{B08B4A86-2171-C743-88D6-664B7B2A6A53}" type="pres">
      <dgm:prSet presAssocID="{E579E38D-8E4A-C844-AA00-0DF075F51580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B4E12664-031F-364E-B198-DBFA99BF730E}" type="pres">
      <dgm:prSet presAssocID="{F94B4019-171E-5746-A4D2-CBA935184A5A}" presName="node" presStyleLbl="node1" presStyleIdx="4" presStyleCnt="5" custScaleX="103726" custRadScaleRad="105732" custRadScaleInc="-296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84BA50-D033-6B4F-95DF-B700840548D7}" type="pres">
      <dgm:prSet presAssocID="{8339A42E-A5C4-8445-ADDD-3E9196E193E3}" presName="sibTrans" presStyleLbl="sibTrans2D1" presStyleIdx="4" presStyleCnt="5"/>
      <dgm:spPr/>
      <dgm:t>
        <a:bodyPr/>
        <a:lstStyle/>
        <a:p>
          <a:endParaRPr lang="it-IT"/>
        </a:p>
      </dgm:t>
    </dgm:pt>
    <dgm:pt modelId="{FFFCEDA9-C4EC-6040-A8E4-B70CE3AE7D1A}" type="pres">
      <dgm:prSet presAssocID="{8339A42E-A5C4-8445-ADDD-3E9196E193E3}" presName="connectorText" presStyleLbl="sibTrans2D1" presStyleIdx="4" presStyleCnt="5"/>
      <dgm:spPr/>
      <dgm:t>
        <a:bodyPr/>
        <a:lstStyle/>
        <a:p>
          <a:endParaRPr lang="it-IT"/>
        </a:p>
      </dgm:t>
    </dgm:pt>
  </dgm:ptLst>
  <dgm:cxnLst>
    <dgm:cxn modelId="{B20BC8B9-E72B-4BA0-B4A9-B9A5B23ACA3E}" type="presOf" srcId="{E579E38D-8E4A-C844-AA00-0DF075F51580}" destId="{08C61AB6-D124-D541-A1DF-ACDD366D43CD}" srcOrd="0" destOrd="0" presId="urn:microsoft.com/office/officeart/2005/8/layout/cycle2"/>
    <dgm:cxn modelId="{36AD5AF9-5663-4D45-AE22-1685DF512614}" type="presOf" srcId="{860816A4-1FB2-0846-83C3-35D38CE1AC2E}" destId="{A3E0C510-0F6A-5E47-B509-1AACB245057A}" srcOrd="0" destOrd="0" presId="urn:microsoft.com/office/officeart/2005/8/layout/cycle2"/>
    <dgm:cxn modelId="{9C514E42-6251-4B37-8B29-2C0B53A169EC}" type="presOf" srcId="{58BC9190-D795-834E-ACF1-21A33E7DF77C}" destId="{A97FDB2D-A504-B046-937F-165FBBDB6101}" srcOrd="0" destOrd="0" presId="urn:microsoft.com/office/officeart/2005/8/layout/cycle2"/>
    <dgm:cxn modelId="{2109C2B0-51B5-494B-80E0-BE2711E3ABED}" type="presOf" srcId="{BDE82CB1-B957-B645-A164-BB6BC3EA36DC}" destId="{BDF298C3-84E0-6D4A-A241-01620E6DACCD}" srcOrd="0" destOrd="0" presId="urn:microsoft.com/office/officeart/2005/8/layout/cycle2"/>
    <dgm:cxn modelId="{71CBEA00-FD52-F846-823B-9575785B9197}" srcId="{58BC9190-D795-834E-ACF1-21A33E7DF77C}" destId="{C56CCA1A-1CCC-3D4E-9D06-6B18E6B28402}" srcOrd="1" destOrd="0" parTransId="{7466248C-5475-5E41-8847-581E62E5CCC1}" sibTransId="{BDE82CB1-B957-B645-A164-BB6BC3EA36DC}"/>
    <dgm:cxn modelId="{232D2E25-4C6A-E341-9989-333CBA4FBE5B}" srcId="{58BC9190-D795-834E-ACF1-21A33E7DF77C}" destId="{860816A4-1FB2-0846-83C3-35D38CE1AC2E}" srcOrd="3" destOrd="0" parTransId="{84620FEA-DCD2-1C48-AB15-5E748E362379}" sibTransId="{E579E38D-8E4A-C844-AA00-0DF075F51580}"/>
    <dgm:cxn modelId="{B0B7220B-7FE4-4DBC-A13D-9D54B16E4756}" type="presOf" srcId="{C1A74C3A-0992-B747-B4B0-545736F69BED}" destId="{BA9E115F-89AB-014D-8552-DD7949ECCC43}" srcOrd="0" destOrd="0" presId="urn:microsoft.com/office/officeart/2005/8/layout/cycle2"/>
    <dgm:cxn modelId="{9BEB3857-F27B-45DC-A317-8C5D20100EFE}" type="presOf" srcId="{BDE82CB1-B957-B645-A164-BB6BC3EA36DC}" destId="{FB254A91-EE9A-474B-BE5D-E0E2BC18BEDB}" srcOrd="1" destOrd="0" presId="urn:microsoft.com/office/officeart/2005/8/layout/cycle2"/>
    <dgm:cxn modelId="{EFC6E1E4-4EE5-4DD5-BF49-7CFE57303E05}" type="presOf" srcId="{2F3675AE-9BD1-824F-BD52-06D8E2101693}" destId="{533DBC36-D6CE-6B49-B873-1E9761F5FAE3}" srcOrd="0" destOrd="0" presId="urn:microsoft.com/office/officeart/2005/8/layout/cycle2"/>
    <dgm:cxn modelId="{52C760E9-924E-384A-B8EE-A50C74A80EB8}" srcId="{58BC9190-D795-834E-ACF1-21A33E7DF77C}" destId="{C1A74C3A-0992-B747-B4B0-545736F69BED}" srcOrd="2" destOrd="0" parTransId="{C63606E6-4169-084D-828E-AA4F3EECC8AB}" sibTransId="{958D53BC-F6A8-AC4E-8659-F058ADDA7DB8}"/>
    <dgm:cxn modelId="{93BCD32A-8B15-4D6D-8B71-0B2B3E1F8114}" type="presOf" srcId="{8339A42E-A5C4-8445-ADDD-3E9196E193E3}" destId="{FFFCEDA9-C4EC-6040-A8E4-B70CE3AE7D1A}" srcOrd="1" destOrd="0" presId="urn:microsoft.com/office/officeart/2005/8/layout/cycle2"/>
    <dgm:cxn modelId="{7F49B4AB-C653-41E3-BEA3-F5256CCDD94E}" type="presOf" srcId="{F94B4019-171E-5746-A4D2-CBA935184A5A}" destId="{B4E12664-031F-364E-B198-DBFA99BF730E}" srcOrd="0" destOrd="0" presId="urn:microsoft.com/office/officeart/2005/8/layout/cycle2"/>
    <dgm:cxn modelId="{1209258B-A472-D74F-9EE6-5D471124140A}" srcId="{58BC9190-D795-834E-ACF1-21A33E7DF77C}" destId="{F94B4019-171E-5746-A4D2-CBA935184A5A}" srcOrd="4" destOrd="0" parTransId="{A70F478D-377E-3544-A25A-40C46D3B36FA}" sibTransId="{8339A42E-A5C4-8445-ADDD-3E9196E193E3}"/>
    <dgm:cxn modelId="{A61774B2-597F-F247-B22E-734A46E2A4DC}" srcId="{58BC9190-D795-834E-ACF1-21A33E7DF77C}" destId="{C12D616A-C93F-4C4F-B05F-C22F3D7974B9}" srcOrd="0" destOrd="0" parTransId="{37D9222D-8D9D-FF45-BFBE-0BA7E42A4BF4}" sibTransId="{2F3675AE-9BD1-824F-BD52-06D8E2101693}"/>
    <dgm:cxn modelId="{184E37C9-971F-44B2-8A09-72CA30E0BDCA}" type="presOf" srcId="{2F3675AE-9BD1-824F-BD52-06D8E2101693}" destId="{535B125F-928A-FC47-AF28-272F9E434590}" srcOrd="1" destOrd="0" presId="urn:microsoft.com/office/officeart/2005/8/layout/cycle2"/>
    <dgm:cxn modelId="{62BA131E-2CA9-41E3-964F-7DED1A386ED9}" type="presOf" srcId="{958D53BC-F6A8-AC4E-8659-F058ADDA7DB8}" destId="{B74B1252-F6F5-0241-B9C2-23513564BF9D}" srcOrd="1" destOrd="0" presId="urn:microsoft.com/office/officeart/2005/8/layout/cycle2"/>
    <dgm:cxn modelId="{B1D66262-E5EB-4EA7-810F-B988E34B3539}" type="presOf" srcId="{958D53BC-F6A8-AC4E-8659-F058ADDA7DB8}" destId="{5604AD46-4C82-4048-A3AA-429B0DE2E4BA}" srcOrd="0" destOrd="0" presId="urn:microsoft.com/office/officeart/2005/8/layout/cycle2"/>
    <dgm:cxn modelId="{01B7267A-803A-45D2-9604-7A88024019EA}" type="presOf" srcId="{C12D616A-C93F-4C4F-B05F-C22F3D7974B9}" destId="{E55577D6-EE71-0441-A36E-62E18CF54783}" srcOrd="0" destOrd="0" presId="urn:microsoft.com/office/officeart/2005/8/layout/cycle2"/>
    <dgm:cxn modelId="{2B38FC81-08BB-469F-8A9B-B14B2634FC8A}" type="presOf" srcId="{E579E38D-8E4A-C844-AA00-0DF075F51580}" destId="{B08B4A86-2171-C743-88D6-664B7B2A6A53}" srcOrd="1" destOrd="0" presId="urn:microsoft.com/office/officeart/2005/8/layout/cycle2"/>
    <dgm:cxn modelId="{2F4217AF-71EE-49C7-8F8C-C9BCEDA0E8E9}" type="presOf" srcId="{C56CCA1A-1CCC-3D4E-9D06-6B18E6B28402}" destId="{2F82F281-474E-B647-A7FD-29FF47307C4E}" srcOrd="0" destOrd="0" presId="urn:microsoft.com/office/officeart/2005/8/layout/cycle2"/>
    <dgm:cxn modelId="{A3C20722-B8E1-4309-ABE0-EC369BBBB788}" type="presOf" srcId="{8339A42E-A5C4-8445-ADDD-3E9196E193E3}" destId="{7384BA50-D033-6B4F-95DF-B700840548D7}" srcOrd="0" destOrd="0" presId="urn:microsoft.com/office/officeart/2005/8/layout/cycle2"/>
    <dgm:cxn modelId="{D90AE9C1-9CEC-4369-A70E-801935D93E5D}" type="presParOf" srcId="{A97FDB2D-A504-B046-937F-165FBBDB6101}" destId="{E55577D6-EE71-0441-A36E-62E18CF54783}" srcOrd="0" destOrd="0" presId="urn:microsoft.com/office/officeart/2005/8/layout/cycle2"/>
    <dgm:cxn modelId="{859B9F43-ECEE-4E72-A538-6F8E7C1EBDF3}" type="presParOf" srcId="{A97FDB2D-A504-B046-937F-165FBBDB6101}" destId="{533DBC36-D6CE-6B49-B873-1E9761F5FAE3}" srcOrd="1" destOrd="0" presId="urn:microsoft.com/office/officeart/2005/8/layout/cycle2"/>
    <dgm:cxn modelId="{6CF71D90-4025-4ACE-84EA-2BA6BECE368E}" type="presParOf" srcId="{533DBC36-D6CE-6B49-B873-1E9761F5FAE3}" destId="{535B125F-928A-FC47-AF28-272F9E434590}" srcOrd="0" destOrd="0" presId="urn:microsoft.com/office/officeart/2005/8/layout/cycle2"/>
    <dgm:cxn modelId="{B6FD753A-3264-42EF-A79F-3FF09FDFE888}" type="presParOf" srcId="{A97FDB2D-A504-B046-937F-165FBBDB6101}" destId="{2F82F281-474E-B647-A7FD-29FF47307C4E}" srcOrd="2" destOrd="0" presId="urn:microsoft.com/office/officeart/2005/8/layout/cycle2"/>
    <dgm:cxn modelId="{0AC3A84E-DF98-4957-A14A-75D9301A2962}" type="presParOf" srcId="{A97FDB2D-A504-B046-937F-165FBBDB6101}" destId="{BDF298C3-84E0-6D4A-A241-01620E6DACCD}" srcOrd="3" destOrd="0" presId="urn:microsoft.com/office/officeart/2005/8/layout/cycle2"/>
    <dgm:cxn modelId="{33284ED4-DD3C-47D3-A574-9F76CD3C3E95}" type="presParOf" srcId="{BDF298C3-84E0-6D4A-A241-01620E6DACCD}" destId="{FB254A91-EE9A-474B-BE5D-E0E2BC18BEDB}" srcOrd="0" destOrd="0" presId="urn:microsoft.com/office/officeart/2005/8/layout/cycle2"/>
    <dgm:cxn modelId="{1991C940-50C0-4662-A5A8-EC189E17CBA1}" type="presParOf" srcId="{A97FDB2D-A504-B046-937F-165FBBDB6101}" destId="{BA9E115F-89AB-014D-8552-DD7949ECCC43}" srcOrd="4" destOrd="0" presId="urn:microsoft.com/office/officeart/2005/8/layout/cycle2"/>
    <dgm:cxn modelId="{E89B4D1F-FC54-4794-A6F5-407893B65DD5}" type="presParOf" srcId="{A97FDB2D-A504-B046-937F-165FBBDB6101}" destId="{5604AD46-4C82-4048-A3AA-429B0DE2E4BA}" srcOrd="5" destOrd="0" presId="urn:microsoft.com/office/officeart/2005/8/layout/cycle2"/>
    <dgm:cxn modelId="{F7FDC93A-17B9-4F08-B91B-0C3885C1D360}" type="presParOf" srcId="{5604AD46-4C82-4048-A3AA-429B0DE2E4BA}" destId="{B74B1252-F6F5-0241-B9C2-23513564BF9D}" srcOrd="0" destOrd="0" presId="urn:microsoft.com/office/officeart/2005/8/layout/cycle2"/>
    <dgm:cxn modelId="{BD421D98-D7C8-481C-BD39-DD36AEF8803C}" type="presParOf" srcId="{A97FDB2D-A504-B046-937F-165FBBDB6101}" destId="{A3E0C510-0F6A-5E47-B509-1AACB245057A}" srcOrd="6" destOrd="0" presId="urn:microsoft.com/office/officeart/2005/8/layout/cycle2"/>
    <dgm:cxn modelId="{3A26D77C-B0E0-476D-ACEE-568AAA8C0C30}" type="presParOf" srcId="{A97FDB2D-A504-B046-937F-165FBBDB6101}" destId="{08C61AB6-D124-D541-A1DF-ACDD366D43CD}" srcOrd="7" destOrd="0" presId="urn:microsoft.com/office/officeart/2005/8/layout/cycle2"/>
    <dgm:cxn modelId="{2EA7C283-C2D4-489D-9E77-6D3CE3AF0C66}" type="presParOf" srcId="{08C61AB6-D124-D541-A1DF-ACDD366D43CD}" destId="{B08B4A86-2171-C743-88D6-664B7B2A6A53}" srcOrd="0" destOrd="0" presId="urn:microsoft.com/office/officeart/2005/8/layout/cycle2"/>
    <dgm:cxn modelId="{77E6FAC0-52FE-4A0F-A44E-2D2D872CE4AD}" type="presParOf" srcId="{A97FDB2D-A504-B046-937F-165FBBDB6101}" destId="{B4E12664-031F-364E-B198-DBFA99BF730E}" srcOrd="8" destOrd="0" presId="urn:microsoft.com/office/officeart/2005/8/layout/cycle2"/>
    <dgm:cxn modelId="{BEC13206-E410-4B5E-A8F8-49130113AF2A}" type="presParOf" srcId="{A97FDB2D-A504-B046-937F-165FBBDB6101}" destId="{7384BA50-D033-6B4F-95DF-B700840548D7}" srcOrd="9" destOrd="0" presId="urn:microsoft.com/office/officeart/2005/8/layout/cycle2"/>
    <dgm:cxn modelId="{5F9DBEF8-7F61-4A99-927D-4B3FA104C12A}" type="presParOf" srcId="{7384BA50-D033-6B4F-95DF-B700840548D7}" destId="{FFFCEDA9-C4EC-6040-A8E4-B70CE3AE7D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A3F01-3D8E-4B19-9613-13D8E6FD781A}">
      <dsp:nvSpPr>
        <dsp:cNvPr id="0" name=""/>
        <dsp:cNvSpPr/>
      </dsp:nvSpPr>
      <dsp:spPr>
        <a:xfrm rot="5506004">
          <a:off x="-43983" y="1460134"/>
          <a:ext cx="1587941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D5D77-ACB2-442C-ADD7-206EE9E9143A}">
      <dsp:nvSpPr>
        <dsp:cNvPr id="0" name=""/>
        <dsp:cNvSpPr/>
      </dsp:nvSpPr>
      <dsp:spPr>
        <a:xfrm>
          <a:off x="48494" y="148574"/>
          <a:ext cx="2014049" cy="13989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SERVIZIO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Pronto soccorso ostetrico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TRIAGE OSTETRICO</a:t>
          </a:r>
          <a:endParaRPr lang="it-IT" sz="1050" kern="1200" dirty="0"/>
        </a:p>
      </dsp:txBody>
      <dsp:txXfrm>
        <a:off x="89467" y="189547"/>
        <a:ext cx="1932103" cy="1316959"/>
      </dsp:txXfrm>
    </dsp:sp>
    <dsp:sp modelId="{97E0F188-AF6B-403B-98E6-10E714D9842F}">
      <dsp:nvSpPr>
        <dsp:cNvPr id="0" name=""/>
        <dsp:cNvSpPr/>
      </dsp:nvSpPr>
      <dsp:spPr>
        <a:xfrm rot="5248199">
          <a:off x="147296" y="2866430"/>
          <a:ext cx="1218666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DFF3C-FB23-48E4-A2A4-1FF978CD3E43}">
      <dsp:nvSpPr>
        <dsp:cNvPr id="0" name=""/>
        <dsp:cNvSpPr/>
      </dsp:nvSpPr>
      <dsp:spPr>
        <a:xfrm>
          <a:off x="56927" y="1909512"/>
          <a:ext cx="1899269" cy="10696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Accompagnamento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Alla nascita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Alla genitorialità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88257" y="1940842"/>
        <a:ext cx="1836609" cy="1007036"/>
      </dsp:txXfrm>
    </dsp:sp>
    <dsp:sp modelId="{3F2A66F3-73E4-4D55-8BD2-A7D575996B52}">
      <dsp:nvSpPr>
        <dsp:cNvPr id="0" name=""/>
        <dsp:cNvSpPr/>
      </dsp:nvSpPr>
      <dsp:spPr>
        <a:xfrm rot="5487764">
          <a:off x="69526" y="4178297"/>
          <a:ext cx="1392456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F65E4-4EA8-4001-A0C3-019A8CE42803}">
      <dsp:nvSpPr>
        <dsp:cNvPr id="0" name=""/>
        <dsp:cNvSpPr/>
      </dsp:nvSpPr>
      <dsp:spPr>
        <a:xfrm>
          <a:off x="313104" y="3184624"/>
          <a:ext cx="1502950" cy="96155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it-IT" sz="1100" b="1" kern="1200" dirty="0" smtClean="0"/>
            <a:t>Servizio Ecografia ostetrica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341267" y="3212787"/>
        <a:ext cx="1446624" cy="905229"/>
      </dsp:txXfrm>
    </dsp:sp>
    <dsp:sp modelId="{4C5BEDB0-6D94-4E5B-9AD8-C32F953D0CDD}">
      <dsp:nvSpPr>
        <dsp:cNvPr id="0" name=""/>
        <dsp:cNvSpPr/>
      </dsp:nvSpPr>
      <dsp:spPr>
        <a:xfrm rot="78506">
          <a:off x="747692" y="4908774"/>
          <a:ext cx="2222216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A95A5-6F2F-43F5-AE4C-09E2A992D44E}">
      <dsp:nvSpPr>
        <dsp:cNvPr id="0" name=""/>
        <dsp:cNvSpPr/>
      </dsp:nvSpPr>
      <dsp:spPr>
        <a:xfrm>
          <a:off x="33978" y="4451287"/>
          <a:ext cx="1990113" cy="12284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Sala parto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Percorso </a:t>
          </a:r>
          <a:r>
            <a:rPr lang="it-IT" sz="1200" b="1" kern="1200" dirty="0" err="1" smtClean="0"/>
            <a:t>medicalizz</a:t>
          </a:r>
          <a:endParaRPr lang="it-IT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69959" y="4487268"/>
        <a:ext cx="1918151" cy="1156503"/>
      </dsp:txXfrm>
    </dsp:sp>
    <dsp:sp modelId="{8463E87C-F2EF-4BD0-8338-9A22B64DA9F3}">
      <dsp:nvSpPr>
        <dsp:cNvPr id="0" name=""/>
        <dsp:cNvSpPr/>
      </dsp:nvSpPr>
      <dsp:spPr>
        <a:xfrm rot="16046164">
          <a:off x="2233503" y="4230254"/>
          <a:ext cx="1409192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18F78-D650-416D-8E68-495B9262C9D0}">
      <dsp:nvSpPr>
        <dsp:cNvPr id="0" name=""/>
        <dsp:cNvSpPr/>
      </dsp:nvSpPr>
      <dsp:spPr>
        <a:xfrm>
          <a:off x="2717073" y="4464946"/>
          <a:ext cx="1067199" cy="13215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Sala parto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Percorso fisiologico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2748330" y="4496203"/>
        <a:ext cx="1004685" cy="1259017"/>
      </dsp:txXfrm>
    </dsp:sp>
    <dsp:sp modelId="{90551D76-1417-474A-B8EC-38D2656BC5AE}">
      <dsp:nvSpPr>
        <dsp:cNvPr id="0" name=""/>
        <dsp:cNvSpPr/>
      </dsp:nvSpPr>
      <dsp:spPr>
        <a:xfrm rot="16134173">
          <a:off x="2253237" y="2876127"/>
          <a:ext cx="1282136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B3D70-6DCD-4C7A-AF12-56F46F7C8BA4}">
      <dsp:nvSpPr>
        <dsp:cNvPr id="0" name=""/>
        <dsp:cNvSpPr/>
      </dsp:nvSpPr>
      <dsp:spPr>
        <a:xfrm>
          <a:off x="2411000" y="3081897"/>
          <a:ext cx="1553267" cy="12529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Servizio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Riconoscimento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neonato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2447699" y="3118596"/>
        <a:ext cx="1479869" cy="1179588"/>
      </dsp:txXfrm>
    </dsp:sp>
    <dsp:sp modelId="{F8793908-ABE9-4E9F-B8CD-5C36CA29DF59}">
      <dsp:nvSpPr>
        <dsp:cNvPr id="0" name=""/>
        <dsp:cNvSpPr/>
      </dsp:nvSpPr>
      <dsp:spPr>
        <a:xfrm rot="16277179">
          <a:off x="2274312" y="1606577"/>
          <a:ext cx="1250636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0EEF3-4516-4FC9-9097-A29CCD2CD113}">
      <dsp:nvSpPr>
        <dsp:cNvPr id="0" name=""/>
        <dsp:cNvSpPr/>
      </dsp:nvSpPr>
      <dsp:spPr>
        <a:xfrm>
          <a:off x="2361896" y="1954420"/>
          <a:ext cx="1602374" cy="9279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kern="1200" dirty="0" err="1" smtClean="0"/>
            <a:t>Uo</a:t>
          </a:r>
          <a:r>
            <a:rPr lang="it-IT" sz="1100" kern="1200" dirty="0" smtClean="0"/>
            <a:t> puerperio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 smtClean="0"/>
        </a:p>
        <a:p>
          <a:pPr lvl="0" algn="ctr">
            <a:spcBef>
              <a:spcPct val="0"/>
            </a:spcBef>
          </a:pPr>
          <a:endParaRPr lang="it-IT" sz="1100" kern="1200" dirty="0"/>
        </a:p>
      </dsp:txBody>
      <dsp:txXfrm>
        <a:off x="2389075" y="1981599"/>
        <a:ext cx="1548016" cy="873615"/>
      </dsp:txXfrm>
    </dsp:sp>
    <dsp:sp modelId="{0D3834D7-43E7-44A8-8A1E-0ED0621472C8}">
      <dsp:nvSpPr>
        <dsp:cNvPr id="0" name=""/>
        <dsp:cNvSpPr/>
      </dsp:nvSpPr>
      <dsp:spPr>
        <a:xfrm rot="21239345">
          <a:off x="2908077" y="866328"/>
          <a:ext cx="2033632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3882C-63A7-4B0F-8C87-3F3415FB9D0B}">
      <dsp:nvSpPr>
        <dsp:cNvPr id="0" name=""/>
        <dsp:cNvSpPr/>
      </dsp:nvSpPr>
      <dsp:spPr>
        <a:xfrm>
          <a:off x="2342996" y="582895"/>
          <a:ext cx="1703450" cy="116177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Servizio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Analgesia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Del parto</a:t>
          </a:r>
          <a:endParaRPr lang="it-IT" sz="1100" kern="1200" dirty="0"/>
        </a:p>
      </dsp:txBody>
      <dsp:txXfrm>
        <a:off x="2377023" y="616922"/>
        <a:ext cx="1635396" cy="1093717"/>
      </dsp:txXfrm>
    </dsp:sp>
    <dsp:sp modelId="{4E4425C8-BB3B-4FCA-98CD-A140A9BDF5BA}">
      <dsp:nvSpPr>
        <dsp:cNvPr id="0" name=""/>
        <dsp:cNvSpPr/>
      </dsp:nvSpPr>
      <dsp:spPr>
        <a:xfrm rot="5350200">
          <a:off x="4109771" y="1598256"/>
          <a:ext cx="1676988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AA60E-51D7-46EB-9314-62CDE5258B11}">
      <dsp:nvSpPr>
        <dsp:cNvPr id="0" name=""/>
        <dsp:cNvSpPr/>
      </dsp:nvSpPr>
      <dsp:spPr>
        <a:xfrm>
          <a:off x="4367456" y="91633"/>
          <a:ext cx="1696088" cy="16653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Ambulatori della Patologia della gravidanza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(Alto Rischio Ostetrico;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; Diabete; Ipertensione;  Parto    </a:t>
          </a:r>
          <a:r>
            <a:rPr lang="it-IT" sz="1000" kern="1200" dirty="0" err="1" smtClean="0"/>
            <a:t>pre-termine</a:t>
          </a:r>
          <a:r>
            <a:rPr lang="it-IT" sz="1000" kern="1200" dirty="0" smtClean="0"/>
            <a:t>;     Malattie   infettive; Malattie Autoimmuni; Aborto abituale). </a:t>
          </a:r>
          <a:endParaRPr lang="it-IT" sz="1000" kern="1200" dirty="0"/>
        </a:p>
      </dsp:txBody>
      <dsp:txXfrm>
        <a:off x="4416232" y="140409"/>
        <a:ext cx="1598536" cy="1567782"/>
      </dsp:txXfrm>
    </dsp:sp>
    <dsp:sp modelId="{C2F86FF8-99BB-426A-8530-B2BB393D78CC}">
      <dsp:nvSpPr>
        <dsp:cNvPr id="0" name=""/>
        <dsp:cNvSpPr/>
      </dsp:nvSpPr>
      <dsp:spPr>
        <a:xfrm rot="5621480">
          <a:off x="4290846" y="3072591"/>
          <a:ext cx="1258131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4F4B3-2340-4A29-8F62-2AB973BBB6DA}">
      <dsp:nvSpPr>
        <dsp:cNvPr id="0" name=""/>
        <dsp:cNvSpPr/>
      </dsp:nvSpPr>
      <dsp:spPr>
        <a:xfrm>
          <a:off x="4360019" y="2076300"/>
          <a:ext cx="1762893" cy="11022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kern="1200" dirty="0" smtClean="0"/>
            <a:t>Ambulatorio  della Gravidanza Fisiologica</a:t>
          </a:r>
          <a:br>
            <a:rPr lang="it-IT" sz="1200" kern="1200" dirty="0" smtClean="0"/>
          </a:br>
          <a:endParaRPr lang="it-IT" sz="1200" kern="1200" dirty="0" smtClean="0"/>
        </a:p>
        <a:p>
          <a:pPr lvl="0" algn="ctr">
            <a:spcBef>
              <a:spcPct val="0"/>
            </a:spcBef>
          </a:pPr>
          <a:endParaRPr lang="it-IT" sz="1200" kern="1200" dirty="0"/>
        </a:p>
      </dsp:txBody>
      <dsp:txXfrm>
        <a:off x="4392302" y="2108583"/>
        <a:ext cx="1698327" cy="1037664"/>
      </dsp:txXfrm>
    </dsp:sp>
    <dsp:sp modelId="{EAD9027B-A476-4095-9421-33F411DBDE52}">
      <dsp:nvSpPr>
        <dsp:cNvPr id="0" name=""/>
        <dsp:cNvSpPr/>
      </dsp:nvSpPr>
      <dsp:spPr>
        <a:xfrm rot="5252564">
          <a:off x="4230718" y="4384986"/>
          <a:ext cx="1355504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859AD-F161-4E3F-8BF5-77594524475C}">
      <dsp:nvSpPr>
        <dsp:cNvPr id="0" name=""/>
        <dsp:cNvSpPr/>
      </dsp:nvSpPr>
      <dsp:spPr>
        <a:xfrm>
          <a:off x="4336786" y="3384433"/>
          <a:ext cx="1647358" cy="101268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kern="1200" dirty="0" smtClean="0"/>
            <a:t>Ambulatorio della Gravidanza a Termine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4366446" y="3414093"/>
        <a:ext cx="1588038" cy="953361"/>
      </dsp:txXfrm>
    </dsp:sp>
    <dsp:sp modelId="{3636DDAB-279E-4AD8-93F3-612C1D5430FD}">
      <dsp:nvSpPr>
        <dsp:cNvPr id="0" name=""/>
        <dsp:cNvSpPr/>
      </dsp:nvSpPr>
      <dsp:spPr>
        <a:xfrm rot="21132944">
          <a:off x="4935144" y="4923421"/>
          <a:ext cx="2047984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8A018-1606-45EC-B6CD-7318F426C386}">
      <dsp:nvSpPr>
        <dsp:cNvPr id="0" name=""/>
        <dsp:cNvSpPr/>
      </dsp:nvSpPr>
      <dsp:spPr>
        <a:xfrm>
          <a:off x="4429155" y="4795736"/>
          <a:ext cx="1585904" cy="90609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Servizio di diagnosi prenatale</a:t>
          </a:r>
          <a:endParaRPr lang="it-IT" sz="1050" kern="1200" dirty="0"/>
        </a:p>
      </dsp:txBody>
      <dsp:txXfrm>
        <a:off x="4455694" y="4822275"/>
        <a:ext cx="1532826" cy="853019"/>
      </dsp:txXfrm>
    </dsp:sp>
    <dsp:sp modelId="{FDCA249A-A45E-48B0-BC37-4F6A1C6BCD60}">
      <dsp:nvSpPr>
        <dsp:cNvPr id="0" name=""/>
        <dsp:cNvSpPr/>
      </dsp:nvSpPr>
      <dsp:spPr>
        <a:xfrm rot="16253165">
          <a:off x="6254440" y="4043794"/>
          <a:ext cx="1461098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54F20-0AD4-41AE-8393-2E55042BBE84}">
      <dsp:nvSpPr>
        <dsp:cNvPr id="0" name=""/>
        <dsp:cNvSpPr/>
      </dsp:nvSpPr>
      <dsp:spPr>
        <a:xfrm>
          <a:off x="6615998" y="4259622"/>
          <a:ext cx="1277496" cy="14130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CURE OSTETRICHE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PRIMARIE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CUNSULTORIO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DOMICILIO</a:t>
          </a:r>
          <a:endParaRPr lang="it-IT" sz="900" kern="1200" dirty="0"/>
        </a:p>
      </dsp:txBody>
      <dsp:txXfrm>
        <a:off x="6653415" y="4297039"/>
        <a:ext cx="1202662" cy="1338246"/>
      </dsp:txXfrm>
    </dsp:sp>
    <dsp:sp modelId="{723BA151-15BF-4A9F-8D1D-A9304536D2BD}">
      <dsp:nvSpPr>
        <dsp:cNvPr id="0" name=""/>
        <dsp:cNvSpPr/>
      </dsp:nvSpPr>
      <dsp:spPr>
        <a:xfrm rot="16190641">
          <a:off x="6315071" y="2611416"/>
          <a:ext cx="1358733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41BD5-2945-4066-ADE0-3C7F754D07E1}">
      <dsp:nvSpPr>
        <dsp:cNvPr id="0" name=""/>
        <dsp:cNvSpPr/>
      </dsp:nvSpPr>
      <dsp:spPr>
        <a:xfrm>
          <a:off x="6511330" y="2829580"/>
          <a:ext cx="1529416" cy="13127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SERVIZIO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DIMISSIONE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PRECOCE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PROTETTA</a:t>
          </a:r>
          <a:endParaRPr lang="it-IT" sz="1000" kern="1200" dirty="0"/>
        </a:p>
      </dsp:txBody>
      <dsp:txXfrm>
        <a:off x="6549779" y="2868029"/>
        <a:ext cx="1452518" cy="1235861"/>
      </dsp:txXfrm>
    </dsp:sp>
    <dsp:sp modelId="{BFDBAA60-0776-478E-BBE3-5A448A4CD289}">
      <dsp:nvSpPr>
        <dsp:cNvPr id="0" name=""/>
        <dsp:cNvSpPr/>
      </dsp:nvSpPr>
      <dsp:spPr>
        <a:xfrm rot="16158617">
          <a:off x="6240744" y="1180105"/>
          <a:ext cx="1485802" cy="849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3D5E1-B4E1-4B97-811F-A26ECD740D34}">
      <dsp:nvSpPr>
        <dsp:cNvPr id="0" name=""/>
        <dsp:cNvSpPr/>
      </dsp:nvSpPr>
      <dsp:spPr>
        <a:xfrm>
          <a:off x="6572293" y="1500200"/>
          <a:ext cx="1402696" cy="12279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err="1" smtClean="0"/>
            <a:t>Uo</a:t>
          </a:r>
          <a:r>
            <a:rPr lang="it-IT" sz="1100" kern="1200" dirty="0" smtClean="0"/>
            <a:t> medicina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Materno fetale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6608258" y="1536165"/>
        <a:ext cx="1330766" cy="1156014"/>
      </dsp:txXfrm>
    </dsp:sp>
    <dsp:sp modelId="{E58BFA2E-44ED-47A6-B1BA-323C4424349B}">
      <dsp:nvSpPr>
        <dsp:cNvPr id="0" name=""/>
        <dsp:cNvSpPr/>
      </dsp:nvSpPr>
      <dsp:spPr>
        <a:xfrm>
          <a:off x="6415248" y="0"/>
          <a:ext cx="1681015" cy="123867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 SERVIZIO CAMERA OPERATORIA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OSTETRICA</a:t>
          </a:r>
        </a:p>
      </dsp:txBody>
      <dsp:txXfrm>
        <a:off x="6451528" y="36280"/>
        <a:ext cx="1608455" cy="1166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BAC5F-C5B9-469C-B7EF-BEB4BD3F1125}">
      <dsp:nvSpPr>
        <dsp:cNvPr id="0" name=""/>
        <dsp:cNvSpPr/>
      </dsp:nvSpPr>
      <dsp:spPr>
        <a:xfrm rot="5518468">
          <a:off x="-11754" y="1504960"/>
          <a:ext cx="1599186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B37EF-B12E-48A6-9B1F-6CE2B0363C33}">
      <dsp:nvSpPr>
        <dsp:cNvPr id="0" name=""/>
        <dsp:cNvSpPr/>
      </dsp:nvSpPr>
      <dsp:spPr>
        <a:xfrm>
          <a:off x="145651" y="0"/>
          <a:ext cx="1745827" cy="166892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Prevenzione e trattamento della sterilità, dell’infertilità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err="1" smtClean="0"/>
            <a:t>DI</a:t>
          </a:r>
          <a:r>
            <a:rPr lang="it-IT" sz="1050" kern="1200" dirty="0" smtClean="0"/>
            <a:t> COPPIA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ed applicazione di tecniche di fecondazione assistita</a:t>
          </a:r>
          <a:endParaRPr lang="it-IT" sz="1050" kern="1200" dirty="0"/>
        </a:p>
      </dsp:txBody>
      <dsp:txXfrm>
        <a:off x="194532" y="48881"/>
        <a:ext cx="1648065" cy="1571163"/>
      </dsp:txXfrm>
    </dsp:sp>
    <dsp:sp modelId="{97E0F188-AF6B-403B-98E6-10E714D9842F}">
      <dsp:nvSpPr>
        <dsp:cNvPr id="0" name=""/>
        <dsp:cNvSpPr/>
      </dsp:nvSpPr>
      <dsp:spPr>
        <a:xfrm rot="5393914">
          <a:off x="286996" y="2785037"/>
          <a:ext cx="955553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DFF3C-FB23-48E4-A2A4-1FF978CD3E43}">
      <dsp:nvSpPr>
        <dsp:cNvPr id="0" name=""/>
        <dsp:cNvSpPr/>
      </dsp:nvSpPr>
      <dsp:spPr>
        <a:xfrm>
          <a:off x="162193" y="2021572"/>
          <a:ext cx="1602546" cy="84124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kern="1200" dirty="0" smtClean="0"/>
            <a:t>Ambulatorio della Menopausa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186832" y="2046211"/>
        <a:ext cx="1553268" cy="791969"/>
      </dsp:txXfrm>
    </dsp:sp>
    <dsp:sp modelId="{1C9F509E-E020-4A6A-BE6E-39AB177CEA80}">
      <dsp:nvSpPr>
        <dsp:cNvPr id="0" name=""/>
        <dsp:cNvSpPr/>
      </dsp:nvSpPr>
      <dsp:spPr>
        <a:xfrm rot="5543494">
          <a:off x="277029" y="3737167"/>
          <a:ext cx="943776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87633-01C2-40F5-862E-59529BFF858C}">
      <dsp:nvSpPr>
        <dsp:cNvPr id="0" name=""/>
        <dsp:cNvSpPr/>
      </dsp:nvSpPr>
      <dsp:spPr>
        <a:xfrm>
          <a:off x="313311" y="3017539"/>
          <a:ext cx="1316946" cy="76041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- Ecografia ginecologica di primo e secondo livello</a:t>
          </a:r>
          <a:br>
            <a:rPr lang="it-IT" sz="1050" kern="1200" dirty="0" smtClean="0"/>
          </a:br>
          <a:endParaRPr lang="it-IT" sz="1050" kern="1200" dirty="0"/>
        </a:p>
      </dsp:txBody>
      <dsp:txXfrm>
        <a:off x="335583" y="3039811"/>
        <a:ext cx="1272402" cy="715873"/>
      </dsp:txXfrm>
    </dsp:sp>
    <dsp:sp modelId="{3F2A66F3-73E4-4D55-8BD2-A7D575996B52}">
      <dsp:nvSpPr>
        <dsp:cNvPr id="0" name=""/>
        <dsp:cNvSpPr/>
      </dsp:nvSpPr>
      <dsp:spPr>
        <a:xfrm rot="5529316">
          <a:off x="157412" y="4765649"/>
          <a:ext cx="1102177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F65E4-4EA8-4001-A0C3-019A8CE42803}">
      <dsp:nvSpPr>
        <dsp:cNvPr id="0" name=""/>
        <dsp:cNvSpPr/>
      </dsp:nvSpPr>
      <dsp:spPr>
        <a:xfrm>
          <a:off x="46018" y="3930010"/>
          <a:ext cx="1772768" cy="8334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Ambulatorio </a:t>
          </a:r>
          <a:r>
            <a:rPr lang="it-IT" sz="1100" kern="1200" dirty="0" err="1" smtClean="0"/>
            <a:t>Uroginecologico</a:t>
          </a:r>
          <a:r>
            <a:rPr lang="it-IT" sz="1100" kern="1200" dirty="0" smtClean="0"/>
            <a:t/>
          </a:r>
          <a:br>
            <a:rPr lang="it-IT" sz="1100" kern="1200" dirty="0" smtClean="0"/>
          </a:br>
          <a:endParaRPr lang="it-IT" sz="1100" kern="1200" dirty="0"/>
        </a:p>
      </dsp:txBody>
      <dsp:txXfrm>
        <a:off x="70429" y="3954421"/>
        <a:ext cx="1723946" cy="784621"/>
      </dsp:txXfrm>
    </dsp:sp>
    <dsp:sp modelId="{4C5BEDB0-6D94-4E5B-9AD8-C32F953D0CDD}">
      <dsp:nvSpPr>
        <dsp:cNvPr id="0" name=""/>
        <dsp:cNvSpPr/>
      </dsp:nvSpPr>
      <dsp:spPr>
        <a:xfrm rot="21507952">
          <a:off x="687406" y="5288765"/>
          <a:ext cx="2060584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A95A5-6F2F-43F5-AE4C-09E2A992D44E}">
      <dsp:nvSpPr>
        <dsp:cNvPr id="0" name=""/>
        <dsp:cNvSpPr/>
      </dsp:nvSpPr>
      <dsp:spPr>
        <a:xfrm>
          <a:off x="151650" y="4984054"/>
          <a:ext cx="1478605" cy="9415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Screening di 2° livello per </a:t>
          </a:r>
          <a:r>
            <a:rPr lang="it-IT" sz="1200" kern="1200" dirty="0" err="1" smtClean="0"/>
            <a:t>cervico-carcinoma</a:t>
          </a:r>
          <a:r>
            <a:rPr lang="it-IT" sz="1200" kern="1200" dirty="0" smtClean="0"/>
            <a:t/>
          </a:r>
          <a:br>
            <a:rPr lang="it-IT" sz="1200" kern="1200" dirty="0" smtClean="0"/>
          </a:br>
          <a:endParaRPr lang="it-IT" sz="1200" kern="1200" dirty="0"/>
        </a:p>
      </dsp:txBody>
      <dsp:txXfrm>
        <a:off x="179228" y="5011632"/>
        <a:ext cx="1423449" cy="886427"/>
      </dsp:txXfrm>
    </dsp:sp>
    <dsp:sp modelId="{4C6BB959-0A0B-4E64-833C-0989E99B541F}">
      <dsp:nvSpPr>
        <dsp:cNvPr id="0" name=""/>
        <dsp:cNvSpPr/>
      </dsp:nvSpPr>
      <dsp:spPr>
        <a:xfrm rot="15688023">
          <a:off x="2097508" y="4693203"/>
          <a:ext cx="1132228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DC035-9B27-496C-9125-463A284A383B}">
      <dsp:nvSpPr>
        <dsp:cNvPr id="0" name=""/>
        <dsp:cNvSpPr/>
      </dsp:nvSpPr>
      <dsp:spPr>
        <a:xfrm>
          <a:off x="2309798" y="4854773"/>
          <a:ext cx="1282000" cy="10745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Laser terapia CO2 delle patologie displastiche di </a:t>
          </a:r>
          <a:r>
            <a:rPr lang="it-IT" sz="1100" kern="1200" dirty="0" err="1" smtClean="0"/>
            <a:t>cervice-vagina-vulva</a:t>
          </a:r>
          <a:r>
            <a:rPr lang="it-IT" sz="1100" kern="1200" dirty="0" smtClean="0"/>
            <a:t>;</a:t>
          </a:r>
          <a:br>
            <a:rPr lang="it-IT" sz="1100" kern="1200" dirty="0" smtClean="0"/>
          </a:br>
          <a:endParaRPr lang="it-IT" sz="1100" kern="1200" dirty="0"/>
        </a:p>
      </dsp:txBody>
      <dsp:txXfrm>
        <a:off x="2341271" y="4886246"/>
        <a:ext cx="1219054" cy="1011610"/>
      </dsp:txXfrm>
    </dsp:sp>
    <dsp:sp modelId="{8463E87C-F2EF-4BD0-8338-9A22B64DA9F3}">
      <dsp:nvSpPr>
        <dsp:cNvPr id="0" name=""/>
        <dsp:cNvSpPr/>
      </dsp:nvSpPr>
      <dsp:spPr>
        <a:xfrm rot="16329136">
          <a:off x="1671390" y="3183951"/>
          <a:ext cx="1894455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18F78-D650-416D-8E68-495B9262C9D0}">
      <dsp:nvSpPr>
        <dsp:cNvPr id="0" name=""/>
        <dsp:cNvSpPr/>
      </dsp:nvSpPr>
      <dsp:spPr>
        <a:xfrm>
          <a:off x="2029218" y="3889528"/>
          <a:ext cx="1507164" cy="75183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Ambulatorio Oncologico</a:t>
          </a:r>
          <a:br>
            <a:rPr lang="it-IT" sz="1100" kern="1200" dirty="0" smtClean="0"/>
          </a:br>
          <a:endParaRPr lang="it-IT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2051238" y="3911548"/>
        <a:ext cx="1463124" cy="707795"/>
      </dsp:txXfrm>
    </dsp:sp>
    <dsp:sp modelId="{90551D76-1417-474A-B8EC-38D2656BC5AE}">
      <dsp:nvSpPr>
        <dsp:cNvPr id="0" name=""/>
        <dsp:cNvSpPr/>
      </dsp:nvSpPr>
      <dsp:spPr>
        <a:xfrm rot="16193873">
          <a:off x="1628109" y="1196944"/>
          <a:ext cx="2048513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B3D70-6DCD-4C7A-AF12-56F46F7C8BA4}">
      <dsp:nvSpPr>
        <dsp:cNvPr id="0" name=""/>
        <dsp:cNvSpPr/>
      </dsp:nvSpPr>
      <dsp:spPr>
        <a:xfrm>
          <a:off x="2068791" y="1294181"/>
          <a:ext cx="1577153" cy="214009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Ambulatorio di Colposcopia </a:t>
          </a:r>
          <a:r>
            <a:rPr lang="it-IT" sz="1100" kern="1200" dirty="0" smtClean="0"/>
            <a:t>(HPV e patologia </a:t>
          </a:r>
          <a:r>
            <a:rPr lang="it-IT" sz="1100" kern="1200" dirty="0" err="1" smtClean="0"/>
            <a:t>preneoplastica</a:t>
          </a:r>
          <a:r>
            <a:rPr lang="it-IT" sz="1100" kern="1200" dirty="0" smtClean="0"/>
            <a:t> e neoplastica </a:t>
          </a:r>
          <a:r>
            <a:rPr lang="it-IT" sz="1100" kern="1200" dirty="0" err="1" smtClean="0"/>
            <a:t>cervico-vaginale</a:t>
          </a:r>
          <a:r>
            <a:rPr lang="it-IT" sz="1100" kern="1200" dirty="0" smtClean="0"/>
            <a:t> e vulvare)</a:t>
          </a:r>
          <a:br>
            <a:rPr lang="it-IT" sz="1100" kern="1200" dirty="0" smtClean="0"/>
          </a:br>
          <a:endParaRPr lang="it-IT" sz="1100" kern="1200" dirty="0"/>
        </a:p>
      </dsp:txBody>
      <dsp:txXfrm>
        <a:off x="2114984" y="1340374"/>
        <a:ext cx="1484767" cy="2047711"/>
      </dsp:txXfrm>
    </dsp:sp>
    <dsp:sp modelId="{F8793908-ABE9-4E9F-B8CD-5C36CA29DF59}">
      <dsp:nvSpPr>
        <dsp:cNvPr id="0" name=""/>
        <dsp:cNvSpPr/>
      </dsp:nvSpPr>
      <dsp:spPr>
        <a:xfrm rot="6465526">
          <a:off x="2543296" y="250951"/>
          <a:ext cx="164357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0EEF3-4516-4FC9-9097-A29CCD2CD113}">
      <dsp:nvSpPr>
        <dsp:cNvPr id="0" name=""/>
        <dsp:cNvSpPr/>
      </dsp:nvSpPr>
      <dsp:spPr>
        <a:xfrm>
          <a:off x="2512507" y="0"/>
          <a:ext cx="682419" cy="61062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 smtClean="0"/>
        </a:p>
        <a:p>
          <a:pPr lvl="0" algn="ctr">
            <a:spcBef>
              <a:spcPct val="0"/>
            </a:spcBef>
          </a:pPr>
          <a:endParaRPr lang="it-IT" sz="1100" kern="1200" dirty="0"/>
        </a:p>
      </dsp:txBody>
      <dsp:txXfrm>
        <a:off x="2530392" y="17885"/>
        <a:ext cx="646649" cy="574857"/>
      </dsp:txXfrm>
    </dsp:sp>
    <dsp:sp modelId="{0D3834D7-43E7-44A8-8A1E-0ED0621472C8}">
      <dsp:nvSpPr>
        <dsp:cNvPr id="0" name=""/>
        <dsp:cNvSpPr/>
      </dsp:nvSpPr>
      <dsp:spPr>
        <a:xfrm rot="21452001">
          <a:off x="2599460" y="285100"/>
          <a:ext cx="2049995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3882C-63A7-4B0F-8C87-3F3415FB9D0B}">
      <dsp:nvSpPr>
        <dsp:cNvPr id="0" name=""/>
        <dsp:cNvSpPr/>
      </dsp:nvSpPr>
      <dsp:spPr>
        <a:xfrm>
          <a:off x="2287773" y="0"/>
          <a:ext cx="1031627" cy="93537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Ambulatorio </a:t>
          </a:r>
          <a:r>
            <a:rPr lang="it-IT" sz="1100" kern="1200" dirty="0" err="1" smtClean="0"/>
            <a:t>Pap</a:t>
          </a:r>
          <a:r>
            <a:rPr lang="it-IT" sz="1100" kern="1200" dirty="0" smtClean="0"/>
            <a:t> test</a:t>
          </a:r>
          <a:br>
            <a:rPr lang="it-IT" sz="1100" kern="1200" dirty="0" smtClean="0"/>
          </a:br>
          <a:endParaRPr lang="it-IT" sz="1100" kern="1200" dirty="0"/>
        </a:p>
      </dsp:txBody>
      <dsp:txXfrm>
        <a:off x="2315169" y="27396"/>
        <a:ext cx="976835" cy="880584"/>
      </dsp:txXfrm>
    </dsp:sp>
    <dsp:sp modelId="{A18EE31F-6582-429D-833A-97A1B8EFC31F}">
      <dsp:nvSpPr>
        <dsp:cNvPr id="0" name=""/>
        <dsp:cNvSpPr/>
      </dsp:nvSpPr>
      <dsp:spPr>
        <a:xfrm rot="7117218">
          <a:off x="3984845" y="639743"/>
          <a:ext cx="902042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64B28-8965-4D0F-AB9C-42154492C1C0}">
      <dsp:nvSpPr>
        <dsp:cNvPr id="0" name=""/>
        <dsp:cNvSpPr/>
      </dsp:nvSpPr>
      <dsp:spPr>
        <a:xfrm>
          <a:off x="4106083" y="0"/>
          <a:ext cx="1497999" cy="75184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Endocrinologia ginecologica, pediatrica</a:t>
          </a:r>
          <a:endParaRPr lang="it-IT" sz="1050" kern="1200" dirty="0"/>
        </a:p>
      </dsp:txBody>
      <dsp:txXfrm>
        <a:off x="4128104" y="22021"/>
        <a:ext cx="1453957" cy="707801"/>
      </dsp:txXfrm>
    </dsp:sp>
    <dsp:sp modelId="{4E4425C8-BB3B-4FCA-98CD-A140A9BDF5BA}">
      <dsp:nvSpPr>
        <dsp:cNvPr id="0" name=""/>
        <dsp:cNvSpPr/>
      </dsp:nvSpPr>
      <dsp:spPr>
        <a:xfrm rot="5253626">
          <a:off x="3782848" y="1498552"/>
          <a:ext cx="921481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AA60E-51D7-46EB-9314-62CDE5258B11}">
      <dsp:nvSpPr>
        <dsp:cNvPr id="0" name=""/>
        <dsp:cNvSpPr/>
      </dsp:nvSpPr>
      <dsp:spPr>
        <a:xfrm>
          <a:off x="3508601" y="833045"/>
          <a:ext cx="1828802" cy="68023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Pronto soccorso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TRIAGE GINECOLOGICO</a:t>
          </a:r>
          <a:endParaRPr lang="it-IT" sz="1050" kern="1200" dirty="0"/>
        </a:p>
      </dsp:txBody>
      <dsp:txXfrm>
        <a:off x="3528524" y="852968"/>
        <a:ext cx="1788956" cy="640392"/>
      </dsp:txXfrm>
    </dsp:sp>
    <dsp:sp modelId="{C2F86FF8-99BB-426A-8530-B2BB393D78CC}">
      <dsp:nvSpPr>
        <dsp:cNvPr id="0" name=""/>
        <dsp:cNvSpPr/>
      </dsp:nvSpPr>
      <dsp:spPr>
        <a:xfrm rot="4012121">
          <a:off x="3832064" y="2622872"/>
          <a:ext cx="1444088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4F4B3-2340-4A29-8F62-2AB973BBB6DA}">
      <dsp:nvSpPr>
        <dsp:cNvPr id="0" name=""/>
        <dsp:cNvSpPr/>
      </dsp:nvSpPr>
      <dsp:spPr>
        <a:xfrm>
          <a:off x="3670372" y="1705271"/>
          <a:ext cx="1599270" cy="7770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2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kern="1200" dirty="0" smtClean="0"/>
            <a:t>Ambulatorio di Ginecologia dell’Adolescenza </a:t>
          </a:r>
          <a:br>
            <a:rPr lang="it-IT" sz="1200" kern="1200" dirty="0" smtClean="0"/>
          </a:br>
          <a:endParaRPr lang="it-IT" sz="1200" kern="1200" dirty="0" smtClean="0"/>
        </a:p>
        <a:p>
          <a:pPr lvl="0" algn="ctr">
            <a:spcBef>
              <a:spcPct val="0"/>
            </a:spcBef>
          </a:pPr>
          <a:endParaRPr lang="it-IT" sz="1200" kern="1200" dirty="0"/>
        </a:p>
      </dsp:txBody>
      <dsp:txXfrm>
        <a:off x="3693132" y="1728031"/>
        <a:ext cx="1553750" cy="731557"/>
      </dsp:txXfrm>
    </dsp:sp>
    <dsp:sp modelId="{EAD9027B-A476-4095-9421-33F411DBDE52}">
      <dsp:nvSpPr>
        <dsp:cNvPr id="0" name=""/>
        <dsp:cNvSpPr/>
      </dsp:nvSpPr>
      <dsp:spPr>
        <a:xfrm rot="5647933">
          <a:off x="3925883" y="4147910"/>
          <a:ext cx="1701162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859AD-F161-4E3F-8BF5-77594524475C}">
      <dsp:nvSpPr>
        <dsp:cNvPr id="0" name=""/>
        <dsp:cNvSpPr/>
      </dsp:nvSpPr>
      <dsp:spPr>
        <a:xfrm>
          <a:off x="4324379" y="2590800"/>
          <a:ext cx="1433108" cy="16746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Week </a:t>
          </a:r>
          <a:r>
            <a:rPr lang="it-IT" sz="1100" kern="1200" dirty="0" err="1" smtClean="0"/>
            <a:t>Surgery</a:t>
          </a:r>
          <a:r>
            <a:rPr lang="it-IT" sz="1100" kern="1200" dirty="0" smtClean="0"/>
            <a:t> - </a:t>
          </a:r>
          <a:r>
            <a:rPr lang="it-IT" sz="1100" kern="1200" dirty="0" err="1" smtClean="0"/>
            <a:t>Day</a:t>
          </a:r>
          <a:r>
            <a:rPr lang="it-IT" sz="1100" kern="1200" dirty="0" smtClean="0"/>
            <a:t> Hospital Ambulatorio </a:t>
          </a:r>
          <a:r>
            <a:rPr lang="it-IT" sz="1100" kern="1200" dirty="0" err="1" smtClean="0"/>
            <a:t>prechirurgico</a:t>
          </a:r>
          <a:r>
            <a:rPr lang="it-IT" sz="1100" kern="1200" dirty="0" smtClean="0"/>
            <a:t>;</a:t>
          </a:r>
          <a:br>
            <a:rPr lang="it-IT" sz="1100" kern="1200" dirty="0" smtClean="0"/>
          </a:br>
          <a:endParaRPr lang="it-IT" sz="1100" kern="1200" dirty="0"/>
        </a:p>
      </dsp:txBody>
      <dsp:txXfrm>
        <a:off x="4366353" y="2632774"/>
        <a:ext cx="1349160" cy="1590729"/>
      </dsp:txXfrm>
    </dsp:sp>
    <dsp:sp modelId="{FDCA249A-A45E-48B0-BC37-4F6A1C6BCD60}">
      <dsp:nvSpPr>
        <dsp:cNvPr id="0" name=""/>
        <dsp:cNvSpPr/>
      </dsp:nvSpPr>
      <dsp:spPr>
        <a:xfrm rot="20293551">
          <a:off x="4643711" y="4608997"/>
          <a:ext cx="2107923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54F20-0AD4-41AE-8393-2E55042BBE84}">
      <dsp:nvSpPr>
        <dsp:cNvPr id="0" name=""/>
        <dsp:cNvSpPr/>
      </dsp:nvSpPr>
      <dsp:spPr>
        <a:xfrm>
          <a:off x="4095775" y="4648201"/>
          <a:ext cx="1645149" cy="9733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Contraccezione femminile</a:t>
          </a:r>
          <a:endParaRPr lang="it-IT" sz="1050" kern="1200" dirty="0"/>
        </a:p>
      </dsp:txBody>
      <dsp:txXfrm>
        <a:off x="4124285" y="4676711"/>
        <a:ext cx="1588129" cy="916373"/>
      </dsp:txXfrm>
    </dsp:sp>
    <dsp:sp modelId="{723BA151-15BF-4A9F-8D1D-A9304536D2BD}">
      <dsp:nvSpPr>
        <dsp:cNvPr id="0" name=""/>
        <dsp:cNvSpPr/>
      </dsp:nvSpPr>
      <dsp:spPr>
        <a:xfrm rot="15637415">
          <a:off x="6231720" y="3834191"/>
          <a:ext cx="772895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41BD5-2945-4066-ADE0-3C7F754D07E1}">
      <dsp:nvSpPr>
        <dsp:cNvPr id="0" name=""/>
        <dsp:cNvSpPr/>
      </dsp:nvSpPr>
      <dsp:spPr>
        <a:xfrm>
          <a:off x="5851224" y="4015185"/>
          <a:ext cx="2066161" cy="67556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Centro di fecondazione medicalmente assistita</a:t>
          </a:r>
          <a:br>
            <a:rPr lang="it-IT" sz="1050" kern="1200" dirty="0" smtClean="0"/>
          </a:br>
          <a:endParaRPr lang="it-IT" sz="1050" kern="1200" dirty="0"/>
        </a:p>
      </dsp:txBody>
      <dsp:txXfrm>
        <a:off x="5871011" y="4034972"/>
        <a:ext cx="2026587" cy="635988"/>
      </dsp:txXfrm>
    </dsp:sp>
    <dsp:sp modelId="{BFDBAA60-0776-478E-BBE3-5A448A4CD289}">
      <dsp:nvSpPr>
        <dsp:cNvPr id="0" name=""/>
        <dsp:cNvSpPr/>
      </dsp:nvSpPr>
      <dsp:spPr>
        <a:xfrm rot="15127856">
          <a:off x="5803694" y="2901260"/>
          <a:ext cx="1150121" cy="614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3D5E1-B4E1-4B97-811F-A26ECD740D34}">
      <dsp:nvSpPr>
        <dsp:cNvPr id="0" name=""/>
        <dsp:cNvSpPr/>
      </dsp:nvSpPr>
      <dsp:spPr>
        <a:xfrm>
          <a:off x="5851224" y="3299790"/>
          <a:ext cx="1814321" cy="5717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UO GINECOLOGIA</a:t>
          </a:r>
          <a:endParaRPr lang="it-IT" sz="1100" kern="1200" dirty="0"/>
        </a:p>
      </dsp:txBody>
      <dsp:txXfrm>
        <a:off x="5867971" y="3316537"/>
        <a:ext cx="1780827" cy="538280"/>
      </dsp:txXfrm>
    </dsp:sp>
    <dsp:sp modelId="{E58BFA2E-44ED-47A6-B1BA-323C4424349B}">
      <dsp:nvSpPr>
        <dsp:cNvPr id="0" name=""/>
        <dsp:cNvSpPr/>
      </dsp:nvSpPr>
      <dsp:spPr>
        <a:xfrm>
          <a:off x="5565069" y="1868998"/>
          <a:ext cx="1680819" cy="123044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 SERVIZIO CAMERA OPERATORIA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GINECOLOGICA</a:t>
          </a:r>
        </a:p>
      </dsp:txBody>
      <dsp:txXfrm>
        <a:off x="5601107" y="1905036"/>
        <a:ext cx="1608743" cy="1158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BAC5F-C5B9-469C-B7EF-BEB4BD3F1125}">
      <dsp:nvSpPr>
        <dsp:cNvPr id="0" name=""/>
        <dsp:cNvSpPr/>
      </dsp:nvSpPr>
      <dsp:spPr>
        <a:xfrm rot="5626938">
          <a:off x="791133" y="1477395"/>
          <a:ext cx="1955929" cy="141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B37EF-B12E-48A6-9B1F-6CE2B0363C33}">
      <dsp:nvSpPr>
        <dsp:cNvPr id="0" name=""/>
        <dsp:cNvSpPr/>
      </dsp:nvSpPr>
      <dsp:spPr>
        <a:xfrm>
          <a:off x="294640" y="0"/>
          <a:ext cx="4011687" cy="16110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PRIME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CURE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AL NEONATO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INTRAPARTUM</a:t>
          </a:r>
          <a:endParaRPr lang="it-IT" sz="1600" kern="1200" dirty="0"/>
        </a:p>
      </dsp:txBody>
      <dsp:txXfrm>
        <a:off x="341826" y="47186"/>
        <a:ext cx="3917315" cy="1516685"/>
      </dsp:txXfrm>
    </dsp:sp>
    <dsp:sp modelId="{97E0F188-AF6B-403B-98E6-10E714D9842F}">
      <dsp:nvSpPr>
        <dsp:cNvPr id="0" name=""/>
        <dsp:cNvSpPr/>
      </dsp:nvSpPr>
      <dsp:spPr>
        <a:xfrm rot="5391162">
          <a:off x="645275" y="3531460"/>
          <a:ext cx="2141840" cy="141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DFF3C-FB23-48E4-A2A4-1FF978CD3E43}">
      <dsp:nvSpPr>
        <dsp:cNvPr id="0" name=""/>
        <dsp:cNvSpPr/>
      </dsp:nvSpPr>
      <dsp:spPr>
        <a:xfrm>
          <a:off x="220617" y="1804066"/>
          <a:ext cx="3901684" cy="193307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ACCOMPAGNAMENTO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RUOLO MATERNO E GENITORIALE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/>
        </a:p>
      </dsp:txBody>
      <dsp:txXfrm>
        <a:off x="277235" y="1860684"/>
        <a:ext cx="3788448" cy="1819842"/>
      </dsp:txXfrm>
    </dsp:sp>
    <dsp:sp modelId="{1C9F509E-E020-4A6A-BE6E-39AB177CEA80}">
      <dsp:nvSpPr>
        <dsp:cNvPr id="0" name=""/>
        <dsp:cNvSpPr/>
      </dsp:nvSpPr>
      <dsp:spPr>
        <a:xfrm rot="20628492">
          <a:off x="1654444" y="4036238"/>
          <a:ext cx="4060474" cy="141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87633-01C2-40F5-862E-59529BFF858C}">
      <dsp:nvSpPr>
        <dsp:cNvPr id="0" name=""/>
        <dsp:cNvSpPr/>
      </dsp:nvSpPr>
      <dsp:spPr>
        <a:xfrm>
          <a:off x="428628" y="4000503"/>
          <a:ext cx="3530418" cy="182387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ASSISTENZA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DOMICILIARE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AL NEONATO</a:t>
          </a:r>
        </a:p>
      </dsp:txBody>
      <dsp:txXfrm>
        <a:off x="482047" y="4053922"/>
        <a:ext cx="3423580" cy="1717034"/>
      </dsp:txXfrm>
    </dsp:sp>
    <dsp:sp modelId="{4C5BEDB0-6D94-4E5B-9AD8-C32F953D0CDD}">
      <dsp:nvSpPr>
        <dsp:cNvPr id="0" name=""/>
        <dsp:cNvSpPr/>
      </dsp:nvSpPr>
      <dsp:spPr>
        <a:xfrm rot="15873026">
          <a:off x="4355780" y="2291296"/>
          <a:ext cx="2335418" cy="141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A95A5-6F2F-43F5-AE4C-09E2A992D44E}">
      <dsp:nvSpPr>
        <dsp:cNvPr id="0" name=""/>
        <dsp:cNvSpPr/>
      </dsp:nvSpPr>
      <dsp:spPr>
        <a:xfrm>
          <a:off x="4402437" y="2690157"/>
          <a:ext cx="3397645" cy="216363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NIDO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FISIOLOGICO </a:t>
          </a:r>
          <a:endParaRPr lang="it-IT" sz="2400" kern="1200" dirty="0"/>
        </a:p>
      </dsp:txBody>
      <dsp:txXfrm>
        <a:off x="4465808" y="2753528"/>
        <a:ext cx="3270903" cy="2036896"/>
      </dsp:txXfrm>
    </dsp:sp>
    <dsp:sp modelId="{D8C3882C-63A7-4B0F-8C87-3F3415FB9D0B}">
      <dsp:nvSpPr>
        <dsp:cNvPr id="0" name=""/>
        <dsp:cNvSpPr/>
      </dsp:nvSpPr>
      <dsp:spPr>
        <a:xfrm>
          <a:off x="4694193" y="356109"/>
          <a:ext cx="2370547" cy="21493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ROOMING-IN</a:t>
          </a:r>
          <a:endParaRPr lang="it-IT" sz="1800" kern="1200" dirty="0"/>
        </a:p>
      </dsp:txBody>
      <dsp:txXfrm>
        <a:off x="4757146" y="419062"/>
        <a:ext cx="2244641" cy="20234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577D6-EE71-0441-A36E-62E18CF54783}">
      <dsp:nvSpPr>
        <dsp:cNvPr id="0" name=""/>
        <dsp:cNvSpPr/>
      </dsp:nvSpPr>
      <dsp:spPr>
        <a:xfrm>
          <a:off x="3763628" y="2724"/>
          <a:ext cx="1947056" cy="19470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/>
              <a:cs typeface="Arial"/>
            </a:rPr>
            <a:t>SOSPENSIONE</a:t>
          </a:r>
          <a:endParaRPr lang="it-IT" sz="1400" kern="1200" dirty="0">
            <a:latin typeface="Arial"/>
            <a:cs typeface="Arial"/>
          </a:endParaRPr>
        </a:p>
      </dsp:txBody>
      <dsp:txXfrm>
        <a:off x="4048768" y="287864"/>
        <a:ext cx="1376776" cy="1376776"/>
      </dsp:txXfrm>
    </dsp:sp>
    <dsp:sp modelId="{533DBC36-D6CE-6B49-B873-1E9761F5FAE3}">
      <dsp:nvSpPr>
        <dsp:cNvPr id="0" name=""/>
        <dsp:cNvSpPr/>
      </dsp:nvSpPr>
      <dsp:spPr>
        <a:xfrm rot="2225632">
          <a:off x="5623296" y="1497944"/>
          <a:ext cx="476706" cy="65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>
            <a:latin typeface="Arial"/>
            <a:cs typeface="Arial"/>
          </a:endParaRPr>
        </a:p>
      </dsp:txBody>
      <dsp:txXfrm>
        <a:off x="5637765" y="1586243"/>
        <a:ext cx="333694" cy="394279"/>
      </dsp:txXfrm>
    </dsp:sp>
    <dsp:sp modelId="{2F82F281-474E-B647-A7FD-29FF47307C4E}">
      <dsp:nvSpPr>
        <dsp:cNvPr id="0" name=""/>
        <dsp:cNvSpPr/>
      </dsp:nvSpPr>
      <dsp:spPr>
        <a:xfrm>
          <a:off x="6034137" y="1719514"/>
          <a:ext cx="1947056" cy="194705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p3d extrusionH="506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rPr>
            <a:t>Sostegno</a:t>
          </a:r>
          <a:r>
            <a:rPr lang="it-IT" sz="1200" b="1" kern="1200" cap="all" spc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rPr>
            <a:t> </a:t>
          </a:r>
          <a:endParaRPr lang="it-IT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Arial"/>
            <a:cs typeface="Arial"/>
          </a:endParaRPr>
        </a:p>
      </dsp:txBody>
      <dsp:txXfrm>
        <a:off x="6319277" y="2004654"/>
        <a:ext cx="1376776" cy="1376776"/>
      </dsp:txXfrm>
    </dsp:sp>
    <dsp:sp modelId="{BDF298C3-84E0-6D4A-A241-01620E6DACCD}">
      <dsp:nvSpPr>
        <dsp:cNvPr id="0" name=""/>
        <dsp:cNvSpPr/>
      </dsp:nvSpPr>
      <dsp:spPr>
        <a:xfrm rot="6375523">
          <a:off x="6355761" y="3739758"/>
          <a:ext cx="501637" cy="65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>
            <a:latin typeface="Arial"/>
            <a:cs typeface="Arial"/>
          </a:endParaRPr>
        </a:p>
      </dsp:txBody>
      <dsp:txXfrm rot="10800000">
        <a:off x="6452073" y="3798948"/>
        <a:ext cx="351146" cy="394279"/>
      </dsp:txXfrm>
    </dsp:sp>
    <dsp:sp modelId="{BA9E115F-89AB-014D-8552-DD7949ECCC43}">
      <dsp:nvSpPr>
        <dsp:cNvPr id="0" name=""/>
        <dsp:cNvSpPr/>
      </dsp:nvSpPr>
      <dsp:spPr>
        <a:xfrm>
          <a:off x="5224017" y="4497336"/>
          <a:ext cx="1947056" cy="1947056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/>
              <a:cs typeface="Arial"/>
            </a:rPr>
            <a:t>CONTINENZA URINARIA ED ANO-RETTALE</a:t>
          </a:r>
          <a:endParaRPr lang="it-IT" sz="1400" kern="1200" dirty="0">
            <a:latin typeface="Arial"/>
            <a:cs typeface="Arial"/>
          </a:endParaRPr>
        </a:p>
      </dsp:txBody>
      <dsp:txXfrm>
        <a:off x="5509157" y="4782476"/>
        <a:ext cx="1376776" cy="1376776"/>
      </dsp:txXfrm>
    </dsp:sp>
    <dsp:sp modelId="{5604AD46-4C82-4048-A3AA-429B0DE2E4BA}">
      <dsp:nvSpPr>
        <dsp:cNvPr id="0" name=""/>
        <dsp:cNvSpPr/>
      </dsp:nvSpPr>
      <dsp:spPr>
        <a:xfrm rot="10800000">
          <a:off x="4493727" y="5142299"/>
          <a:ext cx="516071" cy="65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>
            <a:latin typeface="Arial"/>
            <a:cs typeface="Arial"/>
          </a:endParaRPr>
        </a:p>
      </dsp:txBody>
      <dsp:txXfrm rot="10800000">
        <a:off x="4648548" y="5273725"/>
        <a:ext cx="361250" cy="394279"/>
      </dsp:txXfrm>
    </dsp:sp>
    <dsp:sp modelId="{A3E0C510-0F6A-5E47-B509-1AACB245057A}">
      <dsp:nvSpPr>
        <dsp:cNvPr id="0" name=""/>
        <dsp:cNvSpPr/>
      </dsp:nvSpPr>
      <dsp:spPr>
        <a:xfrm>
          <a:off x="2303240" y="4497336"/>
          <a:ext cx="1947056" cy="1947056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/>
              <a:cs typeface="Arial"/>
            </a:rPr>
            <a:t>PERCEZIONE SESSUALE</a:t>
          </a:r>
          <a:endParaRPr lang="it-IT" sz="1400" kern="1200" dirty="0">
            <a:latin typeface="Arial"/>
            <a:cs typeface="Arial"/>
          </a:endParaRPr>
        </a:p>
      </dsp:txBody>
      <dsp:txXfrm>
        <a:off x="2588380" y="4782476"/>
        <a:ext cx="1376776" cy="1376776"/>
      </dsp:txXfrm>
    </dsp:sp>
    <dsp:sp modelId="{08C61AB6-D124-D541-A1DF-ACDD366D43CD}">
      <dsp:nvSpPr>
        <dsp:cNvPr id="0" name=""/>
        <dsp:cNvSpPr/>
      </dsp:nvSpPr>
      <dsp:spPr>
        <a:xfrm rot="14638575">
          <a:off x="2536102" y="3981475"/>
          <a:ext cx="347798" cy="65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>
            <a:latin typeface="Arial"/>
            <a:cs typeface="Arial"/>
          </a:endParaRPr>
        </a:p>
      </dsp:txBody>
      <dsp:txXfrm rot="10800000">
        <a:off x="2611161" y="4159781"/>
        <a:ext cx="243459" cy="394279"/>
      </dsp:txXfrm>
    </dsp:sp>
    <dsp:sp modelId="{B4E12664-031F-364E-B198-DBFA99BF730E}">
      <dsp:nvSpPr>
        <dsp:cNvPr id="0" name=""/>
        <dsp:cNvSpPr/>
      </dsp:nvSpPr>
      <dsp:spPr>
        <a:xfrm>
          <a:off x="1121864" y="2151995"/>
          <a:ext cx="2019604" cy="1947056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/>
              <a:cs typeface="Arial"/>
            </a:rPr>
            <a:t>ESPULSIONE</a:t>
          </a:r>
          <a:endParaRPr lang="it-IT" sz="1400" kern="1200" dirty="0">
            <a:latin typeface="Arial"/>
            <a:cs typeface="Arial"/>
          </a:endParaRPr>
        </a:p>
      </dsp:txBody>
      <dsp:txXfrm>
        <a:off x="1417628" y="2437135"/>
        <a:ext cx="1428076" cy="1376776"/>
      </dsp:txXfrm>
    </dsp:sp>
    <dsp:sp modelId="{7384BA50-D033-6B4F-95DF-B700840548D7}">
      <dsp:nvSpPr>
        <dsp:cNvPr id="0" name=""/>
        <dsp:cNvSpPr/>
      </dsp:nvSpPr>
      <dsp:spPr>
        <a:xfrm rot="19228845">
          <a:off x="3052750" y="1729061"/>
          <a:ext cx="746985" cy="65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>
            <a:latin typeface="Arial"/>
            <a:cs typeface="Arial"/>
          </a:endParaRPr>
        </a:p>
      </dsp:txBody>
      <dsp:txXfrm>
        <a:off x="3075282" y="1923210"/>
        <a:ext cx="549846" cy="394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7BA85-7CEA-44A5-BC16-A7C0758FF0E2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C26C1-CD8C-4763-ADD2-8C1B64302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3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PERCHE</a:t>
            </a:r>
            <a:r>
              <a:rPr lang="it-IT" baseline="0" dirty="0" smtClean="0"/>
              <a:t> INVESTIRE NELLE COMPETENZE DELL’OSTETRICA?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D61C-427D-D646-953B-E545DF9659A0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04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36217B-7617-4559-9459-74E764605E5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7E3BEB-BED8-4749-8765-D1B0314FE345}" type="slidenum">
              <a:rPr lang="it-IT" sz="1200">
                <a:latin typeface="Calibri" pitchFamily="34" charset="0"/>
              </a:rPr>
              <a:pPr algn="r"/>
              <a:t>5</a:t>
            </a:fld>
            <a:endParaRPr lang="it-IT" sz="1200">
              <a:latin typeface="Calibri" pitchFamily="34" charset="0"/>
            </a:endParaRPr>
          </a:p>
        </p:txBody>
      </p:sp>
      <p:sp>
        <p:nvSpPr>
          <p:cNvPr id="4915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915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CA41D6-A9CE-4D3A-8188-DD168AFE23EC}" type="slidenum">
              <a:rPr lang="it-IT" sz="1200">
                <a:latin typeface="Calibri" pitchFamily="34" charset="0"/>
              </a:rPr>
              <a:pPr algn="r"/>
              <a:t>5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04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84BE13-6BB8-4676-B54F-954AE2553FB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04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84BE13-6BB8-4676-B54F-954AE2553FB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04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84BE13-6BB8-4676-B54F-954AE2553FB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Esercizi di </a:t>
            </a:r>
            <a:r>
              <a:rPr lang="it-IT" dirty="0" err="1" smtClean="0"/>
              <a:t>kegel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D61C-427D-D646-953B-E545DF9659A0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52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BA53-8E9C-4D27-94DB-6F0A879A90F9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946-482C-429F-B4EE-C03068318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5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BA53-8E9C-4D27-94DB-6F0A879A90F9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946-482C-429F-B4EE-C03068318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6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BA53-8E9C-4D27-94DB-6F0A879A90F9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946-482C-429F-B4EE-C03068318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43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BA53-8E9C-4D27-94DB-6F0A879A90F9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946-482C-429F-B4EE-C03068318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84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BA53-8E9C-4D27-94DB-6F0A879A90F9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946-482C-429F-B4EE-C03068318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58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BA53-8E9C-4D27-94DB-6F0A879A90F9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946-482C-429F-B4EE-C03068318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47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BA53-8E9C-4D27-94DB-6F0A879A90F9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946-482C-429F-B4EE-C03068318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02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BA53-8E9C-4D27-94DB-6F0A879A90F9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946-482C-429F-B4EE-C03068318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79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BA53-8E9C-4D27-94DB-6F0A879A90F9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946-482C-429F-B4EE-C03068318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BA53-8E9C-4D27-94DB-6F0A879A90F9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946-482C-429F-B4EE-C03068318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55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BA53-8E9C-4D27-94DB-6F0A879A90F9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946-482C-429F-B4EE-C03068318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71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BA53-8E9C-4D27-94DB-6F0A879A90F9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1946-482C-429F-B4EE-C030683180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7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t/url?sa=i&amp;rct=j&amp;q=&amp;esrc=s&amp;frm=1&amp;source=images&amp;cd=&amp;cad=rja&amp;docid=uBsDY6U-Q4FcxM&amp;tbnid=fqSaUOwEYphraM:&amp;ved=0CAUQjRw&amp;url=http://www.asl.bergamo.it/servizi/notizie/notizie_fase02.aspx?ID=4055&amp;ei=o3Q8UsTUIsOy0QX-8oDoDQ&amp;bvm=bv.52434380,d.bGE&amp;psig=AFQjCNGwCKOtm1o0FBWHjG_v2rKc4Cn-oQ&amp;ust=1379780089521639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cue7KhIGQfubMM&amp;tbnid=m7wlrCf_zZFVfM:&amp;ved=0CAUQjRw&amp;url=http://intornoallanascita.com/2012/08/31/lostetrica-una-donna-per-la-donna/&amp;ei=JnU8Uq2ZBI7v0gW9xICQDQ&amp;bvm=bv.52434380,d.bGE&amp;psig=AFQjCNGw0FdPxFTud_3slXE2kZTPNHYkVw&amp;ust=13797802384679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55383" y="0"/>
            <a:ext cx="8001000" cy="1143000"/>
          </a:xfrm>
        </p:spPr>
        <p:txBody>
          <a:bodyPr/>
          <a:lstStyle/>
          <a:p>
            <a:r>
              <a:rPr lang="it-IT" sz="2400" dirty="0" smtClean="0"/>
              <a:t>IL PARTO: FATTORE DI RISCHIO</a:t>
            </a:r>
            <a:br>
              <a:rPr lang="it-IT" sz="2400" dirty="0" smtClean="0"/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7176" y="787029"/>
            <a:ext cx="8004083" cy="1879972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it-IT" sz="2400" i="1" dirty="0" smtClean="0">
                <a:latin typeface="Aharoni" pitchFamily="2" charset="-79"/>
                <a:cs typeface="Aharoni" pitchFamily="2" charset="-79"/>
              </a:rPr>
              <a:t>.. “Dicono </a:t>
            </a:r>
            <a:r>
              <a:rPr lang="it-IT" sz="2400" i="1" dirty="0">
                <a:latin typeface="Aharoni" pitchFamily="2" charset="-79"/>
                <a:cs typeface="Aharoni" pitchFamily="2" charset="-79"/>
              </a:rPr>
              <a:t>che noi donne vivendo in casa viviamo  senza pericoli </a:t>
            </a:r>
            <a:r>
              <a:rPr lang="it-IT" sz="2400" i="1" dirty="0" smtClean="0">
                <a:latin typeface="Aharoni" pitchFamily="2" charset="-79"/>
                <a:cs typeface="Aharoni" pitchFamily="2" charset="-79"/>
              </a:rPr>
              <a:t>e l</a:t>
            </a:r>
            <a:r>
              <a:rPr lang="ja-JP" altLang="it-IT" sz="2400" i="1" dirty="0" smtClean="0">
                <a:latin typeface="Aharoni" pitchFamily="2" charset="-79"/>
                <a:cs typeface="Aharoni" pitchFamily="2" charset="-79"/>
              </a:rPr>
              <a:t>’</a:t>
            </a:r>
            <a:r>
              <a:rPr lang="it-IT" sz="2400" i="1" dirty="0" smtClean="0">
                <a:latin typeface="Aharoni" pitchFamily="2" charset="-79"/>
                <a:cs typeface="Aharoni" pitchFamily="2" charset="-79"/>
              </a:rPr>
              <a:t>uomo </a:t>
            </a:r>
            <a:r>
              <a:rPr lang="it-IT" sz="2400" i="1" dirty="0">
                <a:latin typeface="Aharoni" pitchFamily="2" charset="-79"/>
                <a:cs typeface="Aharoni" pitchFamily="2" charset="-79"/>
              </a:rPr>
              <a:t>ha i pericoli della guerra.</a:t>
            </a:r>
            <a:br>
              <a:rPr lang="it-IT" sz="2400" i="1" dirty="0">
                <a:latin typeface="Aharoni" pitchFamily="2" charset="-79"/>
                <a:cs typeface="Aharoni" pitchFamily="2" charset="-79"/>
              </a:rPr>
            </a:br>
            <a:r>
              <a:rPr lang="it-IT" sz="2400" i="1" dirty="0">
                <a:latin typeface="Aharoni" pitchFamily="2" charset="-79"/>
                <a:cs typeface="Aharoni" pitchFamily="2" charset="-79"/>
              </a:rPr>
              <a:t>Ragionamento insensato. Vorrei tre volte trovarmi nella battaglia anziché partorire una </a:t>
            </a:r>
            <a:r>
              <a:rPr lang="it-IT" sz="2400" i="1" dirty="0" smtClean="0">
                <a:latin typeface="Aharoni" pitchFamily="2" charset="-79"/>
                <a:cs typeface="Aharoni" pitchFamily="2" charset="-79"/>
              </a:rPr>
              <a:t>sola”…</a:t>
            </a:r>
            <a:endParaRPr lang="it-IT" sz="1600" dirty="0">
              <a:latin typeface="Aharoni" pitchFamily="2" charset="-79"/>
              <a:cs typeface="Aharoni" pitchFamily="2" charset="-79"/>
            </a:endParaRPr>
          </a:p>
          <a:p>
            <a:pPr>
              <a:buFont typeface="Wingdings" charset="0"/>
              <a:buNone/>
            </a:pPr>
            <a:r>
              <a:rPr lang="it-IT" altLang="ja-JP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it-IT" altLang="ja-JP" sz="1600" dirty="0" smtClean="0">
                <a:latin typeface="Aharoni" pitchFamily="2" charset="-79"/>
                <a:cs typeface="Aharoni" pitchFamily="2" charset="-79"/>
              </a:rPr>
              <a:t>                                                             Tragedia   </a:t>
            </a:r>
            <a:r>
              <a:rPr lang="ja-JP" altLang="it-IT" sz="1600" dirty="0" smtClean="0">
                <a:latin typeface="Aharoni" pitchFamily="2" charset="-79"/>
                <a:cs typeface="Aharoni" pitchFamily="2" charset="-79"/>
              </a:rPr>
              <a:t>“</a:t>
            </a:r>
            <a:r>
              <a:rPr lang="it-IT" sz="1600" dirty="0">
                <a:latin typeface="Aharoni" pitchFamily="2" charset="-79"/>
                <a:cs typeface="Aharoni" pitchFamily="2" charset="-79"/>
              </a:rPr>
              <a:t>Medea</a:t>
            </a:r>
            <a:r>
              <a:rPr lang="ja-JP" altLang="it-IT" sz="1600" dirty="0">
                <a:latin typeface="Aharoni" pitchFamily="2" charset="-79"/>
                <a:cs typeface="Aharoni" pitchFamily="2" charset="-79"/>
              </a:rPr>
              <a:t>”</a:t>
            </a:r>
            <a:r>
              <a:rPr lang="it-IT" sz="1600" dirty="0">
                <a:latin typeface="Aharoni" pitchFamily="2" charset="-79"/>
                <a:cs typeface="Aharoni" pitchFamily="2" charset="-79"/>
              </a:rPr>
              <a:t> 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 Euripide, </a:t>
            </a:r>
            <a:r>
              <a:rPr lang="es-ES_tradnl" sz="1600" dirty="0"/>
              <a:t>(431 a. C.) </a:t>
            </a:r>
            <a:endParaRPr lang="it-IT" sz="1600" dirty="0">
              <a:latin typeface="Aharoni" pitchFamily="2" charset="-79"/>
              <a:cs typeface="Aharoni" pitchFamily="2" charset="-79"/>
            </a:endParaRPr>
          </a:p>
          <a:p>
            <a:endParaRPr lang="it-IT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/>
              <a:t>PROF.SSA MIRIAM GUANA  </a:t>
            </a:r>
            <a:r>
              <a:rPr lang="it-IT" dirty="0" err="1" smtClean="0"/>
              <a:t>Uuniversità</a:t>
            </a:r>
            <a:r>
              <a:rPr lang="it-IT" dirty="0" smtClean="0"/>
              <a:t> </a:t>
            </a:r>
            <a:r>
              <a:rPr lang="it-IT" dirty="0"/>
              <a:t>degli Studi di Brescia </a:t>
            </a:r>
          </a:p>
        </p:txBody>
      </p:sp>
      <p:pic>
        <p:nvPicPr>
          <p:cNvPr id="7172" name="Picture 2" descr="http://www.latinovivo.com/immagini/Mede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2406387" cy="190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PARTO NO DIDASC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782" y="3647458"/>
            <a:ext cx="36779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14600"/>
            <a:ext cx="247601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-1"/>
            <a:ext cx="8001000" cy="59324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800" dirty="0" smtClean="0"/>
              <a:t>GRAVIDANZA</a:t>
            </a:r>
            <a:r>
              <a:rPr lang="it-IT" sz="1050" dirty="0" smtClean="0"/>
              <a:t/>
            </a:r>
            <a:br>
              <a:rPr lang="it-IT" sz="1050" dirty="0" smtClean="0"/>
            </a:br>
            <a:r>
              <a:rPr lang="it-IT" sz="1050" dirty="0" smtClean="0"/>
              <a:t> Ministero della Sanità</a:t>
            </a:r>
            <a:br>
              <a:rPr lang="it-IT" sz="1050" dirty="0" smtClean="0"/>
            </a:br>
            <a:r>
              <a:rPr lang="it-IT" sz="1050" dirty="0" smtClean="0"/>
              <a:t>Decreto 14 settembre 1994 , n. 740</a:t>
            </a:r>
            <a:br>
              <a:rPr lang="it-IT" sz="1050" dirty="0" smtClean="0"/>
            </a:br>
            <a:r>
              <a:rPr lang="it-IT" sz="1050" dirty="0" smtClean="0"/>
              <a:t> Regolamento concernente l'individuazione della figura e del relativo profilo professionale dell'ostetrica/o. </a:t>
            </a:r>
            <a:br>
              <a:rPr lang="it-IT" sz="1050" dirty="0" smtClean="0"/>
            </a:br>
            <a:r>
              <a:rPr lang="it-IT" sz="1050" dirty="0" smtClean="0"/>
              <a:t>(G.U. Serie Generale, n. 6 del 09 gennaio 1995) </a:t>
            </a:r>
            <a:br>
              <a:rPr lang="it-IT" sz="1050" dirty="0" smtClean="0"/>
            </a:br>
            <a:r>
              <a:rPr lang="it-IT" sz="1050" dirty="0" smtClean="0"/>
              <a:t/>
            </a:r>
            <a:br>
              <a:rPr lang="it-IT" sz="1050" dirty="0" smtClean="0"/>
            </a:br>
            <a:r>
              <a:rPr lang="it-IT" sz="1050" dirty="0" smtClean="0"/>
              <a:t> </a:t>
            </a:r>
            <a:r>
              <a:rPr lang="it-IT" sz="1300" dirty="0" smtClean="0">
                <a:solidFill>
                  <a:srgbClr val="FF0000"/>
                </a:solidFill>
              </a:rPr>
              <a:t>E' individuata la figura dell'ostetrica/o con il seguente profilo: l'ostetrica/o e' l'operatore sanitario che, in possesso del diploma universitario abilitante e dell'iscrizione all'albo professionale, assiste e consiglia la donna nel periodo della gravidanza, durante il parto e nel puerperio, conduce e porta a termine parti eutocici con propri responsabilità e presta assistenza al neonato. </a:t>
            </a:r>
            <a:r>
              <a:rPr lang="it-IT" sz="4900" dirty="0" smtClean="0">
                <a:solidFill>
                  <a:srgbClr val="FF0000"/>
                </a:solidFill>
              </a:rPr>
              <a:t/>
            </a:r>
            <a:br>
              <a:rPr lang="it-IT" sz="4900" dirty="0" smtClean="0">
                <a:solidFill>
                  <a:srgbClr val="FF0000"/>
                </a:solidFill>
              </a:rPr>
            </a:br>
            <a:r>
              <a:rPr lang="it-IT" sz="3600" dirty="0" smtClean="0"/>
              <a:t>- </a:t>
            </a:r>
            <a:r>
              <a:rPr lang="it-IT" sz="2000" b="1" dirty="0" smtClean="0"/>
              <a:t>LA VISITA OSTETRICA</a:t>
            </a:r>
            <a:br>
              <a:rPr lang="it-IT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/>
              <a:t>- COUNSELING  OSTETRICO</a:t>
            </a:r>
            <a:br>
              <a:rPr lang="it-IT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/>
              <a:t>CONSULTORIO </a:t>
            </a:r>
            <a:br>
              <a:rPr lang="it-IT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/>
              <a:t>- I CORSI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ACCOMPAGNAMENTO ALLA </a:t>
            </a:r>
            <a:br>
              <a:rPr lang="it-IT" sz="2000" b="1" dirty="0" smtClean="0"/>
            </a:br>
            <a:r>
              <a:rPr lang="it-IT" sz="2000" b="1" dirty="0" smtClean="0"/>
              <a:t>NASCITA ED  ALLA GENITORIALITA’</a:t>
            </a:r>
            <a:br>
              <a:rPr lang="it-IT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/>
              <a:t>VISITA DOMICILIARE ALLA PUERPERA</a:t>
            </a: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2000" b="1" dirty="0" smtClean="0"/>
              <a:t>OSPEDALE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295275" y="2209800"/>
            <a:ext cx="2209800" cy="1628775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SETTING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PRIVILEGIATI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9050"/>
            <a:ext cx="91059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2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294" y="1290182"/>
            <a:ext cx="7428006" cy="5072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CasellaDiTesto 2"/>
          <p:cNvSpPr txBox="1"/>
          <p:nvPr/>
        </p:nvSpPr>
        <p:spPr>
          <a:xfrm>
            <a:off x="6710830" y="6473727"/>
            <a:ext cx="216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OST.  L.G. PECI</a:t>
            </a:r>
            <a:endParaRPr lang="it-IT" dirty="0"/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-41835" y="-48081"/>
            <a:ext cx="2743200" cy="133826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INFORMAZIONE</a:t>
            </a:r>
          </a:p>
          <a:p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EDUCAZIONE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01365" y="283883"/>
            <a:ext cx="1763058" cy="58477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MOTIVAZIONE</a:t>
            </a:r>
          </a:p>
          <a:p>
            <a:r>
              <a:rPr lang="it-IT" sz="1600" dirty="0" smtClean="0"/>
              <a:t>(</a:t>
            </a:r>
            <a:r>
              <a:rPr lang="it-IT" sz="1600" dirty="0" err="1" smtClean="0"/>
              <a:t>Andragogia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6" name="Ovale 5"/>
          <p:cNvSpPr/>
          <p:nvPr/>
        </p:nvSpPr>
        <p:spPr>
          <a:xfrm>
            <a:off x="4464423" y="134472"/>
            <a:ext cx="2587812" cy="10062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cambiamento</a:t>
            </a:r>
            <a:endParaRPr lang="it-IT" sz="2000" dirty="0"/>
          </a:p>
        </p:txBody>
      </p:sp>
      <p:sp>
        <p:nvSpPr>
          <p:cNvPr id="7" name="Ovale 6"/>
          <p:cNvSpPr/>
          <p:nvPr/>
        </p:nvSpPr>
        <p:spPr>
          <a:xfrm>
            <a:off x="6920006" y="119532"/>
            <a:ext cx="1957294" cy="10062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salute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821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36640" y="679762"/>
            <a:ext cx="3439341" cy="5706429"/>
          </a:xfrm>
        </p:spPr>
        <p:txBody>
          <a:bodyPr>
            <a:normAutofit/>
          </a:bodyPr>
          <a:lstStyle/>
          <a:p>
            <a:r>
              <a:rPr lang="it-IT" sz="2800" dirty="0"/>
              <a:t>1</a:t>
            </a:r>
            <a:r>
              <a:rPr lang="it-IT" sz="2800" b="1" dirty="0"/>
              <a:t>. Il perineo e il pavimento pelvico </a:t>
            </a:r>
            <a:br>
              <a:rPr lang="it-IT" sz="2800" b="1" dirty="0"/>
            </a:br>
            <a:r>
              <a:rPr lang="it-IT" sz="2400" dirty="0"/>
              <a:t>Il perineo è quella regione del corpo che si appoggia sulla sella della bicicletta. Precisamente si trova tra la sinfisi pubica e il coccige, dove terminano tre canali: l’uretra, la vagina e il retto. Il pavimento pelvico rappresenta la parte interna del perineo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107"/>
            <a:ext cx="5702873" cy="367927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701" y="3530600"/>
            <a:ext cx="49657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615570962"/>
              </p:ext>
            </p:extLst>
          </p:nvPr>
        </p:nvGraphicFramePr>
        <p:xfrm>
          <a:off x="-373528" y="82176"/>
          <a:ext cx="9438041" cy="644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9482" y="237496"/>
            <a:ext cx="1516529" cy="11687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50482" y="270435"/>
            <a:ext cx="1795868" cy="13401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2588" y="4678676"/>
            <a:ext cx="1807881" cy="119639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64720" y="1406269"/>
            <a:ext cx="1579280" cy="180136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3400" y="152400"/>
            <a:ext cx="1878904" cy="1828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60060" y="4318000"/>
            <a:ext cx="1986290" cy="195579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06220" y="4885765"/>
            <a:ext cx="1258310" cy="94656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276600" y="2133600"/>
            <a:ext cx="2256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Complessità</a:t>
            </a:r>
          </a:p>
          <a:p>
            <a:pPr algn="ctr"/>
            <a:r>
              <a:rPr lang="it-IT" sz="2800" b="1" dirty="0"/>
              <a:t>d</a:t>
            </a:r>
            <a:r>
              <a:rPr lang="it-IT" sz="2800" b="1" dirty="0" smtClean="0"/>
              <a:t>el perineo</a:t>
            </a:r>
            <a:endParaRPr lang="it-IT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124200" y="3429000"/>
            <a:ext cx="2408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Il perineo “si</a:t>
            </a:r>
          </a:p>
          <a:p>
            <a:pPr algn="ctr"/>
            <a:r>
              <a:rPr lang="it-IT" sz="2800" b="1" dirty="0" smtClean="0"/>
              <a:t>emoziona”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3391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812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46785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7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ANAMNESI  -  SEGNI E SINTOMI DI </a:t>
            </a:r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it-IT" sz="2800" b="1" dirty="0" smtClean="0"/>
              <a:t> </a:t>
            </a:r>
            <a:r>
              <a:rPr lang="it-IT" sz="2800" b="1" dirty="0"/>
              <a:t>un </a:t>
            </a:r>
            <a:r>
              <a:rPr lang="it-IT" sz="2800" b="1" dirty="0" smtClean="0"/>
              <a:t>perineo  non </a:t>
            </a:r>
            <a:r>
              <a:rPr lang="it-IT" sz="2800" b="1" dirty="0"/>
              <a:t>in </a:t>
            </a:r>
            <a:r>
              <a:rPr lang="it-IT" sz="2800" b="1" dirty="0" smtClean="0"/>
              <a:t>salute</a:t>
            </a:r>
            <a:r>
              <a:rPr lang="it-IT" sz="2000" dirty="0" smtClean="0"/>
              <a:t>”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“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it-IT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it-IT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it-IT" sz="2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00991"/>
              </p:ext>
            </p:extLst>
          </p:nvPr>
        </p:nvGraphicFramePr>
        <p:xfrm>
          <a:off x="609600" y="1066800"/>
          <a:ext cx="7848600" cy="557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</a:tblGrid>
              <a:tr h="793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Storia personale </a:t>
                      </a:r>
                      <a:r>
                        <a:rPr lang="it-IT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pregravidica</a:t>
                      </a:r>
                      <a:r>
                        <a:rPr lang="it-IT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  </a:t>
                      </a:r>
                      <a:r>
                        <a:rPr lang="it-IT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83373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Perdita di urina sotto sforzo (tosse, starnuto, pesi)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Incapacità a contrarre volontariamente i muscoli perineali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Dolore vaginale durante i rapporti sessuali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Sensazione di pesantezza nella zona perineale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Difficoltà a mantenere in sede un assorbente interno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t-IT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DiffIcoltà</a:t>
                      </a: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trattenere i gas intestinali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Presenza di emorroidi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Stitichezza malgrado alimentazione adeguata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Fumo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Obesità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Tosse cronica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Lavoro o sport pesanti</a:t>
                      </a:r>
                    </a:p>
                    <a:p>
                      <a:endParaRPr lang="it-IT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8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592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5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393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6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304800"/>
            <a:ext cx="78486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b="1" dirty="0" smtClean="0"/>
              <a:t>FATTORI </a:t>
            </a:r>
            <a:r>
              <a:rPr lang="it-IT" sz="1400" b="1" dirty="0" err="1" smtClean="0"/>
              <a:t>DI</a:t>
            </a:r>
            <a:r>
              <a:rPr lang="it-IT" sz="1400" b="1" dirty="0" smtClean="0"/>
              <a:t> RISCHIO OSTETRICI </a:t>
            </a:r>
          </a:p>
          <a:p>
            <a:r>
              <a:rPr lang="it-IT" sz="1400" b="1" dirty="0" smtClean="0"/>
              <a:t>MATERNI </a:t>
            </a:r>
          </a:p>
          <a:p>
            <a:r>
              <a:rPr lang="it-IT" sz="1400" dirty="0" smtClean="0"/>
              <a:t> incremento ponderale &gt;14 kg </a:t>
            </a:r>
          </a:p>
          <a:p>
            <a:r>
              <a:rPr lang="it-IT" sz="1400" dirty="0" smtClean="0"/>
              <a:t> ipoplasia dei genitali esterni </a:t>
            </a:r>
          </a:p>
          <a:p>
            <a:r>
              <a:rPr lang="it-IT" sz="1400" dirty="0" smtClean="0"/>
              <a:t> ipertonia dei muscoli elevatori dell'ano </a:t>
            </a:r>
          </a:p>
          <a:p>
            <a:r>
              <a:rPr lang="it-IT" sz="1400" dirty="0" smtClean="0"/>
              <a:t> perineo "da atleta" </a:t>
            </a:r>
          </a:p>
          <a:p>
            <a:r>
              <a:rPr lang="it-IT" sz="1400" dirty="0" smtClean="0"/>
              <a:t> distanza ano-vulvare &lt;2 cm </a:t>
            </a:r>
          </a:p>
          <a:p>
            <a:r>
              <a:rPr lang="it-IT" sz="1400" dirty="0" smtClean="0"/>
              <a:t> spinte espulsive intempestive </a:t>
            </a:r>
          </a:p>
          <a:p>
            <a:r>
              <a:rPr lang="it-IT" sz="1400" dirty="0" smtClean="0"/>
              <a:t> traumatismi muscolari da parti pregressi </a:t>
            </a:r>
          </a:p>
          <a:p>
            <a:r>
              <a:rPr lang="it-IT" sz="1400" dirty="0" smtClean="0"/>
              <a:t> eccessiva lunghezza della seconda fase del parto (&gt;60') </a:t>
            </a:r>
          </a:p>
          <a:p>
            <a:r>
              <a:rPr lang="it-IT" sz="1400" dirty="0" smtClean="0"/>
              <a:t> lacerazioni perineali e vaginali </a:t>
            </a:r>
          </a:p>
          <a:p>
            <a:endParaRPr lang="it-IT" sz="1400" dirty="0" smtClean="0"/>
          </a:p>
          <a:p>
            <a:r>
              <a:rPr lang="it-IT" sz="1400" b="1" dirty="0" smtClean="0"/>
              <a:t>FETALI </a:t>
            </a:r>
          </a:p>
          <a:p>
            <a:r>
              <a:rPr lang="it-IT" sz="1400" dirty="0" smtClean="0"/>
              <a:t> presentazione distocica </a:t>
            </a:r>
          </a:p>
          <a:p>
            <a:r>
              <a:rPr lang="it-IT" sz="1400" dirty="0" smtClean="0"/>
              <a:t> distocia di spalla </a:t>
            </a:r>
          </a:p>
          <a:p>
            <a:r>
              <a:rPr lang="it-IT" sz="1400" dirty="0" smtClean="0"/>
              <a:t> feto di peso elevato </a:t>
            </a:r>
          </a:p>
          <a:p>
            <a:r>
              <a:rPr lang="it-IT" sz="1400" dirty="0" smtClean="0"/>
              <a:t> circonferenza cefalica &gt;35 cm </a:t>
            </a:r>
          </a:p>
          <a:p>
            <a:r>
              <a:rPr lang="it-IT" sz="1400" dirty="0" smtClean="0"/>
              <a:t> presentazione podalica </a:t>
            </a:r>
          </a:p>
          <a:p>
            <a:r>
              <a:rPr lang="it-IT" sz="1400" dirty="0" smtClean="0"/>
              <a:t> feto piccolo con parto precipitoso </a:t>
            </a:r>
          </a:p>
          <a:p>
            <a:endParaRPr lang="it-IT" sz="1400" dirty="0" smtClean="0"/>
          </a:p>
          <a:p>
            <a:r>
              <a:rPr lang="it-IT" sz="1400" b="1" dirty="0" smtClean="0"/>
              <a:t>IATROGENI </a:t>
            </a:r>
          </a:p>
          <a:p>
            <a:r>
              <a:rPr lang="it-IT" sz="1400" dirty="0" smtClean="0"/>
              <a:t> incongrua assistenza perineale </a:t>
            </a:r>
          </a:p>
          <a:p>
            <a:r>
              <a:rPr lang="it-IT" sz="1400" dirty="0" smtClean="0"/>
              <a:t> manovre errate per il disimpegno delle spalle </a:t>
            </a:r>
          </a:p>
          <a:p>
            <a:r>
              <a:rPr lang="it-IT" sz="1400" dirty="0" smtClean="0"/>
              <a:t> analgesia epidurale </a:t>
            </a:r>
          </a:p>
          <a:p>
            <a:r>
              <a:rPr lang="it-IT" sz="1400" dirty="0" smtClean="0"/>
              <a:t> applicazione di forcipe o ventosa </a:t>
            </a:r>
          </a:p>
          <a:p>
            <a:r>
              <a:rPr lang="it-IT" sz="1400" dirty="0" smtClean="0"/>
              <a:t> manovre di </a:t>
            </a:r>
            <a:r>
              <a:rPr lang="it-IT" sz="1400" dirty="0" err="1" smtClean="0"/>
              <a:t>kristeller</a:t>
            </a:r>
            <a:r>
              <a:rPr lang="it-IT" sz="1400" dirty="0" smtClean="0"/>
              <a:t> </a:t>
            </a:r>
          </a:p>
          <a:p>
            <a:r>
              <a:rPr lang="it-IT" sz="1400" dirty="0" smtClean="0"/>
              <a:t> inadeguata riparazione dell'episiotomia o delle lacerazioni </a:t>
            </a:r>
          </a:p>
          <a:p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32105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1229" y="167494"/>
            <a:ext cx="6350000" cy="31242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30050" y="3559810"/>
            <a:ext cx="7207887" cy="2933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 smtClean="0"/>
          </a:p>
          <a:p>
            <a:pPr algn="ctr"/>
            <a:r>
              <a:rPr lang="it-IT" sz="3600" dirty="0" smtClean="0"/>
              <a:t>Esercizi di </a:t>
            </a:r>
            <a:r>
              <a:rPr lang="it-IT" sz="3600" dirty="0" err="1"/>
              <a:t>K</a:t>
            </a:r>
            <a:r>
              <a:rPr lang="it-IT" sz="3600" dirty="0" err="1" smtClean="0"/>
              <a:t>egel</a:t>
            </a:r>
            <a:r>
              <a:rPr lang="it-IT" sz="3600" dirty="0" smtClean="0"/>
              <a:t> </a:t>
            </a:r>
          </a:p>
          <a:p>
            <a:pPr algn="ctr"/>
            <a:endParaRPr lang="it-IT" sz="3600" dirty="0"/>
          </a:p>
          <a:p>
            <a:pPr algn="ctr"/>
            <a:endParaRPr lang="it-IT" sz="3600" dirty="0" smtClean="0"/>
          </a:p>
          <a:p>
            <a:pPr algn="ctr"/>
            <a:r>
              <a:rPr lang="it-IT" sz="2000" dirty="0" err="1"/>
              <a:t>Gia</a:t>
            </a:r>
            <a:r>
              <a:rPr lang="it-IT" sz="2000" dirty="0"/>
              <a:t>̀ negli anni ’50 A. </a:t>
            </a:r>
            <a:r>
              <a:rPr lang="it-IT" sz="2000" dirty="0" err="1"/>
              <a:t>Kegel</a:t>
            </a:r>
            <a:r>
              <a:rPr lang="it-IT" sz="2000" dirty="0"/>
              <a:t> riferiva che oltre il 40% delle donne non è in grado di attivare selettivamente il muscolo </a:t>
            </a:r>
            <a:r>
              <a:rPr lang="it-IT" sz="2000" dirty="0" err="1"/>
              <a:t>pubo</a:t>
            </a:r>
            <a:r>
              <a:rPr lang="it-IT" sz="2000" dirty="0"/>
              <a:t>- coccigeo. </a:t>
            </a:r>
          </a:p>
          <a:p>
            <a:pPr algn="ctr"/>
            <a:endParaRPr lang="it-IT" sz="2000" dirty="0"/>
          </a:p>
          <a:p>
            <a:pPr algn="ctr"/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7212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81000"/>
            <a:ext cx="4914900" cy="5821363"/>
          </a:xfrm>
        </p:spPr>
        <p:txBody>
          <a:bodyPr>
            <a:noAutofit/>
          </a:bodyPr>
          <a:lstStyle/>
          <a:p>
            <a:r>
              <a:rPr lang="it-IT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Come prevenire i danni perineali dovuti al parto?</a:t>
            </a:r>
            <a:br>
              <a:rPr lang="it-IT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it-IT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Obiettivi assistenziali </a:t>
            </a:r>
            <a:r>
              <a:rPr lang="it-IT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it-IT" sz="2400" dirty="0" smtClean="0"/>
              <a:t>deguata preparazione della gravida fin dai primi mesi di gestazione.</a:t>
            </a:r>
            <a:br>
              <a:rPr lang="it-IT" sz="2400" dirty="0" smtClean="0"/>
            </a:br>
            <a:r>
              <a:rPr lang="it-IT" sz="2400" dirty="0" smtClean="0"/>
              <a:t> </a:t>
            </a:r>
            <a:br>
              <a:rPr lang="it-IT" sz="2400" dirty="0" smtClean="0"/>
            </a:br>
            <a:r>
              <a:rPr lang="it-IT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r>
              <a:rPr lang="it-IT" sz="2400" dirty="0"/>
              <a:t>uona condotta ostetrica durante il parto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it-IT" sz="2400" dirty="0" smtClean="0"/>
              <a:t>el </a:t>
            </a:r>
            <a:r>
              <a:rPr lang="it-IT" sz="2400" dirty="0"/>
              <a:t>post-</a:t>
            </a:r>
            <a:r>
              <a:rPr lang="it-IT" sz="2400" dirty="0" err="1"/>
              <a:t>partum</a:t>
            </a:r>
            <a:r>
              <a:rPr lang="it-IT" sz="2400" dirty="0"/>
              <a:t>, </a:t>
            </a:r>
            <a:r>
              <a:rPr lang="it-IT" sz="2400" dirty="0" smtClean="0"/>
              <a:t>il recupero un </a:t>
            </a:r>
            <a:r>
              <a:rPr lang="it-IT" sz="2400" dirty="0"/>
              <a:t>perineo anatomicamente e funzionalmente normale. </a:t>
            </a:r>
            <a:br>
              <a:rPr lang="it-IT" sz="2400" dirty="0"/>
            </a:br>
            <a:endParaRPr lang="it-IT" sz="2000" dirty="0"/>
          </a:p>
        </p:txBody>
      </p:sp>
      <p:pic>
        <p:nvPicPr>
          <p:cNvPr id="55298" name="Picture 2" descr="http://www.asl.bergamo.it/servizi/funzioni/download.aspx?ID=4055&amp;IDc=54&amp;nomeFile=percorsonascita_54_405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4035398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Text Box 1035"/>
          <p:cNvSpPr txBox="1">
            <a:spLocks noChangeArrowheads="1"/>
          </p:cNvSpPr>
          <p:nvPr/>
        </p:nvSpPr>
        <p:spPr bwMode="auto">
          <a:xfrm>
            <a:off x="685800" y="16764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it-IT" sz="2000" dirty="0">
                <a:solidFill>
                  <a:srgbClr val="333300"/>
                </a:solidFill>
              </a:rPr>
              <a:t>Figura privilegiata nel trattare con le donne problematiche relative alla sfera </a:t>
            </a:r>
            <a:r>
              <a:rPr lang="it-IT" sz="2000" dirty="0" smtClean="0">
                <a:solidFill>
                  <a:srgbClr val="333300"/>
                </a:solidFill>
              </a:rPr>
              <a:t>intima, alla propria sessualità, </a:t>
            </a:r>
            <a:endParaRPr lang="it-IT" sz="2000" dirty="0">
              <a:solidFill>
                <a:srgbClr val="333300"/>
              </a:solidFill>
            </a:endParaRPr>
          </a:p>
        </p:txBody>
      </p:sp>
      <p:sp>
        <p:nvSpPr>
          <p:cNvPr id="36876" name="Text Box 1036"/>
          <p:cNvSpPr txBox="1">
            <a:spLocks noChangeArrowheads="1"/>
          </p:cNvSpPr>
          <p:nvPr/>
        </p:nvSpPr>
        <p:spPr bwMode="auto">
          <a:xfrm>
            <a:off x="1241127" y="2438400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it-IT" sz="2000" dirty="0">
                <a:solidFill>
                  <a:srgbClr val="333300"/>
                </a:solidFill>
              </a:rPr>
              <a:t>Ha un elevato numero di occasioni per </a:t>
            </a:r>
            <a:r>
              <a:rPr lang="it-IT" sz="2000" dirty="0" smtClean="0">
                <a:solidFill>
                  <a:srgbClr val="333300"/>
                </a:solidFill>
              </a:rPr>
              <a:t>comunicare con le donne (ambulatori </a:t>
            </a:r>
            <a:r>
              <a:rPr lang="it-IT" sz="2000" dirty="0">
                <a:solidFill>
                  <a:srgbClr val="333300"/>
                </a:solidFill>
              </a:rPr>
              <a:t>e consultori, </a:t>
            </a:r>
            <a:r>
              <a:rPr lang="it-IT" sz="2000" dirty="0" smtClean="0">
                <a:solidFill>
                  <a:srgbClr val="333300"/>
                </a:solidFill>
              </a:rPr>
              <a:t>ospedale, scuole,  ospedale, studio privato …</a:t>
            </a:r>
            <a:r>
              <a:rPr lang="it-IT" sz="2000" dirty="0">
                <a:solidFill>
                  <a:srgbClr val="333300"/>
                </a:solidFill>
              </a:rPr>
              <a:t>)</a:t>
            </a:r>
          </a:p>
        </p:txBody>
      </p:sp>
      <p:sp>
        <p:nvSpPr>
          <p:cNvPr id="36879" name="Text Box 1039"/>
          <p:cNvSpPr txBox="1">
            <a:spLocks noChangeArrowheads="1"/>
          </p:cNvSpPr>
          <p:nvPr/>
        </p:nvSpPr>
        <p:spPr bwMode="auto">
          <a:xfrm>
            <a:off x="1143000" y="3657600"/>
            <a:ext cx="845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 smtClean="0">
                <a:solidFill>
                  <a:srgbClr val="333300"/>
                </a:solidFill>
              </a:rPr>
              <a:t>E’ abilitata ad intervenire, in relazione alle sue specifiche competenze,  a </a:t>
            </a:r>
            <a:r>
              <a:rPr lang="it-IT" sz="2000" dirty="0">
                <a:solidFill>
                  <a:srgbClr val="333300"/>
                </a:solidFill>
              </a:rPr>
              <a:t>diversi </a:t>
            </a:r>
            <a:r>
              <a:rPr lang="it-IT" sz="2000" dirty="0" smtClean="0">
                <a:solidFill>
                  <a:srgbClr val="333300"/>
                </a:solidFill>
              </a:rPr>
              <a:t>livelli :  </a:t>
            </a:r>
            <a:r>
              <a:rPr lang="it-IT" sz="2000" dirty="0">
                <a:solidFill>
                  <a:srgbClr val="000000"/>
                </a:solidFill>
              </a:rPr>
              <a:t>attività di prevenzione, assistenza, cura o riabilitazione. </a:t>
            </a:r>
          </a:p>
        </p:txBody>
      </p:sp>
      <p:sp>
        <p:nvSpPr>
          <p:cNvPr id="36883" name="AutoShape 1043"/>
          <p:cNvSpPr>
            <a:spLocks noChangeArrowheads="1"/>
          </p:cNvSpPr>
          <p:nvPr/>
        </p:nvSpPr>
        <p:spPr bwMode="auto">
          <a:xfrm>
            <a:off x="152400" y="762000"/>
            <a:ext cx="609600" cy="609600"/>
          </a:xfrm>
          <a:prstGeom prst="sun">
            <a:avLst>
              <a:gd name="adj" fmla="val 25000"/>
            </a:avLst>
          </a:prstGeom>
          <a:solidFill>
            <a:srgbClr val="CC66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6884" name="AutoShape 1044"/>
          <p:cNvSpPr>
            <a:spLocks noChangeArrowheads="1"/>
          </p:cNvSpPr>
          <p:nvPr/>
        </p:nvSpPr>
        <p:spPr bwMode="auto">
          <a:xfrm>
            <a:off x="0" y="1752600"/>
            <a:ext cx="609600" cy="609600"/>
          </a:xfrm>
          <a:prstGeom prst="sun">
            <a:avLst>
              <a:gd name="adj" fmla="val 25000"/>
            </a:avLst>
          </a:prstGeom>
          <a:solidFill>
            <a:srgbClr val="CC66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6885" name="AutoShape 1045"/>
          <p:cNvSpPr>
            <a:spLocks noChangeArrowheads="1"/>
          </p:cNvSpPr>
          <p:nvPr/>
        </p:nvSpPr>
        <p:spPr bwMode="auto">
          <a:xfrm>
            <a:off x="381000" y="2743200"/>
            <a:ext cx="609600" cy="609600"/>
          </a:xfrm>
          <a:prstGeom prst="sun">
            <a:avLst>
              <a:gd name="adj" fmla="val 25000"/>
            </a:avLst>
          </a:prstGeom>
          <a:solidFill>
            <a:srgbClr val="CC66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6886" name="AutoShape 1046"/>
          <p:cNvSpPr>
            <a:spLocks noChangeArrowheads="1"/>
          </p:cNvSpPr>
          <p:nvPr/>
        </p:nvSpPr>
        <p:spPr bwMode="auto">
          <a:xfrm>
            <a:off x="228600" y="3962400"/>
            <a:ext cx="609600" cy="609600"/>
          </a:xfrm>
          <a:prstGeom prst="sun">
            <a:avLst>
              <a:gd name="adj" fmla="val 25000"/>
            </a:avLst>
          </a:prstGeom>
          <a:solidFill>
            <a:srgbClr val="CC66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609600" y="19753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PERCHE’   INVESTIRE NELLE COMPETENZE  DELL’OSTETRICA?</a:t>
            </a:r>
            <a:endParaRPr lang="it-IT" sz="2400" b="1" dirty="0"/>
          </a:p>
        </p:txBody>
      </p:sp>
      <p:sp>
        <p:nvSpPr>
          <p:cNvPr id="12" name="Text Box 1034"/>
          <p:cNvSpPr txBox="1">
            <a:spLocks noChangeArrowheads="1"/>
          </p:cNvSpPr>
          <p:nvPr/>
        </p:nvSpPr>
        <p:spPr bwMode="auto">
          <a:xfrm>
            <a:off x="838200" y="685800"/>
            <a:ext cx="800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Baskerville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it-IT" sz="2000" dirty="0">
                <a:solidFill>
                  <a:srgbClr val="333300"/>
                </a:solidFill>
              </a:rPr>
              <a:t>Figura professionale </a:t>
            </a:r>
            <a:r>
              <a:rPr lang="it-IT" sz="2000" dirty="0" smtClean="0">
                <a:solidFill>
                  <a:srgbClr val="333300"/>
                </a:solidFill>
              </a:rPr>
              <a:t>non medica  con una formazione e quindi competenze specialistiche  nell’ambito  della ginecologia e della salute in </a:t>
            </a:r>
            <a:r>
              <a:rPr lang="it-IT" sz="2000" dirty="0">
                <a:solidFill>
                  <a:srgbClr val="333300"/>
                </a:solidFill>
              </a:rPr>
              <a:t>campo sessuale e </a:t>
            </a:r>
            <a:r>
              <a:rPr lang="it-IT" sz="2000" dirty="0" smtClean="0">
                <a:solidFill>
                  <a:srgbClr val="333300"/>
                </a:solidFill>
              </a:rPr>
              <a:t>riproduttivo</a:t>
            </a:r>
            <a:endParaRPr lang="it-IT" sz="2000" dirty="0">
              <a:solidFill>
                <a:srgbClr val="333300"/>
              </a:solidFill>
            </a:endParaRPr>
          </a:p>
        </p:txBody>
      </p:sp>
      <p:pic>
        <p:nvPicPr>
          <p:cNvPr id="54274" name="Picture 2" descr="http://uploads6.wikipaintings.org/images/vincent-van-gogh/head-of-an-old-woman-with-white-cap-the-midwife-1885(2).jpg!xlMed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952999"/>
            <a:ext cx="2381250" cy="1905001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4343400" y="57150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L’OSTETRICA</a:t>
            </a:r>
          </a:p>
          <a:p>
            <a:r>
              <a:rPr lang="it-IT" b="1" dirty="0" smtClean="0"/>
              <a:t>Van Gogh</a:t>
            </a:r>
            <a:r>
              <a:rPr lang="it-IT" dirty="0" smtClean="0"/>
              <a:t>, 1885</a:t>
            </a:r>
          </a:p>
          <a:p>
            <a:r>
              <a:rPr lang="it-IT" dirty="0" smtClean="0"/>
              <a:t>Museo di Amsterdam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87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utoUpdateAnimBg="0"/>
      <p:bldP spid="36876" grpId="0" autoUpdateAnimBg="0"/>
      <p:bldP spid="36879" grpId="0" autoUpdateAnimBg="0"/>
      <p:bldP spid="36883" grpId="0" animBg="1"/>
      <p:bldP spid="36884" grpId="0" animBg="1"/>
      <p:bldP spid="36885" grpId="0" animBg="1"/>
      <p:bldP spid="36886" grpId="0" animBg="1"/>
      <p:bldP spid="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12" descr="http://www.mdx.ac.uk/study/undergrad/courses/images/midwif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60350"/>
            <a:ext cx="2516187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157129sage_fem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470025" cy="2205037"/>
          </a:xfrm>
          <a:prstGeom prst="rect">
            <a:avLst/>
          </a:prstGeom>
          <a:noFill/>
        </p:spPr>
      </p:pic>
      <p:pic>
        <p:nvPicPr>
          <p:cNvPr id="18446" name="Picture 14" descr="261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938"/>
            <a:ext cx="2700338" cy="1787525"/>
          </a:xfrm>
          <a:prstGeom prst="rect">
            <a:avLst/>
          </a:prstGeom>
          <a:noFill/>
        </p:spPr>
      </p:pic>
      <p:pic>
        <p:nvPicPr>
          <p:cNvPr id="18448" name="Picture 16" descr="sages_femmes_qui_sont_elles_carre_fu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437063"/>
            <a:ext cx="1905000" cy="1905000"/>
          </a:xfrm>
          <a:prstGeom prst="rect">
            <a:avLst/>
          </a:prstGeom>
          <a:noFill/>
        </p:spPr>
      </p:pic>
      <p:pic>
        <p:nvPicPr>
          <p:cNvPr id="18450" name="Picture 18" descr="naissance_pisc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4221163"/>
            <a:ext cx="2219325" cy="2305050"/>
          </a:xfrm>
          <a:prstGeom prst="rect">
            <a:avLst/>
          </a:prstGeom>
          <a:noFill/>
        </p:spPr>
      </p:pic>
      <p:pic>
        <p:nvPicPr>
          <p:cNvPr id="18452" name="Picture 20" descr="510VJ7FNRT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2133600"/>
            <a:ext cx="2286000" cy="2286000"/>
          </a:xfrm>
          <a:prstGeom prst="rect">
            <a:avLst/>
          </a:prstGeom>
          <a:noFill/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438400" y="762000"/>
            <a:ext cx="4104456" cy="35394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it-IT" sz="1200" b="1" i="1" dirty="0" smtClean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it-IT" sz="1200" b="1" i="1" dirty="0" smtClean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t-IT" sz="1200" b="1" i="1" dirty="0" smtClean="0">
                <a:solidFill>
                  <a:srgbClr val="000099"/>
                </a:solidFill>
              </a:rPr>
              <a:t>Facoltà di Medicina e Chirurgia</a:t>
            </a:r>
          </a:p>
          <a:p>
            <a:pPr algn="ctr">
              <a:spcBef>
                <a:spcPct val="50000"/>
              </a:spcBef>
            </a:pPr>
            <a:r>
              <a:rPr lang="it-IT" sz="2000" b="1" dirty="0" smtClean="0">
                <a:solidFill>
                  <a:srgbClr val="000099"/>
                </a:solidFill>
                <a:latin typeface="Arial Black" pitchFamily="34" charset="0"/>
              </a:rPr>
              <a:t>CORSO </a:t>
            </a:r>
            <a:r>
              <a:rPr lang="it-IT" sz="2000" b="1" dirty="0" err="1" smtClean="0">
                <a:solidFill>
                  <a:srgbClr val="000099"/>
                </a:solidFill>
                <a:latin typeface="Arial Black" pitchFamily="34" charset="0"/>
              </a:rPr>
              <a:t>DI</a:t>
            </a:r>
            <a:r>
              <a:rPr lang="it-IT" sz="2000" b="1" dirty="0" smtClean="0">
                <a:solidFill>
                  <a:srgbClr val="000099"/>
                </a:solidFill>
                <a:latin typeface="Arial Black" pitchFamily="34" charset="0"/>
              </a:rPr>
              <a:t> LAUREA IN OSTETRICIA</a:t>
            </a:r>
          </a:p>
          <a:p>
            <a:pPr algn="ctr">
              <a:spcBef>
                <a:spcPct val="50000"/>
              </a:spcBef>
            </a:pPr>
            <a:r>
              <a:rPr lang="it-IT" sz="2000" b="1" i="1" dirty="0" smtClean="0">
                <a:solidFill>
                  <a:srgbClr val="FF0000"/>
                </a:solidFill>
              </a:rPr>
              <a:t>(MIDWIFERY)</a:t>
            </a:r>
          </a:p>
          <a:p>
            <a:pPr algn="ctr">
              <a:spcBef>
                <a:spcPct val="50000"/>
              </a:spcBef>
            </a:pPr>
            <a:r>
              <a:rPr lang="it-IT" b="1" i="1" dirty="0" smtClean="0">
                <a:solidFill>
                  <a:srgbClr val="000099"/>
                </a:solidFill>
              </a:rPr>
              <a:t>Abilitante alla professione di ostetrica/o</a:t>
            </a:r>
          </a:p>
          <a:p>
            <a:pPr algn="ctr">
              <a:spcBef>
                <a:spcPct val="50000"/>
              </a:spcBef>
            </a:pPr>
            <a:endParaRPr lang="it-IT" b="1" i="1" dirty="0" smtClean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t-IT" sz="1600" b="1" i="1" dirty="0" smtClean="0">
                <a:solidFill>
                  <a:srgbClr val="000099"/>
                </a:solidFill>
              </a:rPr>
              <a:t>Presidente     Prof. </a:t>
            </a:r>
            <a:r>
              <a:rPr lang="it-IT" sz="1600" b="1" i="1" dirty="0">
                <a:solidFill>
                  <a:srgbClr val="000099"/>
                </a:solidFill>
              </a:rPr>
              <a:t> </a:t>
            </a:r>
            <a:r>
              <a:rPr lang="it-IT" sz="1600" b="1" i="1" dirty="0" smtClean="0">
                <a:solidFill>
                  <a:srgbClr val="000099"/>
                </a:solidFill>
              </a:rPr>
              <a:t>E. Sartori </a:t>
            </a:r>
          </a:p>
          <a:p>
            <a:pPr algn="ctr">
              <a:spcBef>
                <a:spcPct val="50000"/>
              </a:spcBef>
            </a:pPr>
            <a:r>
              <a:rPr lang="it-IT" sz="1200" b="1" i="1" dirty="0" smtClean="0">
                <a:solidFill>
                  <a:srgbClr val="000099"/>
                </a:solidFill>
              </a:rPr>
              <a:t>Coordinatore   Didattico   Prof.ssa Miriam </a:t>
            </a:r>
            <a:r>
              <a:rPr lang="it-IT" sz="1200" b="1" i="1" dirty="0" err="1" smtClean="0">
                <a:solidFill>
                  <a:srgbClr val="000099"/>
                </a:solidFill>
              </a:rPr>
              <a:t>Guana</a:t>
            </a:r>
            <a:endParaRPr lang="it-IT" sz="1200" b="1" i="1" dirty="0" smtClean="0">
              <a:solidFill>
                <a:srgbClr val="000099"/>
              </a:solidFill>
            </a:endParaRPr>
          </a:p>
        </p:txBody>
      </p:sp>
      <p:pic>
        <p:nvPicPr>
          <p:cNvPr id="10" name="Picture 2" descr="unibs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131840" y="5445224"/>
            <a:ext cx="2743194" cy="842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2560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5715016"/>
            <a:ext cx="2714644" cy="1142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 smtClean="0"/>
              <a:t>OSTETRICIA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 smtClean="0"/>
              <a:t>MIDWIFERY  CARE </a:t>
            </a:r>
            <a:endParaRPr lang="it-IT" sz="1600" b="1" kern="1200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069356720"/>
              </p:ext>
            </p:extLst>
          </p:nvPr>
        </p:nvGraphicFramePr>
        <p:xfrm>
          <a:off x="642910" y="142852"/>
          <a:ext cx="809626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39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14346" y="5715016"/>
            <a:ext cx="2714644" cy="1142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 smtClean="0"/>
              <a:t>GINECOLOGIA MIDWIFERY  CARE </a:t>
            </a:r>
            <a:endParaRPr lang="it-IT" sz="1600" b="1" kern="1200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969427966"/>
              </p:ext>
            </p:extLst>
          </p:nvPr>
        </p:nvGraphicFramePr>
        <p:xfrm>
          <a:off x="857224" y="0"/>
          <a:ext cx="7929618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75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14346" y="5715016"/>
            <a:ext cx="2714644" cy="1142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 smtClean="0"/>
              <a:t>NEONATO  SANO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 smtClean="0"/>
              <a:t>MIDWIFERY  CARE </a:t>
            </a:r>
            <a:endParaRPr lang="it-IT" sz="1600" b="1" kern="1200" dirty="0"/>
          </a:p>
        </p:txBody>
      </p:sp>
      <p:graphicFrame>
        <p:nvGraphicFramePr>
          <p:cNvPr id="5" name="Diagramma 4"/>
          <p:cNvGraphicFramePr/>
          <p:nvPr/>
        </p:nvGraphicFramePr>
        <p:xfrm>
          <a:off x="857224" y="0"/>
          <a:ext cx="7929618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49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987800" y="2188116"/>
            <a:ext cx="1600200" cy="990600"/>
          </a:xfrm>
          <a:custGeom>
            <a:avLst/>
            <a:gdLst>
              <a:gd name="T0" fmla="*/ 1200150 w 21600"/>
              <a:gd name="T1" fmla="*/ 0 h 21600"/>
              <a:gd name="T2" fmla="*/ 0 w 21600"/>
              <a:gd name="T3" fmla="*/ 495300 h 21600"/>
              <a:gd name="T4" fmla="*/ 1200150 w 21600"/>
              <a:gd name="T5" fmla="*/ 990600 h 21600"/>
              <a:gd name="T6" fmla="*/ 1600200 w 21600"/>
              <a:gd name="T7" fmla="*/ 495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3811495" y="3678238"/>
            <a:ext cx="1600200" cy="990600"/>
          </a:xfrm>
          <a:custGeom>
            <a:avLst/>
            <a:gdLst>
              <a:gd name="T0" fmla="*/ 1200150 w 21600"/>
              <a:gd name="T1" fmla="*/ 0 h 21600"/>
              <a:gd name="T2" fmla="*/ 0 w 21600"/>
              <a:gd name="T3" fmla="*/ 495300 h 21600"/>
              <a:gd name="T4" fmla="*/ 1200150 w 21600"/>
              <a:gd name="T5" fmla="*/ 990600 h 21600"/>
              <a:gd name="T6" fmla="*/ 1600200 w 21600"/>
              <a:gd name="T7" fmla="*/ 495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6011863" y="0"/>
            <a:ext cx="2743200" cy="2512309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400" b="1" dirty="0" smtClean="0">
                <a:solidFill>
                  <a:srgbClr val="2A2515"/>
                </a:solidFill>
              </a:rPr>
              <a:t>PREVENZIONE</a:t>
            </a:r>
          </a:p>
          <a:p>
            <a:pPr algn="ctr"/>
            <a:r>
              <a:rPr lang="it-IT" sz="1400" b="1" dirty="0" smtClean="0">
                <a:solidFill>
                  <a:srgbClr val="2A2515"/>
                </a:solidFill>
              </a:rPr>
              <a:t>PRIMARIA</a:t>
            </a:r>
            <a:endParaRPr lang="it-IT" sz="1400" b="1" dirty="0">
              <a:solidFill>
                <a:srgbClr val="2A2515"/>
              </a:solidFill>
            </a:endParaRPr>
          </a:p>
          <a:p>
            <a:pPr algn="ctr"/>
            <a:endParaRPr lang="it-IT" sz="1400" b="1" dirty="0" smtClean="0">
              <a:solidFill>
                <a:srgbClr val="2A2515"/>
              </a:solidFill>
            </a:endParaRPr>
          </a:p>
          <a:p>
            <a:pPr algn="ctr"/>
            <a:r>
              <a:rPr lang="it-IT" sz="1400" b="1" dirty="0" smtClean="0">
                <a:solidFill>
                  <a:srgbClr val="2A2515"/>
                </a:solidFill>
              </a:rPr>
              <a:t>LOTTA </a:t>
            </a:r>
          </a:p>
          <a:p>
            <a:pPr algn="ctr"/>
            <a:r>
              <a:rPr lang="it-IT" sz="1400" b="1" dirty="0" smtClean="0">
                <a:solidFill>
                  <a:srgbClr val="2A2515"/>
                </a:solidFill>
                <a:latin typeface="Aharoni" pitchFamily="2" charset="-79"/>
                <a:cs typeface="Aharoni" pitchFamily="2" charset="-79"/>
              </a:rPr>
              <a:t>FATTORI </a:t>
            </a:r>
            <a:r>
              <a:rPr lang="it-IT" sz="1400" b="1" dirty="0" err="1" smtClean="0">
                <a:solidFill>
                  <a:srgbClr val="2A2515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sz="1400" b="1" dirty="0" smtClean="0">
                <a:solidFill>
                  <a:srgbClr val="2A2515"/>
                </a:solidFill>
                <a:latin typeface="Aharoni" pitchFamily="2" charset="-79"/>
                <a:cs typeface="Aharoni" pitchFamily="2" charset="-79"/>
              </a:rPr>
              <a:t> RISCHIO</a:t>
            </a:r>
            <a:endParaRPr lang="it-IT" sz="1400" b="1" dirty="0">
              <a:solidFill>
                <a:srgbClr val="2A2515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6011863" y="2734235"/>
            <a:ext cx="2743200" cy="20712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PREVENZIONE</a:t>
            </a:r>
          </a:p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SECONDARIA</a:t>
            </a:r>
          </a:p>
          <a:p>
            <a:pPr algn="ctr"/>
            <a:endParaRPr lang="it-IT" sz="1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INDIVIDUAZIONE</a:t>
            </a:r>
          </a:p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FATTORI DI RISCHIO</a:t>
            </a:r>
          </a:p>
          <a:p>
            <a:pPr algn="ctr"/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652" y="844758"/>
            <a:ext cx="2078530" cy="15077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39059" y="2896085"/>
            <a:ext cx="300317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QUALI INTERVENTI</a:t>
            </a:r>
          </a:p>
          <a:p>
            <a:r>
              <a:rPr lang="it-IT" b="1" dirty="0" smtClean="0"/>
              <a:t>NEL PERCORSO NASCITA</a:t>
            </a:r>
          </a:p>
          <a:p>
            <a:endParaRPr lang="it-IT" b="1" dirty="0"/>
          </a:p>
          <a:p>
            <a:r>
              <a:rPr lang="it-IT" b="1" dirty="0" smtClean="0"/>
              <a:t>IN:</a:t>
            </a:r>
          </a:p>
          <a:p>
            <a:r>
              <a:rPr lang="it-IT" b="1" dirty="0" smtClean="0"/>
              <a:t>GRAVIDANZA?</a:t>
            </a:r>
          </a:p>
          <a:p>
            <a:r>
              <a:rPr lang="it-IT" b="1" dirty="0" smtClean="0"/>
              <a:t>PARTO?</a:t>
            </a:r>
          </a:p>
          <a:p>
            <a:r>
              <a:rPr lang="it-IT" b="1" dirty="0" smtClean="0"/>
              <a:t>POST-PARTUM?</a:t>
            </a:r>
          </a:p>
          <a:p>
            <a:endParaRPr lang="it-IT" b="1" dirty="0"/>
          </a:p>
          <a:p>
            <a:endParaRPr lang="it-IT" b="1" dirty="0" smtClean="0"/>
          </a:p>
          <a:p>
            <a:pPr algn="ctr"/>
            <a:r>
              <a:rPr lang="it-IT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CONTINUITA’ DELLE</a:t>
            </a:r>
          </a:p>
          <a:p>
            <a:pPr algn="ctr"/>
            <a:r>
              <a:rPr lang="it-IT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CURE</a:t>
            </a:r>
            <a:endParaRPr lang="it-IT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098366" y="5204409"/>
            <a:ext cx="1600200" cy="990600"/>
          </a:xfrm>
          <a:custGeom>
            <a:avLst/>
            <a:gdLst>
              <a:gd name="T0" fmla="*/ 1200150 w 21600"/>
              <a:gd name="T1" fmla="*/ 0 h 21600"/>
              <a:gd name="T2" fmla="*/ 0 w 21600"/>
              <a:gd name="T3" fmla="*/ 495300 h 21600"/>
              <a:gd name="T4" fmla="*/ 1200150 w 21600"/>
              <a:gd name="T5" fmla="*/ 990600 h 21600"/>
              <a:gd name="T6" fmla="*/ 1600200 w 21600"/>
              <a:gd name="T7" fmla="*/ 495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253444" y="5204409"/>
            <a:ext cx="2203262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 smtClean="0">
                <a:solidFill>
                  <a:srgbClr val="FF0000"/>
                </a:solidFill>
              </a:rPr>
              <a:t>CURA</a:t>
            </a:r>
          </a:p>
          <a:p>
            <a:pPr algn="ctr"/>
            <a:r>
              <a:rPr lang="it-IT" sz="1200" b="1" dirty="0" smtClean="0">
                <a:solidFill>
                  <a:srgbClr val="FF0000"/>
                </a:solidFill>
              </a:rPr>
              <a:t>I TRATTAMENTI </a:t>
            </a:r>
          </a:p>
          <a:p>
            <a:pPr algn="ctr"/>
            <a:r>
              <a:rPr lang="it-IT" sz="1200" b="1" dirty="0" smtClean="0">
                <a:solidFill>
                  <a:srgbClr val="FF0000"/>
                </a:solidFill>
              </a:rPr>
              <a:t>RIABILITATIVI</a:t>
            </a:r>
            <a:endParaRPr lang="it-IT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6" grpId="0" animBg="1" autoUpdateAnimBg="0"/>
      <p:bldP spid="26637" grpId="0" animBg="1" autoUpdateAnimBg="0"/>
      <p:bldP spid="13" grpId="0" animBg="1"/>
      <p:bldP spid="14" grpId="0" animBg="1" autoUpdateAnimBg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Presentazione su schermo (4:3)</PresentationFormat>
  <Paragraphs>199</Paragraphs>
  <Slides>20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IL PARTO: FATTORE DI RISCHIO </vt:lpstr>
      <vt:lpstr>Presentazione standard di PowerPoint</vt:lpstr>
      <vt:lpstr>Come prevenire i danni perineali dovuti al parto? Obiettivi assistenziali    Adeguata preparazione della gravida fin dai primi mesi di gestazione.   buona condotta ostetrica durante il parto   Nel post-partum, il recupero un perineo anatomicamente e funzionalmente normale.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GRAVIDANZA  Ministero della Sanità Decreto 14 settembre 1994 , n. 740  Regolamento concernente l'individuazione della figura e del relativo profilo professionale dell'ostetrica/o.  (G.U. Serie Generale, n. 6 del 09 gennaio 1995)    E' individuata la figura dell'ostetrica/o con il seguente profilo: l'ostetrica/o e' l'operatore sanitario che, in possesso del diploma universitario abilitante e dell'iscrizione all'albo professionale, assiste e consiglia la donna nel periodo della gravidanza, durante il parto e nel puerperio, conduce e porta a termine parti eutocici con propri responsabilità e presta assistenza al neonato.  - LA VISITA OSTETRICA  - COUNSELING  OSTETRICO  CONSULTORIO   - I CORSI DI ACCOMPAGNAMENTO ALLA  NASCITA ED  ALLA GENITORIALITA’  VISITA DOMICILIARE ALLA PUERPERA  OSPEDALE  </vt:lpstr>
      <vt:lpstr>Presentazione standard di PowerPoint</vt:lpstr>
      <vt:lpstr>Presentazione standard di PowerPoint</vt:lpstr>
      <vt:lpstr>1. Il perineo e il pavimento pelvico  Il perineo è quella regione del corpo che si appoggia sulla sella della bicicletta. Precisamente si trova tra la sinfisi pubica e il coccige, dove terminano tre canali: l’uretra, la vagina e il retto. Il pavimento pelvico rappresenta la parte interna del perineo.</vt:lpstr>
      <vt:lpstr>Presentazione standard di PowerPoint</vt:lpstr>
      <vt:lpstr>Presentazione standard di PowerPoint</vt:lpstr>
      <vt:lpstr>Presentazione standard di PowerPoint</vt:lpstr>
      <vt:lpstr>ANAMNESI  -  SEGNI E SINTOMI DI “ un perineo  non in salute” “ 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PARTO: FATTORE DI RISCHIO </dc:title>
  <dc:creator>Barbara Andreoli</dc:creator>
  <cp:lastModifiedBy>Barbara Andreoli</cp:lastModifiedBy>
  <cp:revision>1</cp:revision>
  <dcterms:created xsi:type="dcterms:W3CDTF">2013-11-04T13:41:14Z</dcterms:created>
  <dcterms:modified xsi:type="dcterms:W3CDTF">2013-11-04T13:41:51Z</dcterms:modified>
</cp:coreProperties>
</file>