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1.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2.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3.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4.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15.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6.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8" r:id="rId3"/>
    <p:sldMasterId id="2147483700" r:id="rId4"/>
    <p:sldMasterId id="2147483713" r:id="rId5"/>
    <p:sldMasterId id="2147483727" r:id="rId6"/>
    <p:sldMasterId id="2147483740" r:id="rId7"/>
    <p:sldMasterId id="2147483752" r:id="rId8"/>
    <p:sldMasterId id="2147483764" r:id="rId9"/>
    <p:sldMasterId id="2147483776" r:id="rId10"/>
    <p:sldMasterId id="2147483800" r:id="rId11"/>
    <p:sldMasterId id="2147483812" r:id="rId12"/>
    <p:sldMasterId id="2147483824" r:id="rId13"/>
    <p:sldMasterId id="2147483837" r:id="rId14"/>
    <p:sldMasterId id="2147483849" r:id="rId15"/>
    <p:sldMasterId id="2147483887" r:id="rId16"/>
    <p:sldMasterId id="2147483898" r:id="rId17"/>
  </p:sldMasterIdLst>
  <p:notesMasterIdLst>
    <p:notesMasterId r:id="rId72"/>
  </p:notesMasterIdLst>
  <p:sldIdLst>
    <p:sldId id="257" r:id="rId18"/>
    <p:sldId id="330" r:id="rId19"/>
    <p:sldId id="324" r:id="rId20"/>
    <p:sldId id="325" r:id="rId21"/>
    <p:sldId id="326" r:id="rId22"/>
    <p:sldId id="327" r:id="rId23"/>
    <p:sldId id="328" r:id="rId24"/>
    <p:sldId id="320" r:id="rId25"/>
    <p:sldId id="258" r:id="rId26"/>
    <p:sldId id="259" r:id="rId27"/>
    <p:sldId id="260" r:id="rId28"/>
    <p:sldId id="261" r:id="rId29"/>
    <p:sldId id="305" r:id="rId30"/>
    <p:sldId id="264" r:id="rId31"/>
    <p:sldId id="263" r:id="rId32"/>
    <p:sldId id="262" r:id="rId33"/>
    <p:sldId id="265" r:id="rId34"/>
    <p:sldId id="266" r:id="rId35"/>
    <p:sldId id="267" r:id="rId36"/>
    <p:sldId id="269" r:id="rId37"/>
    <p:sldId id="270" r:id="rId38"/>
    <p:sldId id="271" r:id="rId39"/>
    <p:sldId id="272" r:id="rId40"/>
    <p:sldId id="273" r:id="rId41"/>
    <p:sldId id="278" r:id="rId42"/>
    <p:sldId id="319" r:id="rId43"/>
    <p:sldId id="306" r:id="rId44"/>
    <p:sldId id="321" r:id="rId45"/>
    <p:sldId id="280" r:id="rId46"/>
    <p:sldId id="281" r:id="rId47"/>
    <p:sldId id="282" r:id="rId48"/>
    <p:sldId id="283" r:id="rId49"/>
    <p:sldId id="284" r:id="rId50"/>
    <p:sldId id="285" r:id="rId51"/>
    <p:sldId id="307" r:id="rId52"/>
    <p:sldId id="288" r:id="rId53"/>
    <p:sldId id="289" r:id="rId54"/>
    <p:sldId id="290" r:id="rId55"/>
    <p:sldId id="291" r:id="rId56"/>
    <p:sldId id="292" r:id="rId57"/>
    <p:sldId id="293" r:id="rId58"/>
    <p:sldId id="294" r:id="rId59"/>
    <p:sldId id="295" r:id="rId60"/>
    <p:sldId id="296" r:id="rId61"/>
    <p:sldId id="331" r:id="rId62"/>
    <p:sldId id="297" r:id="rId63"/>
    <p:sldId id="298" r:id="rId64"/>
    <p:sldId id="299" r:id="rId65"/>
    <p:sldId id="300" r:id="rId66"/>
    <p:sldId id="301" r:id="rId67"/>
    <p:sldId id="302" r:id="rId68"/>
    <p:sldId id="322" r:id="rId69"/>
    <p:sldId id="317" r:id="rId70"/>
    <p:sldId id="318" r:id="rId7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93" autoAdjust="0"/>
    <p:restoredTop sz="93558" autoAdjust="0"/>
  </p:normalViewPr>
  <p:slideViewPr>
    <p:cSldViewPr>
      <p:cViewPr varScale="1">
        <p:scale>
          <a:sx n="69" d="100"/>
          <a:sy n="69" d="100"/>
        </p:scale>
        <p:origin x="-780" y="-96"/>
      </p:cViewPr>
      <p:guideLst>
        <p:guide orient="horz" pos="2160"/>
        <p:guide pos="2880"/>
      </p:guideLst>
    </p:cSldViewPr>
  </p:slideViewPr>
  <p:notesTextViewPr>
    <p:cViewPr>
      <p:scale>
        <a:sx n="1" d="1"/>
        <a:sy n="1" d="1"/>
      </p:scale>
      <p:origin x="0" y="0"/>
    </p:cViewPr>
  </p:notesTextViewPr>
  <p:sorterViewPr>
    <p:cViewPr>
      <p:scale>
        <a:sx n="100" d="100"/>
        <a:sy n="100" d="100"/>
      </p:scale>
      <p:origin x="0" y="1020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slide" Target="slides/slide46.xml"/><Relationship Id="rId68"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61" Type="http://schemas.openxmlformats.org/officeDocument/2006/relationships/slide" Target="slides/slide44.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28"/>
    </mc:Choice>
    <mc:Fallback>
      <c:style val="28"/>
    </mc:Fallback>
  </mc:AlternateContent>
  <c:chart>
    <c:title>
      <c:tx>
        <c:rich>
          <a:bodyPr/>
          <a:lstStyle/>
          <a:p>
            <a:pPr>
              <a:defRPr/>
            </a:pPr>
            <a:r>
              <a:rPr lang="en-US"/>
              <a:t>Pro capite costs of HHF patients, euros/year</a:t>
            </a:r>
          </a:p>
        </c:rich>
      </c:tx>
      <c:layout/>
      <c:overlay val="0"/>
    </c:title>
    <c:autoTitleDeleted val="0"/>
    <c:plotArea>
      <c:layout/>
      <c:barChart>
        <c:barDir val="col"/>
        <c:grouping val="clustered"/>
        <c:varyColors val="0"/>
        <c:ser>
          <c:idx val="0"/>
          <c:order val="0"/>
          <c:tx>
            <c:strRef>
              <c:f>Foglio1!$B$1</c:f>
              <c:strCache>
                <c:ptCount val="1"/>
                <c:pt idx="0">
                  <c:v>Pro capite costs of HHF patients</c:v>
                </c:pt>
              </c:strCache>
            </c:strRef>
          </c:tx>
          <c:invertIfNegative val="0"/>
          <c:dLbls>
            <c:showLegendKey val="0"/>
            <c:showVal val="1"/>
            <c:showCatName val="0"/>
            <c:showSerName val="0"/>
            <c:showPercent val="0"/>
            <c:showBubbleSize val="0"/>
            <c:showLeaderLines val="0"/>
          </c:dLbls>
          <c:cat>
            <c:strRef>
              <c:f>Foglio1!$A$2:$A$5</c:f>
              <c:strCache>
                <c:ptCount val="4"/>
                <c:pt idx="0">
                  <c:v>Initial hospitalization</c:v>
                </c:pt>
                <c:pt idx="1">
                  <c:v>Subsequent rehospitalizations</c:v>
                </c:pt>
                <c:pt idx="2">
                  <c:v>Visits, procedures, labs</c:v>
                </c:pt>
                <c:pt idx="3">
                  <c:v>Drugs</c:v>
                </c:pt>
              </c:strCache>
            </c:strRef>
          </c:cat>
          <c:val>
            <c:numRef>
              <c:f>Foglio1!$B$2:$B$5</c:f>
              <c:numCache>
                <c:formatCode>General</c:formatCode>
                <c:ptCount val="4"/>
                <c:pt idx="0">
                  <c:v>4300</c:v>
                </c:pt>
                <c:pt idx="1">
                  <c:v>5900</c:v>
                </c:pt>
                <c:pt idx="2">
                  <c:v>500</c:v>
                </c:pt>
                <c:pt idx="3">
                  <c:v>400</c:v>
                </c:pt>
              </c:numCache>
            </c:numRef>
          </c:val>
        </c:ser>
        <c:dLbls>
          <c:showLegendKey val="0"/>
          <c:showVal val="0"/>
          <c:showCatName val="0"/>
          <c:showSerName val="0"/>
          <c:showPercent val="0"/>
          <c:showBubbleSize val="0"/>
        </c:dLbls>
        <c:gapWidth val="100"/>
        <c:axId val="30683904"/>
        <c:axId val="30685440"/>
      </c:barChart>
      <c:catAx>
        <c:axId val="30683904"/>
        <c:scaling>
          <c:orientation val="minMax"/>
        </c:scaling>
        <c:delete val="0"/>
        <c:axPos val="b"/>
        <c:numFmt formatCode="General" sourceLinked="1"/>
        <c:majorTickMark val="out"/>
        <c:minorTickMark val="none"/>
        <c:tickLblPos val="nextTo"/>
        <c:crossAx val="30685440"/>
        <c:crosses val="autoZero"/>
        <c:auto val="1"/>
        <c:lblAlgn val="ctr"/>
        <c:lblOffset val="100"/>
        <c:noMultiLvlLbl val="0"/>
      </c:catAx>
      <c:valAx>
        <c:axId val="30685440"/>
        <c:scaling>
          <c:orientation val="minMax"/>
        </c:scaling>
        <c:delete val="0"/>
        <c:axPos val="l"/>
        <c:numFmt formatCode="General" sourceLinked="1"/>
        <c:majorTickMark val="out"/>
        <c:minorTickMark val="none"/>
        <c:tickLblPos val="nextTo"/>
        <c:crossAx val="30683904"/>
        <c:crosses val="autoZero"/>
        <c:crossBetween val="between"/>
      </c:valAx>
    </c:plotArea>
    <c:plotVisOnly val="1"/>
    <c:dispBlanksAs val="gap"/>
    <c:showDLblsOverMax val="0"/>
  </c:chart>
  <c:txPr>
    <a:bodyPr/>
    <a:lstStyle/>
    <a:p>
      <a:pPr>
        <a:defRPr sz="1800"/>
      </a:pPr>
      <a:endParaRPr lang="it-IT"/>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D2DA08-8989-4E16-9844-9340723E4EDB}" type="datetimeFigureOut">
              <a:rPr lang="it-IT" smtClean="0"/>
              <a:t>19/09/2015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419C42-B07C-42BA-B431-46F5E7F3C9F8}" type="slidenum">
              <a:rPr lang="it-IT" smtClean="0"/>
              <a:t>‹N›</a:t>
            </a:fld>
            <a:endParaRPr lang="it-IT"/>
          </a:p>
        </p:txBody>
      </p:sp>
    </p:spTree>
    <p:extLst>
      <p:ext uri="{BB962C8B-B14F-4D97-AF65-F5344CB8AC3E}">
        <p14:creationId xmlns:p14="http://schemas.microsoft.com/office/powerpoint/2010/main" val="1986694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5" name="Text Box 1"/>
          <p:cNvSpPr txBox="1">
            <a:spLocks noChangeArrowheads="1"/>
          </p:cNvSpPr>
          <p:nvPr/>
        </p:nvSpPr>
        <p:spPr bwMode="auto">
          <a:xfrm>
            <a:off x="1150938" y="692150"/>
            <a:ext cx="4556125" cy="34163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6" charset="0"/>
              <a:buNone/>
            </a:pPr>
            <a:endParaRPr lang="it-IT" sz="1000" b="1" smtClean="0">
              <a:solidFill>
                <a:prstClr val="white"/>
              </a:solidFill>
              <a:latin typeface="Times New Roman" pitchFamily="16" charset="0"/>
              <a:ea typeface="MS Gothic" charset="-128"/>
            </a:endParaRPr>
          </a:p>
        </p:txBody>
      </p:sp>
      <p:sp>
        <p:nvSpPr>
          <p:cNvPr id="113666" name="Rectangle 2"/>
          <p:cNvSpPr txBox="1">
            <a:spLocks noGrp="1" noChangeArrowheads="1"/>
          </p:cNvSpPr>
          <p:nvPr>
            <p:ph type="body"/>
          </p:nvPr>
        </p:nvSpPr>
        <p:spPr bwMode="auto">
          <a:xfrm>
            <a:off x="914400" y="4343400"/>
            <a:ext cx="50276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it-IT" smtClean="0"/>
              <a:t>HF is a a waxing and waning disease with many readmissions and a general decline. </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E71917D2-B1B5-44DF-B0EC-5C8279E5E414}" type="slidenum">
              <a:rPr lang="en-US" altLang="it-IT">
                <a:solidFill>
                  <a:prstClr val="black"/>
                </a:solidFill>
                <a:latin typeface="Calibri" pitchFamily="34" charset="0"/>
              </a:rPr>
              <a:pPr eaLnBrk="1" hangingPunct="1"/>
              <a:t>26</a:t>
            </a:fld>
            <a:endParaRPr lang="en-US" altLang="it-IT">
              <a:solidFill>
                <a:prstClr val="black"/>
              </a:solidFill>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8ADE9EDD-0A19-4103-A9F2-3EE88D2B54CA}" type="slidenum">
              <a:rPr lang="en-US">
                <a:solidFill>
                  <a:prstClr val="white"/>
                </a:solidFill>
              </a:rPr>
              <a:pPr/>
              <a:t>27</a:t>
            </a:fld>
            <a:endParaRPr lang="en-US">
              <a:solidFill>
                <a:prstClr val="white"/>
              </a:solidFill>
            </a:endParaRPr>
          </a:p>
        </p:txBody>
      </p:sp>
      <p:sp>
        <p:nvSpPr>
          <p:cNvPr id="1443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438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0"/>
          <p:cNvSpPr>
            <a:spLocks noGrp="1" noChangeArrowheads="1"/>
          </p:cNvSpPr>
          <p:nvPr>
            <p:ph type="sldNum"/>
          </p:nvPr>
        </p:nvSpPr>
        <p:spPr>
          <a:ln/>
        </p:spPr>
        <p:txBody>
          <a:bodyPr/>
          <a:lstStyle/>
          <a:p>
            <a:fld id="{6A4AAD8E-3CAC-4850-8129-534EDA22FC67}" type="slidenum">
              <a:rPr lang="it-IT">
                <a:solidFill>
                  <a:prstClr val="white"/>
                </a:solidFill>
              </a:rPr>
              <a:pPr/>
              <a:t>28</a:t>
            </a:fld>
            <a:endParaRPr lang="it-IT">
              <a:solidFill>
                <a:prstClr val="white"/>
              </a:solidFill>
            </a:endParaRPr>
          </a:p>
        </p:txBody>
      </p:sp>
      <p:sp>
        <p:nvSpPr>
          <p:cNvPr id="94720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FFFFFF"/>
              </a:buClr>
              <a:buSzPct val="100000"/>
              <a:buFont typeface="Arial" charset="0"/>
              <a:buNone/>
            </a:pPr>
            <a:endParaRPr lang="it-IT" b="1" smtClean="0">
              <a:solidFill>
                <a:prstClr val="white"/>
              </a:solidFill>
              <a:latin typeface="Arial" charset="0"/>
              <a:ea typeface="MS Gothic" charset="-128"/>
            </a:endParaRPr>
          </a:p>
        </p:txBody>
      </p:sp>
      <p:sp>
        <p:nvSpPr>
          <p:cNvPr id="947202" name="Rectangle 2"/>
          <p:cNvSpPr txBox="1">
            <a:spLocks noGrp="1" noChangeArrowheads="1"/>
          </p:cNvSpPr>
          <p:nvPr>
            <p:ph type="body"/>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02" name="Rectangle 6"/>
          <p:cNvSpPr>
            <a:spLocks noGrp="1" noChangeArrowheads="1"/>
          </p:cNvSpPr>
          <p:nvPr>
            <p:ph type="sldNum" sz="quarter" idx="4294967295"/>
          </p:nvPr>
        </p:nvSpPr>
        <p:spPr bwMode="auto">
          <a:xfrm>
            <a:off x="3884613" y="8685316"/>
            <a:ext cx="2971800" cy="457200"/>
          </a:xfrm>
          <a:prstGeom prst="rect">
            <a:avLst/>
          </a:prstGeom>
          <a:noFill/>
          <a:ln>
            <a:miter lim="800000"/>
            <a:headEnd/>
            <a:tailEnd/>
          </a:ln>
        </p:spPr>
        <p:txBody>
          <a:bodyPr/>
          <a:lstStyle/>
          <a:p>
            <a:fld id="{5F4898A3-BA1A-4895-AF28-57997AFFD895}" type="slidenum">
              <a:rPr lang="en-US">
                <a:solidFill>
                  <a:srgbClr val="000000"/>
                </a:solidFill>
              </a:rPr>
              <a:pPr/>
              <a:t>32</a:t>
            </a:fld>
            <a:endParaRPr lang="en-US">
              <a:solidFill>
                <a:srgbClr val="000000"/>
              </a:solidFill>
            </a:endParaRPr>
          </a:p>
        </p:txBody>
      </p:sp>
      <p:sp>
        <p:nvSpPr>
          <p:cNvPr id="256003" name="Rectangle 1"/>
          <p:cNvSpPr>
            <a:spLocks noGrp="1" noRot="1" noChangeAspect="1" noChangeArrowheads="1"/>
          </p:cNvSpPr>
          <p:nvPr>
            <p:ph type="sldImg"/>
          </p:nvPr>
        </p:nvSpPr>
        <p:spPr>
          <a:xfrm>
            <a:off x="993775" y="641350"/>
            <a:ext cx="4217988" cy="3163888"/>
          </a:xfrm>
          <a:solidFill>
            <a:srgbClr val="FFFFFF"/>
          </a:solidFill>
          <a:ln/>
        </p:spPr>
      </p:sp>
      <p:sp>
        <p:nvSpPr>
          <p:cNvPr id="256004" name="Text Box 2"/>
          <p:cNvSpPr>
            <a:spLocks noGrp="1" noChangeArrowheads="1"/>
          </p:cNvSpPr>
          <p:nvPr>
            <p:ph type="body" idx="1"/>
          </p:nvPr>
        </p:nvSpPr>
        <p:spPr>
          <a:xfrm>
            <a:off x="620713" y="4009407"/>
            <a:ext cx="4965700" cy="3798619"/>
          </a:xfrm>
          <a:noFill/>
          <a:ln w="9525"/>
        </p:spPr>
        <p:txBody>
          <a:bodyPr lIns="0" tIns="7915" rIns="0" bIns="0"/>
          <a:lstStyle/>
          <a:p>
            <a:pPr>
              <a:lnSpc>
                <a:spcPct val="93000"/>
              </a:lnSpc>
              <a:spcBef>
                <a:spcPct val="0"/>
              </a:spcBef>
              <a:tabLst>
                <a:tab pos="649288" algn="l"/>
                <a:tab pos="1298575" algn="l"/>
                <a:tab pos="1947863" algn="l"/>
                <a:tab pos="2597150" algn="l"/>
                <a:tab pos="3248025" algn="l"/>
                <a:tab pos="3897313" algn="l"/>
                <a:tab pos="4546600" algn="l"/>
              </a:tabLst>
            </a:pPr>
            <a:r>
              <a:rPr lang="en-US" sz="900" smtClean="0">
                <a:latin typeface="Arial Unicode MS"/>
                <a:ea typeface="Arial Unicode MS"/>
                <a:cs typeface="Arial Unicode MS"/>
              </a:rPr>
              <a:t>Figure 1. Kaplan–Meier Analysis of Event-free Survival According to the Presence or Absence of Elevated Jugular Venous Pressure (Panel A) and a Third Heart Sound (Panel B). The end point was a composite of death or hospitalization for heart failure. In Panel A, the 280 patients with elevated jugular venous pressure were significantly more likely than the 2199 patients without elevated jugular venous pressure to reach the composite end point (P&lt;0.001 by the log-rank test). In Panel B, the 597 patients with a third heart sound were significantly more likely than the 1882 patients without a third heart sound to reach the composite end point (P&lt;0.001 by the log-rank test).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2"/>
          <p:cNvSpPr>
            <a:spLocks noGrp="1" noRot="1" noChangeAspect="1" noChangeArrowheads="1" noTextEdit="1"/>
          </p:cNvSpPr>
          <p:nvPr>
            <p:ph type="sldImg"/>
          </p:nvPr>
        </p:nvSpPr>
        <p:spPr>
          <a:xfrm>
            <a:off x="1289050" y="790575"/>
            <a:ext cx="4279900" cy="3209925"/>
          </a:xfrm>
          <a:ln/>
        </p:spPr>
      </p:sp>
      <p:sp>
        <p:nvSpPr>
          <p:cNvPr id="258050" name="Rectangle 3"/>
          <p:cNvSpPr>
            <a:spLocks noGrp="1" noChangeArrowheads="1"/>
          </p:cNvSpPr>
          <p:nvPr>
            <p:ph type="body" idx="1"/>
          </p:nvPr>
        </p:nvSpPr>
        <p:spPr>
          <a:xfrm>
            <a:off x="833439" y="4356760"/>
            <a:ext cx="5191125" cy="4132613"/>
          </a:xfrm>
          <a:noFill/>
          <a:ln w="9525"/>
        </p:spPr>
        <p:txBody>
          <a:bodyPr/>
          <a:lstStyle/>
          <a:p>
            <a:pPr defTabSz="749300" eaLnBrk="1" hangingPunct="1"/>
            <a:endParaRPr lang="en-GB"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2FA1ADFA-01F7-4547-BFD5-81A39A7BB94E}" type="slidenum">
              <a:rPr lang="en-US">
                <a:solidFill>
                  <a:prstClr val="white"/>
                </a:solidFill>
              </a:rPr>
              <a:pPr/>
              <a:t>35</a:t>
            </a:fld>
            <a:endParaRPr lang="en-US">
              <a:solidFill>
                <a:prstClr val="white"/>
              </a:solidFill>
            </a:endParaRPr>
          </a:p>
        </p:txBody>
      </p:sp>
      <p:sp>
        <p:nvSpPr>
          <p:cNvPr id="1658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589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GB" dirty="0" smtClean="0"/>
              <a:t>The acute heart failure population represents a heterogeneous cohort with multiple interrelated non-cardiovascular comorbidities. Chronic obstructive pulmonary disease, renal disease, diabetes, anaemia and liver abnormalities impact the clinical characteristics and outcomes of patients with </a:t>
            </a:r>
            <a:r>
              <a:rPr lang="en-GB" dirty="0"/>
              <a:t>acute heart </a:t>
            </a:r>
            <a:r>
              <a:rPr lang="en-GB" dirty="0" smtClean="0"/>
              <a:t>failure and complicate in-hospital management. Attention to the diagnosis and management of comorbidities in patients with AHF may improve patient outcomes. </a:t>
            </a:r>
          </a:p>
          <a:p>
            <a:pPr>
              <a:defRPr/>
            </a:pPr>
            <a:endParaRPr lang="en-GB" dirty="0" smtClean="0"/>
          </a:p>
          <a:p>
            <a:pPr>
              <a:defRPr/>
            </a:pPr>
            <a:r>
              <a:rPr lang="en-GB" b="1" dirty="0" smtClean="0"/>
              <a:t>Reference:</a:t>
            </a:r>
          </a:p>
          <a:p>
            <a:pPr>
              <a:defRPr/>
            </a:pPr>
            <a:r>
              <a:rPr lang="en-US" dirty="0" err="1" smtClean="0">
                <a:latin typeface="+mn-lt"/>
              </a:rPr>
              <a:t>Mentz</a:t>
            </a:r>
            <a:r>
              <a:rPr lang="en-US" dirty="0" smtClean="0">
                <a:latin typeface="+mn-lt"/>
              </a:rPr>
              <a:t> RJ, </a:t>
            </a:r>
            <a:r>
              <a:rPr lang="en-US" dirty="0" err="1" smtClean="0">
                <a:latin typeface="+mn-lt"/>
              </a:rPr>
              <a:t>Felker</a:t>
            </a:r>
            <a:r>
              <a:rPr lang="en-US" dirty="0" smtClean="0">
                <a:latin typeface="+mn-lt"/>
              </a:rPr>
              <a:t> GM. </a:t>
            </a:r>
            <a:r>
              <a:rPr lang="en-US" dirty="0" err="1" smtClean="0">
                <a:latin typeface="+mn-lt"/>
              </a:rPr>
              <a:t>Noncardiac</a:t>
            </a:r>
            <a:r>
              <a:rPr lang="en-US" dirty="0" smtClean="0">
                <a:latin typeface="+mn-lt"/>
              </a:rPr>
              <a:t> </a:t>
            </a:r>
            <a:r>
              <a:rPr lang="en-US" dirty="0" err="1" smtClean="0">
                <a:latin typeface="+mn-lt"/>
              </a:rPr>
              <a:t>comorbidities</a:t>
            </a:r>
            <a:r>
              <a:rPr lang="en-US" dirty="0" smtClean="0">
                <a:latin typeface="+mn-lt"/>
              </a:rPr>
              <a:t> and acute heart failure patients. </a:t>
            </a:r>
            <a:r>
              <a:rPr lang="en-US" i="1" dirty="0" smtClean="0">
                <a:latin typeface="+mn-lt"/>
              </a:rPr>
              <a:t>Heart Fail </a:t>
            </a:r>
            <a:r>
              <a:rPr lang="en-US" i="1" dirty="0" err="1" smtClean="0">
                <a:latin typeface="+mn-lt"/>
              </a:rPr>
              <a:t>Clin</a:t>
            </a:r>
            <a:r>
              <a:rPr lang="en-US" i="1" dirty="0" smtClean="0">
                <a:latin typeface="+mn-lt"/>
              </a:rPr>
              <a:t>. </a:t>
            </a:r>
            <a:r>
              <a:rPr lang="en-US" dirty="0" smtClean="0">
                <a:latin typeface="+mn-lt"/>
              </a:rPr>
              <a:t>2013;9:359-67.</a:t>
            </a:r>
          </a:p>
        </p:txBody>
      </p:sp>
      <p:sp>
        <p:nvSpPr>
          <p:cNvPr id="271363" name="Slide Number Placeholder 3"/>
          <p:cNvSpPr>
            <a:spLocks noGrp="1"/>
          </p:cNvSpPr>
          <p:nvPr>
            <p:ph type="sldNum" sz="quarter" idx="4294967295"/>
          </p:nvPr>
        </p:nvSpPr>
        <p:spPr bwMode="auto">
          <a:xfrm>
            <a:off x="3884613" y="8685316"/>
            <a:ext cx="2971800" cy="457200"/>
          </a:xfrm>
          <a:prstGeom prst="rect">
            <a:avLst/>
          </a:prstGeom>
          <a:noFill/>
          <a:ln>
            <a:miter lim="800000"/>
            <a:headEnd/>
            <a:tailEnd/>
          </a:ln>
        </p:spPr>
        <p:txBody>
          <a:bodyPr/>
          <a:lstStyle/>
          <a:p>
            <a:fld id="{8960DFA9-8E53-4CDE-890C-CE229F03379C}" type="slidenum">
              <a:rPr lang="en-GB">
                <a:solidFill>
                  <a:prstClr val="black"/>
                </a:solidFill>
              </a:rPr>
              <a:pPr/>
              <a:t>42</a:t>
            </a:fld>
            <a:endParaRPr lang="en-GB">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Slide Image Placeholder 1"/>
          <p:cNvSpPr>
            <a:spLocks noGrp="1" noRot="1" noChangeAspect="1"/>
          </p:cNvSpPr>
          <p:nvPr>
            <p:ph type="sldImg"/>
          </p:nvPr>
        </p:nvSpPr>
        <p:spPr>
          <a:ln/>
        </p:spPr>
      </p:sp>
      <p:sp>
        <p:nvSpPr>
          <p:cNvPr id="273410" name="Notes Placeholder 2"/>
          <p:cNvSpPr>
            <a:spLocks noGrp="1"/>
          </p:cNvSpPr>
          <p:nvPr>
            <p:ph type="body" idx="1"/>
          </p:nvPr>
        </p:nvSpPr>
        <p:spPr>
          <a:noFill/>
          <a:ln w="9525"/>
        </p:spPr>
        <p:txBody>
          <a:bodyPr/>
          <a:lstStyle/>
          <a:p>
            <a:r>
              <a:rPr lang="en-GB" smtClean="0">
                <a:latin typeface="Arial" charset="0"/>
              </a:rPr>
              <a:t>Useful prognostic indicators are outlined here. These include demographic and clinical determinants, functional capacity, as well as ECG and laboratory results. Signs of increased left ventricular filling pressure and/or of right ventricular dysfunction, assessed by Doppler-echocardiography or cardiac catheterisation, are more important in advanced heart failure with a greater predictive power when these data are collected after optimisation of therapy. Risk stratification models have been developed and validated both in patients referred for heart transplant and in those hospitalised for heart failure. Comorbidities, blood pressure and renal function are often amongst the most important independent prognostic variables. These results can also be applied to patients with advanced heart failure.</a:t>
            </a:r>
          </a:p>
          <a:p>
            <a:endParaRPr lang="en-GB" smtClean="0">
              <a:latin typeface="Arial" charset="0"/>
            </a:endParaRPr>
          </a:p>
          <a:p>
            <a:r>
              <a:rPr lang="en-GB" b="1" smtClean="0">
                <a:latin typeface="Arial" charset="0"/>
              </a:rPr>
              <a:t>Reference:</a:t>
            </a:r>
          </a:p>
          <a:p>
            <a:pPr eaLnBrk="1" hangingPunct="1">
              <a:lnSpc>
                <a:spcPct val="100000"/>
              </a:lnSpc>
              <a:spcBef>
                <a:spcPct val="0"/>
              </a:spcBef>
            </a:pPr>
            <a:r>
              <a:rPr lang="en-US" smtClean="0">
                <a:latin typeface="Arial" charset="0"/>
              </a:rPr>
              <a:t>Metra M, Ponikowski P, Dickstein K, et al. Advanced chronic heart failure: A position statement from the Study Group on Advanced Heart Failure of the Heart Failure Association of the European Society of Cardiology.</a:t>
            </a:r>
            <a:r>
              <a:rPr lang="en-US" i="1" smtClean="0">
                <a:latin typeface="Arial" charset="0"/>
              </a:rPr>
              <a:t> Eur J Heart Fail. </a:t>
            </a:r>
            <a:r>
              <a:rPr lang="en-US" smtClean="0">
                <a:latin typeface="Arial" charset="0"/>
              </a:rPr>
              <a:t>2007;9:684-94.</a:t>
            </a:r>
            <a:endParaRPr lang="en-GB" smtClean="0">
              <a:latin typeface="Arial" charset="0"/>
            </a:endParaRPr>
          </a:p>
        </p:txBody>
      </p:sp>
      <p:sp>
        <p:nvSpPr>
          <p:cNvPr id="273411" name="Slide Number Placeholder 3"/>
          <p:cNvSpPr>
            <a:spLocks noGrp="1"/>
          </p:cNvSpPr>
          <p:nvPr>
            <p:ph type="sldNum" sz="quarter" idx="4294967295"/>
          </p:nvPr>
        </p:nvSpPr>
        <p:spPr bwMode="auto">
          <a:xfrm>
            <a:off x="3884613" y="8685316"/>
            <a:ext cx="2971800" cy="457200"/>
          </a:xfrm>
          <a:prstGeom prst="rect">
            <a:avLst/>
          </a:prstGeom>
          <a:noFill/>
          <a:ln>
            <a:miter lim="800000"/>
            <a:headEnd/>
            <a:tailEnd/>
          </a:ln>
        </p:spPr>
        <p:txBody>
          <a:bodyPr/>
          <a:lstStyle/>
          <a:p>
            <a:fld id="{54EA5E8B-471B-4DE4-B9C9-CC60827A2C7C}" type="slidenum">
              <a:rPr lang="en-GB">
                <a:solidFill>
                  <a:srgbClr val="000000"/>
                </a:solidFill>
              </a:rPr>
              <a:pPr/>
              <a:t>43</a:t>
            </a:fld>
            <a:endParaRPr lang="en-GB">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0"/>
          <p:cNvSpPr>
            <a:spLocks noGrp="1" noChangeArrowheads="1"/>
          </p:cNvSpPr>
          <p:nvPr>
            <p:ph type="sldNum"/>
          </p:nvPr>
        </p:nvSpPr>
        <p:spPr>
          <a:ln/>
        </p:spPr>
        <p:txBody>
          <a:bodyPr/>
          <a:lstStyle/>
          <a:p>
            <a:fld id="{DB92B4A7-E87A-40DA-91EB-E697475AF5C4}" type="slidenum">
              <a:rPr lang="it-IT">
                <a:solidFill>
                  <a:prstClr val="white"/>
                </a:solidFill>
              </a:rPr>
              <a:pPr/>
              <a:t>52</a:t>
            </a:fld>
            <a:endParaRPr lang="it-IT">
              <a:solidFill>
                <a:prstClr val="white"/>
              </a:solidFill>
            </a:endParaRPr>
          </a:p>
        </p:txBody>
      </p:sp>
      <p:sp>
        <p:nvSpPr>
          <p:cNvPr id="94822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FFFFFF"/>
              </a:buClr>
              <a:buSzPct val="100000"/>
              <a:buFont typeface="Arial" charset="0"/>
              <a:buNone/>
            </a:pPr>
            <a:endParaRPr lang="it-IT" b="1" smtClean="0">
              <a:solidFill>
                <a:prstClr val="white"/>
              </a:solidFill>
              <a:latin typeface="Arial" charset="0"/>
              <a:ea typeface="MS Gothic" charset="-128"/>
            </a:endParaRPr>
          </a:p>
        </p:txBody>
      </p:sp>
      <p:sp>
        <p:nvSpPr>
          <p:cNvPr id="948226" name="Rectangle 2"/>
          <p:cNvSpPr txBox="1">
            <a:spLocks noGrp="1" noChangeArrowheads="1"/>
          </p:cNvSpPr>
          <p:nvPr>
            <p:ph type="body"/>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7090" name="Text Box 1"/>
          <p:cNvSpPr txBox="1">
            <a:spLocks noChangeArrowheads="1"/>
          </p:cNvSpPr>
          <p:nvPr/>
        </p:nvSpPr>
        <p:spPr bwMode="auto">
          <a:xfrm>
            <a:off x="1400176" y="914400"/>
            <a:ext cx="4056063" cy="3135086"/>
          </a:xfrm>
          <a:prstGeom prst="rect">
            <a:avLst/>
          </a:prstGeom>
          <a:solidFill>
            <a:srgbClr val="FFFFFF"/>
          </a:solidFill>
          <a:ln w="9525">
            <a:solidFill>
              <a:srgbClr val="000000"/>
            </a:solidFill>
            <a:miter lim="800000"/>
            <a:headEnd/>
            <a:tailEnd/>
          </a:ln>
        </p:spPr>
        <p:txBody>
          <a:bodyPr wrap="none" lIns="84213" tIns="42107" rIns="84213" bIns="42107" anchor="ctr"/>
          <a:lstStyle/>
          <a:p>
            <a:pPr fontAlgn="base">
              <a:spcBef>
                <a:spcPct val="0"/>
              </a:spcBef>
              <a:spcAft>
                <a:spcPct val="0"/>
              </a:spcAft>
            </a:pPr>
            <a:endParaRPr lang="en-US" sz="1600" b="1" i="1">
              <a:solidFill>
                <a:srgbClr val="000000"/>
              </a:solidFill>
              <a:latin typeface="Times New Roman" pitchFamily="18" charset="0"/>
              <a:cs typeface="Arial" charset="0"/>
            </a:endParaRPr>
          </a:p>
        </p:txBody>
      </p:sp>
      <p:sp>
        <p:nvSpPr>
          <p:cNvPr id="217091" name="Text Box 2"/>
          <p:cNvSpPr>
            <a:spLocks noGrp="1" noChangeArrowheads="1"/>
          </p:cNvSpPr>
          <p:nvPr>
            <p:ph type="body"/>
          </p:nvPr>
        </p:nvSpPr>
        <p:spPr>
          <a:xfrm>
            <a:off x="1046164" y="4352307"/>
            <a:ext cx="4770437" cy="3477986"/>
          </a:xfrm>
          <a:noFill/>
          <a:ln w="9525"/>
        </p:spPr>
        <p:txBody>
          <a:bodyPr lIns="0" tIns="0" rIns="0" bIns="0"/>
          <a:lstStyle/>
          <a:p>
            <a:pPr marL="84138" indent="-84138" eaLnBrk="1">
              <a:lnSpc>
                <a:spcPct val="93000"/>
              </a:lnSpc>
              <a:spcBef>
                <a:spcPct val="0"/>
              </a:spcBef>
              <a:buSzPct val="45000"/>
              <a:tabLst>
                <a:tab pos="714375" algn="l"/>
                <a:tab pos="1428750" algn="l"/>
                <a:tab pos="2143125" algn="l"/>
                <a:tab pos="2857500" algn="l"/>
                <a:tab pos="3571875" algn="l"/>
                <a:tab pos="4286250" algn="l"/>
                <a:tab pos="5000625" algn="l"/>
              </a:tabLst>
            </a:pPr>
            <a:r>
              <a:rPr lang="en-GB" smtClean="0">
                <a:solidFill>
                  <a:srgbClr val="000000"/>
                </a:solidFill>
                <a:latin typeface="Arial" charset="0"/>
                <a:ea typeface="msgothic"/>
                <a:cs typeface="msgothic"/>
              </a:rPr>
              <a:t>Distribution of 1 162 309 hospital admissions associated with a first-time diagnosis of HF, AMI, and common forms of cancer in Sweden during 1988 to 2004. Ca indicates cancer.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9138" name="Text Box 1"/>
          <p:cNvSpPr txBox="1">
            <a:spLocks noChangeArrowheads="1"/>
          </p:cNvSpPr>
          <p:nvPr/>
        </p:nvSpPr>
        <p:spPr bwMode="auto">
          <a:xfrm>
            <a:off x="1400176" y="914400"/>
            <a:ext cx="4056063" cy="3135086"/>
          </a:xfrm>
          <a:prstGeom prst="rect">
            <a:avLst/>
          </a:prstGeom>
          <a:solidFill>
            <a:srgbClr val="FFFFFF"/>
          </a:solidFill>
          <a:ln w="9525">
            <a:solidFill>
              <a:srgbClr val="000000"/>
            </a:solidFill>
            <a:miter lim="800000"/>
            <a:headEnd/>
            <a:tailEnd/>
          </a:ln>
        </p:spPr>
        <p:txBody>
          <a:bodyPr wrap="none" lIns="82058" tIns="41029" rIns="82058" bIns="41029" anchor="ctr"/>
          <a:lstStyle/>
          <a:p>
            <a:pPr fontAlgn="base">
              <a:spcBef>
                <a:spcPct val="0"/>
              </a:spcBef>
              <a:spcAft>
                <a:spcPct val="0"/>
              </a:spcAft>
            </a:pPr>
            <a:endParaRPr lang="en-US" sz="1600" b="1" i="1">
              <a:solidFill>
                <a:srgbClr val="000000"/>
              </a:solidFill>
              <a:latin typeface="Times New Roman" pitchFamily="18" charset="0"/>
              <a:cs typeface="Arial" charset="0"/>
            </a:endParaRPr>
          </a:p>
        </p:txBody>
      </p:sp>
      <p:sp>
        <p:nvSpPr>
          <p:cNvPr id="219139" name="Text Box 2"/>
          <p:cNvSpPr>
            <a:spLocks noGrp="1" noChangeArrowheads="1"/>
          </p:cNvSpPr>
          <p:nvPr>
            <p:ph type="body"/>
          </p:nvPr>
        </p:nvSpPr>
        <p:spPr>
          <a:xfrm>
            <a:off x="1046164" y="4352307"/>
            <a:ext cx="4770437" cy="3479470"/>
          </a:xfrm>
          <a:noFill/>
          <a:ln w="9525"/>
        </p:spPr>
        <p:txBody>
          <a:bodyPr lIns="0" tIns="0" rIns="0" bIns="0"/>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smtClean="0">
                <a:solidFill>
                  <a:srgbClr val="000000"/>
                </a:solidFill>
                <a:latin typeface="Arial" charset="0"/>
                <a:ea typeface="msgothic"/>
                <a:cs typeface="msgothic"/>
              </a:rPr>
              <a:t>Twenty-year projections for United States heart failure prevalence and associated direct medical costs based on current trends. Adapted from Heidenreich et al1 with permission of the publisher.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a:xfrm>
            <a:off x="0" y="303213"/>
            <a:ext cx="1588" cy="1587"/>
          </a:xfrm>
          <a:solidFill>
            <a:srgbClr val="FFFFFF"/>
          </a:solidFill>
          <a:ln/>
        </p:spPr>
      </p:sp>
      <p:sp>
        <p:nvSpPr>
          <p:cNvPr id="229379" name="Rectangle 3"/>
          <p:cNvSpPr>
            <a:spLocks noGrp="1" noChangeArrowheads="1"/>
          </p:cNvSpPr>
          <p:nvPr>
            <p:ph type="body" idx="1"/>
          </p:nvPr>
        </p:nvSpPr>
        <p:spPr>
          <a:xfrm>
            <a:off x="503239" y="4316681"/>
            <a:ext cx="5856287" cy="4059877"/>
          </a:xfrm>
          <a:noFill/>
          <a:ln w="9525"/>
        </p:spPr>
        <p:txBody>
          <a:bodyPr wrap="none" anchor="ctr"/>
          <a:lstStyle/>
          <a:p>
            <a:endParaRPr lang="en-GB"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282" name="AutoShape 1"/>
          <p:cNvSpPr>
            <a:spLocks noChangeArrowheads="1"/>
          </p:cNvSpPr>
          <p:nvPr/>
        </p:nvSpPr>
        <p:spPr bwMode="auto">
          <a:xfrm>
            <a:off x="0" y="302821"/>
            <a:ext cx="1588" cy="1485"/>
          </a:xfrm>
          <a:prstGeom prst="roundRect">
            <a:avLst>
              <a:gd name="adj" fmla="val 50000"/>
            </a:avLst>
          </a:prstGeom>
          <a:solidFill>
            <a:srgbClr val="FFFFFF"/>
          </a:solidFill>
          <a:ln w="9360">
            <a:solidFill>
              <a:srgbClr val="000000"/>
            </a:solidFill>
            <a:round/>
            <a:headEnd/>
            <a:tailEnd/>
          </a:ln>
        </p:spPr>
        <p:txBody>
          <a:bodyPr wrap="none" anchor="ctr"/>
          <a:lstStyle/>
          <a:p>
            <a:pPr fontAlgn="base">
              <a:spcBef>
                <a:spcPct val="0"/>
              </a:spcBef>
              <a:spcAft>
                <a:spcPct val="0"/>
              </a:spcAft>
            </a:pPr>
            <a:endParaRPr lang="en-GB" sz="1600" b="1" i="1">
              <a:solidFill>
                <a:prstClr val="black"/>
              </a:solidFill>
              <a:latin typeface="Times New Roman" pitchFamily="18" charset="0"/>
              <a:cs typeface="Arial" charset="0"/>
            </a:endParaRPr>
          </a:p>
        </p:txBody>
      </p:sp>
      <p:sp>
        <p:nvSpPr>
          <p:cNvPr id="225283" name="Rectangle 2"/>
          <p:cNvSpPr>
            <a:spLocks noGrp="1" noChangeArrowheads="1"/>
          </p:cNvSpPr>
          <p:nvPr>
            <p:ph type="body"/>
          </p:nvPr>
        </p:nvSpPr>
        <p:spPr>
          <a:xfrm>
            <a:off x="503238" y="4316681"/>
            <a:ext cx="5854700" cy="4056908"/>
          </a:xfrm>
          <a:noFill/>
          <a:ln w="9525"/>
        </p:spPr>
        <p:txBody>
          <a:bodyPr wrap="none" anchor="ctr"/>
          <a:lstStyle/>
          <a:p>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3234" name="AutoShape 1"/>
          <p:cNvSpPr>
            <a:spLocks noChangeArrowheads="1"/>
          </p:cNvSpPr>
          <p:nvPr/>
        </p:nvSpPr>
        <p:spPr bwMode="auto">
          <a:xfrm>
            <a:off x="0" y="302821"/>
            <a:ext cx="1588" cy="1485"/>
          </a:xfrm>
          <a:prstGeom prst="roundRect">
            <a:avLst>
              <a:gd name="adj" fmla="val 50000"/>
            </a:avLst>
          </a:prstGeom>
          <a:solidFill>
            <a:srgbClr val="FFFFFF"/>
          </a:solidFill>
          <a:ln w="9360">
            <a:solidFill>
              <a:srgbClr val="000000"/>
            </a:solidFill>
            <a:round/>
            <a:headEnd/>
            <a:tailEnd/>
          </a:ln>
        </p:spPr>
        <p:txBody>
          <a:bodyPr wrap="none" anchor="ctr"/>
          <a:lstStyle/>
          <a:p>
            <a:pPr fontAlgn="base">
              <a:spcBef>
                <a:spcPct val="0"/>
              </a:spcBef>
              <a:spcAft>
                <a:spcPct val="0"/>
              </a:spcAft>
            </a:pPr>
            <a:endParaRPr lang="en-GB" sz="1600" b="1" i="1">
              <a:solidFill>
                <a:prstClr val="black"/>
              </a:solidFill>
              <a:latin typeface="Times New Roman" pitchFamily="18" charset="0"/>
              <a:cs typeface="Arial" charset="0"/>
            </a:endParaRPr>
          </a:p>
        </p:txBody>
      </p:sp>
      <p:sp>
        <p:nvSpPr>
          <p:cNvPr id="223235" name="Rectangle 2"/>
          <p:cNvSpPr>
            <a:spLocks noGrp="1" noChangeArrowheads="1"/>
          </p:cNvSpPr>
          <p:nvPr>
            <p:ph type="body"/>
          </p:nvPr>
        </p:nvSpPr>
        <p:spPr>
          <a:xfrm>
            <a:off x="503238" y="4316681"/>
            <a:ext cx="5854700" cy="4056908"/>
          </a:xfrm>
          <a:noFill/>
          <a:ln w="9525"/>
        </p:spPr>
        <p:txBody>
          <a:bodyPr wrap="none" anchor="ctr"/>
          <a:lstStyle/>
          <a:p>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7570" name="Rectangle 1"/>
          <p:cNvSpPr>
            <a:spLocks noGrp="1" noRot="1" noChangeAspect="1" noChangeArrowheads="1" noTextEdit="1"/>
          </p:cNvSpPr>
          <p:nvPr>
            <p:ph type="sldImg"/>
          </p:nvPr>
        </p:nvSpPr>
        <p:spPr>
          <a:xfrm>
            <a:off x="1338263" y="914400"/>
            <a:ext cx="4179887" cy="3135313"/>
          </a:xfrm>
          <a:solidFill>
            <a:srgbClr val="FFFFFF"/>
          </a:solidFill>
          <a:ln/>
        </p:spPr>
      </p:sp>
      <p:sp>
        <p:nvSpPr>
          <p:cNvPr id="237571" name="Rectangle 2"/>
          <p:cNvSpPr>
            <a:spLocks noGrp="1" noChangeArrowheads="1"/>
          </p:cNvSpPr>
          <p:nvPr>
            <p:ph type="body" idx="1"/>
          </p:nvPr>
        </p:nvSpPr>
        <p:spPr>
          <a:xfrm>
            <a:off x="1046164" y="4352307"/>
            <a:ext cx="4770437" cy="3480955"/>
          </a:xfrm>
          <a:noFill/>
          <a:ln w="9525"/>
        </p:spPr>
        <p:txBody>
          <a:bodyPr wrap="none" anchor="ctr"/>
          <a:lstStyle/>
          <a:p>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2690" name="Text Box 1"/>
          <p:cNvSpPr txBox="1">
            <a:spLocks noChangeArrowheads="1"/>
          </p:cNvSpPr>
          <p:nvPr/>
        </p:nvSpPr>
        <p:spPr bwMode="auto">
          <a:xfrm>
            <a:off x="1400176" y="914400"/>
            <a:ext cx="4056063" cy="3135086"/>
          </a:xfrm>
          <a:prstGeom prst="rect">
            <a:avLst/>
          </a:prstGeom>
          <a:solidFill>
            <a:srgbClr val="FFFFFF"/>
          </a:solidFill>
          <a:ln w="9525">
            <a:solidFill>
              <a:srgbClr val="000000"/>
            </a:solidFill>
            <a:miter lim="800000"/>
            <a:headEnd/>
            <a:tailEnd/>
          </a:ln>
        </p:spPr>
        <p:txBody>
          <a:bodyPr wrap="none" lIns="84213" tIns="42107" rIns="84213" bIns="42107" anchor="ctr"/>
          <a:lstStyle/>
          <a:p>
            <a:pPr fontAlgn="base">
              <a:spcBef>
                <a:spcPct val="0"/>
              </a:spcBef>
              <a:spcAft>
                <a:spcPct val="0"/>
              </a:spcAft>
            </a:pPr>
            <a:endParaRPr lang="it-IT" b="1" i="1">
              <a:solidFill>
                <a:srgbClr val="000000"/>
              </a:solidFill>
              <a:latin typeface="Times New Roman" pitchFamily="18" charset="0"/>
              <a:cs typeface="Arial" charset="0"/>
            </a:endParaRPr>
          </a:p>
        </p:txBody>
      </p:sp>
      <p:sp>
        <p:nvSpPr>
          <p:cNvPr id="242691" name="Text Box 2"/>
          <p:cNvSpPr>
            <a:spLocks noGrp="1" noChangeArrowheads="1"/>
          </p:cNvSpPr>
          <p:nvPr>
            <p:ph type="body"/>
          </p:nvPr>
        </p:nvSpPr>
        <p:spPr>
          <a:xfrm>
            <a:off x="1046164" y="4352307"/>
            <a:ext cx="4770437" cy="3477986"/>
          </a:xfrm>
          <a:noFill/>
          <a:ln w="9525"/>
        </p:spPr>
        <p:txBody>
          <a:bodyPr lIns="0" tIns="0" rIns="0" bIns="0"/>
          <a:lstStyle/>
          <a:p>
            <a:pPr marL="77788" indent="-77788" eaLnBrk="1">
              <a:lnSpc>
                <a:spcPct val="93000"/>
              </a:lnSpc>
              <a:spcBef>
                <a:spcPct val="0"/>
              </a:spcBef>
              <a:buSzPct val="45000"/>
              <a:tabLst>
                <a:tab pos="665163" algn="l"/>
                <a:tab pos="1331913" algn="l"/>
                <a:tab pos="1998663" algn="l"/>
                <a:tab pos="2665413" algn="l"/>
                <a:tab pos="3332163" algn="l"/>
                <a:tab pos="3998913" algn="l"/>
                <a:tab pos="4665663" algn="l"/>
              </a:tabLst>
            </a:pPr>
            <a:r>
              <a:rPr lang="en-GB" smtClean="0">
                <a:latin typeface="Arial" charset="0"/>
                <a:ea typeface="msgothic"/>
                <a:cs typeface="msgothic"/>
              </a:rPr>
              <a:t>Kaplan–Meier curves for all-cause death (</a:t>
            </a:r>
            <a:r>
              <a:rPr lang="en-GB" i="1" smtClean="0">
                <a:latin typeface="Arial" charset="0"/>
                <a:ea typeface="msgothic"/>
                <a:cs typeface="msgothic"/>
              </a:rPr>
              <a:t>A</a:t>
            </a:r>
            <a:r>
              <a:rPr lang="en-GB" smtClean="0">
                <a:latin typeface="Arial" charset="0"/>
                <a:ea typeface="msgothic"/>
                <a:cs typeface="msgothic"/>
              </a:rPr>
              <a:t>), admission to hospital for heart failure (HF) (</a:t>
            </a:r>
            <a:r>
              <a:rPr lang="en-GB" i="1" smtClean="0">
                <a:latin typeface="Arial" charset="0"/>
                <a:ea typeface="msgothic"/>
                <a:cs typeface="msgothic"/>
              </a:rPr>
              <a:t>B</a:t>
            </a:r>
            <a:r>
              <a:rPr lang="en-GB" smtClean="0">
                <a:latin typeface="Arial" charset="0"/>
                <a:ea typeface="msgothic"/>
                <a:cs typeface="msgothic"/>
              </a:rPr>
              <a:t>), and all-cause death or admission to hospital for HF (</a:t>
            </a:r>
            <a:r>
              <a:rPr lang="en-GB" i="1" smtClean="0">
                <a:latin typeface="Arial" charset="0"/>
                <a:ea typeface="msgothic"/>
                <a:cs typeface="msgothic"/>
              </a:rPr>
              <a:t>C</a:t>
            </a:r>
            <a:r>
              <a:rPr lang="en-GB" smtClean="0">
                <a:latin typeface="Arial" charset="0"/>
                <a:ea typeface="msgothic"/>
                <a:cs typeface="msgothic"/>
              </a:rPr>
              <a:t>), divided into hospitalized patients with acute HF (continuous line) and ambulatory patients with chronic HF (dotted line).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4738" name="Text Box 1"/>
          <p:cNvSpPr txBox="1">
            <a:spLocks noChangeArrowheads="1"/>
          </p:cNvSpPr>
          <p:nvPr/>
        </p:nvSpPr>
        <p:spPr bwMode="auto">
          <a:xfrm>
            <a:off x="1400176" y="914400"/>
            <a:ext cx="4056063" cy="3135086"/>
          </a:xfrm>
          <a:prstGeom prst="rect">
            <a:avLst/>
          </a:prstGeom>
          <a:solidFill>
            <a:srgbClr val="FFFFFF"/>
          </a:solidFill>
          <a:ln w="9525">
            <a:solidFill>
              <a:srgbClr val="000000"/>
            </a:solidFill>
            <a:miter lim="800000"/>
            <a:headEnd/>
            <a:tailEnd/>
          </a:ln>
        </p:spPr>
        <p:txBody>
          <a:bodyPr wrap="none" lIns="84216" tIns="42108" rIns="84216" bIns="42108" anchor="ctr"/>
          <a:lstStyle/>
          <a:p>
            <a:pPr algn="ctr" eaLnBrk="0" fontAlgn="base" hangingPunct="0">
              <a:spcBef>
                <a:spcPct val="0"/>
              </a:spcBef>
              <a:spcAft>
                <a:spcPct val="0"/>
              </a:spcAft>
            </a:pPr>
            <a:endParaRPr lang="it-IT" sz="1600">
              <a:solidFill>
                <a:srgbClr val="000000"/>
              </a:solidFill>
              <a:latin typeface="Arial" charset="0"/>
              <a:cs typeface="Arial" charset="0"/>
            </a:endParaRPr>
          </a:p>
        </p:txBody>
      </p:sp>
      <p:sp>
        <p:nvSpPr>
          <p:cNvPr id="244739" name="Text Box 2"/>
          <p:cNvSpPr>
            <a:spLocks noGrp="1" noChangeArrowheads="1"/>
          </p:cNvSpPr>
          <p:nvPr>
            <p:ph type="body"/>
          </p:nvPr>
        </p:nvSpPr>
        <p:spPr>
          <a:xfrm>
            <a:off x="1046164" y="4352307"/>
            <a:ext cx="4770437" cy="3477986"/>
          </a:xfrm>
          <a:noFill/>
          <a:ln w="9525"/>
        </p:spPr>
        <p:txBody>
          <a:bodyPr lIns="0" tIns="0" rIns="0" bIns="0"/>
          <a:lstStyle/>
          <a:p>
            <a:pPr marL="77788" indent="-77788" eaLnBrk="1">
              <a:lnSpc>
                <a:spcPct val="93000"/>
              </a:lnSpc>
              <a:spcBef>
                <a:spcPct val="0"/>
              </a:spcBef>
              <a:buSzPct val="45000"/>
              <a:tabLst>
                <a:tab pos="665163" algn="l"/>
                <a:tab pos="1331913" algn="l"/>
                <a:tab pos="1998663" algn="l"/>
                <a:tab pos="2665413" algn="l"/>
                <a:tab pos="3332163" algn="l"/>
                <a:tab pos="3998913" algn="l"/>
                <a:tab pos="4665663" algn="l"/>
              </a:tabLst>
            </a:pPr>
            <a:r>
              <a:rPr lang="en-GB" smtClean="0">
                <a:latin typeface="Arial" charset="0"/>
                <a:ea typeface="msgothic"/>
                <a:cs typeface="msgothic"/>
              </a:rPr>
              <a:t>Figure 5. Hazard ratio for mortality based on time since latest discharge, longest duration of HF hospitalization (solid, dashed, and dotted lines), and HF hospitalization number (black, dark gray, and light gray lines).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135C07D1-F5B4-4AE3-847E-D0B0BCAFE819}" type="datetimeFigureOut">
              <a:rPr lang="it-IT">
                <a:solidFill>
                  <a:prstClr val="black">
                    <a:tint val="75000"/>
                  </a:prstClr>
                </a:solidFill>
              </a:rPr>
              <a:pPr>
                <a:defRPr/>
              </a:pPr>
              <a:t>19/09/2015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ECCD219-6876-43F1-B843-07ED651AB2F8}"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498838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693358F-55E5-4C1C-9965-BC4BDF840ECB}" type="datetimeFigureOut">
              <a:rPr lang="it-IT">
                <a:solidFill>
                  <a:prstClr val="black">
                    <a:tint val="75000"/>
                  </a:prstClr>
                </a:solidFill>
              </a:rPr>
              <a:pPr>
                <a:defRPr/>
              </a:pPr>
              <a:t>19/09/2015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C5D54942-0D17-4BD3-8034-918BBEFE4945}"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3960149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numero diapositiva 4"/>
          <p:cNvSpPr>
            <a:spLocks noGrp="1"/>
          </p:cNvSpPr>
          <p:nvPr>
            <p:ph type="sldNum" idx="10"/>
          </p:nvPr>
        </p:nvSpPr>
        <p:spPr/>
        <p:txBody>
          <a:bodyPr/>
          <a:lstStyle>
            <a:lvl1pPr>
              <a:defRPr/>
            </a:lvl1pPr>
          </a:lstStyle>
          <a:p>
            <a:fld id="{3A49E47A-D0D8-4147-ADC0-B240E6F8C6BD}" type="slidenum">
              <a:rPr lang="en-US"/>
              <a:pPr/>
              <a:t>‹N›</a:t>
            </a:fld>
            <a:endParaRPr lang="en-US"/>
          </a:p>
        </p:txBody>
      </p:sp>
    </p:spTree>
    <p:extLst>
      <p:ext uri="{BB962C8B-B14F-4D97-AF65-F5344CB8AC3E}">
        <p14:creationId xmlns:p14="http://schemas.microsoft.com/office/powerpoint/2010/main" val="290841673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numero diapositiva 6"/>
          <p:cNvSpPr>
            <a:spLocks noGrp="1"/>
          </p:cNvSpPr>
          <p:nvPr>
            <p:ph type="sldNum" idx="10"/>
          </p:nvPr>
        </p:nvSpPr>
        <p:spPr/>
        <p:txBody>
          <a:bodyPr/>
          <a:lstStyle>
            <a:lvl1pPr>
              <a:defRPr/>
            </a:lvl1pPr>
          </a:lstStyle>
          <a:p>
            <a:fld id="{C3D2F016-27C3-44F2-9AB6-440CAFFF947A}" type="slidenum">
              <a:rPr lang="en-US"/>
              <a:pPr/>
              <a:t>‹N›</a:t>
            </a:fld>
            <a:endParaRPr lang="en-US"/>
          </a:p>
        </p:txBody>
      </p:sp>
    </p:spTree>
    <p:extLst>
      <p:ext uri="{BB962C8B-B14F-4D97-AF65-F5344CB8AC3E}">
        <p14:creationId xmlns:p14="http://schemas.microsoft.com/office/powerpoint/2010/main" val="379884365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numero diapositiva 2"/>
          <p:cNvSpPr>
            <a:spLocks noGrp="1"/>
          </p:cNvSpPr>
          <p:nvPr>
            <p:ph type="sldNum" idx="10"/>
          </p:nvPr>
        </p:nvSpPr>
        <p:spPr/>
        <p:txBody>
          <a:bodyPr/>
          <a:lstStyle>
            <a:lvl1pPr>
              <a:defRPr/>
            </a:lvl1pPr>
          </a:lstStyle>
          <a:p>
            <a:fld id="{59417AD1-426B-4D80-939C-3984F405C5FC}" type="slidenum">
              <a:rPr lang="en-US"/>
              <a:pPr/>
              <a:t>‹N›</a:t>
            </a:fld>
            <a:endParaRPr lang="en-US"/>
          </a:p>
        </p:txBody>
      </p:sp>
    </p:spTree>
    <p:extLst>
      <p:ext uri="{BB962C8B-B14F-4D97-AF65-F5344CB8AC3E}">
        <p14:creationId xmlns:p14="http://schemas.microsoft.com/office/powerpoint/2010/main" val="33568738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numero diapositiva 1"/>
          <p:cNvSpPr>
            <a:spLocks noGrp="1"/>
          </p:cNvSpPr>
          <p:nvPr>
            <p:ph type="sldNum" idx="10"/>
          </p:nvPr>
        </p:nvSpPr>
        <p:spPr/>
        <p:txBody>
          <a:bodyPr/>
          <a:lstStyle>
            <a:lvl1pPr>
              <a:defRPr/>
            </a:lvl1pPr>
          </a:lstStyle>
          <a:p>
            <a:fld id="{5874439B-ED0F-42AF-B856-C7ADEE059C96}" type="slidenum">
              <a:rPr lang="en-US"/>
              <a:pPr/>
              <a:t>‹N›</a:t>
            </a:fld>
            <a:endParaRPr lang="en-US"/>
          </a:p>
        </p:txBody>
      </p:sp>
    </p:spTree>
    <p:extLst>
      <p:ext uri="{BB962C8B-B14F-4D97-AF65-F5344CB8AC3E}">
        <p14:creationId xmlns:p14="http://schemas.microsoft.com/office/powerpoint/2010/main" val="71371302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numero diapositiva 4"/>
          <p:cNvSpPr>
            <a:spLocks noGrp="1"/>
          </p:cNvSpPr>
          <p:nvPr>
            <p:ph type="sldNum" idx="10"/>
          </p:nvPr>
        </p:nvSpPr>
        <p:spPr/>
        <p:txBody>
          <a:bodyPr/>
          <a:lstStyle>
            <a:lvl1pPr>
              <a:defRPr/>
            </a:lvl1pPr>
          </a:lstStyle>
          <a:p>
            <a:fld id="{BFD6D3D0-2127-4227-A607-D49566B287E4}" type="slidenum">
              <a:rPr lang="en-US"/>
              <a:pPr/>
              <a:t>‹N›</a:t>
            </a:fld>
            <a:endParaRPr lang="en-US"/>
          </a:p>
        </p:txBody>
      </p:sp>
    </p:spTree>
    <p:extLst>
      <p:ext uri="{BB962C8B-B14F-4D97-AF65-F5344CB8AC3E}">
        <p14:creationId xmlns:p14="http://schemas.microsoft.com/office/powerpoint/2010/main" val="175642195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numero diapositiva 4"/>
          <p:cNvSpPr>
            <a:spLocks noGrp="1"/>
          </p:cNvSpPr>
          <p:nvPr>
            <p:ph type="sldNum" idx="10"/>
          </p:nvPr>
        </p:nvSpPr>
        <p:spPr/>
        <p:txBody>
          <a:bodyPr/>
          <a:lstStyle>
            <a:lvl1pPr>
              <a:defRPr/>
            </a:lvl1pPr>
          </a:lstStyle>
          <a:p>
            <a:fld id="{55428C94-1619-4F46-84C5-43B392B32ADD}" type="slidenum">
              <a:rPr lang="en-US"/>
              <a:pPr/>
              <a:t>‹N›</a:t>
            </a:fld>
            <a:endParaRPr lang="en-US"/>
          </a:p>
        </p:txBody>
      </p:sp>
    </p:spTree>
    <p:extLst>
      <p:ext uri="{BB962C8B-B14F-4D97-AF65-F5344CB8AC3E}">
        <p14:creationId xmlns:p14="http://schemas.microsoft.com/office/powerpoint/2010/main" val="62944496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numero diapositiva 3"/>
          <p:cNvSpPr>
            <a:spLocks noGrp="1"/>
          </p:cNvSpPr>
          <p:nvPr>
            <p:ph type="sldNum" idx="10"/>
          </p:nvPr>
        </p:nvSpPr>
        <p:spPr/>
        <p:txBody>
          <a:bodyPr/>
          <a:lstStyle>
            <a:lvl1pPr>
              <a:defRPr/>
            </a:lvl1pPr>
          </a:lstStyle>
          <a:p>
            <a:fld id="{A2615E0B-8C06-4101-B95A-4513CA385FCA}" type="slidenum">
              <a:rPr lang="en-US"/>
              <a:pPr/>
              <a:t>‹N›</a:t>
            </a:fld>
            <a:endParaRPr lang="en-US"/>
          </a:p>
        </p:txBody>
      </p:sp>
    </p:spTree>
    <p:extLst>
      <p:ext uri="{BB962C8B-B14F-4D97-AF65-F5344CB8AC3E}">
        <p14:creationId xmlns:p14="http://schemas.microsoft.com/office/powerpoint/2010/main" val="266568724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128588"/>
            <a:ext cx="2055813" cy="599598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28588"/>
            <a:ext cx="6019800" cy="599598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numero diapositiva 3"/>
          <p:cNvSpPr>
            <a:spLocks noGrp="1"/>
          </p:cNvSpPr>
          <p:nvPr>
            <p:ph type="sldNum" idx="10"/>
          </p:nvPr>
        </p:nvSpPr>
        <p:spPr/>
        <p:txBody>
          <a:bodyPr/>
          <a:lstStyle>
            <a:lvl1pPr>
              <a:defRPr/>
            </a:lvl1pPr>
          </a:lstStyle>
          <a:p>
            <a:fld id="{1A4B2EC6-B10C-48C6-B00B-C3341F5381FC}" type="slidenum">
              <a:rPr lang="en-US"/>
              <a:pPr/>
              <a:t>‹N›</a:t>
            </a:fld>
            <a:endParaRPr lang="en-US"/>
          </a:p>
        </p:txBody>
      </p:sp>
    </p:spTree>
    <p:extLst>
      <p:ext uri="{BB962C8B-B14F-4D97-AF65-F5344CB8AC3E}">
        <p14:creationId xmlns:p14="http://schemas.microsoft.com/office/powerpoint/2010/main" val="293634635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numero diapositiva 3"/>
          <p:cNvSpPr>
            <a:spLocks noGrp="1"/>
          </p:cNvSpPr>
          <p:nvPr>
            <p:ph type="sldNum" idx="10"/>
          </p:nvPr>
        </p:nvSpPr>
        <p:spPr/>
        <p:txBody>
          <a:bodyPr/>
          <a:lstStyle>
            <a:lvl1pPr>
              <a:defRPr/>
            </a:lvl1pPr>
          </a:lstStyle>
          <a:p>
            <a:fld id="{21AB48FA-DBB6-4A78-9C6F-86B4D761170C}" type="slidenum">
              <a:rPr lang="en-US"/>
              <a:pPr/>
              <a:t>‹N›</a:t>
            </a:fld>
            <a:endParaRPr lang="en-US"/>
          </a:p>
        </p:txBody>
      </p:sp>
    </p:spTree>
    <p:extLst>
      <p:ext uri="{BB962C8B-B14F-4D97-AF65-F5344CB8AC3E}">
        <p14:creationId xmlns:p14="http://schemas.microsoft.com/office/powerpoint/2010/main" val="291619334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numero diapositiva 3"/>
          <p:cNvSpPr>
            <a:spLocks noGrp="1"/>
          </p:cNvSpPr>
          <p:nvPr>
            <p:ph type="sldNum" idx="10"/>
          </p:nvPr>
        </p:nvSpPr>
        <p:spPr/>
        <p:txBody>
          <a:bodyPr/>
          <a:lstStyle>
            <a:lvl1pPr>
              <a:defRPr/>
            </a:lvl1pPr>
          </a:lstStyle>
          <a:p>
            <a:fld id="{63D5835C-DDD6-4543-B366-D60808C0AE5D}" type="slidenum">
              <a:rPr lang="en-US"/>
              <a:pPr/>
              <a:t>‹N›</a:t>
            </a:fld>
            <a:endParaRPr lang="en-US"/>
          </a:p>
        </p:txBody>
      </p:sp>
    </p:spTree>
    <p:extLst>
      <p:ext uri="{BB962C8B-B14F-4D97-AF65-F5344CB8AC3E}">
        <p14:creationId xmlns:p14="http://schemas.microsoft.com/office/powerpoint/2010/main" val="4113762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2EFD0E33-16EE-45E3-9C63-E254EDE95D47}" type="datetimeFigureOut">
              <a:rPr lang="it-IT">
                <a:solidFill>
                  <a:prstClr val="black">
                    <a:tint val="75000"/>
                  </a:prstClr>
                </a:solidFill>
              </a:rPr>
              <a:pPr>
                <a:defRPr/>
              </a:pPr>
              <a:t>19/09/2015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16C558DD-BE83-4456-804C-9A23F4547871}"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76324307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numero diapositiva 3"/>
          <p:cNvSpPr>
            <a:spLocks noGrp="1"/>
          </p:cNvSpPr>
          <p:nvPr>
            <p:ph type="sldNum" idx="10"/>
          </p:nvPr>
        </p:nvSpPr>
        <p:spPr/>
        <p:txBody>
          <a:bodyPr/>
          <a:lstStyle>
            <a:lvl1pPr>
              <a:defRPr/>
            </a:lvl1pPr>
          </a:lstStyle>
          <a:p>
            <a:fld id="{14E926F3-3DCC-4159-BACE-F6911CFA1EF8}" type="slidenum">
              <a:rPr lang="en-US"/>
              <a:pPr/>
              <a:t>‹N›</a:t>
            </a:fld>
            <a:endParaRPr lang="en-US"/>
          </a:p>
        </p:txBody>
      </p:sp>
    </p:spTree>
    <p:extLst>
      <p:ext uri="{BB962C8B-B14F-4D97-AF65-F5344CB8AC3E}">
        <p14:creationId xmlns:p14="http://schemas.microsoft.com/office/powerpoint/2010/main" val="311293097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numero diapositiva 4"/>
          <p:cNvSpPr>
            <a:spLocks noGrp="1"/>
          </p:cNvSpPr>
          <p:nvPr>
            <p:ph type="sldNum" idx="10"/>
          </p:nvPr>
        </p:nvSpPr>
        <p:spPr/>
        <p:txBody>
          <a:bodyPr/>
          <a:lstStyle>
            <a:lvl1pPr>
              <a:defRPr/>
            </a:lvl1pPr>
          </a:lstStyle>
          <a:p>
            <a:fld id="{3A49E47A-D0D8-4147-ADC0-B240E6F8C6BD}" type="slidenum">
              <a:rPr lang="en-US"/>
              <a:pPr/>
              <a:t>‹N›</a:t>
            </a:fld>
            <a:endParaRPr lang="en-US"/>
          </a:p>
        </p:txBody>
      </p:sp>
    </p:spTree>
    <p:extLst>
      <p:ext uri="{BB962C8B-B14F-4D97-AF65-F5344CB8AC3E}">
        <p14:creationId xmlns:p14="http://schemas.microsoft.com/office/powerpoint/2010/main" val="351762718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numero diapositiva 6"/>
          <p:cNvSpPr>
            <a:spLocks noGrp="1"/>
          </p:cNvSpPr>
          <p:nvPr>
            <p:ph type="sldNum" idx="10"/>
          </p:nvPr>
        </p:nvSpPr>
        <p:spPr/>
        <p:txBody>
          <a:bodyPr/>
          <a:lstStyle>
            <a:lvl1pPr>
              <a:defRPr/>
            </a:lvl1pPr>
          </a:lstStyle>
          <a:p>
            <a:fld id="{C3D2F016-27C3-44F2-9AB6-440CAFFF947A}" type="slidenum">
              <a:rPr lang="en-US"/>
              <a:pPr/>
              <a:t>‹N›</a:t>
            </a:fld>
            <a:endParaRPr lang="en-US"/>
          </a:p>
        </p:txBody>
      </p:sp>
    </p:spTree>
    <p:extLst>
      <p:ext uri="{BB962C8B-B14F-4D97-AF65-F5344CB8AC3E}">
        <p14:creationId xmlns:p14="http://schemas.microsoft.com/office/powerpoint/2010/main" val="67241576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numero diapositiva 2"/>
          <p:cNvSpPr>
            <a:spLocks noGrp="1"/>
          </p:cNvSpPr>
          <p:nvPr>
            <p:ph type="sldNum" idx="10"/>
          </p:nvPr>
        </p:nvSpPr>
        <p:spPr/>
        <p:txBody>
          <a:bodyPr/>
          <a:lstStyle>
            <a:lvl1pPr>
              <a:defRPr/>
            </a:lvl1pPr>
          </a:lstStyle>
          <a:p>
            <a:fld id="{59417AD1-426B-4D80-939C-3984F405C5FC}" type="slidenum">
              <a:rPr lang="en-US"/>
              <a:pPr/>
              <a:t>‹N›</a:t>
            </a:fld>
            <a:endParaRPr lang="en-US"/>
          </a:p>
        </p:txBody>
      </p:sp>
    </p:spTree>
    <p:extLst>
      <p:ext uri="{BB962C8B-B14F-4D97-AF65-F5344CB8AC3E}">
        <p14:creationId xmlns:p14="http://schemas.microsoft.com/office/powerpoint/2010/main" val="74124416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numero diapositiva 1"/>
          <p:cNvSpPr>
            <a:spLocks noGrp="1"/>
          </p:cNvSpPr>
          <p:nvPr>
            <p:ph type="sldNum" idx="10"/>
          </p:nvPr>
        </p:nvSpPr>
        <p:spPr/>
        <p:txBody>
          <a:bodyPr/>
          <a:lstStyle>
            <a:lvl1pPr>
              <a:defRPr/>
            </a:lvl1pPr>
          </a:lstStyle>
          <a:p>
            <a:fld id="{5874439B-ED0F-42AF-B856-C7ADEE059C96}" type="slidenum">
              <a:rPr lang="en-US"/>
              <a:pPr/>
              <a:t>‹N›</a:t>
            </a:fld>
            <a:endParaRPr lang="en-US"/>
          </a:p>
        </p:txBody>
      </p:sp>
    </p:spTree>
    <p:extLst>
      <p:ext uri="{BB962C8B-B14F-4D97-AF65-F5344CB8AC3E}">
        <p14:creationId xmlns:p14="http://schemas.microsoft.com/office/powerpoint/2010/main" val="316513689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numero diapositiva 4"/>
          <p:cNvSpPr>
            <a:spLocks noGrp="1"/>
          </p:cNvSpPr>
          <p:nvPr>
            <p:ph type="sldNum" idx="10"/>
          </p:nvPr>
        </p:nvSpPr>
        <p:spPr/>
        <p:txBody>
          <a:bodyPr/>
          <a:lstStyle>
            <a:lvl1pPr>
              <a:defRPr/>
            </a:lvl1pPr>
          </a:lstStyle>
          <a:p>
            <a:fld id="{BFD6D3D0-2127-4227-A607-D49566B287E4}" type="slidenum">
              <a:rPr lang="en-US"/>
              <a:pPr/>
              <a:t>‹N›</a:t>
            </a:fld>
            <a:endParaRPr lang="en-US"/>
          </a:p>
        </p:txBody>
      </p:sp>
    </p:spTree>
    <p:extLst>
      <p:ext uri="{BB962C8B-B14F-4D97-AF65-F5344CB8AC3E}">
        <p14:creationId xmlns:p14="http://schemas.microsoft.com/office/powerpoint/2010/main" val="239867125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numero diapositiva 4"/>
          <p:cNvSpPr>
            <a:spLocks noGrp="1"/>
          </p:cNvSpPr>
          <p:nvPr>
            <p:ph type="sldNum" idx="10"/>
          </p:nvPr>
        </p:nvSpPr>
        <p:spPr/>
        <p:txBody>
          <a:bodyPr/>
          <a:lstStyle>
            <a:lvl1pPr>
              <a:defRPr/>
            </a:lvl1pPr>
          </a:lstStyle>
          <a:p>
            <a:fld id="{55428C94-1619-4F46-84C5-43B392B32ADD}" type="slidenum">
              <a:rPr lang="en-US"/>
              <a:pPr/>
              <a:t>‹N›</a:t>
            </a:fld>
            <a:endParaRPr lang="en-US"/>
          </a:p>
        </p:txBody>
      </p:sp>
    </p:spTree>
    <p:extLst>
      <p:ext uri="{BB962C8B-B14F-4D97-AF65-F5344CB8AC3E}">
        <p14:creationId xmlns:p14="http://schemas.microsoft.com/office/powerpoint/2010/main" val="214980798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numero diapositiva 3"/>
          <p:cNvSpPr>
            <a:spLocks noGrp="1"/>
          </p:cNvSpPr>
          <p:nvPr>
            <p:ph type="sldNum" idx="10"/>
          </p:nvPr>
        </p:nvSpPr>
        <p:spPr/>
        <p:txBody>
          <a:bodyPr/>
          <a:lstStyle>
            <a:lvl1pPr>
              <a:defRPr/>
            </a:lvl1pPr>
          </a:lstStyle>
          <a:p>
            <a:fld id="{A2615E0B-8C06-4101-B95A-4513CA385FCA}" type="slidenum">
              <a:rPr lang="en-US"/>
              <a:pPr/>
              <a:t>‹N›</a:t>
            </a:fld>
            <a:endParaRPr lang="en-US"/>
          </a:p>
        </p:txBody>
      </p:sp>
    </p:spTree>
    <p:extLst>
      <p:ext uri="{BB962C8B-B14F-4D97-AF65-F5344CB8AC3E}">
        <p14:creationId xmlns:p14="http://schemas.microsoft.com/office/powerpoint/2010/main" val="114311617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128588"/>
            <a:ext cx="2055813" cy="599598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28588"/>
            <a:ext cx="6019800" cy="599598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numero diapositiva 3"/>
          <p:cNvSpPr>
            <a:spLocks noGrp="1"/>
          </p:cNvSpPr>
          <p:nvPr>
            <p:ph type="sldNum" idx="10"/>
          </p:nvPr>
        </p:nvSpPr>
        <p:spPr/>
        <p:txBody>
          <a:bodyPr/>
          <a:lstStyle>
            <a:lvl1pPr>
              <a:defRPr/>
            </a:lvl1pPr>
          </a:lstStyle>
          <a:p>
            <a:fld id="{1A4B2EC6-B10C-48C6-B00B-C3341F5381FC}" type="slidenum">
              <a:rPr lang="en-US"/>
              <a:pPr/>
              <a:t>‹N›</a:t>
            </a:fld>
            <a:endParaRPr lang="en-US"/>
          </a:p>
        </p:txBody>
      </p:sp>
    </p:spTree>
    <p:extLst>
      <p:ext uri="{BB962C8B-B14F-4D97-AF65-F5344CB8AC3E}">
        <p14:creationId xmlns:p14="http://schemas.microsoft.com/office/powerpoint/2010/main" val="289385601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8"/>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7059" indent="0" algn="ctr">
              <a:buNone/>
              <a:defRPr>
                <a:solidFill>
                  <a:schemeClr val="tx1">
                    <a:tint val="75000"/>
                  </a:schemeClr>
                </a:solidFill>
              </a:defRPr>
            </a:lvl2pPr>
            <a:lvl3pPr marL="914116" indent="0" algn="ctr">
              <a:buNone/>
              <a:defRPr>
                <a:solidFill>
                  <a:schemeClr val="tx1">
                    <a:tint val="75000"/>
                  </a:schemeClr>
                </a:solidFill>
              </a:defRPr>
            </a:lvl3pPr>
            <a:lvl4pPr marL="1371174" indent="0" algn="ctr">
              <a:buNone/>
              <a:defRPr>
                <a:solidFill>
                  <a:schemeClr val="tx1">
                    <a:tint val="75000"/>
                  </a:schemeClr>
                </a:solidFill>
              </a:defRPr>
            </a:lvl4pPr>
            <a:lvl5pPr marL="1828231" indent="0" algn="ctr">
              <a:buNone/>
              <a:defRPr>
                <a:solidFill>
                  <a:schemeClr val="tx1">
                    <a:tint val="75000"/>
                  </a:schemeClr>
                </a:solidFill>
              </a:defRPr>
            </a:lvl5pPr>
            <a:lvl6pPr marL="2285289" indent="0" algn="ctr">
              <a:buNone/>
              <a:defRPr>
                <a:solidFill>
                  <a:schemeClr val="tx1">
                    <a:tint val="75000"/>
                  </a:schemeClr>
                </a:solidFill>
              </a:defRPr>
            </a:lvl6pPr>
            <a:lvl7pPr marL="2742346" indent="0" algn="ctr">
              <a:buNone/>
              <a:defRPr>
                <a:solidFill>
                  <a:schemeClr val="tx1">
                    <a:tint val="75000"/>
                  </a:schemeClr>
                </a:solidFill>
              </a:defRPr>
            </a:lvl7pPr>
            <a:lvl8pPr marL="3199404" indent="0" algn="ctr">
              <a:buNone/>
              <a:defRPr>
                <a:solidFill>
                  <a:schemeClr val="tx1">
                    <a:tint val="75000"/>
                  </a:schemeClr>
                </a:solidFill>
              </a:defRPr>
            </a:lvl8pPr>
            <a:lvl9pPr marL="3656462"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0B7D355-231E-459F-876B-29139E91BA95}" type="datetimeFigureOut">
              <a:rPr lang="it-IT" smtClean="0">
                <a:solidFill>
                  <a:prstClr val="black">
                    <a:tint val="75000"/>
                  </a:prstClr>
                </a:solidFill>
              </a:rPr>
              <a:pPr/>
              <a:t>19/09/2015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7B1A974B-5642-4A26-9FA9-6CAC398F3A4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747223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en-US"/>
          </a:p>
        </p:txBody>
      </p:sp>
    </p:spTree>
    <p:extLst>
      <p:ext uri="{BB962C8B-B14F-4D97-AF65-F5344CB8AC3E}">
        <p14:creationId xmlns:p14="http://schemas.microsoft.com/office/powerpoint/2010/main" val="1595099662"/>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0B7D355-231E-459F-876B-29139E91BA95}" type="datetimeFigureOut">
              <a:rPr lang="it-IT" smtClean="0">
                <a:solidFill>
                  <a:prstClr val="black">
                    <a:tint val="75000"/>
                  </a:prstClr>
                </a:solidFill>
              </a:rPr>
              <a:pPr/>
              <a:t>19/09/2015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7B1A974B-5642-4A26-9FA9-6CAC398F3A4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87402847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3"/>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059" indent="0">
              <a:buNone/>
              <a:defRPr sz="1800">
                <a:solidFill>
                  <a:schemeClr val="tx1">
                    <a:tint val="75000"/>
                  </a:schemeClr>
                </a:solidFill>
              </a:defRPr>
            </a:lvl2pPr>
            <a:lvl3pPr marL="914116" indent="0">
              <a:buNone/>
              <a:defRPr sz="1600">
                <a:solidFill>
                  <a:schemeClr val="tx1">
                    <a:tint val="75000"/>
                  </a:schemeClr>
                </a:solidFill>
              </a:defRPr>
            </a:lvl3pPr>
            <a:lvl4pPr marL="1371174" indent="0">
              <a:buNone/>
              <a:defRPr sz="1400">
                <a:solidFill>
                  <a:schemeClr val="tx1">
                    <a:tint val="75000"/>
                  </a:schemeClr>
                </a:solidFill>
              </a:defRPr>
            </a:lvl4pPr>
            <a:lvl5pPr marL="1828231" indent="0">
              <a:buNone/>
              <a:defRPr sz="1400">
                <a:solidFill>
                  <a:schemeClr val="tx1">
                    <a:tint val="75000"/>
                  </a:schemeClr>
                </a:solidFill>
              </a:defRPr>
            </a:lvl5pPr>
            <a:lvl6pPr marL="2285289" indent="0">
              <a:buNone/>
              <a:defRPr sz="1400">
                <a:solidFill>
                  <a:schemeClr val="tx1">
                    <a:tint val="75000"/>
                  </a:schemeClr>
                </a:solidFill>
              </a:defRPr>
            </a:lvl6pPr>
            <a:lvl7pPr marL="2742346" indent="0">
              <a:buNone/>
              <a:defRPr sz="1400">
                <a:solidFill>
                  <a:schemeClr val="tx1">
                    <a:tint val="75000"/>
                  </a:schemeClr>
                </a:solidFill>
              </a:defRPr>
            </a:lvl7pPr>
            <a:lvl8pPr marL="3199404" indent="0">
              <a:buNone/>
              <a:defRPr sz="1400">
                <a:solidFill>
                  <a:schemeClr val="tx1">
                    <a:tint val="75000"/>
                  </a:schemeClr>
                </a:solidFill>
              </a:defRPr>
            </a:lvl8pPr>
            <a:lvl9pPr marL="3656462"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C0B7D355-231E-459F-876B-29139E91BA95}" type="datetimeFigureOut">
              <a:rPr lang="it-IT" smtClean="0">
                <a:solidFill>
                  <a:prstClr val="black">
                    <a:tint val="75000"/>
                  </a:prstClr>
                </a:solidFill>
              </a:rPr>
              <a:pPr/>
              <a:t>19/09/2015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7B1A974B-5642-4A26-9FA9-6CAC398F3A4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71875537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0B7D355-231E-459F-876B-29139E91BA95}" type="datetimeFigureOut">
              <a:rPr lang="it-IT" smtClean="0">
                <a:solidFill>
                  <a:prstClr val="black">
                    <a:tint val="75000"/>
                  </a:prstClr>
                </a:solidFill>
              </a:rPr>
              <a:pPr/>
              <a:t>19/09/2015</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7B1A974B-5642-4A26-9FA9-6CAC398F3A4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19879164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4"/>
            <a:ext cx="4040188" cy="639762"/>
          </a:xfrm>
        </p:spPr>
        <p:txBody>
          <a:bodyPr anchor="b"/>
          <a:lstStyle>
            <a:lvl1pPr marL="0" indent="0">
              <a:buNone/>
              <a:defRPr sz="2400" b="1"/>
            </a:lvl1pPr>
            <a:lvl2pPr marL="457059" indent="0">
              <a:buNone/>
              <a:defRPr sz="2000" b="1"/>
            </a:lvl2pPr>
            <a:lvl3pPr marL="914116" indent="0">
              <a:buNone/>
              <a:defRPr sz="1800" b="1"/>
            </a:lvl3pPr>
            <a:lvl4pPr marL="1371174" indent="0">
              <a:buNone/>
              <a:defRPr sz="1600" b="1"/>
            </a:lvl4pPr>
            <a:lvl5pPr marL="1828231" indent="0">
              <a:buNone/>
              <a:defRPr sz="1600" b="1"/>
            </a:lvl5pPr>
            <a:lvl6pPr marL="2285289" indent="0">
              <a:buNone/>
              <a:defRPr sz="1600" b="1"/>
            </a:lvl6pPr>
            <a:lvl7pPr marL="2742346" indent="0">
              <a:buNone/>
              <a:defRPr sz="1600" b="1"/>
            </a:lvl7pPr>
            <a:lvl8pPr marL="3199404" indent="0">
              <a:buNone/>
              <a:defRPr sz="1600" b="1"/>
            </a:lvl8pPr>
            <a:lvl9pPr marL="3656462"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4"/>
            <a:ext cx="4041775" cy="639762"/>
          </a:xfrm>
        </p:spPr>
        <p:txBody>
          <a:bodyPr anchor="b"/>
          <a:lstStyle>
            <a:lvl1pPr marL="0" indent="0">
              <a:buNone/>
              <a:defRPr sz="2400" b="1"/>
            </a:lvl1pPr>
            <a:lvl2pPr marL="457059" indent="0">
              <a:buNone/>
              <a:defRPr sz="2000" b="1"/>
            </a:lvl2pPr>
            <a:lvl3pPr marL="914116" indent="0">
              <a:buNone/>
              <a:defRPr sz="1800" b="1"/>
            </a:lvl3pPr>
            <a:lvl4pPr marL="1371174" indent="0">
              <a:buNone/>
              <a:defRPr sz="1600" b="1"/>
            </a:lvl4pPr>
            <a:lvl5pPr marL="1828231" indent="0">
              <a:buNone/>
              <a:defRPr sz="1600" b="1"/>
            </a:lvl5pPr>
            <a:lvl6pPr marL="2285289" indent="0">
              <a:buNone/>
              <a:defRPr sz="1600" b="1"/>
            </a:lvl6pPr>
            <a:lvl7pPr marL="2742346" indent="0">
              <a:buNone/>
              <a:defRPr sz="1600" b="1"/>
            </a:lvl7pPr>
            <a:lvl8pPr marL="3199404" indent="0">
              <a:buNone/>
              <a:defRPr sz="1600" b="1"/>
            </a:lvl8pPr>
            <a:lvl9pPr marL="3656462"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0B7D355-231E-459F-876B-29139E91BA95}" type="datetimeFigureOut">
              <a:rPr lang="it-IT" smtClean="0">
                <a:solidFill>
                  <a:prstClr val="black">
                    <a:tint val="75000"/>
                  </a:prstClr>
                </a:solidFill>
              </a:rPr>
              <a:pPr/>
              <a:t>19/09/2015</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7B1A974B-5642-4A26-9FA9-6CAC398F3A4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8535655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0B7D355-231E-459F-876B-29139E91BA95}" type="datetimeFigureOut">
              <a:rPr lang="it-IT" smtClean="0">
                <a:solidFill>
                  <a:prstClr val="black">
                    <a:tint val="75000"/>
                  </a:prstClr>
                </a:solidFill>
              </a:rPr>
              <a:pPr/>
              <a:t>19/09/2015</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7B1A974B-5642-4A26-9FA9-6CAC398F3A4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5112276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0B7D355-231E-459F-876B-29139E91BA95}" type="datetimeFigureOut">
              <a:rPr lang="it-IT" smtClean="0">
                <a:solidFill>
                  <a:prstClr val="black">
                    <a:tint val="75000"/>
                  </a:prstClr>
                </a:solidFill>
              </a:rPr>
              <a:pPr/>
              <a:t>19/09/2015</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7B1A974B-5642-4A26-9FA9-6CAC398F3A4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78639550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3"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2" y="1435103"/>
            <a:ext cx="3008313" cy="4691063"/>
          </a:xfrm>
        </p:spPr>
        <p:txBody>
          <a:bodyPr/>
          <a:lstStyle>
            <a:lvl1pPr marL="0" indent="0">
              <a:buNone/>
              <a:defRPr sz="1400"/>
            </a:lvl1pPr>
            <a:lvl2pPr marL="457059" indent="0">
              <a:buNone/>
              <a:defRPr sz="1200"/>
            </a:lvl2pPr>
            <a:lvl3pPr marL="914116" indent="0">
              <a:buNone/>
              <a:defRPr sz="1000"/>
            </a:lvl3pPr>
            <a:lvl4pPr marL="1371174" indent="0">
              <a:buNone/>
              <a:defRPr sz="900"/>
            </a:lvl4pPr>
            <a:lvl5pPr marL="1828231" indent="0">
              <a:buNone/>
              <a:defRPr sz="900"/>
            </a:lvl5pPr>
            <a:lvl6pPr marL="2285289" indent="0">
              <a:buNone/>
              <a:defRPr sz="900"/>
            </a:lvl6pPr>
            <a:lvl7pPr marL="2742346" indent="0">
              <a:buNone/>
              <a:defRPr sz="900"/>
            </a:lvl7pPr>
            <a:lvl8pPr marL="3199404" indent="0">
              <a:buNone/>
              <a:defRPr sz="900"/>
            </a:lvl8pPr>
            <a:lvl9pPr marL="3656462"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0B7D355-231E-459F-876B-29139E91BA95}" type="datetimeFigureOut">
              <a:rPr lang="it-IT" smtClean="0">
                <a:solidFill>
                  <a:prstClr val="black">
                    <a:tint val="75000"/>
                  </a:prstClr>
                </a:solidFill>
              </a:rPr>
              <a:pPr/>
              <a:t>19/09/2015</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7B1A974B-5642-4A26-9FA9-6CAC398F3A4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7550510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059" indent="0">
              <a:buNone/>
              <a:defRPr sz="2800"/>
            </a:lvl2pPr>
            <a:lvl3pPr marL="914116" indent="0">
              <a:buNone/>
              <a:defRPr sz="2400"/>
            </a:lvl3pPr>
            <a:lvl4pPr marL="1371174" indent="0">
              <a:buNone/>
              <a:defRPr sz="2000"/>
            </a:lvl4pPr>
            <a:lvl5pPr marL="1828231" indent="0">
              <a:buNone/>
              <a:defRPr sz="2000"/>
            </a:lvl5pPr>
            <a:lvl6pPr marL="2285289" indent="0">
              <a:buNone/>
              <a:defRPr sz="2000"/>
            </a:lvl6pPr>
            <a:lvl7pPr marL="2742346" indent="0">
              <a:buNone/>
              <a:defRPr sz="2000"/>
            </a:lvl7pPr>
            <a:lvl8pPr marL="3199404" indent="0">
              <a:buNone/>
              <a:defRPr sz="2000"/>
            </a:lvl8pPr>
            <a:lvl9pPr marL="3656462"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059" indent="0">
              <a:buNone/>
              <a:defRPr sz="1200"/>
            </a:lvl2pPr>
            <a:lvl3pPr marL="914116" indent="0">
              <a:buNone/>
              <a:defRPr sz="1000"/>
            </a:lvl3pPr>
            <a:lvl4pPr marL="1371174" indent="0">
              <a:buNone/>
              <a:defRPr sz="900"/>
            </a:lvl4pPr>
            <a:lvl5pPr marL="1828231" indent="0">
              <a:buNone/>
              <a:defRPr sz="900"/>
            </a:lvl5pPr>
            <a:lvl6pPr marL="2285289" indent="0">
              <a:buNone/>
              <a:defRPr sz="900"/>
            </a:lvl6pPr>
            <a:lvl7pPr marL="2742346" indent="0">
              <a:buNone/>
              <a:defRPr sz="900"/>
            </a:lvl7pPr>
            <a:lvl8pPr marL="3199404" indent="0">
              <a:buNone/>
              <a:defRPr sz="900"/>
            </a:lvl8pPr>
            <a:lvl9pPr marL="3656462"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0B7D355-231E-459F-876B-29139E91BA95}" type="datetimeFigureOut">
              <a:rPr lang="it-IT" smtClean="0">
                <a:solidFill>
                  <a:prstClr val="black">
                    <a:tint val="75000"/>
                  </a:prstClr>
                </a:solidFill>
              </a:rPr>
              <a:pPr/>
              <a:t>19/09/2015</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7B1A974B-5642-4A26-9FA9-6CAC398F3A4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87208305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0B7D355-231E-459F-876B-29139E91BA95}" type="datetimeFigureOut">
              <a:rPr lang="it-IT" smtClean="0">
                <a:solidFill>
                  <a:prstClr val="black">
                    <a:tint val="75000"/>
                  </a:prstClr>
                </a:solidFill>
              </a:rPr>
              <a:pPr/>
              <a:t>19/09/2015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7B1A974B-5642-4A26-9FA9-6CAC398F3A4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7508210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1" y="274641"/>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41"/>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0B7D355-231E-459F-876B-29139E91BA95}" type="datetimeFigureOut">
              <a:rPr lang="it-IT" smtClean="0">
                <a:solidFill>
                  <a:prstClr val="black">
                    <a:tint val="75000"/>
                  </a:prstClr>
                </a:solidFill>
              </a:rPr>
              <a:pPr/>
              <a:t>19/09/2015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7B1A974B-5642-4A26-9FA9-6CAC398F3A4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190196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extLst>
      <p:ext uri="{BB962C8B-B14F-4D97-AF65-F5344CB8AC3E}">
        <p14:creationId xmlns:p14="http://schemas.microsoft.com/office/powerpoint/2010/main" val="1371295458"/>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F4E3095-3B4B-45F6-B7E9-3EACBEFFE896}" type="datetimeFigureOut">
              <a:rPr lang="en-US">
                <a:solidFill>
                  <a:prstClr val="black">
                    <a:tint val="75000"/>
                  </a:prstClr>
                </a:solidFill>
              </a:rPr>
              <a:pPr>
                <a:defRPr/>
              </a:pPr>
              <a:t>9/19/2015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A6F4256-6DC2-40B6-A1BD-257CE24499AA}" type="slidenum">
              <a:rPr lang="en-US">
                <a:solidFill>
                  <a:prstClr val="black">
                    <a:tint val="75000"/>
                  </a:prstClr>
                </a:solidFill>
              </a:rPr>
              <a:pPr>
                <a:defRPr/>
              </a:pPr>
              <a:t>‹N›</a:t>
            </a:fld>
            <a:endParaRPr lang="en-US">
              <a:solidFill>
                <a:prstClr val="black">
                  <a:tint val="75000"/>
                </a:prstClr>
              </a:solidFill>
            </a:endParaRPr>
          </a:p>
        </p:txBody>
      </p:sp>
    </p:spTree>
    <p:extLst>
      <p:ext uri="{BB962C8B-B14F-4D97-AF65-F5344CB8AC3E}">
        <p14:creationId xmlns:p14="http://schemas.microsoft.com/office/powerpoint/2010/main" val="72940934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F6E349E-8CDB-41A5-95EA-D9C0182FA1F2}" type="datetimeFigureOut">
              <a:rPr lang="en-US">
                <a:solidFill>
                  <a:prstClr val="black">
                    <a:tint val="75000"/>
                  </a:prstClr>
                </a:solidFill>
              </a:rPr>
              <a:pPr>
                <a:defRPr/>
              </a:pPr>
              <a:t>9/19/2015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B4BA3B3-AEF1-4A68-9E44-4DC678391F2F}" type="slidenum">
              <a:rPr lang="en-US">
                <a:solidFill>
                  <a:prstClr val="black">
                    <a:tint val="75000"/>
                  </a:prstClr>
                </a:solidFill>
              </a:rPr>
              <a:pPr>
                <a:defRPr/>
              </a:pPr>
              <a:t>‹N›</a:t>
            </a:fld>
            <a:endParaRPr lang="en-US">
              <a:solidFill>
                <a:prstClr val="black">
                  <a:tint val="75000"/>
                </a:prstClr>
              </a:solidFill>
            </a:endParaRPr>
          </a:p>
        </p:txBody>
      </p:sp>
    </p:spTree>
    <p:extLst>
      <p:ext uri="{BB962C8B-B14F-4D97-AF65-F5344CB8AC3E}">
        <p14:creationId xmlns:p14="http://schemas.microsoft.com/office/powerpoint/2010/main" val="231954029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264829E-D610-494A-BB3A-B4F4184153CB}" type="datetimeFigureOut">
              <a:rPr lang="en-US">
                <a:solidFill>
                  <a:prstClr val="black">
                    <a:tint val="75000"/>
                  </a:prstClr>
                </a:solidFill>
              </a:rPr>
              <a:pPr>
                <a:defRPr/>
              </a:pPr>
              <a:t>9/19/2015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018DA85-80AE-4FDD-8B10-93A6A240C96B}" type="slidenum">
              <a:rPr lang="en-US">
                <a:solidFill>
                  <a:prstClr val="black">
                    <a:tint val="75000"/>
                  </a:prstClr>
                </a:solidFill>
              </a:rPr>
              <a:pPr>
                <a:defRPr/>
              </a:pPr>
              <a:t>‹N›</a:t>
            </a:fld>
            <a:endParaRPr lang="en-US">
              <a:solidFill>
                <a:prstClr val="black">
                  <a:tint val="75000"/>
                </a:prstClr>
              </a:solidFill>
            </a:endParaRPr>
          </a:p>
        </p:txBody>
      </p:sp>
    </p:spTree>
    <p:extLst>
      <p:ext uri="{BB962C8B-B14F-4D97-AF65-F5344CB8AC3E}">
        <p14:creationId xmlns:p14="http://schemas.microsoft.com/office/powerpoint/2010/main" val="50986030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34B0712-581D-4E09-B529-82E0A4C1CF61}" type="datetimeFigureOut">
              <a:rPr lang="en-US">
                <a:solidFill>
                  <a:prstClr val="black">
                    <a:tint val="75000"/>
                  </a:prstClr>
                </a:solidFill>
              </a:rPr>
              <a:pPr>
                <a:defRPr/>
              </a:pPr>
              <a:t>9/19/2015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0733304-0951-4568-8A81-6FAB9ACDCBD6}" type="slidenum">
              <a:rPr lang="en-US">
                <a:solidFill>
                  <a:prstClr val="black">
                    <a:tint val="75000"/>
                  </a:prstClr>
                </a:solidFill>
              </a:rPr>
              <a:pPr>
                <a:defRPr/>
              </a:pPr>
              <a:t>‹N›</a:t>
            </a:fld>
            <a:endParaRPr lang="en-US">
              <a:solidFill>
                <a:prstClr val="black">
                  <a:tint val="75000"/>
                </a:prstClr>
              </a:solidFill>
            </a:endParaRPr>
          </a:p>
        </p:txBody>
      </p:sp>
    </p:spTree>
    <p:extLst>
      <p:ext uri="{BB962C8B-B14F-4D97-AF65-F5344CB8AC3E}">
        <p14:creationId xmlns:p14="http://schemas.microsoft.com/office/powerpoint/2010/main" val="90666423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5C7D898-E19D-46A6-851F-1721EEF2DAA3}" type="datetimeFigureOut">
              <a:rPr lang="en-US">
                <a:solidFill>
                  <a:prstClr val="black">
                    <a:tint val="75000"/>
                  </a:prstClr>
                </a:solidFill>
              </a:rPr>
              <a:pPr>
                <a:defRPr/>
              </a:pPr>
              <a:t>9/19/2015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10DF91B-7563-4FE4-9A64-84F394D71E16}" type="slidenum">
              <a:rPr lang="en-US">
                <a:solidFill>
                  <a:prstClr val="black">
                    <a:tint val="75000"/>
                  </a:prstClr>
                </a:solidFill>
              </a:rPr>
              <a:pPr>
                <a:defRPr/>
              </a:pPr>
              <a:t>‹N›</a:t>
            </a:fld>
            <a:endParaRPr lang="en-US">
              <a:solidFill>
                <a:prstClr val="black">
                  <a:tint val="75000"/>
                </a:prstClr>
              </a:solidFill>
            </a:endParaRPr>
          </a:p>
        </p:txBody>
      </p:sp>
    </p:spTree>
    <p:extLst>
      <p:ext uri="{BB962C8B-B14F-4D97-AF65-F5344CB8AC3E}">
        <p14:creationId xmlns:p14="http://schemas.microsoft.com/office/powerpoint/2010/main" val="68995211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B328B7B-0C92-4784-BE75-38C8D4488813}" type="datetimeFigureOut">
              <a:rPr lang="en-US">
                <a:solidFill>
                  <a:prstClr val="black">
                    <a:tint val="75000"/>
                  </a:prstClr>
                </a:solidFill>
              </a:rPr>
              <a:pPr>
                <a:defRPr/>
              </a:pPr>
              <a:t>9/19/2015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9521EF6-E7AB-499B-AF38-4C926DB30304}" type="slidenum">
              <a:rPr lang="en-US">
                <a:solidFill>
                  <a:prstClr val="black">
                    <a:tint val="75000"/>
                  </a:prstClr>
                </a:solidFill>
              </a:rPr>
              <a:pPr>
                <a:defRPr/>
              </a:pPr>
              <a:t>‹N›</a:t>
            </a:fld>
            <a:endParaRPr lang="en-US">
              <a:solidFill>
                <a:prstClr val="black">
                  <a:tint val="75000"/>
                </a:prstClr>
              </a:solidFill>
            </a:endParaRPr>
          </a:p>
        </p:txBody>
      </p:sp>
    </p:spTree>
    <p:extLst>
      <p:ext uri="{BB962C8B-B14F-4D97-AF65-F5344CB8AC3E}">
        <p14:creationId xmlns:p14="http://schemas.microsoft.com/office/powerpoint/2010/main" val="281289775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5F6F26-B633-4787-A05A-8E2BC1B8EBC0}" type="datetimeFigureOut">
              <a:rPr lang="en-US">
                <a:solidFill>
                  <a:prstClr val="black">
                    <a:tint val="75000"/>
                  </a:prstClr>
                </a:solidFill>
              </a:rPr>
              <a:pPr>
                <a:defRPr/>
              </a:pPr>
              <a:t>9/19/2015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7BC80C3-04D5-4814-8B2D-1B5623C3868D}" type="slidenum">
              <a:rPr lang="en-US">
                <a:solidFill>
                  <a:prstClr val="black">
                    <a:tint val="75000"/>
                  </a:prstClr>
                </a:solidFill>
              </a:rPr>
              <a:pPr>
                <a:defRPr/>
              </a:pPr>
              <a:t>‹N›</a:t>
            </a:fld>
            <a:endParaRPr lang="en-US">
              <a:solidFill>
                <a:prstClr val="black">
                  <a:tint val="75000"/>
                </a:prstClr>
              </a:solidFill>
            </a:endParaRPr>
          </a:p>
        </p:txBody>
      </p:sp>
    </p:spTree>
    <p:extLst>
      <p:ext uri="{BB962C8B-B14F-4D97-AF65-F5344CB8AC3E}">
        <p14:creationId xmlns:p14="http://schemas.microsoft.com/office/powerpoint/2010/main" val="1382873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B46D240-1059-4BA6-8CB8-4473107510E0}" type="datetimeFigureOut">
              <a:rPr lang="en-US">
                <a:solidFill>
                  <a:prstClr val="black">
                    <a:tint val="75000"/>
                  </a:prstClr>
                </a:solidFill>
              </a:rPr>
              <a:pPr>
                <a:defRPr/>
              </a:pPr>
              <a:t>9/19/2015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7EF0D1F-9E35-42CC-A468-0B16BB4A46F3}" type="slidenum">
              <a:rPr lang="en-US">
                <a:solidFill>
                  <a:prstClr val="black">
                    <a:tint val="75000"/>
                  </a:prstClr>
                </a:solidFill>
              </a:rPr>
              <a:pPr>
                <a:defRPr/>
              </a:pPr>
              <a:t>‹N›</a:t>
            </a:fld>
            <a:endParaRPr lang="en-US">
              <a:solidFill>
                <a:prstClr val="black">
                  <a:tint val="75000"/>
                </a:prstClr>
              </a:solidFill>
            </a:endParaRPr>
          </a:p>
        </p:txBody>
      </p:sp>
    </p:spTree>
    <p:extLst>
      <p:ext uri="{BB962C8B-B14F-4D97-AF65-F5344CB8AC3E}">
        <p14:creationId xmlns:p14="http://schemas.microsoft.com/office/powerpoint/2010/main" val="267994628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82600F-9C4D-4173-83B6-82543F41C616}" type="datetimeFigureOut">
              <a:rPr lang="en-US">
                <a:solidFill>
                  <a:prstClr val="black">
                    <a:tint val="75000"/>
                  </a:prstClr>
                </a:solidFill>
              </a:rPr>
              <a:pPr>
                <a:defRPr/>
              </a:pPr>
              <a:t>9/19/2015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F54B2F3-8207-4146-8759-D4516E223991}" type="slidenum">
              <a:rPr lang="en-US">
                <a:solidFill>
                  <a:prstClr val="black">
                    <a:tint val="75000"/>
                  </a:prstClr>
                </a:solidFill>
              </a:rPr>
              <a:pPr>
                <a:defRPr/>
              </a:pPr>
              <a:t>‹N›</a:t>
            </a:fld>
            <a:endParaRPr lang="en-US">
              <a:solidFill>
                <a:prstClr val="black">
                  <a:tint val="75000"/>
                </a:prstClr>
              </a:solidFill>
            </a:endParaRPr>
          </a:p>
        </p:txBody>
      </p:sp>
    </p:spTree>
    <p:extLst>
      <p:ext uri="{BB962C8B-B14F-4D97-AF65-F5344CB8AC3E}">
        <p14:creationId xmlns:p14="http://schemas.microsoft.com/office/powerpoint/2010/main" val="428206566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582B98F-5089-4975-9E9F-64091A4B0BB5}" type="datetimeFigureOut">
              <a:rPr lang="en-US">
                <a:solidFill>
                  <a:prstClr val="black">
                    <a:tint val="75000"/>
                  </a:prstClr>
                </a:solidFill>
              </a:rPr>
              <a:pPr>
                <a:defRPr/>
              </a:pPr>
              <a:t>9/19/2015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8975470-F3CA-4B9B-A797-A56061780510}" type="slidenum">
              <a:rPr lang="en-US">
                <a:solidFill>
                  <a:prstClr val="black">
                    <a:tint val="75000"/>
                  </a:prstClr>
                </a:solidFill>
              </a:rPr>
              <a:pPr>
                <a:defRPr/>
              </a:pPr>
              <a:t>‹N›</a:t>
            </a:fld>
            <a:endParaRPr lang="en-US">
              <a:solidFill>
                <a:prstClr val="black">
                  <a:tint val="75000"/>
                </a:prstClr>
              </a:solidFill>
            </a:endParaRPr>
          </a:p>
        </p:txBody>
      </p:sp>
    </p:spTree>
    <p:extLst>
      <p:ext uri="{BB962C8B-B14F-4D97-AF65-F5344CB8AC3E}">
        <p14:creationId xmlns:p14="http://schemas.microsoft.com/office/powerpoint/2010/main" val="1118747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extLst>
      <p:ext uri="{BB962C8B-B14F-4D97-AF65-F5344CB8AC3E}">
        <p14:creationId xmlns:p14="http://schemas.microsoft.com/office/powerpoint/2010/main" val="2304546044"/>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81BF08-30CB-479A-B923-B2A56F4143C0}" type="datetimeFigureOut">
              <a:rPr lang="en-US">
                <a:solidFill>
                  <a:prstClr val="black">
                    <a:tint val="75000"/>
                  </a:prstClr>
                </a:solidFill>
              </a:rPr>
              <a:pPr>
                <a:defRPr/>
              </a:pPr>
              <a:t>9/19/2015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B541BDB-F09B-4693-9140-25428D7F357F}" type="slidenum">
              <a:rPr lang="en-US">
                <a:solidFill>
                  <a:prstClr val="black">
                    <a:tint val="75000"/>
                  </a:prstClr>
                </a:solidFill>
              </a:rPr>
              <a:pPr>
                <a:defRPr/>
              </a:pPr>
              <a:t>‹N›</a:t>
            </a:fld>
            <a:endParaRPr lang="en-US">
              <a:solidFill>
                <a:prstClr val="black">
                  <a:tint val="75000"/>
                </a:prstClr>
              </a:solidFill>
            </a:endParaRPr>
          </a:p>
        </p:txBody>
      </p:sp>
    </p:spTree>
    <p:extLst>
      <p:ext uri="{BB962C8B-B14F-4D97-AF65-F5344CB8AC3E}">
        <p14:creationId xmlns:p14="http://schemas.microsoft.com/office/powerpoint/2010/main" val="126512413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val="50365967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84925790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extLst>
      <p:ext uri="{BB962C8B-B14F-4D97-AF65-F5344CB8AC3E}">
        <p14:creationId xmlns:p14="http://schemas.microsoft.com/office/powerpoint/2010/main" val="143556842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08413" cy="4229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6613" y="1981200"/>
            <a:ext cx="3808412" cy="4229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31816445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51671763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107141133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960997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377739929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2182472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extLst>
      <p:ext uri="{BB962C8B-B14F-4D97-AF65-F5344CB8AC3E}">
        <p14:creationId xmlns:p14="http://schemas.microsoft.com/office/powerpoint/2010/main" val="3359394060"/>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04670762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3513" y="466725"/>
            <a:ext cx="1941512" cy="574357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466725"/>
            <a:ext cx="5675313" cy="574357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405480884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466725"/>
            <a:ext cx="7769225" cy="1428750"/>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685800" y="1981200"/>
            <a:ext cx="7769225" cy="4229100"/>
          </a:xfrm>
        </p:spPr>
        <p:txBody>
          <a:bodyPr/>
          <a:lstStyle/>
          <a:p>
            <a:endParaRPr lang="it-IT"/>
          </a:p>
        </p:txBody>
      </p:sp>
    </p:spTree>
    <p:extLst>
      <p:ext uri="{BB962C8B-B14F-4D97-AF65-F5344CB8AC3E}">
        <p14:creationId xmlns:p14="http://schemas.microsoft.com/office/powerpoint/2010/main" val="199060222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numero diapositiva 3"/>
          <p:cNvSpPr>
            <a:spLocks noGrp="1"/>
          </p:cNvSpPr>
          <p:nvPr>
            <p:ph type="sldNum" idx="10"/>
          </p:nvPr>
        </p:nvSpPr>
        <p:spPr/>
        <p:txBody>
          <a:bodyPr/>
          <a:lstStyle>
            <a:lvl1pPr>
              <a:defRPr/>
            </a:lvl1pPr>
          </a:lstStyle>
          <a:p>
            <a:fld id="{9CC6AF51-2E83-42AC-B410-3D515D617811}" type="slidenum">
              <a:rPr lang="it-IT"/>
              <a:pPr/>
              <a:t>‹N›</a:t>
            </a:fld>
            <a:endParaRPr lang="it-IT"/>
          </a:p>
        </p:txBody>
      </p:sp>
    </p:spTree>
    <p:extLst>
      <p:ext uri="{BB962C8B-B14F-4D97-AF65-F5344CB8AC3E}">
        <p14:creationId xmlns:p14="http://schemas.microsoft.com/office/powerpoint/2010/main" val="368343364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numero diapositiva 3"/>
          <p:cNvSpPr>
            <a:spLocks noGrp="1"/>
          </p:cNvSpPr>
          <p:nvPr>
            <p:ph type="sldNum" idx="10"/>
          </p:nvPr>
        </p:nvSpPr>
        <p:spPr/>
        <p:txBody>
          <a:bodyPr/>
          <a:lstStyle>
            <a:lvl1pPr>
              <a:defRPr/>
            </a:lvl1pPr>
          </a:lstStyle>
          <a:p>
            <a:fld id="{5D413545-D861-4F5B-9418-8BAF1B8E302F}" type="slidenum">
              <a:rPr lang="it-IT"/>
              <a:pPr/>
              <a:t>‹N›</a:t>
            </a:fld>
            <a:endParaRPr lang="it-IT"/>
          </a:p>
        </p:txBody>
      </p:sp>
    </p:spTree>
    <p:extLst>
      <p:ext uri="{BB962C8B-B14F-4D97-AF65-F5344CB8AC3E}">
        <p14:creationId xmlns:p14="http://schemas.microsoft.com/office/powerpoint/2010/main" val="95374816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numero diapositiva 3"/>
          <p:cNvSpPr>
            <a:spLocks noGrp="1"/>
          </p:cNvSpPr>
          <p:nvPr>
            <p:ph type="sldNum" idx="10"/>
          </p:nvPr>
        </p:nvSpPr>
        <p:spPr/>
        <p:txBody>
          <a:bodyPr/>
          <a:lstStyle>
            <a:lvl1pPr>
              <a:defRPr/>
            </a:lvl1pPr>
          </a:lstStyle>
          <a:p>
            <a:fld id="{00B13594-ED1C-44E0-9C57-79BB5C0C0B91}" type="slidenum">
              <a:rPr lang="it-IT"/>
              <a:pPr/>
              <a:t>‹N›</a:t>
            </a:fld>
            <a:endParaRPr lang="it-IT"/>
          </a:p>
        </p:txBody>
      </p:sp>
    </p:spTree>
    <p:extLst>
      <p:ext uri="{BB962C8B-B14F-4D97-AF65-F5344CB8AC3E}">
        <p14:creationId xmlns:p14="http://schemas.microsoft.com/office/powerpoint/2010/main" val="143190113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06825" cy="4233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5025" y="1981200"/>
            <a:ext cx="3806825" cy="4233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numero diapositiva 4"/>
          <p:cNvSpPr>
            <a:spLocks noGrp="1"/>
          </p:cNvSpPr>
          <p:nvPr>
            <p:ph type="sldNum" idx="10"/>
          </p:nvPr>
        </p:nvSpPr>
        <p:spPr/>
        <p:txBody>
          <a:bodyPr/>
          <a:lstStyle>
            <a:lvl1pPr>
              <a:defRPr/>
            </a:lvl1pPr>
          </a:lstStyle>
          <a:p>
            <a:fld id="{C58E8B04-2156-498A-A75F-C070438CFB18}" type="slidenum">
              <a:rPr lang="it-IT"/>
              <a:pPr/>
              <a:t>‹N›</a:t>
            </a:fld>
            <a:endParaRPr lang="it-IT"/>
          </a:p>
        </p:txBody>
      </p:sp>
    </p:spTree>
    <p:extLst>
      <p:ext uri="{BB962C8B-B14F-4D97-AF65-F5344CB8AC3E}">
        <p14:creationId xmlns:p14="http://schemas.microsoft.com/office/powerpoint/2010/main" val="326517794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numero diapositiva 6"/>
          <p:cNvSpPr>
            <a:spLocks noGrp="1"/>
          </p:cNvSpPr>
          <p:nvPr>
            <p:ph type="sldNum" idx="10"/>
          </p:nvPr>
        </p:nvSpPr>
        <p:spPr/>
        <p:txBody>
          <a:bodyPr/>
          <a:lstStyle>
            <a:lvl1pPr>
              <a:defRPr/>
            </a:lvl1pPr>
          </a:lstStyle>
          <a:p>
            <a:fld id="{2386C2C9-0310-4BB7-85BB-31FC337852EF}" type="slidenum">
              <a:rPr lang="it-IT"/>
              <a:pPr/>
              <a:t>‹N›</a:t>
            </a:fld>
            <a:endParaRPr lang="it-IT"/>
          </a:p>
        </p:txBody>
      </p:sp>
    </p:spTree>
    <p:extLst>
      <p:ext uri="{BB962C8B-B14F-4D97-AF65-F5344CB8AC3E}">
        <p14:creationId xmlns:p14="http://schemas.microsoft.com/office/powerpoint/2010/main" val="17170368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numero diapositiva 2"/>
          <p:cNvSpPr>
            <a:spLocks noGrp="1"/>
          </p:cNvSpPr>
          <p:nvPr>
            <p:ph type="sldNum" idx="10"/>
          </p:nvPr>
        </p:nvSpPr>
        <p:spPr/>
        <p:txBody>
          <a:bodyPr/>
          <a:lstStyle>
            <a:lvl1pPr>
              <a:defRPr/>
            </a:lvl1pPr>
          </a:lstStyle>
          <a:p>
            <a:fld id="{C478889B-8FB1-46E1-8715-07BD1E93BB08}" type="slidenum">
              <a:rPr lang="it-IT"/>
              <a:pPr/>
              <a:t>‹N›</a:t>
            </a:fld>
            <a:endParaRPr lang="it-IT"/>
          </a:p>
        </p:txBody>
      </p:sp>
    </p:spTree>
    <p:extLst>
      <p:ext uri="{BB962C8B-B14F-4D97-AF65-F5344CB8AC3E}">
        <p14:creationId xmlns:p14="http://schemas.microsoft.com/office/powerpoint/2010/main" val="183664513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numero diapositiva 1"/>
          <p:cNvSpPr>
            <a:spLocks noGrp="1"/>
          </p:cNvSpPr>
          <p:nvPr>
            <p:ph type="sldNum" idx="10"/>
          </p:nvPr>
        </p:nvSpPr>
        <p:spPr/>
        <p:txBody>
          <a:bodyPr/>
          <a:lstStyle>
            <a:lvl1pPr>
              <a:defRPr/>
            </a:lvl1pPr>
          </a:lstStyle>
          <a:p>
            <a:fld id="{6B6F02E0-65B1-48D4-9845-D7D43C2FB8A6}" type="slidenum">
              <a:rPr lang="it-IT"/>
              <a:pPr/>
              <a:t>‹N›</a:t>
            </a:fld>
            <a:endParaRPr lang="it-IT"/>
          </a:p>
        </p:txBody>
      </p:sp>
    </p:spTree>
    <p:extLst>
      <p:ext uri="{BB962C8B-B14F-4D97-AF65-F5344CB8AC3E}">
        <p14:creationId xmlns:p14="http://schemas.microsoft.com/office/powerpoint/2010/main" val="2811370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extLst>
      <p:ext uri="{BB962C8B-B14F-4D97-AF65-F5344CB8AC3E}">
        <p14:creationId xmlns:p14="http://schemas.microsoft.com/office/powerpoint/2010/main" val="2918528607"/>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numero diapositiva 4"/>
          <p:cNvSpPr>
            <a:spLocks noGrp="1"/>
          </p:cNvSpPr>
          <p:nvPr>
            <p:ph type="sldNum" idx="10"/>
          </p:nvPr>
        </p:nvSpPr>
        <p:spPr/>
        <p:txBody>
          <a:bodyPr/>
          <a:lstStyle>
            <a:lvl1pPr>
              <a:defRPr/>
            </a:lvl1pPr>
          </a:lstStyle>
          <a:p>
            <a:fld id="{118015F4-255F-425D-8D33-B31695ADBA2F}" type="slidenum">
              <a:rPr lang="it-IT"/>
              <a:pPr/>
              <a:t>‹N›</a:t>
            </a:fld>
            <a:endParaRPr lang="it-IT"/>
          </a:p>
        </p:txBody>
      </p:sp>
    </p:spTree>
    <p:extLst>
      <p:ext uri="{BB962C8B-B14F-4D97-AF65-F5344CB8AC3E}">
        <p14:creationId xmlns:p14="http://schemas.microsoft.com/office/powerpoint/2010/main" val="118751402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numero diapositiva 4"/>
          <p:cNvSpPr>
            <a:spLocks noGrp="1"/>
          </p:cNvSpPr>
          <p:nvPr>
            <p:ph type="sldNum" idx="10"/>
          </p:nvPr>
        </p:nvSpPr>
        <p:spPr/>
        <p:txBody>
          <a:bodyPr/>
          <a:lstStyle>
            <a:lvl1pPr>
              <a:defRPr/>
            </a:lvl1pPr>
          </a:lstStyle>
          <a:p>
            <a:fld id="{2CE0F0D4-88D5-4EEE-ACFE-39BA9BAB20BC}" type="slidenum">
              <a:rPr lang="it-IT"/>
              <a:pPr/>
              <a:t>‹N›</a:t>
            </a:fld>
            <a:endParaRPr lang="it-IT"/>
          </a:p>
        </p:txBody>
      </p:sp>
    </p:spTree>
    <p:extLst>
      <p:ext uri="{BB962C8B-B14F-4D97-AF65-F5344CB8AC3E}">
        <p14:creationId xmlns:p14="http://schemas.microsoft.com/office/powerpoint/2010/main" val="50443713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numero diapositiva 3"/>
          <p:cNvSpPr>
            <a:spLocks noGrp="1"/>
          </p:cNvSpPr>
          <p:nvPr>
            <p:ph type="sldNum" idx="10"/>
          </p:nvPr>
        </p:nvSpPr>
        <p:spPr/>
        <p:txBody>
          <a:bodyPr/>
          <a:lstStyle>
            <a:lvl1pPr>
              <a:defRPr/>
            </a:lvl1pPr>
          </a:lstStyle>
          <a:p>
            <a:fld id="{01807003-9B55-4CD3-81FD-BDFD44E35940}" type="slidenum">
              <a:rPr lang="it-IT"/>
              <a:pPr/>
              <a:t>‹N›</a:t>
            </a:fld>
            <a:endParaRPr lang="it-IT"/>
          </a:p>
        </p:txBody>
      </p:sp>
    </p:spTree>
    <p:extLst>
      <p:ext uri="{BB962C8B-B14F-4D97-AF65-F5344CB8AC3E}">
        <p14:creationId xmlns:p14="http://schemas.microsoft.com/office/powerpoint/2010/main" val="288308932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0338" y="463550"/>
            <a:ext cx="1941512" cy="575151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463550"/>
            <a:ext cx="5672138" cy="575151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numero diapositiva 3"/>
          <p:cNvSpPr>
            <a:spLocks noGrp="1"/>
          </p:cNvSpPr>
          <p:nvPr>
            <p:ph type="sldNum" idx="10"/>
          </p:nvPr>
        </p:nvSpPr>
        <p:spPr/>
        <p:txBody>
          <a:bodyPr/>
          <a:lstStyle>
            <a:lvl1pPr>
              <a:defRPr/>
            </a:lvl1pPr>
          </a:lstStyle>
          <a:p>
            <a:fld id="{278CD369-DB60-42CE-A5C1-27EBD2E3961C}" type="slidenum">
              <a:rPr lang="it-IT"/>
              <a:pPr/>
              <a:t>‹N›</a:t>
            </a:fld>
            <a:endParaRPr lang="it-IT"/>
          </a:p>
        </p:txBody>
      </p:sp>
    </p:spTree>
    <p:extLst>
      <p:ext uri="{BB962C8B-B14F-4D97-AF65-F5344CB8AC3E}">
        <p14:creationId xmlns:p14="http://schemas.microsoft.com/office/powerpoint/2010/main" val="294722249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numero diapositiva 3"/>
          <p:cNvSpPr>
            <a:spLocks noGrp="1"/>
          </p:cNvSpPr>
          <p:nvPr>
            <p:ph type="sldNum" idx="10"/>
          </p:nvPr>
        </p:nvSpPr>
        <p:spPr/>
        <p:txBody>
          <a:bodyPr/>
          <a:lstStyle>
            <a:lvl1pPr>
              <a:defRPr/>
            </a:lvl1pPr>
          </a:lstStyle>
          <a:p>
            <a:fld id="{9CC6AF51-2E83-42AC-B410-3D515D617811}" type="slidenum">
              <a:rPr lang="it-IT"/>
              <a:pPr/>
              <a:t>‹N›</a:t>
            </a:fld>
            <a:endParaRPr lang="it-IT"/>
          </a:p>
        </p:txBody>
      </p:sp>
    </p:spTree>
    <p:extLst>
      <p:ext uri="{BB962C8B-B14F-4D97-AF65-F5344CB8AC3E}">
        <p14:creationId xmlns:p14="http://schemas.microsoft.com/office/powerpoint/2010/main" val="62081249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numero diapositiva 3"/>
          <p:cNvSpPr>
            <a:spLocks noGrp="1"/>
          </p:cNvSpPr>
          <p:nvPr>
            <p:ph type="sldNum" idx="10"/>
          </p:nvPr>
        </p:nvSpPr>
        <p:spPr/>
        <p:txBody>
          <a:bodyPr/>
          <a:lstStyle>
            <a:lvl1pPr>
              <a:defRPr/>
            </a:lvl1pPr>
          </a:lstStyle>
          <a:p>
            <a:fld id="{5D413545-D861-4F5B-9418-8BAF1B8E302F}" type="slidenum">
              <a:rPr lang="it-IT"/>
              <a:pPr/>
              <a:t>‹N›</a:t>
            </a:fld>
            <a:endParaRPr lang="it-IT"/>
          </a:p>
        </p:txBody>
      </p:sp>
    </p:spTree>
    <p:extLst>
      <p:ext uri="{BB962C8B-B14F-4D97-AF65-F5344CB8AC3E}">
        <p14:creationId xmlns:p14="http://schemas.microsoft.com/office/powerpoint/2010/main" val="314871096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numero diapositiva 3"/>
          <p:cNvSpPr>
            <a:spLocks noGrp="1"/>
          </p:cNvSpPr>
          <p:nvPr>
            <p:ph type="sldNum" idx="10"/>
          </p:nvPr>
        </p:nvSpPr>
        <p:spPr/>
        <p:txBody>
          <a:bodyPr/>
          <a:lstStyle>
            <a:lvl1pPr>
              <a:defRPr/>
            </a:lvl1pPr>
          </a:lstStyle>
          <a:p>
            <a:fld id="{00B13594-ED1C-44E0-9C57-79BB5C0C0B91}" type="slidenum">
              <a:rPr lang="it-IT"/>
              <a:pPr/>
              <a:t>‹N›</a:t>
            </a:fld>
            <a:endParaRPr lang="it-IT"/>
          </a:p>
        </p:txBody>
      </p:sp>
    </p:spTree>
    <p:extLst>
      <p:ext uri="{BB962C8B-B14F-4D97-AF65-F5344CB8AC3E}">
        <p14:creationId xmlns:p14="http://schemas.microsoft.com/office/powerpoint/2010/main" val="275726333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06825" cy="4233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5025" y="1981200"/>
            <a:ext cx="3806825" cy="4233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numero diapositiva 4"/>
          <p:cNvSpPr>
            <a:spLocks noGrp="1"/>
          </p:cNvSpPr>
          <p:nvPr>
            <p:ph type="sldNum" idx="10"/>
          </p:nvPr>
        </p:nvSpPr>
        <p:spPr/>
        <p:txBody>
          <a:bodyPr/>
          <a:lstStyle>
            <a:lvl1pPr>
              <a:defRPr/>
            </a:lvl1pPr>
          </a:lstStyle>
          <a:p>
            <a:fld id="{C58E8B04-2156-498A-A75F-C070438CFB18}" type="slidenum">
              <a:rPr lang="it-IT"/>
              <a:pPr/>
              <a:t>‹N›</a:t>
            </a:fld>
            <a:endParaRPr lang="it-IT"/>
          </a:p>
        </p:txBody>
      </p:sp>
    </p:spTree>
    <p:extLst>
      <p:ext uri="{BB962C8B-B14F-4D97-AF65-F5344CB8AC3E}">
        <p14:creationId xmlns:p14="http://schemas.microsoft.com/office/powerpoint/2010/main" val="364233798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numero diapositiva 6"/>
          <p:cNvSpPr>
            <a:spLocks noGrp="1"/>
          </p:cNvSpPr>
          <p:nvPr>
            <p:ph type="sldNum" idx="10"/>
          </p:nvPr>
        </p:nvSpPr>
        <p:spPr/>
        <p:txBody>
          <a:bodyPr/>
          <a:lstStyle>
            <a:lvl1pPr>
              <a:defRPr/>
            </a:lvl1pPr>
          </a:lstStyle>
          <a:p>
            <a:fld id="{2386C2C9-0310-4BB7-85BB-31FC337852EF}" type="slidenum">
              <a:rPr lang="it-IT"/>
              <a:pPr/>
              <a:t>‹N›</a:t>
            </a:fld>
            <a:endParaRPr lang="it-IT"/>
          </a:p>
        </p:txBody>
      </p:sp>
    </p:spTree>
    <p:extLst>
      <p:ext uri="{BB962C8B-B14F-4D97-AF65-F5344CB8AC3E}">
        <p14:creationId xmlns:p14="http://schemas.microsoft.com/office/powerpoint/2010/main" val="248410003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numero diapositiva 2"/>
          <p:cNvSpPr>
            <a:spLocks noGrp="1"/>
          </p:cNvSpPr>
          <p:nvPr>
            <p:ph type="sldNum" idx="10"/>
          </p:nvPr>
        </p:nvSpPr>
        <p:spPr/>
        <p:txBody>
          <a:bodyPr/>
          <a:lstStyle>
            <a:lvl1pPr>
              <a:defRPr/>
            </a:lvl1pPr>
          </a:lstStyle>
          <a:p>
            <a:fld id="{C478889B-8FB1-46E1-8715-07BD1E93BB08}" type="slidenum">
              <a:rPr lang="it-IT"/>
              <a:pPr/>
              <a:t>‹N›</a:t>
            </a:fld>
            <a:endParaRPr lang="it-IT"/>
          </a:p>
        </p:txBody>
      </p:sp>
    </p:spTree>
    <p:extLst>
      <p:ext uri="{BB962C8B-B14F-4D97-AF65-F5344CB8AC3E}">
        <p14:creationId xmlns:p14="http://schemas.microsoft.com/office/powerpoint/2010/main" val="2160962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Tree>
    <p:extLst>
      <p:ext uri="{BB962C8B-B14F-4D97-AF65-F5344CB8AC3E}">
        <p14:creationId xmlns:p14="http://schemas.microsoft.com/office/powerpoint/2010/main" val="3752280489"/>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numero diapositiva 1"/>
          <p:cNvSpPr>
            <a:spLocks noGrp="1"/>
          </p:cNvSpPr>
          <p:nvPr>
            <p:ph type="sldNum" idx="10"/>
          </p:nvPr>
        </p:nvSpPr>
        <p:spPr/>
        <p:txBody>
          <a:bodyPr/>
          <a:lstStyle>
            <a:lvl1pPr>
              <a:defRPr/>
            </a:lvl1pPr>
          </a:lstStyle>
          <a:p>
            <a:fld id="{6B6F02E0-65B1-48D4-9845-D7D43C2FB8A6}" type="slidenum">
              <a:rPr lang="it-IT"/>
              <a:pPr/>
              <a:t>‹N›</a:t>
            </a:fld>
            <a:endParaRPr lang="it-IT"/>
          </a:p>
        </p:txBody>
      </p:sp>
    </p:spTree>
    <p:extLst>
      <p:ext uri="{BB962C8B-B14F-4D97-AF65-F5344CB8AC3E}">
        <p14:creationId xmlns:p14="http://schemas.microsoft.com/office/powerpoint/2010/main" val="207190774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numero diapositiva 4"/>
          <p:cNvSpPr>
            <a:spLocks noGrp="1"/>
          </p:cNvSpPr>
          <p:nvPr>
            <p:ph type="sldNum" idx="10"/>
          </p:nvPr>
        </p:nvSpPr>
        <p:spPr/>
        <p:txBody>
          <a:bodyPr/>
          <a:lstStyle>
            <a:lvl1pPr>
              <a:defRPr/>
            </a:lvl1pPr>
          </a:lstStyle>
          <a:p>
            <a:fld id="{118015F4-255F-425D-8D33-B31695ADBA2F}" type="slidenum">
              <a:rPr lang="it-IT"/>
              <a:pPr/>
              <a:t>‹N›</a:t>
            </a:fld>
            <a:endParaRPr lang="it-IT"/>
          </a:p>
        </p:txBody>
      </p:sp>
    </p:spTree>
    <p:extLst>
      <p:ext uri="{BB962C8B-B14F-4D97-AF65-F5344CB8AC3E}">
        <p14:creationId xmlns:p14="http://schemas.microsoft.com/office/powerpoint/2010/main" val="127449706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numero diapositiva 4"/>
          <p:cNvSpPr>
            <a:spLocks noGrp="1"/>
          </p:cNvSpPr>
          <p:nvPr>
            <p:ph type="sldNum" idx="10"/>
          </p:nvPr>
        </p:nvSpPr>
        <p:spPr/>
        <p:txBody>
          <a:bodyPr/>
          <a:lstStyle>
            <a:lvl1pPr>
              <a:defRPr/>
            </a:lvl1pPr>
          </a:lstStyle>
          <a:p>
            <a:fld id="{2CE0F0D4-88D5-4EEE-ACFE-39BA9BAB20BC}" type="slidenum">
              <a:rPr lang="it-IT"/>
              <a:pPr/>
              <a:t>‹N›</a:t>
            </a:fld>
            <a:endParaRPr lang="it-IT"/>
          </a:p>
        </p:txBody>
      </p:sp>
    </p:spTree>
    <p:extLst>
      <p:ext uri="{BB962C8B-B14F-4D97-AF65-F5344CB8AC3E}">
        <p14:creationId xmlns:p14="http://schemas.microsoft.com/office/powerpoint/2010/main" val="117682974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numero diapositiva 3"/>
          <p:cNvSpPr>
            <a:spLocks noGrp="1"/>
          </p:cNvSpPr>
          <p:nvPr>
            <p:ph type="sldNum" idx="10"/>
          </p:nvPr>
        </p:nvSpPr>
        <p:spPr/>
        <p:txBody>
          <a:bodyPr/>
          <a:lstStyle>
            <a:lvl1pPr>
              <a:defRPr/>
            </a:lvl1pPr>
          </a:lstStyle>
          <a:p>
            <a:fld id="{01807003-9B55-4CD3-81FD-BDFD44E35940}" type="slidenum">
              <a:rPr lang="it-IT"/>
              <a:pPr/>
              <a:t>‹N›</a:t>
            </a:fld>
            <a:endParaRPr lang="it-IT"/>
          </a:p>
        </p:txBody>
      </p:sp>
    </p:spTree>
    <p:extLst>
      <p:ext uri="{BB962C8B-B14F-4D97-AF65-F5344CB8AC3E}">
        <p14:creationId xmlns:p14="http://schemas.microsoft.com/office/powerpoint/2010/main" val="175525688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0338" y="463550"/>
            <a:ext cx="1941512" cy="575151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463550"/>
            <a:ext cx="5672138" cy="575151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numero diapositiva 3"/>
          <p:cNvSpPr>
            <a:spLocks noGrp="1"/>
          </p:cNvSpPr>
          <p:nvPr>
            <p:ph type="sldNum" idx="10"/>
          </p:nvPr>
        </p:nvSpPr>
        <p:spPr/>
        <p:txBody>
          <a:bodyPr/>
          <a:lstStyle>
            <a:lvl1pPr>
              <a:defRPr/>
            </a:lvl1pPr>
          </a:lstStyle>
          <a:p>
            <a:fld id="{278CD369-DB60-42CE-A5C1-27EBD2E3961C}" type="slidenum">
              <a:rPr lang="it-IT"/>
              <a:pPr/>
              <a:t>‹N›</a:t>
            </a:fld>
            <a:endParaRPr lang="it-IT"/>
          </a:p>
        </p:txBody>
      </p:sp>
    </p:spTree>
    <p:extLst>
      <p:ext uri="{BB962C8B-B14F-4D97-AF65-F5344CB8AC3E}">
        <p14:creationId xmlns:p14="http://schemas.microsoft.com/office/powerpoint/2010/main" val="349791078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4" name="image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6" name="image2.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7" name="image3.png"/>
          <p:cNvPicPr>
            <a:picLocks noChangeAspect="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pic>
        <p:nvPicPr>
          <p:cNvPr id="8" name="image4.png"/>
          <p:cNvPicPr>
            <a:picLocks noChangeAspect="1"/>
          </p:cNvPicPr>
          <p:nvPr/>
        </p:nvPicPr>
        <p:blipFill>
          <a:blip r:embed="rId5" cstate="print"/>
          <a:srcRect/>
          <a:stretch>
            <a:fillRect/>
          </a:stretch>
        </p:blipFill>
        <p:spPr bwMode="auto">
          <a:xfrm>
            <a:off x="0" y="0"/>
            <a:ext cx="9144000" cy="6858000"/>
          </a:xfrm>
          <a:prstGeom prst="rect">
            <a:avLst/>
          </a:prstGeom>
          <a:noFill/>
          <a:ln w="9525">
            <a:noFill/>
            <a:miter lim="800000"/>
            <a:headEnd/>
            <a:tailEnd/>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smtClean="0"/>
              <a:t>Fare clic per modificare lo stile del sottotitolo dello schema</a:t>
            </a:r>
            <a:endParaRPr lang="en-US"/>
          </a:p>
        </p:txBody>
      </p:sp>
      <p:sp>
        <p:nvSpPr>
          <p:cNvPr id="5" name="Rectangle 5"/>
          <p:cNvSpPr>
            <a:spLocks noGrp="1"/>
          </p:cNvSpPr>
          <p:nvPr>
            <p:ph type="ctrTitle"/>
          </p:nvPr>
        </p:nvSpPr>
        <p:spPr>
          <a:xfrm>
            <a:off x="1108986" y="3606800"/>
            <a:ext cx="7577814" cy="1470025"/>
          </a:xfrm>
        </p:spPr>
        <p:txBody>
          <a:bodyPr/>
          <a:lstStyle>
            <a:lvl1pPr algn="r">
              <a:defRPr sz="4000"/>
            </a:lvl1pPr>
          </a:lstStyle>
          <a:p>
            <a:r>
              <a:rPr lang="it-IT" smtClean="0"/>
              <a:t>Fare clic per modificare lo stile del titolo</a:t>
            </a:r>
            <a:endParaRPr lang="en-US"/>
          </a:p>
        </p:txBody>
      </p:sp>
      <p:sp>
        <p:nvSpPr>
          <p:cNvPr id="9" name="Date Placeholder 9"/>
          <p:cNvSpPr>
            <a:spLocks noGrp="1"/>
          </p:cNvSpPr>
          <p:nvPr>
            <p:ph type="dt" sz="half" idx="10"/>
          </p:nvPr>
        </p:nvSpPr>
        <p:spPr/>
        <p:txBody>
          <a:bodyPr/>
          <a:lstStyle>
            <a:lvl1pPr>
              <a:defRPr/>
            </a:lvl1pPr>
          </a:lstStyle>
          <a:p>
            <a:pPr>
              <a:defRPr/>
            </a:pPr>
            <a:fld id="{16602131-A295-4EB1-AFE1-6C751033944A}" type="datetimeFigureOut">
              <a:rPr lang="en-US">
                <a:solidFill>
                  <a:prstClr val="black"/>
                </a:solidFill>
              </a:rPr>
              <a:pPr>
                <a:defRPr/>
              </a:pPr>
              <a:t>9/19/2015</a:t>
            </a:fld>
            <a:endParaRPr lang="en-US">
              <a:solidFill>
                <a:prstClr val="black"/>
              </a:solidFill>
            </a:endParaRPr>
          </a:p>
        </p:txBody>
      </p:sp>
      <p:sp>
        <p:nvSpPr>
          <p:cNvPr id="10" name="Slide Number Placeholder 10"/>
          <p:cNvSpPr>
            <a:spLocks noGrp="1"/>
          </p:cNvSpPr>
          <p:nvPr>
            <p:ph type="sldNum" sz="quarter" idx="11"/>
          </p:nvPr>
        </p:nvSpPr>
        <p:spPr/>
        <p:txBody>
          <a:bodyPr/>
          <a:lstStyle>
            <a:lvl1pPr>
              <a:defRPr/>
            </a:lvl1pPr>
          </a:lstStyle>
          <a:p>
            <a:pPr>
              <a:defRPr/>
            </a:pPr>
            <a:fld id="{928262AD-3D5D-4231-ADDA-464A3B6F22D4}" type="slidenum">
              <a:rPr lang="en-US">
                <a:solidFill>
                  <a:prstClr val="black"/>
                </a:solidFill>
              </a:rPr>
              <a:pPr>
                <a:defRPr/>
              </a:pPr>
              <a:t>‹N›</a:t>
            </a:fld>
            <a:endParaRPr lang="en-US">
              <a:solidFill>
                <a:prstClr val="black"/>
              </a:solidFill>
            </a:endParaRPr>
          </a:p>
        </p:txBody>
      </p:sp>
      <p:sp>
        <p:nvSpPr>
          <p:cNvPr id="11" name="Footer Placeholder 11"/>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160972508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Titolo e testo">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9" name="Title 8"/>
          <p:cNvSpPr>
            <a:spLocks noGrp="1"/>
          </p:cNvSpPr>
          <p:nvPr>
            <p:ph type="title"/>
          </p:nvPr>
        </p:nvSpPr>
        <p:spPr>
          <a:xfrm>
            <a:off x="457200" y="359465"/>
            <a:ext cx="8229600" cy="1143000"/>
          </a:xfrm>
          <a:prstGeom prst="rect">
            <a:avLst/>
          </a:prstGeom>
        </p:spPr>
        <p:txBody>
          <a:bodyPr>
            <a:normAutofit/>
          </a:bodyPr>
          <a:lstStyle/>
          <a:p>
            <a:r>
              <a:rPr lang="it-IT" smtClean="0"/>
              <a:t>Fare clic per modificare lo stile del titolo</a:t>
            </a:r>
            <a:endParaRPr lang="en-US"/>
          </a:p>
        </p:txBody>
      </p:sp>
      <p:sp>
        <p:nvSpPr>
          <p:cNvPr id="4" name="Rectangle 6"/>
          <p:cNvSpPr>
            <a:spLocks noGrp="1"/>
          </p:cNvSpPr>
          <p:nvPr>
            <p:ph type="dt" sz="half" idx="10"/>
          </p:nvPr>
        </p:nvSpPr>
        <p:spPr/>
        <p:txBody>
          <a:bodyPr/>
          <a:lstStyle>
            <a:lvl1pPr>
              <a:defRPr/>
            </a:lvl1pPr>
          </a:lstStyle>
          <a:p>
            <a:pPr>
              <a:defRPr/>
            </a:pPr>
            <a:fld id="{8C4C6C20-AE0C-4E85-AFE7-D52EE749B3F7}" type="datetimeFigureOut">
              <a:rPr lang="en-US">
                <a:solidFill>
                  <a:prstClr val="black"/>
                </a:solidFill>
              </a:rPr>
              <a:pPr>
                <a:defRPr/>
              </a:pPr>
              <a:t>9/19/2015</a:t>
            </a:fld>
            <a:endParaRPr lang="en-US" dirty="0">
              <a:solidFill>
                <a:prstClr val="black"/>
              </a:solidFill>
            </a:endParaRPr>
          </a:p>
        </p:txBody>
      </p:sp>
      <p:sp>
        <p:nvSpPr>
          <p:cNvPr id="5" name="Rectangle 20"/>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Rectangle 21"/>
          <p:cNvSpPr>
            <a:spLocks noGrp="1"/>
          </p:cNvSpPr>
          <p:nvPr>
            <p:ph type="sldNum" sz="quarter" idx="12"/>
          </p:nvPr>
        </p:nvSpPr>
        <p:spPr/>
        <p:txBody>
          <a:bodyPr/>
          <a:lstStyle>
            <a:lvl1pPr>
              <a:defRPr/>
            </a:lvl1pPr>
          </a:lstStyle>
          <a:p>
            <a:pPr>
              <a:defRPr/>
            </a:pPr>
            <a:fld id="{DF0251F0-D3A3-4D64-99D4-D1F897963A9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50165033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ormAutofit/>
          </a:bodyPr>
          <a:lstStyle/>
          <a:p>
            <a:r>
              <a:rPr lang="it-IT" smtClean="0"/>
              <a:t>Fare clic per modificare lo stile del titolo</a:t>
            </a:r>
            <a:endParaRPr lang="en-US"/>
          </a:p>
        </p:txBody>
      </p:sp>
      <p:sp>
        <p:nvSpPr>
          <p:cNvPr id="3" name="Rectangle 6"/>
          <p:cNvSpPr>
            <a:spLocks noGrp="1"/>
          </p:cNvSpPr>
          <p:nvPr>
            <p:ph type="dt" sz="half" idx="10"/>
          </p:nvPr>
        </p:nvSpPr>
        <p:spPr/>
        <p:txBody>
          <a:bodyPr/>
          <a:lstStyle>
            <a:lvl1pPr>
              <a:defRPr/>
            </a:lvl1pPr>
          </a:lstStyle>
          <a:p>
            <a:pPr>
              <a:defRPr/>
            </a:pPr>
            <a:fld id="{06DF8221-FA3A-4DDA-B9D1-700CF0FEA8F5}" type="datetimeFigureOut">
              <a:rPr lang="en-US">
                <a:solidFill>
                  <a:prstClr val="black"/>
                </a:solidFill>
              </a:rPr>
              <a:pPr>
                <a:defRPr/>
              </a:pPr>
              <a:t>9/19/2015</a:t>
            </a:fld>
            <a:endParaRPr lang="en-US" dirty="0">
              <a:solidFill>
                <a:prstClr val="black"/>
              </a:solidFill>
            </a:endParaRPr>
          </a:p>
        </p:txBody>
      </p:sp>
      <p:sp>
        <p:nvSpPr>
          <p:cNvPr id="4" name="Rectangle 20"/>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5" name="Rectangle 21"/>
          <p:cNvSpPr>
            <a:spLocks noGrp="1"/>
          </p:cNvSpPr>
          <p:nvPr>
            <p:ph type="sldNum" sz="quarter" idx="12"/>
          </p:nvPr>
        </p:nvSpPr>
        <p:spPr/>
        <p:txBody>
          <a:bodyPr/>
          <a:lstStyle>
            <a:lvl1pPr>
              <a:defRPr/>
            </a:lvl1pPr>
          </a:lstStyle>
          <a:p>
            <a:pPr>
              <a:defRPr/>
            </a:pPr>
            <a:fld id="{D9C22A4E-4ECE-4422-95F4-5B25FB5B929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5035462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6"/>
          <p:cNvSpPr>
            <a:spLocks noGrp="1"/>
          </p:cNvSpPr>
          <p:nvPr>
            <p:ph type="dt" sz="half" idx="10"/>
          </p:nvPr>
        </p:nvSpPr>
        <p:spPr/>
        <p:txBody>
          <a:bodyPr/>
          <a:lstStyle>
            <a:lvl1pPr>
              <a:defRPr/>
            </a:lvl1pPr>
          </a:lstStyle>
          <a:p>
            <a:pPr>
              <a:defRPr/>
            </a:pPr>
            <a:fld id="{4A8DF2F8-E79F-4E7C-B2E7-26F0AC875D73}" type="datetimeFigureOut">
              <a:rPr lang="en-US">
                <a:solidFill>
                  <a:prstClr val="black"/>
                </a:solidFill>
              </a:rPr>
              <a:pPr>
                <a:defRPr/>
              </a:pPr>
              <a:t>9/19/2015</a:t>
            </a:fld>
            <a:endParaRPr lang="en-US" dirty="0">
              <a:solidFill>
                <a:prstClr val="black"/>
              </a:solidFill>
            </a:endParaRPr>
          </a:p>
        </p:txBody>
      </p:sp>
      <p:sp>
        <p:nvSpPr>
          <p:cNvPr id="3" name="Rectangle 20"/>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Rectangle 21"/>
          <p:cNvSpPr>
            <a:spLocks noGrp="1"/>
          </p:cNvSpPr>
          <p:nvPr>
            <p:ph type="sldNum" sz="quarter" idx="12"/>
          </p:nvPr>
        </p:nvSpPr>
        <p:spPr/>
        <p:txBody>
          <a:bodyPr/>
          <a:lstStyle>
            <a:lvl1pPr>
              <a:defRPr/>
            </a:lvl1pPr>
          </a:lstStyle>
          <a:p>
            <a:pPr>
              <a:defRPr/>
            </a:pPr>
            <a:fld id="{89DBB9FE-6B97-428D-8124-7306E7D4CA7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6518985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Titolo e testo su due colonne">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8" name="Title 7"/>
          <p:cNvSpPr>
            <a:spLocks noGrp="1"/>
          </p:cNvSpPr>
          <p:nvPr>
            <p:ph type="title"/>
          </p:nvPr>
        </p:nvSpPr>
        <p:spPr>
          <a:xfrm>
            <a:off x="457200" y="359465"/>
            <a:ext cx="8229600" cy="1143000"/>
          </a:xfrm>
          <a:prstGeom prst="rect">
            <a:avLst/>
          </a:prstGeom>
        </p:spPr>
        <p:txBody>
          <a:bodyPr>
            <a:normAutofit/>
          </a:bodyPr>
          <a:lstStyle/>
          <a:p>
            <a:r>
              <a:rPr lang="it-IT" smtClean="0"/>
              <a:t>Fare clic per modificare lo stile del titolo</a:t>
            </a:r>
            <a:endParaRPr lang="en-US"/>
          </a:p>
        </p:txBody>
      </p:sp>
      <p:sp>
        <p:nvSpPr>
          <p:cNvPr id="5" name="Rectangle 6"/>
          <p:cNvSpPr>
            <a:spLocks noGrp="1"/>
          </p:cNvSpPr>
          <p:nvPr>
            <p:ph type="dt" sz="half" idx="10"/>
          </p:nvPr>
        </p:nvSpPr>
        <p:spPr/>
        <p:txBody>
          <a:bodyPr/>
          <a:lstStyle>
            <a:lvl1pPr>
              <a:defRPr/>
            </a:lvl1pPr>
          </a:lstStyle>
          <a:p>
            <a:pPr>
              <a:defRPr/>
            </a:pPr>
            <a:fld id="{474A6563-EA38-405A-B599-0DF569FCF1E2}" type="datetimeFigureOut">
              <a:rPr lang="en-US">
                <a:solidFill>
                  <a:prstClr val="black"/>
                </a:solidFill>
              </a:rPr>
              <a:pPr>
                <a:defRPr/>
              </a:pPr>
              <a:t>9/19/2015</a:t>
            </a:fld>
            <a:endParaRPr lang="en-US" dirty="0">
              <a:solidFill>
                <a:prstClr val="black"/>
              </a:solidFill>
            </a:endParaRPr>
          </a:p>
        </p:txBody>
      </p:sp>
      <p:sp>
        <p:nvSpPr>
          <p:cNvPr id="6" name="Rectangle 20"/>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Rectangle 21"/>
          <p:cNvSpPr>
            <a:spLocks noGrp="1"/>
          </p:cNvSpPr>
          <p:nvPr>
            <p:ph type="sldNum" sz="quarter" idx="12"/>
          </p:nvPr>
        </p:nvSpPr>
        <p:spPr/>
        <p:txBody>
          <a:bodyPr/>
          <a:lstStyle>
            <a:lvl1pPr>
              <a:defRPr/>
            </a:lvl1pPr>
          </a:lstStyle>
          <a:p>
            <a:pPr>
              <a:defRPr/>
            </a:pPr>
            <a:fld id="{45DEAADF-D76B-44AB-BBDC-DD6AD41A36E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58263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554283"/>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Titolo e contenuto">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7" name="Title 6"/>
          <p:cNvSpPr>
            <a:spLocks noGrp="1"/>
          </p:cNvSpPr>
          <p:nvPr>
            <p:ph type="title"/>
          </p:nvPr>
        </p:nvSpPr>
        <p:spPr>
          <a:xfrm>
            <a:off x="457200" y="359465"/>
            <a:ext cx="8229600" cy="1143000"/>
          </a:xfrm>
          <a:prstGeom prst="rect">
            <a:avLst/>
          </a:prstGeom>
        </p:spPr>
        <p:txBody>
          <a:bodyPr>
            <a:normAutofit/>
          </a:bodyPr>
          <a:lstStyle/>
          <a:p>
            <a:r>
              <a:rPr lang="it-IT" smtClean="0"/>
              <a:t>Fare clic per modificare lo stile del titolo</a:t>
            </a:r>
            <a:endParaRPr lang="en-US"/>
          </a:p>
        </p:txBody>
      </p:sp>
      <p:sp>
        <p:nvSpPr>
          <p:cNvPr id="4" name="Rectangle 6"/>
          <p:cNvSpPr>
            <a:spLocks noGrp="1"/>
          </p:cNvSpPr>
          <p:nvPr>
            <p:ph type="dt" sz="half" idx="10"/>
          </p:nvPr>
        </p:nvSpPr>
        <p:spPr/>
        <p:txBody>
          <a:bodyPr/>
          <a:lstStyle>
            <a:lvl1pPr>
              <a:defRPr/>
            </a:lvl1pPr>
          </a:lstStyle>
          <a:p>
            <a:pPr>
              <a:defRPr/>
            </a:pPr>
            <a:fld id="{45CE1681-5A01-4324-A732-A90E37DF5CA6}" type="datetimeFigureOut">
              <a:rPr lang="en-US">
                <a:solidFill>
                  <a:prstClr val="black"/>
                </a:solidFill>
              </a:rPr>
              <a:pPr>
                <a:defRPr/>
              </a:pPr>
              <a:t>9/19/2015</a:t>
            </a:fld>
            <a:endParaRPr lang="en-US" dirty="0">
              <a:solidFill>
                <a:prstClr val="black"/>
              </a:solidFill>
            </a:endParaRPr>
          </a:p>
        </p:txBody>
      </p:sp>
      <p:sp>
        <p:nvSpPr>
          <p:cNvPr id="5" name="Rectangle 20"/>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Rectangle 21"/>
          <p:cNvSpPr>
            <a:spLocks noGrp="1"/>
          </p:cNvSpPr>
          <p:nvPr>
            <p:ph type="sldNum" sz="quarter" idx="12"/>
          </p:nvPr>
        </p:nvSpPr>
        <p:spPr/>
        <p:txBody>
          <a:bodyPr/>
          <a:lstStyle>
            <a:lvl1pPr>
              <a:defRPr/>
            </a:lvl1pPr>
          </a:lstStyle>
          <a:p>
            <a:pPr>
              <a:defRPr/>
            </a:pPr>
            <a:fld id="{12171F2C-82A7-410C-ADCE-93F952383948}"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15492306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8" name="Title 7"/>
          <p:cNvSpPr>
            <a:spLocks noGrp="1"/>
          </p:cNvSpPr>
          <p:nvPr>
            <p:ph type="title"/>
          </p:nvPr>
        </p:nvSpPr>
        <p:spPr>
          <a:xfrm>
            <a:off x="457200" y="359465"/>
            <a:ext cx="8229600" cy="1143000"/>
          </a:xfrm>
          <a:prstGeom prst="rect">
            <a:avLst/>
          </a:prstGeom>
        </p:spPr>
        <p:txBody>
          <a:bodyPr>
            <a:normAutofit/>
          </a:bodyPr>
          <a:lstStyle/>
          <a:p>
            <a:r>
              <a:rPr lang="it-IT" smtClean="0"/>
              <a:t>Fare clic per modificare lo stile del titolo</a:t>
            </a:r>
            <a:endParaRPr lang="en-US"/>
          </a:p>
        </p:txBody>
      </p:sp>
      <p:sp>
        <p:nvSpPr>
          <p:cNvPr id="5" name="Rectangle 6"/>
          <p:cNvSpPr>
            <a:spLocks noGrp="1"/>
          </p:cNvSpPr>
          <p:nvPr>
            <p:ph type="dt" sz="half" idx="10"/>
          </p:nvPr>
        </p:nvSpPr>
        <p:spPr/>
        <p:txBody>
          <a:bodyPr/>
          <a:lstStyle>
            <a:lvl1pPr>
              <a:defRPr/>
            </a:lvl1pPr>
          </a:lstStyle>
          <a:p>
            <a:pPr>
              <a:defRPr/>
            </a:pPr>
            <a:fld id="{A792111A-F62D-49C4-89F0-969CA00A41DA}" type="datetimeFigureOut">
              <a:rPr lang="en-US">
                <a:solidFill>
                  <a:prstClr val="black"/>
                </a:solidFill>
              </a:rPr>
              <a:pPr>
                <a:defRPr/>
              </a:pPr>
              <a:t>9/19/2015</a:t>
            </a:fld>
            <a:endParaRPr lang="en-US" dirty="0">
              <a:solidFill>
                <a:prstClr val="black"/>
              </a:solidFill>
            </a:endParaRPr>
          </a:p>
        </p:txBody>
      </p:sp>
      <p:sp>
        <p:nvSpPr>
          <p:cNvPr id="6" name="Rectangle 20"/>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Rectangle 21"/>
          <p:cNvSpPr>
            <a:spLocks noGrp="1"/>
          </p:cNvSpPr>
          <p:nvPr>
            <p:ph type="sldNum" sz="quarter" idx="12"/>
          </p:nvPr>
        </p:nvSpPr>
        <p:spPr/>
        <p:txBody>
          <a:bodyPr/>
          <a:lstStyle>
            <a:lvl1pPr>
              <a:defRPr/>
            </a:lvl1pPr>
          </a:lstStyle>
          <a:p>
            <a:pPr>
              <a:defRPr/>
            </a:pPr>
            <a:fld id="{1BA6658C-AE3D-4966-90D8-C940E1B1FFD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80533731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358775"/>
            <a:ext cx="8229600" cy="1143000"/>
          </a:xfrm>
        </p:spPr>
        <p:txBody>
          <a:bodyPr/>
          <a:lstStyle/>
          <a:p>
            <a:r>
              <a:rPr lang="it-IT"/>
              <a:t>Fare clic per modificare lo stile del titolo</a:t>
            </a:r>
          </a:p>
        </p:txBody>
      </p:sp>
      <p:sp>
        <p:nvSpPr>
          <p:cNvPr id="3" name="Segnaposto contenuto 2"/>
          <p:cNvSpPr>
            <a:spLocks noGrp="1"/>
          </p:cNvSpPr>
          <p:nvPr>
            <p:ph idx="1"/>
          </p:nvPr>
        </p:nvSpPr>
        <p:spPr>
          <a:xfrm>
            <a:off x="457200" y="1600200"/>
            <a:ext cx="8229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
          <p:cNvSpPr>
            <a:spLocks noGrp="1"/>
          </p:cNvSpPr>
          <p:nvPr>
            <p:ph type="dt" sz="half" idx="10"/>
          </p:nvPr>
        </p:nvSpPr>
        <p:spPr/>
        <p:txBody>
          <a:bodyPr/>
          <a:lstStyle>
            <a:lvl1pPr>
              <a:defRPr/>
            </a:lvl1pPr>
          </a:lstStyle>
          <a:p>
            <a:pPr>
              <a:defRPr/>
            </a:pPr>
            <a:fld id="{E48B867A-3147-4F9F-BC1F-FA55F86B131E}" type="datetimeFigureOut">
              <a:rPr lang="en-US">
                <a:solidFill>
                  <a:prstClr val="black"/>
                </a:solidFill>
              </a:rPr>
              <a:pPr>
                <a:defRPr/>
              </a:pPr>
              <a:t>9/19/2015</a:t>
            </a:fld>
            <a:endParaRPr lang="en-US" dirty="0">
              <a:solidFill>
                <a:prstClr val="black"/>
              </a:solidFill>
            </a:endParaRPr>
          </a:p>
        </p:txBody>
      </p:sp>
      <p:sp>
        <p:nvSpPr>
          <p:cNvPr id="5" name="Rectangle 20"/>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Rectangle 21"/>
          <p:cNvSpPr>
            <a:spLocks noGrp="1"/>
          </p:cNvSpPr>
          <p:nvPr>
            <p:ph type="sldNum" sz="quarter" idx="12"/>
          </p:nvPr>
        </p:nvSpPr>
        <p:spPr/>
        <p:txBody>
          <a:bodyPr/>
          <a:lstStyle>
            <a:lvl1pPr>
              <a:defRPr/>
            </a:lvl1pPr>
          </a:lstStyle>
          <a:p>
            <a:pPr>
              <a:defRPr/>
            </a:pPr>
            <a:fld id="{3B93F77D-20D9-4914-9667-AA88F4A182F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97819481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914400" y="277813"/>
            <a:ext cx="77724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914400" y="1600200"/>
            <a:ext cx="3810000" cy="45307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876800" y="1600200"/>
            <a:ext cx="3810000" cy="45307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914400" y="6251575"/>
            <a:ext cx="1981200" cy="457200"/>
          </a:xfrm>
        </p:spPr>
        <p:txBody>
          <a:bodyPr/>
          <a:lstStyle>
            <a:lvl1pPr>
              <a:defRPr/>
            </a:lvl1pPr>
          </a:lstStyle>
          <a:p>
            <a:endParaRPr lang="it-IT">
              <a:solidFill>
                <a:prstClr val="black"/>
              </a:solidFill>
            </a:endParaRPr>
          </a:p>
        </p:txBody>
      </p:sp>
      <p:sp>
        <p:nvSpPr>
          <p:cNvPr id="6" name="Segnaposto piè di pagina 5"/>
          <p:cNvSpPr>
            <a:spLocks noGrp="1"/>
          </p:cNvSpPr>
          <p:nvPr>
            <p:ph type="ftr" sz="quarter" idx="11"/>
          </p:nvPr>
        </p:nvSpPr>
        <p:spPr>
          <a:xfrm>
            <a:off x="3352800" y="6248400"/>
            <a:ext cx="2971800" cy="457200"/>
          </a:xfrm>
        </p:spPr>
        <p:txBody>
          <a:bodyPr/>
          <a:lstStyle>
            <a:lvl1pPr>
              <a:defRPr/>
            </a:lvl1pPr>
          </a:lstStyle>
          <a:p>
            <a:endParaRPr lang="it-IT">
              <a:solidFill>
                <a:prstClr val="black"/>
              </a:solidFill>
            </a:endParaRPr>
          </a:p>
        </p:txBody>
      </p:sp>
      <p:sp>
        <p:nvSpPr>
          <p:cNvPr id="7" name="Segnaposto numero diapositiva 6"/>
          <p:cNvSpPr>
            <a:spLocks noGrp="1"/>
          </p:cNvSpPr>
          <p:nvPr>
            <p:ph type="sldNum" sz="quarter" idx="12"/>
          </p:nvPr>
        </p:nvSpPr>
        <p:spPr>
          <a:xfrm>
            <a:off x="6781800" y="6248400"/>
            <a:ext cx="1905000" cy="457200"/>
          </a:xfrm>
        </p:spPr>
        <p:txBody>
          <a:bodyPr/>
          <a:lstStyle>
            <a:lvl1pPr>
              <a:defRPr/>
            </a:lvl1pPr>
          </a:lstStyle>
          <a:p>
            <a:fld id="{A69774AA-D662-475B-958F-46C2598439F5}" type="slidenum">
              <a:rPr lang="it-IT">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346180855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685800" y="1981200"/>
            <a:ext cx="7772400" cy="4114800"/>
          </a:xfrm>
        </p:spPr>
        <p:txBody>
          <a:bodyPr/>
          <a:lstStyle/>
          <a:p>
            <a:endParaRPr lang="it-IT"/>
          </a:p>
        </p:txBody>
      </p:sp>
    </p:spTree>
    <p:extLst>
      <p:ext uri="{BB962C8B-B14F-4D97-AF65-F5344CB8AC3E}">
        <p14:creationId xmlns:p14="http://schemas.microsoft.com/office/powerpoint/2010/main" val="401579477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4" name="image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6" name="image2.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7" name="image3.png"/>
          <p:cNvPicPr>
            <a:picLocks noChangeAspect="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pic>
        <p:nvPicPr>
          <p:cNvPr id="8" name="image4.png"/>
          <p:cNvPicPr>
            <a:picLocks noChangeAspect="1"/>
          </p:cNvPicPr>
          <p:nvPr/>
        </p:nvPicPr>
        <p:blipFill>
          <a:blip r:embed="rId5" cstate="print"/>
          <a:srcRect/>
          <a:stretch>
            <a:fillRect/>
          </a:stretch>
        </p:blipFill>
        <p:spPr bwMode="auto">
          <a:xfrm>
            <a:off x="0" y="0"/>
            <a:ext cx="9144000" cy="6858000"/>
          </a:xfrm>
          <a:prstGeom prst="rect">
            <a:avLst/>
          </a:prstGeom>
          <a:noFill/>
          <a:ln w="9525">
            <a:noFill/>
            <a:miter lim="800000"/>
            <a:headEnd/>
            <a:tailEnd/>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smtClean="0"/>
              <a:t>Fare clic per modificare lo stile del sottotitolo dello schema</a:t>
            </a:r>
            <a:endParaRPr lang="en-US"/>
          </a:p>
        </p:txBody>
      </p:sp>
      <p:sp>
        <p:nvSpPr>
          <p:cNvPr id="5" name="Rectangle 5"/>
          <p:cNvSpPr>
            <a:spLocks noGrp="1"/>
          </p:cNvSpPr>
          <p:nvPr>
            <p:ph type="ctrTitle"/>
          </p:nvPr>
        </p:nvSpPr>
        <p:spPr>
          <a:xfrm>
            <a:off x="1108986" y="3606800"/>
            <a:ext cx="7577814" cy="1470025"/>
          </a:xfrm>
        </p:spPr>
        <p:txBody>
          <a:bodyPr/>
          <a:lstStyle>
            <a:lvl1pPr algn="r">
              <a:defRPr sz="4000"/>
            </a:lvl1pPr>
          </a:lstStyle>
          <a:p>
            <a:r>
              <a:rPr lang="it-IT" smtClean="0"/>
              <a:t>Fare clic per modificare lo stile del titolo</a:t>
            </a:r>
            <a:endParaRPr lang="en-US"/>
          </a:p>
        </p:txBody>
      </p:sp>
      <p:sp>
        <p:nvSpPr>
          <p:cNvPr id="9" name="Date Placeholder 9"/>
          <p:cNvSpPr>
            <a:spLocks noGrp="1"/>
          </p:cNvSpPr>
          <p:nvPr>
            <p:ph type="dt" sz="half" idx="10"/>
          </p:nvPr>
        </p:nvSpPr>
        <p:spPr/>
        <p:txBody>
          <a:bodyPr/>
          <a:lstStyle>
            <a:lvl1pPr>
              <a:defRPr/>
            </a:lvl1pPr>
          </a:lstStyle>
          <a:p>
            <a:pPr>
              <a:defRPr/>
            </a:pPr>
            <a:fld id="{16602131-A295-4EB1-AFE1-6C751033944A}" type="datetimeFigureOut">
              <a:rPr lang="en-US">
                <a:solidFill>
                  <a:prstClr val="black"/>
                </a:solidFill>
              </a:rPr>
              <a:pPr>
                <a:defRPr/>
              </a:pPr>
              <a:t>9/19/2015</a:t>
            </a:fld>
            <a:endParaRPr lang="en-US">
              <a:solidFill>
                <a:prstClr val="black"/>
              </a:solidFill>
            </a:endParaRPr>
          </a:p>
        </p:txBody>
      </p:sp>
      <p:sp>
        <p:nvSpPr>
          <p:cNvPr id="10" name="Slide Number Placeholder 10"/>
          <p:cNvSpPr>
            <a:spLocks noGrp="1"/>
          </p:cNvSpPr>
          <p:nvPr>
            <p:ph type="sldNum" sz="quarter" idx="11"/>
          </p:nvPr>
        </p:nvSpPr>
        <p:spPr/>
        <p:txBody>
          <a:bodyPr/>
          <a:lstStyle>
            <a:lvl1pPr>
              <a:defRPr/>
            </a:lvl1pPr>
          </a:lstStyle>
          <a:p>
            <a:pPr>
              <a:defRPr/>
            </a:pPr>
            <a:fld id="{928262AD-3D5D-4231-ADDA-464A3B6F22D4}" type="slidenum">
              <a:rPr lang="en-US">
                <a:solidFill>
                  <a:prstClr val="black"/>
                </a:solidFill>
              </a:rPr>
              <a:pPr>
                <a:defRPr/>
              </a:pPr>
              <a:t>‹N›</a:t>
            </a:fld>
            <a:endParaRPr lang="en-US">
              <a:solidFill>
                <a:prstClr val="black"/>
              </a:solidFill>
            </a:endParaRPr>
          </a:p>
        </p:txBody>
      </p:sp>
      <p:sp>
        <p:nvSpPr>
          <p:cNvPr id="11" name="Footer Placeholder 11"/>
          <p:cNvSpPr>
            <a:spLocks noGrp="1"/>
          </p:cNvSpPr>
          <p:nvPr>
            <p:ph type="ftr" sz="quarter" idx="12"/>
          </p:nvPr>
        </p:nvSpPr>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84063323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Titolo e testo">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9" name="Title 8"/>
          <p:cNvSpPr>
            <a:spLocks noGrp="1"/>
          </p:cNvSpPr>
          <p:nvPr>
            <p:ph type="title"/>
          </p:nvPr>
        </p:nvSpPr>
        <p:spPr>
          <a:xfrm>
            <a:off x="457200" y="359465"/>
            <a:ext cx="8229600" cy="1143000"/>
          </a:xfrm>
          <a:prstGeom prst="rect">
            <a:avLst/>
          </a:prstGeom>
        </p:spPr>
        <p:txBody>
          <a:bodyPr>
            <a:normAutofit/>
          </a:bodyPr>
          <a:lstStyle/>
          <a:p>
            <a:r>
              <a:rPr lang="it-IT" smtClean="0"/>
              <a:t>Fare clic per modificare lo stile del titolo</a:t>
            </a:r>
            <a:endParaRPr lang="en-US"/>
          </a:p>
        </p:txBody>
      </p:sp>
      <p:sp>
        <p:nvSpPr>
          <p:cNvPr id="4" name="Rectangle 6"/>
          <p:cNvSpPr>
            <a:spLocks noGrp="1"/>
          </p:cNvSpPr>
          <p:nvPr>
            <p:ph type="dt" sz="half" idx="10"/>
          </p:nvPr>
        </p:nvSpPr>
        <p:spPr/>
        <p:txBody>
          <a:bodyPr/>
          <a:lstStyle>
            <a:lvl1pPr>
              <a:defRPr/>
            </a:lvl1pPr>
          </a:lstStyle>
          <a:p>
            <a:pPr>
              <a:defRPr/>
            </a:pPr>
            <a:fld id="{8C4C6C20-AE0C-4E85-AFE7-D52EE749B3F7}" type="datetimeFigureOut">
              <a:rPr lang="en-US">
                <a:solidFill>
                  <a:prstClr val="black"/>
                </a:solidFill>
              </a:rPr>
              <a:pPr>
                <a:defRPr/>
              </a:pPr>
              <a:t>9/19/2015</a:t>
            </a:fld>
            <a:endParaRPr lang="en-US" dirty="0">
              <a:solidFill>
                <a:prstClr val="black"/>
              </a:solidFill>
            </a:endParaRPr>
          </a:p>
        </p:txBody>
      </p:sp>
      <p:sp>
        <p:nvSpPr>
          <p:cNvPr id="5" name="Rectangle 20"/>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Rectangle 21"/>
          <p:cNvSpPr>
            <a:spLocks noGrp="1"/>
          </p:cNvSpPr>
          <p:nvPr>
            <p:ph type="sldNum" sz="quarter" idx="12"/>
          </p:nvPr>
        </p:nvSpPr>
        <p:spPr/>
        <p:txBody>
          <a:bodyPr/>
          <a:lstStyle>
            <a:lvl1pPr>
              <a:defRPr/>
            </a:lvl1pPr>
          </a:lstStyle>
          <a:p>
            <a:pPr>
              <a:defRPr/>
            </a:pPr>
            <a:fld id="{DF0251F0-D3A3-4D64-99D4-D1F897963A9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51707213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ormAutofit/>
          </a:bodyPr>
          <a:lstStyle/>
          <a:p>
            <a:r>
              <a:rPr lang="it-IT" smtClean="0"/>
              <a:t>Fare clic per modificare lo stile del titolo</a:t>
            </a:r>
            <a:endParaRPr lang="en-US"/>
          </a:p>
        </p:txBody>
      </p:sp>
      <p:sp>
        <p:nvSpPr>
          <p:cNvPr id="3" name="Rectangle 6"/>
          <p:cNvSpPr>
            <a:spLocks noGrp="1"/>
          </p:cNvSpPr>
          <p:nvPr>
            <p:ph type="dt" sz="half" idx="10"/>
          </p:nvPr>
        </p:nvSpPr>
        <p:spPr/>
        <p:txBody>
          <a:bodyPr/>
          <a:lstStyle>
            <a:lvl1pPr>
              <a:defRPr/>
            </a:lvl1pPr>
          </a:lstStyle>
          <a:p>
            <a:pPr>
              <a:defRPr/>
            </a:pPr>
            <a:fld id="{06DF8221-FA3A-4DDA-B9D1-700CF0FEA8F5}" type="datetimeFigureOut">
              <a:rPr lang="en-US">
                <a:solidFill>
                  <a:prstClr val="black"/>
                </a:solidFill>
              </a:rPr>
              <a:pPr>
                <a:defRPr/>
              </a:pPr>
              <a:t>9/19/2015</a:t>
            </a:fld>
            <a:endParaRPr lang="en-US" dirty="0">
              <a:solidFill>
                <a:prstClr val="black"/>
              </a:solidFill>
            </a:endParaRPr>
          </a:p>
        </p:txBody>
      </p:sp>
      <p:sp>
        <p:nvSpPr>
          <p:cNvPr id="4" name="Rectangle 20"/>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5" name="Rectangle 21"/>
          <p:cNvSpPr>
            <a:spLocks noGrp="1"/>
          </p:cNvSpPr>
          <p:nvPr>
            <p:ph type="sldNum" sz="quarter" idx="12"/>
          </p:nvPr>
        </p:nvSpPr>
        <p:spPr/>
        <p:txBody>
          <a:bodyPr/>
          <a:lstStyle>
            <a:lvl1pPr>
              <a:defRPr/>
            </a:lvl1pPr>
          </a:lstStyle>
          <a:p>
            <a:pPr>
              <a:defRPr/>
            </a:pPr>
            <a:fld id="{D9C22A4E-4ECE-4422-95F4-5B25FB5B929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73365161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6"/>
          <p:cNvSpPr>
            <a:spLocks noGrp="1"/>
          </p:cNvSpPr>
          <p:nvPr>
            <p:ph type="dt" sz="half" idx="10"/>
          </p:nvPr>
        </p:nvSpPr>
        <p:spPr/>
        <p:txBody>
          <a:bodyPr/>
          <a:lstStyle>
            <a:lvl1pPr>
              <a:defRPr/>
            </a:lvl1pPr>
          </a:lstStyle>
          <a:p>
            <a:pPr>
              <a:defRPr/>
            </a:pPr>
            <a:fld id="{4A8DF2F8-E79F-4E7C-B2E7-26F0AC875D73}" type="datetimeFigureOut">
              <a:rPr lang="en-US">
                <a:solidFill>
                  <a:prstClr val="black"/>
                </a:solidFill>
              </a:rPr>
              <a:pPr>
                <a:defRPr/>
              </a:pPr>
              <a:t>9/19/2015</a:t>
            </a:fld>
            <a:endParaRPr lang="en-US" dirty="0">
              <a:solidFill>
                <a:prstClr val="black"/>
              </a:solidFill>
            </a:endParaRPr>
          </a:p>
        </p:txBody>
      </p:sp>
      <p:sp>
        <p:nvSpPr>
          <p:cNvPr id="3" name="Rectangle 20"/>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Rectangle 21"/>
          <p:cNvSpPr>
            <a:spLocks noGrp="1"/>
          </p:cNvSpPr>
          <p:nvPr>
            <p:ph type="sldNum" sz="quarter" idx="12"/>
          </p:nvPr>
        </p:nvSpPr>
        <p:spPr/>
        <p:txBody>
          <a:bodyPr/>
          <a:lstStyle>
            <a:lvl1pPr>
              <a:defRPr/>
            </a:lvl1pPr>
          </a:lstStyle>
          <a:p>
            <a:pPr>
              <a:defRPr/>
            </a:pPr>
            <a:fld id="{89DBB9FE-6B97-428D-8124-7306E7D4CA7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4496426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Titolo e testo su due colonne">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8" name="Title 7"/>
          <p:cNvSpPr>
            <a:spLocks noGrp="1"/>
          </p:cNvSpPr>
          <p:nvPr>
            <p:ph type="title"/>
          </p:nvPr>
        </p:nvSpPr>
        <p:spPr>
          <a:xfrm>
            <a:off x="457200" y="359465"/>
            <a:ext cx="8229600" cy="1143000"/>
          </a:xfrm>
          <a:prstGeom prst="rect">
            <a:avLst/>
          </a:prstGeom>
        </p:spPr>
        <p:txBody>
          <a:bodyPr>
            <a:normAutofit/>
          </a:bodyPr>
          <a:lstStyle/>
          <a:p>
            <a:r>
              <a:rPr lang="it-IT" smtClean="0"/>
              <a:t>Fare clic per modificare lo stile del titolo</a:t>
            </a:r>
            <a:endParaRPr lang="en-US"/>
          </a:p>
        </p:txBody>
      </p:sp>
      <p:sp>
        <p:nvSpPr>
          <p:cNvPr id="5" name="Rectangle 6"/>
          <p:cNvSpPr>
            <a:spLocks noGrp="1"/>
          </p:cNvSpPr>
          <p:nvPr>
            <p:ph type="dt" sz="half" idx="10"/>
          </p:nvPr>
        </p:nvSpPr>
        <p:spPr/>
        <p:txBody>
          <a:bodyPr/>
          <a:lstStyle>
            <a:lvl1pPr>
              <a:defRPr/>
            </a:lvl1pPr>
          </a:lstStyle>
          <a:p>
            <a:pPr>
              <a:defRPr/>
            </a:pPr>
            <a:fld id="{474A6563-EA38-405A-B599-0DF569FCF1E2}" type="datetimeFigureOut">
              <a:rPr lang="en-US">
                <a:solidFill>
                  <a:prstClr val="black"/>
                </a:solidFill>
              </a:rPr>
              <a:pPr>
                <a:defRPr/>
              </a:pPr>
              <a:t>9/19/2015</a:t>
            </a:fld>
            <a:endParaRPr lang="en-US" dirty="0">
              <a:solidFill>
                <a:prstClr val="black"/>
              </a:solidFill>
            </a:endParaRPr>
          </a:p>
        </p:txBody>
      </p:sp>
      <p:sp>
        <p:nvSpPr>
          <p:cNvPr id="6" name="Rectangle 20"/>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Rectangle 21"/>
          <p:cNvSpPr>
            <a:spLocks noGrp="1"/>
          </p:cNvSpPr>
          <p:nvPr>
            <p:ph type="sldNum" sz="quarter" idx="12"/>
          </p:nvPr>
        </p:nvSpPr>
        <p:spPr/>
        <p:txBody>
          <a:bodyPr/>
          <a:lstStyle>
            <a:lvl1pPr>
              <a:defRPr/>
            </a:lvl1pPr>
          </a:lstStyle>
          <a:p>
            <a:pPr>
              <a:defRPr/>
            </a:pPr>
            <a:fld id="{45DEAADF-D76B-44AB-BBDC-DD6AD41A36E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0190072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1006250954"/>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Titolo e contenuto">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7" name="Title 6"/>
          <p:cNvSpPr>
            <a:spLocks noGrp="1"/>
          </p:cNvSpPr>
          <p:nvPr>
            <p:ph type="title"/>
          </p:nvPr>
        </p:nvSpPr>
        <p:spPr>
          <a:xfrm>
            <a:off x="457200" y="359465"/>
            <a:ext cx="8229600" cy="1143000"/>
          </a:xfrm>
          <a:prstGeom prst="rect">
            <a:avLst/>
          </a:prstGeom>
        </p:spPr>
        <p:txBody>
          <a:bodyPr>
            <a:normAutofit/>
          </a:bodyPr>
          <a:lstStyle/>
          <a:p>
            <a:r>
              <a:rPr lang="it-IT" smtClean="0"/>
              <a:t>Fare clic per modificare lo stile del titolo</a:t>
            </a:r>
            <a:endParaRPr lang="en-US"/>
          </a:p>
        </p:txBody>
      </p:sp>
      <p:sp>
        <p:nvSpPr>
          <p:cNvPr id="4" name="Rectangle 6"/>
          <p:cNvSpPr>
            <a:spLocks noGrp="1"/>
          </p:cNvSpPr>
          <p:nvPr>
            <p:ph type="dt" sz="half" idx="10"/>
          </p:nvPr>
        </p:nvSpPr>
        <p:spPr/>
        <p:txBody>
          <a:bodyPr/>
          <a:lstStyle>
            <a:lvl1pPr>
              <a:defRPr/>
            </a:lvl1pPr>
          </a:lstStyle>
          <a:p>
            <a:pPr>
              <a:defRPr/>
            </a:pPr>
            <a:fld id="{45CE1681-5A01-4324-A732-A90E37DF5CA6}" type="datetimeFigureOut">
              <a:rPr lang="en-US">
                <a:solidFill>
                  <a:prstClr val="black"/>
                </a:solidFill>
              </a:rPr>
              <a:pPr>
                <a:defRPr/>
              </a:pPr>
              <a:t>9/19/2015</a:t>
            </a:fld>
            <a:endParaRPr lang="en-US" dirty="0">
              <a:solidFill>
                <a:prstClr val="black"/>
              </a:solidFill>
            </a:endParaRPr>
          </a:p>
        </p:txBody>
      </p:sp>
      <p:sp>
        <p:nvSpPr>
          <p:cNvPr id="5" name="Rectangle 20"/>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Rectangle 21"/>
          <p:cNvSpPr>
            <a:spLocks noGrp="1"/>
          </p:cNvSpPr>
          <p:nvPr>
            <p:ph type="sldNum" sz="quarter" idx="12"/>
          </p:nvPr>
        </p:nvSpPr>
        <p:spPr/>
        <p:txBody>
          <a:bodyPr/>
          <a:lstStyle>
            <a:lvl1pPr>
              <a:defRPr/>
            </a:lvl1pPr>
          </a:lstStyle>
          <a:p>
            <a:pPr>
              <a:defRPr/>
            </a:pPr>
            <a:fld id="{12171F2C-82A7-410C-ADCE-93F952383948}"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31633210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8" name="Title 7"/>
          <p:cNvSpPr>
            <a:spLocks noGrp="1"/>
          </p:cNvSpPr>
          <p:nvPr>
            <p:ph type="title"/>
          </p:nvPr>
        </p:nvSpPr>
        <p:spPr>
          <a:xfrm>
            <a:off x="457200" y="359465"/>
            <a:ext cx="8229600" cy="1143000"/>
          </a:xfrm>
          <a:prstGeom prst="rect">
            <a:avLst/>
          </a:prstGeom>
        </p:spPr>
        <p:txBody>
          <a:bodyPr>
            <a:normAutofit/>
          </a:bodyPr>
          <a:lstStyle/>
          <a:p>
            <a:r>
              <a:rPr lang="it-IT" smtClean="0"/>
              <a:t>Fare clic per modificare lo stile del titolo</a:t>
            </a:r>
            <a:endParaRPr lang="en-US"/>
          </a:p>
        </p:txBody>
      </p:sp>
      <p:sp>
        <p:nvSpPr>
          <p:cNvPr id="5" name="Rectangle 6"/>
          <p:cNvSpPr>
            <a:spLocks noGrp="1"/>
          </p:cNvSpPr>
          <p:nvPr>
            <p:ph type="dt" sz="half" idx="10"/>
          </p:nvPr>
        </p:nvSpPr>
        <p:spPr/>
        <p:txBody>
          <a:bodyPr/>
          <a:lstStyle>
            <a:lvl1pPr>
              <a:defRPr/>
            </a:lvl1pPr>
          </a:lstStyle>
          <a:p>
            <a:pPr>
              <a:defRPr/>
            </a:pPr>
            <a:fld id="{A792111A-F62D-49C4-89F0-969CA00A41DA}" type="datetimeFigureOut">
              <a:rPr lang="en-US">
                <a:solidFill>
                  <a:prstClr val="black"/>
                </a:solidFill>
              </a:rPr>
              <a:pPr>
                <a:defRPr/>
              </a:pPr>
              <a:t>9/19/2015</a:t>
            </a:fld>
            <a:endParaRPr lang="en-US" dirty="0">
              <a:solidFill>
                <a:prstClr val="black"/>
              </a:solidFill>
            </a:endParaRPr>
          </a:p>
        </p:txBody>
      </p:sp>
      <p:sp>
        <p:nvSpPr>
          <p:cNvPr id="6" name="Rectangle 20"/>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Rectangle 21"/>
          <p:cNvSpPr>
            <a:spLocks noGrp="1"/>
          </p:cNvSpPr>
          <p:nvPr>
            <p:ph type="sldNum" sz="quarter" idx="12"/>
          </p:nvPr>
        </p:nvSpPr>
        <p:spPr/>
        <p:txBody>
          <a:bodyPr/>
          <a:lstStyle>
            <a:lvl1pPr>
              <a:defRPr/>
            </a:lvl1pPr>
          </a:lstStyle>
          <a:p>
            <a:pPr>
              <a:defRPr/>
            </a:pPr>
            <a:fld id="{1BA6658C-AE3D-4966-90D8-C940E1B1FFD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22794115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358775"/>
            <a:ext cx="8229600" cy="1143000"/>
          </a:xfrm>
        </p:spPr>
        <p:txBody>
          <a:bodyPr/>
          <a:lstStyle/>
          <a:p>
            <a:r>
              <a:rPr lang="it-IT"/>
              <a:t>Fare clic per modificare lo stile del titolo</a:t>
            </a:r>
          </a:p>
        </p:txBody>
      </p:sp>
      <p:sp>
        <p:nvSpPr>
          <p:cNvPr id="3" name="Segnaposto contenuto 2"/>
          <p:cNvSpPr>
            <a:spLocks noGrp="1"/>
          </p:cNvSpPr>
          <p:nvPr>
            <p:ph idx="1"/>
          </p:nvPr>
        </p:nvSpPr>
        <p:spPr>
          <a:xfrm>
            <a:off x="457200" y="1600200"/>
            <a:ext cx="8229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
          <p:cNvSpPr>
            <a:spLocks noGrp="1"/>
          </p:cNvSpPr>
          <p:nvPr>
            <p:ph type="dt" sz="half" idx="10"/>
          </p:nvPr>
        </p:nvSpPr>
        <p:spPr/>
        <p:txBody>
          <a:bodyPr/>
          <a:lstStyle>
            <a:lvl1pPr>
              <a:defRPr/>
            </a:lvl1pPr>
          </a:lstStyle>
          <a:p>
            <a:pPr>
              <a:defRPr/>
            </a:pPr>
            <a:fld id="{E48B867A-3147-4F9F-BC1F-FA55F86B131E}" type="datetimeFigureOut">
              <a:rPr lang="en-US">
                <a:solidFill>
                  <a:prstClr val="black"/>
                </a:solidFill>
              </a:rPr>
              <a:pPr>
                <a:defRPr/>
              </a:pPr>
              <a:t>9/19/2015</a:t>
            </a:fld>
            <a:endParaRPr lang="en-US" dirty="0">
              <a:solidFill>
                <a:prstClr val="black"/>
              </a:solidFill>
            </a:endParaRPr>
          </a:p>
        </p:txBody>
      </p:sp>
      <p:sp>
        <p:nvSpPr>
          <p:cNvPr id="5" name="Rectangle 20"/>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Rectangle 21"/>
          <p:cNvSpPr>
            <a:spLocks noGrp="1"/>
          </p:cNvSpPr>
          <p:nvPr>
            <p:ph type="sldNum" sz="quarter" idx="12"/>
          </p:nvPr>
        </p:nvSpPr>
        <p:spPr/>
        <p:txBody>
          <a:bodyPr/>
          <a:lstStyle>
            <a:lvl1pPr>
              <a:defRPr/>
            </a:lvl1pPr>
          </a:lstStyle>
          <a:p>
            <a:pPr>
              <a:defRPr/>
            </a:pPr>
            <a:fld id="{3B93F77D-20D9-4914-9667-AA88F4A182F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683360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914400" y="277813"/>
            <a:ext cx="77724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914400" y="1600200"/>
            <a:ext cx="3810000" cy="45307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876800" y="1600200"/>
            <a:ext cx="3810000" cy="45307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914400" y="6251575"/>
            <a:ext cx="1981200" cy="457200"/>
          </a:xfrm>
        </p:spPr>
        <p:txBody>
          <a:bodyPr/>
          <a:lstStyle>
            <a:lvl1pPr>
              <a:defRPr/>
            </a:lvl1pPr>
          </a:lstStyle>
          <a:p>
            <a:endParaRPr lang="it-IT">
              <a:solidFill>
                <a:prstClr val="black"/>
              </a:solidFill>
            </a:endParaRPr>
          </a:p>
        </p:txBody>
      </p:sp>
      <p:sp>
        <p:nvSpPr>
          <p:cNvPr id="6" name="Segnaposto piè di pagina 5"/>
          <p:cNvSpPr>
            <a:spLocks noGrp="1"/>
          </p:cNvSpPr>
          <p:nvPr>
            <p:ph type="ftr" sz="quarter" idx="11"/>
          </p:nvPr>
        </p:nvSpPr>
        <p:spPr>
          <a:xfrm>
            <a:off x="3352800" y="6248400"/>
            <a:ext cx="2971800" cy="457200"/>
          </a:xfrm>
        </p:spPr>
        <p:txBody>
          <a:bodyPr/>
          <a:lstStyle>
            <a:lvl1pPr>
              <a:defRPr/>
            </a:lvl1pPr>
          </a:lstStyle>
          <a:p>
            <a:endParaRPr lang="it-IT">
              <a:solidFill>
                <a:prstClr val="black"/>
              </a:solidFill>
            </a:endParaRPr>
          </a:p>
        </p:txBody>
      </p:sp>
      <p:sp>
        <p:nvSpPr>
          <p:cNvPr id="7" name="Segnaposto numero diapositiva 6"/>
          <p:cNvSpPr>
            <a:spLocks noGrp="1"/>
          </p:cNvSpPr>
          <p:nvPr>
            <p:ph type="sldNum" sz="quarter" idx="12"/>
          </p:nvPr>
        </p:nvSpPr>
        <p:spPr>
          <a:xfrm>
            <a:off x="6781800" y="6248400"/>
            <a:ext cx="1905000" cy="457200"/>
          </a:xfrm>
        </p:spPr>
        <p:txBody>
          <a:bodyPr/>
          <a:lstStyle>
            <a:lvl1pPr>
              <a:defRPr/>
            </a:lvl1pPr>
          </a:lstStyle>
          <a:p>
            <a:fld id="{A69774AA-D662-475B-958F-46C2598439F5}" type="slidenum">
              <a:rPr lang="it-IT">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285987737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685800" y="1981200"/>
            <a:ext cx="7772400" cy="4114800"/>
          </a:xfrm>
        </p:spPr>
        <p:txBody>
          <a:bodyPr/>
          <a:lstStyle/>
          <a:p>
            <a:endParaRPr lang="it-IT"/>
          </a:p>
        </p:txBody>
      </p:sp>
    </p:spTree>
    <p:extLst>
      <p:ext uri="{BB962C8B-B14F-4D97-AF65-F5344CB8AC3E}">
        <p14:creationId xmlns:p14="http://schemas.microsoft.com/office/powerpoint/2010/main" val="3200080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E55428C7-9B35-4212-B669-B1B860C64464}" type="datetimeFigureOut">
              <a:rPr lang="it-IT">
                <a:solidFill>
                  <a:prstClr val="black">
                    <a:tint val="75000"/>
                  </a:prstClr>
                </a:solidFill>
              </a:rPr>
              <a:pPr>
                <a:defRPr/>
              </a:pPr>
              <a:t>19/09/2015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2ACF29DD-7EF6-4E48-9D5B-F37823445630}"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8975858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40834097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extLst>
      <p:ext uri="{BB962C8B-B14F-4D97-AF65-F5344CB8AC3E}">
        <p14:creationId xmlns:p14="http://schemas.microsoft.com/office/powerpoint/2010/main" val="262569521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extLst>
      <p:ext uri="{BB962C8B-B14F-4D97-AF65-F5344CB8AC3E}">
        <p14:creationId xmlns:p14="http://schemas.microsoft.com/office/powerpoint/2010/main" val="395041953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en-US"/>
          </a:p>
        </p:txBody>
      </p:sp>
      <p:sp>
        <p:nvSpPr>
          <p:cNvPr id="3" name="Segnaposto tabella 2"/>
          <p:cNvSpPr>
            <a:spLocks noGrp="1"/>
          </p:cNvSpPr>
          <p:nvPr>
            <p:ph type="tbl" idx="1"/>
          </p:nvPr>
        </p:nvSpPr>
        <p:spPr>
          <a:xfrm>
            <a:off x="685800" y="1981200"/>
            <a:ext cx="7772400" cy="4114800"/>
          </a:xfrm>
        </p:spPr>
        <p:txBody>
          <a:bodyPr/>
          <a:lstStyle/>
          <a:p>
            <a:pPr lvl="0"/>
            <a:endParaRPr lang="en-US" noProof="0" smtClean="0"/>
          </a:p>
        </p:txBody>
      </p:sp>
    </p:spTree>
    <p:extLst>
      <p:ext uri="{BB962C8B-B14F-4D97-AF65-F5344CB8AC3E}">
        <p14:creationId xmlns:p14="http://schemas.microsoft.com/office/powerpoint/2010/main" val="380542598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en-US"/>
          </a:p>
        </p:txBody>
      </p:sp>
      <p:sp>
        <p:nvSpPr>
          <p:cNvPr id="3" name="Segnaposto grafico 2"/>
          <p:cNvSpPr>
            <a:spLocks noGrp="1"/>
          </p:cNvSpPr>
          <p:nvPr>
            <p:ph type="chart" idx="1"/>
          </p:nvPr>
        </p:nvSpPr>
        <p:spPr>
          <a:xfrm>
            <a:off x="685800" y="1981200"/>
            <a:ext cx="7772400" cy="4114800"/>
          </a:xfrm>
        </p:spPr>
        <p:txBody>
          <a:bodyPr/>
          <a:lstStyle/>
          <a:p>
            <a:pPr lvl="0"/>
            <a:endParaRPr lang="en-US" noProof="0" smtClean="0"/>
          </a:p>
        </p:txBody>
      </p:sp>
    </p:spTree>
    <p:extLst>
      <p:ext uri="{BB962C8B-B14F-4D97-AF65-F5344CB8AC3E}">
        <p14:creationId xmlns:p14="http://schemas.microsoft.com/office/powerpoint/2010/main" val="317746076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chartAndTx" preserve="1">
  <p:cSld name="Titolo, grafico e tes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en-US"/>
          </a:p>
        </p:txBody>
      </p:sp>
      <p:sp>
        <p:nvSpPr>
          <p:cNvPr id="3" name="Segnaposto grafico 2"/>
          <p:cNvSpPr>
            <a:spLocks noGrp="1"/>
          </p:cNvSpPr>
          <p:nvPr>
            <p:ph type="chart" sz="half" idx="1"/>
          </p:nvPr>
        </p:nvSpPr>
        <p:spPr>
          <a:xfrm>
            <a:off x="685800" y="1981200"/>
            <a:ext cx="3810000" cy="4114800"/>
          </a:xfrm>
        </p:spPr>
        <p:txBody>
          <a:bodyPr/>
          <a:lstStyle/>
          <a:p>
            <a:pPr lvl="0"/>
            <a:endParaRPr lang="en-US" noProof="0" smtClean="0"/>
          </a:p>
        </p:txBody>
      </p:sp>
      <p:sp>
        <p:nvSpPr>
          <p:cNvPr id="4" name="Segnaposto testo 3"/>
          <p:cNvSpPr>
            <a:spLocks noGrp="1"/>
          </p:cNvSpPr>
          <p:nvPr>
            <p:ph type="body" sz="half" idx="2"/>
          </p:nvPr>
        </p:nvSpPr>
        <p:spPr>
          <a:xfrm>
            <a:off x="46482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extLst>
      <p:ext uri="{BB962C8B-B14F-4D97-AF65-F5344CB8AC3E}">
        <p14:creationId xmlns:p14="http://schemas.microsoft.com/office/powerpoint/2010/main" val="106274158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0"/>
          </p:nvPr>
        </p:nvSpPr>
        <p:spPr>
          <a:xfrm>
            <a:off x="539750" y="6587481"/>
            <a:ext cx="4032250" cy="153888"/>
          </a:xfrm>
        </p:spPr>
        <p:txBody>
          <a:bodyPr tIns="0" rIns="0" bIns="0" anchor="b"/>
          <a:lstStyle>
            <a:lvl1pPr marL="0" indent="0">
              <a:spcAft>
                <a:spcPts val="0"/>
              </a:spcAft>
              <a:buNone/>
              <a:defRPr sz="1000"/>
            </a:lvl1pPr>
          </a:lstStyle>
          <a:p>
            <a:pPr lvl="0"/>
            <a:r>
              <a:rPr lang="it-IT" dirty="0" smtClean="0"/>
              <a:t>Fare clic per modificare stili del testo dello schema</a:t>
            </a:r>
          </a:p>
        </p:txBody>
      </p:sp>
      <p:sp>
        <p:nvSpPr>
          <p:cNvPr id="6" name="Text Placeholder 4"/>
          <p:cNvSpPr>
            <a:spLocks noGrp="1"/>
          </p:cNvSpPr>
          <p:nvPr>
            <p:ph type="body" sz="quarter" idx="11"/>
          </p:nvPr>
        </p:nvSpPr>
        <p:spPr>
          <a:xfrm>
            <a:off x="4572000" y="6587481"/>
            <a:ext cx="4026194" cy="153888"/>
          </a:xfrm>
        </p:spPr>
        <p:txBody>
          <a:bodyPr tIns="0" rIns="0" bIns="0" anchor="b"/>
          <a:lstStyle>
            <a:lvl1pPr marL="0" indent="0" algn="r">
              <a:spcAft>
                <a:spcPts val="0"/>
              </a:spcAft>
              <a:buNone/>
              <a:defRPr sz="1000"/>
            </a:lvl1pPr>
          </a:lstStyle>
          <a:p>
            <a:pPr lvl="0"/>
            <a:r>
              <a:rPr lang="it-IT" dirty="0" smtClean="0"/>
              <a:t>Fare clic per modificare stili del testo dello schema</a:t>
            </a:r>
          </a:p>
        </p:txBody>
      </p:sp>
    </p:spTree>
    <p:extLst>
      <p:ext uri="{BB962C8B-B14F-4D97-AF65-F5344CB8AC3E}">
        <p14:creationId xmlns:p14="http://schemas.microsoft.com/office/powerpoint/2010/main" val="137652786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440" y="2129984"/>
            <a:ext cx="7773120" cy="1470394"/>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2321" y="3885528"/>
            <a:ext cx="6400800" cy="1752664"/>
          </a:xfrm>
        </p:spPr>
        <p:txBody>
          <a:bodyPr/>
          <a:lstStyle>
            <a:lvl1pPr marL="0" indent="0" algn="ctr">
              <a:buNone/>
              <a:defRPr/>
            </a:lvl1pPr>
            <a:lvl2pPr marL="414511" indent="0" algn="ctr">
              <a:buNone/>
              <a:defRPr/>
            </a:lvl2pPr>
            <a:lvl3pPr marL="829022" indent="0" algn="ctr">
              <a:buNone/>
              <a:defRPr/>
            </a:lvl3pPr>
            <a:lvl4pPr marL="1243533" indent="0" algn="ctr">
              <a:buNone/>
              <a:defRPr/>
            </a:lvl4pPr>
            <a:lvl5pPr marL="1658044" indent="0" algn="ctr">
              <a:buNone/>
              <a:defRPr/>
            </a:lvl5pPr>
            <a:lvl6pPr marL="2072556" indent="0" algn="ctr">
              <a:buNone/>
              <a:defRPr/>
            </a:lvl6pPr>
            <a:lvl7pPr marL="2487067" indent="0" algn="ctr">
              <a:buNone/>
              <a:defRPr/>
            </a:lvl7pPr>
            <a:lvl8pPr marL="2901578" indent="0" algn="ctr">
              <a:buNone/>
              <a:defRPr/>
            </a:lvl8pPr>
            <a:lvl9pPr marL="3316089" indent="0" algn="ctr">
              <a:buNone/>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val="36813751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3236388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880" y="4406868"/>
            <a:ext cx="7771680" cy="1362383"/>
          </a:xfrm>
        </p:spPr>
        <p:txBody>
          <a:bodyPr anchor="t"/>
          <a:lstStyle>
            <a:lvl1pPr algn="l">
              <a:defRPr sz="36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880" y="2906225"/>
            <a:ext cx="7771680" cy="1500638"/>
          </a:xfrm>
        </p:spPr>
        <p:txBody>
          <a:bodyPr anchor="b"/>
          <a:lstStyle>
            <a:lvl1pPr marL="0" indent="0">
              <a:buNone/>
              <a:defRPr sz="1800"/>
            </a:lvl1pPr>
            <a:lvl2pPr marL="414511" indent="0">
              <a:buNone/>
              <a:defRPr sz="1600"/>
            </a:lvl2pPr>
            <a:lvl3pPr marL="829022" indent="0">
              <a:buNone/>
              <a:defRPr sz="1500"/>
            </a:lvl3pPr>
            <a:lvl4pPr marL="1243533" indent="0">
              <a:buNone/>
              <a:defRPr sz="1300"/>
            </a:lvl4pPr>
            <a:lvl5pPr marL="1658044" indent="0">
              <a:buNone/>
              <a:defRPr sz="1300"/>
            </a:lvl5pPr>
            <a:lvl6pPr marL="2072556" indent="0">
              <a:buNone/>
              <a:defRPr sz="1300"/>
            </a:lvl6pPr>
            <a:lvl7pPr marL="2487067" indent="0">
              <a:buNone/>
              <a:defRPr sz="1300"/>
            </a:lvl7pPr>
            <a:lvl8pPr marL="2901578" indent="0">
              <a:buNone/>
              <a:defRPr sz="1300"/>
            </a:lvl8pPr>
            <a:lvl9pPr marL="3316089" indent="0">
              <a:buNone/>
              <a:defRPr sz="1300"/>
            </a:lvl9pPr>
          </a:lstStyle>
          <a:p>
            <a:pPr lvl="0"/>
            <a:r>
              <a:rPr lang="it-IT" smtClean="0"/>
              <a:t>Fare clic per modificare stili del testo dello schema</a:t>
            </a:r>
          </a:p>
        </p:txBody>
      </p:sp>
    </p:spTree>
    <p:extLst>
      <p:ext uri="{BB962C8B-B14F-4D97-AF65-F5344CB8AC3E}">
        <p14:creationId xmlns:p14="http://schemas.microsoft.com/office/powerpoint/2010/main" val="1037131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7865308A-7A71-48BE-9E1D-DC40EF00DFDB}" type="datetimeFigureOut">
              <a:rPr lang="it-IT">
                <a:solidFill>
                  <a:prstClr val="black">
                    <a:tint val="75000"/>
                  </a:prstClr>
                </a:solidFill>
              </a:rPr>
              <a:pPr>
                <a:defRPr/>
              </a:pPr>
              <a:t>19/09/2015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5DF71521-9B62-4550-B406-2C36BC5B11B5}"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870774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71040" y="1906761"/>
            <a:ext cx="383328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2562" y="1906761"/>
            <a:ext cx="383472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6951822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922" y="275075"/>
            <a:ext cx="8229600" cy="1142039"/>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920" y="1535201"/>
            <a:ext cx="4039200" cy="639427"/>
          </a:xfrm>
        </p:spPr>
        <p:txBody>
          <a:bodyPr anchor="b"/>
          <a:lstStyle>
            <a:lvl1pPr marL="0" indent="0">
              <a:buNone/>
              <a:defRPr sz="2200" b="1"/>
            </a:lvl1pPr>
            <a:lvl2pPr marL="414511" indent="0">
              <a:buNone/>
              <a:defRPr sz="1800" b="1"/>
            </a:lvl2pPr>
            <a:lvl3pPr marL="829022" indent="0">
              <a:buNone/>
              <a:defRPr sz="1600" b="1"/>
            </a:lvl3pPr>
            <a:lvl4pPr marL="1243533" indent="0">
              <a:buNone/>
              <a:defRPr sz="1500" b="1"/>
            </a:lvl4pPr>
            <a:lvl5pPr marL="1658044" indent="0">
              <a:buNone/>
              <a:defRPr sz="1500" b="1"/>
            </a:lvl5pPr>
            <a:lvl6pPr marL="2072556" indent="0">
              <a:buNone/>
              <a:defRPr sz="1500" b="1"/>
            </a:lvl6pPr>
            <a:lvl7pPr marL="2487067" indent="0">
              <a:buNone/>
              <a:defRPr sz="1500" b="1"/>
            </a:lvl7pPr>
            <a:lvl8pPr marL="2901578" indent="0">
              <a:buNone/>
              <a:defRPr sz="1500" b="1"/>
            </a:lvl8pPr>
            <a:lvl9pPr marL="3316089" indent="0">
              <a:buNone/>
              <a:defRPr sz="15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442" y="1535201"/>
            <a:ext cx="4042080" cy="639427"/>
          </a:xfrm>
        </p:spPr>
        <p:txBody>
          <a:bodyPr anchor="b"/>
          <a:lstStyle>
            <a:lvl1pPr marL="0" indent="0">
              <a:buNone/>
              <a:defRPr sz="2200" b="1"/>
            </a:lvl1pPr>
            <a:lvl2pPr marL="414511" indent="0">
              <a:buNone/>
              <a:defRPr sz="1800" b="1"/>
            </a:lvl2pPr>
            <a:lvl3pPr marL="829022" indent="0">
              <a:buNone/>
              <a:defRPr sz="1600" b="1"/>
            </a:lvl3pPr>
            <a:lvl4pPr marL="1243533" indent="0">
              <a:buNone/>
              <a:defRPr sz="1500" b="1"/>
            </a:lvl4pPr>
            <a:lvl5pPr marL="1658044" indent="0">
              <a:buNone/>
              <a:defRPr sz="1500" b="1"/>
            </a:lvl5pPr>
            <a:lvl6pPr marL="2072556" indent="0">
              <a:buNone/>
              <a:defRPr sz="1500" b="1"/>
            </a:lvl6pPr>
            <a:lvl7pPr marL="2487067" indent="0">
              <a:buNone/>
              <a:defRPr sz="1500" b="1"/>
            </a:lvl7pPr>
            <a:lvl8pPr marL="2901578" indent="0">
              <a:buNone/>
              <a:defRPr sz="1500" b="1"/>
            </a:lvl8pPr>
            <a:lvl9pPr marL="3316089" indent="0">
              <a:buNone/>
              <a:defRPr sz="15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9946007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2379399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29829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920" y="273629"/>
            <a:ext cx="3008160" cy="1160762"/>
          </a:xfrm>
        </p:spPr>
        <p:txBody>
          <a:bodyPr anchor="b"/>
          <a:lstStyle>
            <a:lvl1pPr algn="l">
              <a:defRPr sz="1800" b="1"/>
            </a:lvl1pPr>
          </a:lstStyle>
          <a:p>
            <a:r>
              <a:rPr lang="it-IT" smtClean="0"/>
              <a:t>Fare clic per modificare lo stile del titolo</a:t>
            </a:r>
            <a:endParaRPr lang="it-IT"/>
          </a:p>
        </p:txBody>
      </p:sp>
      <p:sp>
        <p:nvSpPr>
          <p:cNvPr id="3" name="Segnaposto contenuto 2"/>
          <p:cNvSpPr>
            <a:spLocks noGrp="1"/>
          </p:cNvSpPr>
          <p:nvPr>
            <p:ph idx="1"/>
          </p:nvPr>
        </p:nvSpPr>
        <p:spPr>
          <a:xfrm>
            <a:off x="3575525" y="273633"/>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920" y="1434396"/>
            <a:ext cx="3008160" cy="4692013"/>
          </a:xfrm>
        </p:spPr>
        <p:txBody>
          <a:bodyPr/>
          <a:lstStyle>
            <a:lvl1pPr marL="0" indent="0">
              <a:buNone/>
              <a:defRPr sz="1300"/>
            </a:lvl1pPr>
            <a:lvl2pPr marL="414511" indent="0">
              <a:buNone/>
              <a:defRPr sz="1100"/>
            </a:lvl2pPr>
            <a:lvl3pPr marL="829022" indent="0">
              <a:buNone/>
              <a:defRPr sz="900"/>
            </a:lvl3pPr>
            <a:lvl4pPr marL="1243533" indent="0">
              <a:buNone/>
              <a:defRPr sz="800"/>
            </a:lvl4pPr>
            <a:lvl5pPr marL="1658044" indent="0">
              <a:buNone/>
              <a:defRPr sz="800"/>
            </a:lvl5pPr>
            <a:lvl6pPr marL="2072556" indent="0">
              <a:buNone/>
              <a:defRPr sz="800"/>
            </a:lvl6pPr>
            <a:lvl7pPr marL="2487067" indent="0">
              <a:buNone/>
              <a:defRPr sz="800"/>
            </a:lvl7pPr>
            <a:lvl8pPr marL="2901578" indent="0">
              <a:buNone/>
              <a:defRPr sz="800"/>
            </a:lvl8pPr>
            <a:lvl9pPr marL="3316089" indent="0">
              <a:buNone/>
              <a:defRPr sz="800"/>
            </a:lvl9pPr>
          </a:lstStyle>
          <a:p>
            <a:pPr lvl="0"/>
            <a:r>
              <a:rPr lang="it-IT" smtClean="0"/>
              <a:t>Fare clic per modificare stili del testo dello schema</a:t>
            </a:r>
          </a:p>
        </p:txBody>
      </p:sp>
    </p:spTree>
    <p:extLst>
      <p:ext uri="{BB962C8B-B14F-4D97-AF65-F5344CB8AC3E}">
        <p14:creationId xmlns:p14="http://schemas.microsoft.com/office/powerpoint/2010/main" val="23582431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805" y="4800026"/>
            <a:ext cx="5486400" cy="567420"/>
          </a:xfrm>
        </p:spPr>
        <p:txBody>
          <a:bodyPr anchor="b"/>
          <a:lstStyle>
            <a:lvl1pPr algn="l">
              <a:defRPr sz="18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805" y="612065"/>
            <a:ext cx="5486400" cy="4115952"/>
          </a:xfrm>
        </p:spPr>
        <p:txBody>
          <a:bodyPr/>
          <a:lstStyle>
            <a:lvl1pPr marL="0" indent="0">
              <a:buNone/>
              <a:defRPr sz="2900"/>
            </a:lvl1pPr>
            <a:lvl2pPr marL="414511" indent="0">
              <a:buNone/>
              <a:defRPr sz="2500"/>
            </a:lvl2pPr>
            <a:lvl3pPr marL="829022" indent="0">
              <a:buNone/>
              <a:defRPr sz="2200"/>
            </a:lvl3pPr>
            <a:lvl4pPr marL="1243533" indent="0">
              <a:buNone/>
              <a:defRPr sz="1800"/>
            </a:lvl4pPr>
            <a:lvl5pPr marL="1658044" indent="0">
              <a:buNone/>
              <a:defRPr sz="1800"/>
            </a:lvl5pPr>
            <a:lvl6pPr marL="2072556" indent="0">
              <a:buNone/>
              <a:defRPr sz="1800"/>
            </a:lvl6pPr>
            <a:lvl7pPr marL="2487067" indent="0">
              <a:buNone/>
              <a:defRPr sz="1800"/>
            </a:lvl7pPr>
            <a:lvl8pPr marL="2901578" indent="0">
              <a:buNone/>
              <a:defRPr sz="1800"/>
            </a:lvl8pPr>
            <a:lvl9pPr marL="3316089" indent="0">
              <a:buNone/>
              <a:defRPr sz="1800"/>
            </a:lvl9pPr>
          </a:lstStyle>
          <a:p>
            <a:pPr lvl="0"/>
            <a:endParaRPr lang="it-IT" noProof="0"/>
          </a:p>
        </p:txBody>
      </p:sp>
      <p:sp>
        <p:nvSpPr>
          <p:cNvPr id="4" name="Segnaposto testo 3"/>
          <p:cNvSpPr>
            <a:spLocks noGrp="1"/>
          </p:cNvSpPr>
          <p:nvPr>
            <p:ph type="body" sz="half" idx="2"/>
          </p:nvPr>
        </p:nvSpPr>
        <p:spPr>
          <a:xfrm>
            <a:off x="1792805" y="5367444"/>
            <a:ext cx="5486400" cy="805044"/>
          </a:xfrm>
        </p:spPr>
        <p:txBody>
          <a:bodyPr/>
          <a:lstStyle>
            <a:lvl1pPr marL="0" indent="0">
              <a:buNone/>
              <a:defRPr sz="1300"/>
            </a:lvl1pPr>
            <a:lvl2pPr marL="414511" indent="0">
              <a:buNone/>
              <a:defRPr sz="1100"/>
            </a:lvl2pPr>
            <a:lvl3pPr marL="829022" indent="0">
              <a:buNone/>
              <a:defRPr sz="900"/>
            </a:lvl3pPr>
            <a:lvl4pPr marL="1243533" indent="0">
              <a:buNone/>
              <a:defRPr sz="800"/>
            </a:lvl4pPr>
            <a:lvl5pPr marL="1658044" indent="0">
              <a:buNone/>
              <a:defRPr sz="800"/>
            </a:lvl5pPr>
            <a:lvl6pPr marL="2072556" indent="0">
              <a:buNone/>
              <a:defRPr sz="800"/>
            </a:lvl6pPr>
            <a:lvl7pPr marL="2487067" indent="0">
              <a:buNone/>
              <a:defRPr sz="800"/>
            </a:lvl7pPr>
            <a:lvl8pPr marL="2901578" indent="0">
              <a:buNone/>
              <a:defRPr sz="800"/>
            </a:lvl8pPr>
            <a:lvl9pPr marL="3316089" indent="0">
              <a:buNone/>
              <a:defRPr sz="800"/>
            </a:lvl9pPr>
          </a:lstStyle>
          <a:p>
            <a:pPr lvl="0"/>
            <a:r>
              <a:rPr lang="it-IT" smtClean="0"/>
              <a:t>Fare clic per modificare stili del testo dello schema</a:t>
            </a:r>
          </a:p>
        </p:txBody>
      </p:sp>
    </p:spTree>
    <p:extLst>
      <p:ext uri="{BB962C8B-B14F-4D97-AF65-F5344CB8AC3E}">
        <p14:creationId xmlns:p14="http://schemas.microsoft.com/office/powerpoint/2010/main" val="35211726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3153322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26082" y="568860"/>
            <a:ext cx="1951200" cy="5656914"/>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71040" y="568860"/>
            <a:ext cx="5716800" cy="5656914"/>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5907873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lvl1pPr>
              <a:defRPr b="1" i="1"/>
            </a:lvl1pPr>
          </a:lstStyle>
          <a:p>
            <a:pPr>
              <a:defRPr/>
            </a:pPr>
            <a:fld id="{8D80CE62-8A8F-4591-B3F1-81A76506FA19}" type="datetimeFigureOut">
              <a:rPr lang="fr-FR"/>
              <a:pPr>
                <a:defRPr/>
              </a:pPr>
              <a:t>19/09/2015</a:t>
            </a:fld>
            <a:endParaRPr lang="fr-FR"/>
          </a:p>
        </p:txBody>
      </p:sp>
      <p:sp>
        <p:nvSpPr>
          <p:cNvPr id="5" name="Footer Placeholder 4"/>
          <p:cNvSpPr>
            <a:spLocks noGrp="1"/>
          </p:cNvSpPr>
          <p:nvPr>
            <p:ph type="ftr" sz="quarter" idx="11"/>
          </p:nvPr>
        </p:nvSpPr>
        <p:spPr/>
        <p:txBody>
          <a:bodyPr/>
          <a:lstStyle>
            <a:lvl1pPr>
              <a:defRPr b="1" i="1"/>
            </a:lvl1pPr>
          </a:lstStyle>
          <a:p>
            <a:pPr>
              <a:defRPr/>
            </a:pPr>
            <a:endParaRPr lang="fr-FR"/>
          </a:p>
        </p:txBody>
      </p:sp>
      <p:sp>
        <p:nvSpPr>
          <p:cNvPr id="6" name="Slide Number Placeholder 5"/>
          <p:cNvSpPr>
            <a:spLocks noGrp="1"/>
          </p:cNvSpPr>
          <p:nvPr>
            <p:ph type="sldNum" sz="quarter" idx="12"/>
          </p:nvPr>
        </p:nvSpPr>
        <p:spPr/>
        <p:txBody>
          <a:bodyPr/>
          <a:lstStyle>
            <a:lvl1pPr>
              <a:defRPr b="1" i="1"/>
            </a:lvl1pPr>
          </a:lstStyle>
          <a:p>
            <a:pPr>
              <a:defRPr/>
            </a:pPr>
            <a:fld id="{ED925AEB-DF1C-4C3F-8A06-D7EAF033CDB8}" type="slidenum">
              <a:rPr lang="fr-FR"/>
              <a:pPr>
                <a:defRPr/>
              </a:pPr>
              <a:t>‹N›</a:t>
            </a:fld>
            <a:endParaRPr lang="fr-FR"/>
          </a:p>
        </p:txBody>
      </p:sp>
    </p:spTree>
    <p:extLst>
      <p:ext uri="{BB962C8B-B14F-4D97-AF65-F5344CB8AC3E}">
        <p14:creationId xmlns:p14="http://schemas.microsoft.com/office/powerpoint/2010/main" val="35335600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b="1" i="1"/>
            </a:lvl1pPr>
          </a:lstStyle>
          <a:p>
            <a:pPr>
              <a:defRPr/>
            </a:pPr>
            <a:fld id="{185D653A-6BB4-4551-B88F-9C0DEAE6BA0D}" type="datetimeFigureOut">
              <a:rPr lang="fr-FR"/>
              <a:pPr>
                <a:defRPr/>
              </a:pPr>
              <a:t>19/09/2015</a:t>
            </a:fld>
            <a:endParaRPr lang="fr-FR"/>
          </a:p>
        </p:txBody>
      </p:sp>
      <p:sp>
        <p:nvSpPr>
          <p:cNvPr id="5" name="Footer Placeholder 4"/>
          <p:cNvSpPr>
            <a:spLocks noGrp="1"/>
          </p:cNvSpPr>
          <p:nvPr>
            <p:ph type="ftr" sz="quarter" idx="11"/>
          </p:nvPr>
        </p:nvSpPr>
        <p:spPr/>
        <p:txBody>
          <a:bodyPr/>
          <a:lstStyle>
            <a:lvl1pPr>
              <a:defRPr b="1" i="1"/>
            </a:lvl1pPr>
          </a:lstStyle>
          <a:p>
            <a:pPr>
              <a:defRPr/>
            </a:pPr>
            <a:endParaRPr lang="fr-FR"/>
          </a:p>
        </p:txBody>
      </p:sp>
      <p:sp>
        <p:nvSpPr>
          <p:cNvPr id="6" name="Slide Number Placeholder 5"/>
          <p:cNvSpPr>
            <a:spLocks noGrp="1"/>
          </p:cNvSpPr>
          <p:nvPr>
            <p:ph type="sldNum" sz="quarter" idx="12"/>
          </p:nvPr>
        </p:nvSpPr>
        <p:spPr/>
        <p:txBody>
          <a:bodyPr/>
          <a:lstStyle>
            <a:lvl1pPr>
              <a:defRPr b="1" i="1"/>
            </a:lvl1pPr>
          </a:lstStyle>
          <a:p>
            <a:pPr>
              <a:defRPr/>
            </a:pPr>
            <a:fld id="{650303AB-963B-44DC-90B1-3FF99BA48A6C}" type="slidenum">
              <a:rPr lang="fr-FR"/>
              <a:pPr>
                <a:defRPr/>
              </a:pPr>
              <a:t>‹N›</a:t>
            </a:fld>
            <a:endParaRPr lang="fr-FR"/>
          </a:p>
        </p:txBody>
      </p:sp>
    </p:spTree>
    <p:extLst>
      <p:ext uri="{BB962C8B-B14F-4D97-AF65-F5344CB8AC3E}">
        <p14:creationId xmlns:p14="http://schemas.microsoft.com/office/powerpoint/2010/main" val="282438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B1D191D4-053B-41E4-AB4A-4215224543CD}" type="datetimeFigureOut">
              <a:rPr lang="it-IT">
                <a:solidFill>
                  <a:prstClr val="black">
                    <a:tint val="75000"/>
                  </a:prstClr>
                </a:solidFill>
              </a:rPr>
              <a:pPr>
                <a:defRPr/>
              </a:pPr>
              <a:t>19/09/2015</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4350EACC-B3A9-49C6-A254-9FF18616E313}"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0427469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b="1" i="1"/>
            </a:lvl1pPr>
          </a:lstStyle>
          <a:p>
            <a:pPr>
              <a:defRPr/>
            </a:pPr>
            <a:fld id="{A8B816FB-1FF9-404D-9DEB-4ADF27674FE0}" type="datetimeFigureOut">
              <a:rPr lang="fr-FR"/>
              <a:pPr>
                <a:defRPr/>
              </a:pPr>
              <a:t>19/09/2015</a:t>
            </a:fld>
            <a:endParaRPr lang="fr-FR"/>
          </a:p>
        </p:txBody>
      </p:sp>
      <p:sp>
        <p:nvSpPr>
          <p:cNvPr id="5" name="Footer Placeholder 4"/>
          <p:cNvSpPr>
            <a:spLocks noGrp="1"/>
          </p:cNvSpPr>
          <p:nvPr>
            <p:ph type="ftr" sz="quarter" idx="11"/>
          </p:nvPr>
        </p:nvSpPr>
        <p:spPr/>
        <p:txBody>
          <a:bodyPr/>
          <a:lstStyle>
            <a:lvl1pPr>
              <a:defRPr b="1" i="1"/>
            </a:lvl1pPr>
          </a:lstStyle>
          <a:p>
            <a:pPr>
              <a:defRPr/>
            </a:pPr>
            <a:endParaRPr lang="fr-FR"/>
          </a:p>
        </p:txBody>
      </p:sp>
      <p:sp>
        <p:nvSpPr>
          <p:cNvPr id="6" name="Slide Number Placeholder 5"/>
          <p:cNvSpPr>
            <a:spLocks noGrp="1"/>
          </p:cNvSpPr>
          <p:nvPr>
            <p:ph type="sldNum" sz="quarter" idx="12"/>
          </p:nvPr>
        </p:nvSpPr>
        <p:spPr/>
        <p:txBody>
          <a:bodyPr/>
          <a:lstStyle>
            <a:lvl1pPr>
              <a:defRPr b="1" i="1"/>
            </a:lvl1pPr>
          </a:lstStyle>
          <a:p>
            <a:pPr>
              <a:defRPr/>
            </a:pPr>
            <a:fld id="{B629BAE4-F9E3-4DFD-B3EC-CC5544B38922}" type="slidenum">
              <a:rPr lang="fr-FR"/>
              <a:pPr>
                <a:defRPr/>
              </a:pPr>
              <a:t>‹N›</a:t>
            </a:fld>
            <a:endParaRPr lang="fr-FR"/>
          </a:p>
        </p:txBody>
      </p:sp>
    </p:spTree>
    <p:extLst>
      <p:ext uri="{BB962C8B-B14F-4D97-AF65-F5344CB8AC3E}">
        <p14:creationId xmlns:p14="http://schemas.microsoft.com/office/powerpoint/2010/main" val="26583090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3"/>
          <p:cNvSpPr>
            <a:spLocks noGrp="1"/>
          </p:cNvSpPr>
          <p:nvPr>
            <p:ph type="dt" sz="half" idx="10"/>
          </p:nvPr>
        </p:nvSpPr>
        <p:spPr/>
        <p:txBody>
          <a:bodyPr/>
          <a:lstStyle>
            <a:lvl1pPr>
              <a:defRPr b="1" i="1"/>
            </a:lvl1pPr>
          </a:lstStyle>
          <a:p>
            <a:pPr>
              <a:defRPr/>
            </a:pPr>
            <a:fld id="{D67EC60A-2CA9-42CD-AC77-ED1986FE3753}" type="datetimeFigureOut">
              <a:rPr lang="fr-FR"/>
              <a:pPr>
                <a:defRPr/>
              </a:pPr>
              <a:t>19/09/2015</a:t>
            </a:fld>
            <a:endParaRPr lang="fr-FR"/>
          </a:p>
        </p:txBody>
      </p:sp>
      <p:sp>
        <p:nvSpPr>
          <p:cNvPr id="6" name="Footer Placeholder 4"/>
          <p:cNvSpPr>
            <a:spLocks noGrp="1"/>
          </p:cNvSpPr>
          <p:nvPr>
            <p:ph type="ftr" sz="quarter" idx="11"/>
          </p:nvPr>
        </p:nvSpPr>
        <p:spPr/>
        <p:txBody>
          <a:bodyPr/>
          <a:lstStyle>
            <a:lvl1pPr>
              <a:defRPr b="1" i="1"/>
            </a:lvl1pPr>
          </a:lstStyle>
          <a:p>
            <a:pPr>
              <a:defRPr/>
            </a:pPr>
            <a:endParaRPr lang="fr-FR"/>
          </a:p>
        </p:txBody>
      </p:sp>
      <p:sp>
        <p:nvSpPr>
          <p:cNvPr id="7" name="Slide Number Placeholder 5"/>
          <p:cNvSpPr>
            <a:spLocks noGrp="1"/>
          </p:cNvSpPr>
          <p:nvPr>
            <p:ph type="sldNum" sz="quarter" idx="12"/>
          </p:nvPr>
        </p:nvSpPr>
        <p:spPr/>
        <p:txBody>
          <a:bodyPr/>
          <a:lstStyle>
            <a:lvl1pPr>
              <a:defRPr b="1" i="1"/>
            </a:lvl1pPr>
          </a:lstStyle>
          <a:p>
            <a:pPr>
              <a:defRPr/>
            </a:pPr>
            <a:fld id="{7243FF20-25A3-4902-A2A0-3776FF72F47E}" type="slidenum">
              <a:rPr lang="fr-FR"/>
              <a:pPr>
                <a:defRPr/>
              </a:pPr>
              <a:t>‹N›</a:t>
            </a:fld>
            <a:endParaRPr lang="fr-FR"/>
          </a:p>
        </p:txBody>
      </p:sp>
    </p:spTree>
    <p:extLst>
      <p:ext uri="{BB962C8B-B14F-4D97-AF65-F5344CB8AC3E}">
        <p14:creationId xmlns:p14="http://schemas.microsoft.com/office/powerpoint/2010/main" val="19380726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3"/>
          <p:cNvSpPr>
            <a:spLocks noGrp="1"/>
          </p:cNvSpPr>
          <p:nvPr>
            <p:ph type="dt" sz="half" idx="10"/>
          </p:nvPr>
        </p:nvSpPr>
        <p:spPr/>
        <p:txBody>
          <a:bodyPr/>
          <a:lstStyle>
            <a:lvl1pPr>
              <a:defRPr b="1" i="1"/>
            </a:lvl1pPr>
          </a:lstStyle>
          <a:p>
            <a:pPr>
              <a:defRPr/>
            </a:pPr>
            <a:fld id="{284229C7-CE4E-4EA3-A27A-D87ABCF74D98}" type="datetimeFigureOut">
              <a:rPr lang="fr-FR"/>
              <a:pPr>
                <a:defRPr/>
              </a:pPr>
              <a:t>19/09/2015</a:t>
            </a:fld>
            <a:endParaRPr lang="fr-FR"/>
          </a:p>
        </p:txBody>
      </p:sp>
      <p:sp>
        <p:nvSpPr>
          <p:cNvPr id="8" name="Footer Placeholder 4"/>
          <p:cNvSpPr>
            <a:spLocks noGrp="1"/>
          </p:cNvSpPr>
          <p:nvPr>
            <p:ph type="ftr" sz="quarter" idx="11"/>
          </p:nvPr>
        </p:nvSpPr>
        <p:spPr/>
        <p:txBody>
          <a:bodyPr/>
          <a:lstStyle>
            <a:lvl1pPr>
              <a:defRPr b="1" i="1"/>
            </a:lvl1pPr>
          </a:lstStyle>
          <a:p>
            <a:pPr>
              <a:defRPr/>
            </a:pPr>
            <a:endParaRPr lang="fr-FR"/>
          </a:p>
        </p:txBody>
      </p:sp>
      <p:sp>
        <p:nvSpPr>
          <p:cNvPr id="9" name="Slide Number Placeholder 5"/>
          <p:cNvSpPr>
            <a:spLocks noGrp="1"/>
          </p:cNvSpPr>
          <p:nvPr>
            <p:ph type="sldNum" sz="quarter" idx="12"/>
          </p:nvPr>
        </p:nvSpPr>
        <p:spPr/>
        <p:txBody>
          <a:bodyPr/>
          <a:lstStyle>
            <a:lvl1pPr>
              <a:defRPr b="1" i="1"/>
            </a:lvl1pPr>
          </a:lstStyle>
          <a:p>
            <a:pPr>
              <a:defRPr/>
            </a:pPr>
            <a:fld id="{53D5A5AA-8049-4B96-84F5-DEB1417ECEE9}" type="slidenum">
              <a:rPr lang="fr-FR"/>
              <a:pPr>
                <a:defRPr/>
              </a:pPr>
              <a:t>‹N›</a:t>
            </a:fld>
            <a:endParaRPr lang="fr-FR"/>
          </a:p>
        </p:txBody>
      </p:sp>
    </p:spTree>
    <p:extLst>
      <p:ext uri="{BB962C8B-B14F-4D97-AF65-F5344CB8AC3E}">
        <p14:creationId xmlns:p14="http://schemas.microsoft.com/office/powerpoint/2010/main" val="26605564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3"/>
          <p:cNvSpPr>
            <a:spLocks noGrp="1"/>
          </p:cNvSpPr>
          <p:nvPr>
            <p:ph type="dt" sz="half" idx="10"/>
          </p:nvPr>
        </p:nvSpPr>
        <p:spPr/>
        <p:txBody>
          <a:bodyPr/>
          <a:lstStyle>
            <a:lvl1pPr>
              <a:defRPr b="1" i="1"/>
            </a:lvl1pPr>
          </a:lstStyle>
          <a:p>
            <a:pPr>
              <a:defRPr/>
            </a:pPr>
            <a:fld id="{1F034C44-80AF-4423-9CAE-804E61E3378D}" type="datetimeFigureOut">
              <a:rPr lang="fr-FR"/>
              <a:pPr>
                <a:defRPr/>
              </a:pPr>
              <a:t>19/09/2015</a:t>
            </a:fld>
            <a:endParaRPr lang="fr-FR"/>
          </a:p>
        </p:txBody>
      </p:sp>
      <p:sp>
        <p:nvSpPr>
          <p:cNvPr id="4" name="Footer Placeholder 4"/>
          <p:cNvSpPr>
            <a:spLocks noGrp="1"/>
          </p:cNvSpPr>
          <p:nvPr>
            <p:ph type="ftr" sz="quarter" idx="11"/>
          </p:nvPr>
        </p:nvSpPr>
        <p:spPr/>
        <p:txBody>
          <a:bodyPr/>
          <a:lstStyle>
            <a:lvl1pPr>
              <a:defRPr b="1" i="1"/>
            </a:lvl1pPr>
          </a:lstStyle>
          <a:p>
            <a:pPr>
              <a:defRPr/>
            </a:pPr>
            <a:endParaRPr lang="fr-FR"/>
          </a:p>
        </p:txBody>
      </p:sp>
      <p:sp>
        <p:nvSpPr>
          <p:cNvPr id="5" name="Slide Number Placeholder 5"/>
          <p:cNvSpPr>
            <a:spLocks noGrp="1"/>
          </p:cNvSpPr>
          <p:nvPr>
            <p:ph type="sldNum" sz="quarter" idx="12"/>
          </p:nvPr>
        </p:nvSpPr>
        <p:spPr/>
        <p:txBody>
          <a:bodyPr/>
          <a:lstStyle>
            <a:lvl1pPr>
              <a:defRPr b="1" i="1"/>
            </a:lvl1pPr>
          </a:lstStyle>
          <a:p>
            <a:pPr>
              <a:defRPr/>
            </a:pPr>
            <a:fld id="{7F477ECA-6564-4054-A782-631BE1BBC6BC}" type="slidenum">
              <a:rPr lang="fr-FR"/>
              <a:pPr>
                <a:defRPr/>
              </a:pPr>
              <a:t>‹N›</a:t>
            </a:fld>
            <a:endParaRPr lang="fr-FR"/>
          </a:p>
        </p:txBody>
      </p:sp>
    </p:spTree>
    <p:extLst>
      <p:ext uri="{BB962C8B-B14F-4D97-AF65-F5344CB8AC3E}">
        <p14:creationId xmlns:p14="http://schemas.microsoft.com/office/powerpoint/2010/main" val="5821770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b="1" i="1"/>
            </a:lvl1pPr>
          </a:lstStyle>
          <a:p>
            <a:pPr>
              <a:defRPr/>
            </a:pPr>
            <a:fld id="{9B8E6230-F6AB-46F2-82DE-C3D8D87A40EB}" type="datetimeFigureOut">
              <a:rPr lang="fr-FR"/>
              <a:pPr>
                <a:defRPr/>
              </a:pPr>
              <a:t>19/09/2015</a:t>
            </a:fld>
            <a:endParaRPr lang="fr-FR"/>
          </a:p>
        </p:txBody>
      </p:sp>
      <p:sp>
        <p:nvSpPr>
          <p:cNvPr id="3" name="Footer Placeholder 4"/>
          <p:cNvSpPr>
            <a:spLocks noGrp="1"/>
          </p:cNvSpPr>
          <p:nvPr>
            <p:ph type="ftr" sz="quarter" idx="11"/>
          </p:nvPr>
        </p:nvSpPr>
        <p:spPr/>
        <p:txBody>
          <a:bodyPr/>
          <a:lstStyle>
            <a:lvl1pPr>
              <a:defRPr b="1" i="1"/>
            </a:lvl1pPr>
          </a:lstStyle>
          <a:p>
            <a:pPr>
              <a:defRPr/>
            </a:pPr>
            <a:endParaRPr lang="fr-FR"/>
          </a:p>
        </p:txBody>
      </p:sp>
      <p:sp>
        <p:nvSpPr>
          <p:cNvPr id="4" name="Slide Number Placeholder 5"/>
          <p:cNvSpPr>
            <a:spLocks noGrp="1"/>
          </p:cNvSpPr>
          <p:nvPr>
            <p:ph type="sldNum" sz="quarter" idx="12"/>
          </p:nvPr>
        </p:nvSpPr>
        <p:spPr/>
        <p:txBody>
          <a:bodyPr/>
          <a:lstStyle>
            <a:lvl1pPr>
              <a:defRPr b="1" i="1"/>
            </a:lvl1pPr>
          </a:lstStyle>
          <a:p>
            <a:pPr>
              <a:defRPr/>
            </a:pPr>
            <a:fld id="{B3376B49-65DE-4AAE-97D2-A0D2B84344EE}" type="slidenum">
              <a:rPr lang="fr-FR"/>
              <a:pPr>
                <a:defRPr/>
              </a:pPr>
              <a:t>‹N›</a:t>
            </a:fld>
            <a:endParaRPr lang="fr-FR"/>
          </a:p>
        </p:txBody>
      </p:sp>
    </p:spTree>
    <p:extLst>
      <p:ext uri="{BB962C8B-B14F-4D97-AF65-F5344CB8AC3E}">
        <p14:creationId xmlns:p14="http://schemas.microsoft.com/office/powerpoint/2010/main" val="34306968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b="1" i="1"/>
            </a:lvl1pPr>
          </a:lstStyle>
          <a:p>
            <a:pPr>
              <a:defRPr/>
            </a:pPr>
            <a:fld id="{A7D8095A-79D2-4777-857C-CE819D9F8570}" type="datetimeFigureOut">
              <a:rPr lang="fr-FR"/>
              <a:pPr>
                <a:defRPr/>
              </a:pPr>
              <a:t>19/09/2015</a:t>
            </a:fld>
            <a:endParaRPr lang="fr-FR"/>
          </a:p>
        </p:txBody>
      </p:sp>
      <p:sp>
        <p:nvSpPr>
          <p:cNvPr id="6" name="Footer Placeholder 4"/>
          <p:cNvSpPr>
            <a:spLocks noGrp="1"/>
          </p:cNvSpPr>
          <p:nvPr>
            <p:ph type="ftr" sz="quarter" idx="11"/>
          </p:nvPr>
        </p:nvSpPr>
        <p:spPr/>
        <p:txBody>
          <a:bodyPr/>
          <a:lstStyle>
            <a:lvl1pPr>
              <a:defRPr b="1" i="1"/>
            </a:lvl1pPr>
          </a:lstStyle>
          <a:p>
            <a:pPr>
              <a:defRPr/>
            </a:pPr>
            <a:endParaRPr lang="fr-FR"/>
          </a:p>
        </p:txBody>
      </p:sp>
      <p:sp>
        <p:nvSpPr>
          <p:cNvPr id="7" name="Slide Number Placeholder 5"/>
          <p:cNvSpPr>
            <a:spLocks noGrp="1"/>
          </p:cNvSpPr>
          <p:nvPr>
            <p:ph type="sldNum" sz="quarter" idx="12"/>
          </p:nvPr>
        </p:nvSpPr>
        <p:spPr/>
        <p:txBody>
          <a:bodyPr/>
          <a:lstStyle>
            <a:lvl1pPr>
              <a:defRPr b="1" i="1"/>
            </a:lvl1pPr>
          </a:lstStyle>
          <a:p>
            <a:pPr>
              <a:defRPr/>
            </a:pPr>
            <a:fld id="{5F6AB2E4-2A73-408A-88BF-6F8BED15680B}" type="slidenum">
              <a:rPr lang="fr-FR"/>
              <a:pPr>
                <a:defRPr/>
              </a:pPr>
              <a:t>‹N›</a:t>
            </a:fld>
            <a:endParaRPr lang="fr-FR"/>
          </a:p>
        </p:txBody>
      </p:sp>
    </p:spTree>
    <p:extLst>
      <p:ext uri="{BB962C8B-B14F-4D97-AF65-F5344CB8AC3E}">
        <p14:creationId xmlns:p14="http://schemas.microsoft.com/office/powerpoint/2010/main" val="39143392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b="1" i="1"/>
            </a:lvl1pPr>
          </a:lstStyle>
          <a:p>
            <a:pPr>
              <a:defRPr/>
            </a:pPr>
            <a:fld id="{35F347FC-B867-48AB-9C0D-0E4E64CDE6D4}" type="datetimeFigureOut">
              <a:rPr lang="fr-FR"/>
              <a:pPr>
                <a:defRPr/>
              </a:pPr>
              <a:t>19/09/2015</a:t>
            </a:fld>
            <a:endParaRPr lang="fr-FR"/>
          </a:p>
        </p:txBody>
      </p:sp>
      <p:sp>
        <p:nvSpPr>
          <p:cNvPr id="6" name="Footer Placeholder 4"/>
          <p:cNvSpPr>
            <a:spLocks noGrp="1"/>
          </p:cNvSpPr>
          <p:nvPr>
            <p:ph type="ftr" sz="quarter" idx="11"/>
          </p:nvPr>
        </p:nvSpPr>
        <p:spPr/>
        <p:txBody>
          <a:bodyPr/>
          <a:lstStyle>
            <a:lvl1pPr>
              <a:defRPr b="1" i="1"/>
            </a:lvl1pPr>
          </a:lstStyle>
          <a:p>
            <a:pPr>
              <a:defRPr/>
            </a:pPr>
            <a:endParaRPr lang="fr-FR"/>
          </a:p>
        </p:txBody>
      </p:sp>
      <p:sp>
        <p:nvSpPr>
          <p:cNvPr id="7" name="Slide Number Placeholder 5"/>
          <p:cNvSpPr>
            <a:spLocks noGrp="1"/>
          </p:cNvSpPr>
          <p:nvPr>
            <p:ph type="sldNum" sz="quarter" idx="12"/>
          </p:nvPr>
        </p:nvSpPr>
        <p:spPr/>
        <p:txBody>
          <a:bodyPr/>
          <a:lstStyle>
            <a:lvl1pPr>
              <a:defRPr b="1" i="1"/>
            </a:lvl1pPr>
          </a:lstStyle>
          <a:p>
            <a:pPr>
              <a:defRPr/>
            </a:pPr>
            <a:fld id="{031EB4C3-CDF9-43DC-993D-F10A45108D3D}" type="slidenum">
              <a:rPr lang="fr-FR"/>
              <a:pPr>
                <a:defRPr/>
              </a:pPr>
              <a:t>‹N›</a:t>
            </a:fld>
            <a:endParaRPr lang="fr-FR"/>
          </a:p>
        </p:txBody>
      </p:sp>
    </p:spTree>
    <p:extLst>
      <p:ext uri="{BB962C8B-B14F-4D97-AF65-F5344CB8AC3E}">
        <p14:creationId xmlns:p14="http://schemas.microsoft.com/office/powerpoint/2010/main" val="30918002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b="1" i="1"/>
            </a:lvl1pPr>
          </a:lstStyle>
          <a:p>
            <a:pPr>
              <a:defRPr/>
            </a:pPr>
            <a:fld id="{AFBEB864-324D-49D3-8C14-A82E6480D810}" type="datetimeFigureOut">
              <a:rPr lang="fr-FR"/>
              <a:pPr>
                <a:defRPr/>
              </a:pPr>
              <a:t>19/09/2015</a:t>
            </a:fld>
            <a:endParaRPr lang="fr-FR"/>
          </a:p>
        </p:txBody>
      </p:sp>
      <p:sp>
        <p:nvSpPr>
          <p:cNvPr id="5" name="Footer Placeholder 4"/>
          <p:cNvSpPr>
            <a:spLocks noGrp="1"/>
          </p:cNvSpPr>
          <p:nvPr>
            <p:ph type="ftr" sz="quarter" idx="11"/>
          </p:nvPr>
        </p:nvSpPr>
        <p:spPr/>
        <p:txBody>
          <a:bodyPr/>
          <a:lstStyle>
            <a:lvl1pPr>
              <a:defRPr b="1" i="1"/>
            </a:lvl1pPr>
          </a:lstStyle>
          <a:p>
            <a:pPr>
              <a:defRPr/>
            </a:pPr>
            <a:endParaRPr lang="fr-FR"/>
          </a:p>
        </p:txBody>
      </p:sp>
      <p:sp>
        <p:nvSpPr>
          <p:cNvPr id="6" name="Slide Number Placeholder 5"/>
          <p:cNvSpPr>
            <a:spLocks noGrp="1"/>
          </p:cNvSpPr>
          <p:nvPr>
            <p:ph type="sldNum" sz="quarter" idx="12"/>
          </p:nvPr>
        </p:nvSpPr>
        <p:spPr/>
        <p:txBody>
          <a:bodyPr/>
          <a:lstStyle>
            <a:lvl1pPr>
              <a:defRPr b="1" i="1"/>
            </a:lvl1pPr>
          </a:lstStyle>
          <a:p>
            <a:pPr>
              <a:defRPr/>
            </a:pPr>
            <a:fld id="{CEE8018B-DA31-4C3C-8133-6C765BA70915}" type="slidenum">
              <a:rPr lang="fr-FR"/>
              <a:pPr>
                <a:defRPr/>
              </a:pPr>
              <a:t>‹N›</a:t>
            </a:fld>
            <a:endParaRPr lang="fr-FR"/>
          </a:p>
        </p:txBody>
      </p:sp>
    </p:spTree>
    <p:extLst>
      <p:ext uri="{BB962C8B-B14F-4D97-AF65-F5344CB8AC3E}">
        <p14:creationId xmlns:p14="http://schemas.microsoft.com/office/powerpoint/2010/main" val="27210412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b="1" i="1"/>
            </a:lvl1pPr>
          </a:lstStyle>
          <a:p>
            <a:pPr>
              <a:defRPr/>
            </a:pPr>
            <a:fld id="{C364EA42-47C9-4156-B3CF-CB551105EBF0}" type="datetimeFigureOut">
              <a:rPr lang="fr-FR"/>
              <a:pPr>
                <a:defRPr/>
              </a:pPr>
              <a:t>19/09/2015</a:t>
            </a:fld>
            <a:endParaRPr lang="fr-FR"/>
          </a:p>
        </p:txBody>
      </p:sp>
      <p:sp>
        <p:nvSpPr>
          <p:cNvPr id="5" name="Footer Placeholder 4"/>
          <p:cNvSpPr>
            <a:spLocks noGrp="1"/>
          </p:cNvSpPr>
          <p:nvPr>
            <p:ph type="ftr" sz="quarter" idx="11"/>
          </p:nvPr>
        </p:nvSpPr>
        <p:spPr/>
        <p:txBody>
          <a:bodyPr/>
          <a:lstStyle>
            <a:lvl1pPr>
              <a:defRPr b="1" i="1"/>
            </a:lvl1pPr>
          </a:lstStyle>
          <a:p>
            <a:pPr>
              <a:defRPr/>
            </a:pPr>
            <a:endParaRPr lang="fr-FR"/>
          </a:p>
        </p:txBody>
      </p:sp>
      <p:sp>
        <p:nvSpPr>
          <p:cNvPr id="6" name="Slide Number Placeholder 5"/>
          <p:cNvSpPr>
            <a:spLocks noGrp="1"/>
          </p:cNvSpPr>
          <p:nvPr>
            <p:ph type="sldNum" sz="quarter" idx="12"/>
          </p:nvPr>
        </p:nvSpPr>
        <p:spPr/>
        <p:txBody>
          <a:bodyPr/>
          <a:lstStyle>
            <a:lvl1pPr>
              <a:defRPr b="1" i="1"/>
            </a:lvl1pPr>
          </a:lstStyle>
          <a:p>
            <a:pPr>
              <a:defRPr/>
            </a:pPr>
            <a:fld id="{F35FFD98-689A-462E-B424-91CB469CDB5A}" type="slidenum">
              <a:rPr lang="fr-FR"/>
              <a:pPr>
                <a:defRPr/>
              </a:pPr>
              <a:t>‹N›</a:t>
            </a:fld>
            <a:endParaRPr lang="fr-FR"/>
          </a:p>
        </p:txBody>
      </p:sp>
    </p:spTree>
    <p:extLst>
      <p:ext uri="{BB962C8B-B14F-4D97-AF65-F5344CB8AC3E}">
        <p14:creationId xmlns:p14="http://schemas.microsoft.com/office/powerpoint/2010/main" val="15933234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b="1" i="1"/>
            </a:lvl1pPr>
          </a:lstStyle>
          <a:p>
            <a:pPr>
              <a:defRPr/>
            </a:pPr>
            <a:fld id="{34C9BA23-81C7-48CB-9578-EBB9DD27B3A1}" type="datetimeFigureOut">
              <a:rPr lang="fr-FR"/>
              <a:pPr>
                <a:defRPr/>
              </a:pPr>
              <a:t>19/09/2015</a:t>
            </a:fld>
            <a:endParaRPr lang="fr-FR"/>
          </a:p>
        </p:txBody>
      </p:sp>
      <p:sp>
        <p:nvSpPr>
          <p:cNvPr id="5" name="Footer Placeholder 4"/>
          <p:cNvSpPr>
            <a:spLocks noGrp="1"/>
          </p:cNvSpPr>
          <p:nvPr>
            <p:ph type="ftr" sz="quarter" idx="11"/>
          </p:nvPr>
        </p:nvSpPr>
        <p:spPr/>
        <p:txBody>
          <a:bodyPr/>
          <a:lstStyle>
            <a:lvl1pPr>
              <a:defRPr b="1" i="1"/>
            </a:lvl1pPr>
          </a:lstStyle>
          <a:p>
            <a:pPr>
              <a:defRPr/>
            </a:pPr>
            <a:endParaRPr lang="fr-FR"/>
          </a:p>
        </p:txBody>
      </p:sp>
      <p:sp>
        <p:nvSpPr>
          <p:cNvPr id="6" name="Slide Number Placeholder 5"/>
          <p:cNvSpPr>
            <a:spLocks noGrp="1"/>
          </p:cNvSpPr>
          <p:nvPr>
            <p:ph type="sldNum" sz="quarter" idx="12"/>
          </p:nvPr>
        </p:nvSpPr>
        <p:spPr/>
        <p:txBody>
          <a:bodyPr/>
          <a:lstStyle>
            <a:lvl1pPr>
              <a:defRPr b="1" i="1"/>
            </a:lvl1pPr>
          </a:lstStyle>
          <a:p>
            <a:pPr>
              <a:defRPr/>
            </a:pPr>
            <a:fld id="{2C90D3BF-02B1-4B71-96BF-573563731590}" type="slidenum">
              <a:rPr lang="fr-FR"/>
              <a:pPr>
                <a:defRPr/>
              </a:pPr>
              <a:t>‹N›</a:t>
            </a:fld>
            <a:endParaRPr lang="fr-FR"/>
          </a:p>
        </p:txBody>
      </p:sp>
    </p:spTree>
    <p:extLst>
      <p:ext uri="{BB962C8B-B14F-4D97-AF65-F5344CB8AC3E}">
        <p14:creationId xmlns:p14="http://schemas.microsoft.com/office/powerpoint/2010/main" val="2668866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49917938-16B8-4CA7-84E5-2DC2034353E9}" type="datetimeFigureOut">
              <a:rPr lang="it-IT">
                <a:solidFill>
                  <a:prstClr val="black">
                    <a:tint val="75000"/>
                  </a:prstClr>
                </a:solidFill>
              </a:rPr>
              <a:pPr>
                <a:defRPr/>
              </a:pPr>
              <a:t>19/09/2015</a:t>
            </a:fld>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D340EC3C-F303-455D-AEC5-4AF999010D6E}"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4182496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8"/>
            <a:ext cx="7772400" cy="1470025"/>
          </a:xfrm>
        </p:spPr>
        <p:txBody>
          <a:bodyPr/>
          <a:lstStyle/>
          <a:p>
            <a:r>
              <a:rPr lang="it-IT" smtClean="0"/>
              <a:t>Fare clic per modificare lo stile del titolo</a:t>
            </a:r>
            <a:endParaRPr lang="en-GB"/>
          </a:p>
        </p:txBody>
      </p:sp>
      <p:sp>
        <p:nvSpPr>
          <p:cNvPr id="3" name="Sottotitolo 2"/>
          <p:cNvSpPr>
            <a:spLocks noGrp="1"/>
          </p:cNvSpPr>
          <p:nvPr>
            <p:ph type="subTitle" idx="1"/>
          </p:nvPr>
        </p:nvSpPr>
        <p:spPr>
          <a:xfrm>
            <a:off x="1371600" y="3886202"/>
            <a:ext cx="6400800" cy="1752600"/>
          </a:xfrm>
        </p:spPr>
        <p:txBody>
          <a:bodyPr/>
          <a:lstStyle>
            <a:lvl1pPr marL="0" indent="0" algn="ctr">
              <a:buNone/>
              <a:defRPr/>
            </a:lvl1pPr>
            <a:lvl2pPr marL="456819" indent="0" algn="ctr">
              <a:buNone/>
              <a:defRPr/>
            </a:lvl2pPr>
            <a:lvl3pPr marL="913642" indent="0" algn="ctr">
              <a:buNone/>
              <a:defRPr/>
            </a:lvl3pPr>
            <a:lvl4pPr marL="1370464" indent="0" algn="ctr">
              <a:buNone/>
              <a:defRPr/>
            </a:lvl4pPr>
            <a:lvl5pPr marL="1827283" indent="0" algn="ctr">
              <a:buNone/>
              <a:defRPr/>
            </a:lvl5pPr>
            <a:lvl6pPr marL="2284105" indent="0" algn="ctr">
              <a:buNone/>
              <a:defRPr/>
            </a:lvl6pPr>
            <a:lvl7pPr marL="2740926" indent="0" algn="ctr">
              <a:buNone/>
              <a:defRPr/>
            </a:lvl7pPr>
            <a:lvl8pPr marL="3197744" indent="0" algn="ctr">
              <a:buNone/>
              <a:defRPr/>
            </a:lvl8pPr>
            <a:lvl9pPr marL="3654567" indent="0" algn="ctr">
              <a:buNone/>
              <a:defRPr/>
            </a:lvl9pPr>
          </a:lstStyle>
          <a:p>
            <a:r>
              <a:rPr lang="it-IT" smtClean="0"/>
              <a:t>Fare clic per modificare lo stile del sottotitolo dello schema</a:t>
            </a:r>
            <a:endParaRPr lang="en-GB"/>
          </a:p>
        </p:txBody>
      </p:sp>
    </p:spTree>
    <p:extLst>
      <p:ext uri="{BB962C8B-B14F-4D97-AF65-F5344CB8AC3E}">
        <p14:creationId xmlns:p14="http://schemas.microsoft.com/office/powerpoint/2010/main" val="1325225354"/>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extLst>
      <p:ext uri="{BB962C8B-B14F-4D97-AF65-F5344CB8AC3E}">
        <p14:creationId xmlns:p14="http://schemas.microsoft.com/office/powerpoint/2010/main" val="4107771865"/>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8"/>
            <a:ext cx="7772400" cy="1362075"/>
          </a:xfrm>
        </p:spPr>
        <p:txBody>
          <a:bodyPr anchor="t"/>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8"/>
            <a:ext cx="7772400" cy="1500187"/>
          </a:xfrm>
        </p:spPr>
        <p:txBody>
          <a:bodyPr anchor="b"/>
          <a:lstStyle>
            <a:lvl1pPr marL="0" indent="0">
              <a:buNone/>
              <a:defRPr sz="2000"/>
            </a:lvl1pPr>
            <a:lvl2pPr marL="456819" indent="0">
              <a:buNone/>
              <a:defRPr sz="1800"/>
            </a:lvl2pPr>
            <a:lvl3pPr marL="913642" indent="0">
              <a:buNone/>
              <a:defRPr sz="1600"/>
            </a:lvl3pPr>
            <a:lvl4pPr marL="1370464" indent="0">
              <a:buNone/>
              <a:defRPr sz="1400"/>
            </a:lvl4pPr>
            <a:lvl5pPr marL="1827283" indent="0">
              <a:buNone/>
              <a:defRPr sz="1400"/>
            </a:lvl5pPr>
            <a:lvl6pPr marL="2284105" indent="0">
              <a:buNone/>
              <a:defRPr sz="1400"/>
            </a:lvl6pPr>
            <a:lvl7pPr marL="2740926" indent="0">
              <a:buNone/>
              <a:defRPr sz="1400"/>
            </a:lvl7pPr>
            <a:lvl8pPr marL="3197744" indent="0">
              <a:buNone/>
              <a:defRPr sz="1400"/>
            </a:lvl8pPr>
            <a:lvl9pPr marL="3654567" indent="0">
              <a:buNone/>
              <a:defRPr sz="1400"/>
            </a:lvl9pPr>
          </a:lstStyle>
          <a:p>
            <a:pPr lvl="0"/>
            <a:r>
              <a:rPr lang="it-IT" smtClean="0"/>
              <a:t>Fare clic per modificare stili del testo dello schema</a:t>
            </a:r>
          </a:p>
        </p:txBody>
      </p:sp>
    </p:spTree>
    <p:extLst>
      <p:ext uri="{BB962C8B-B14F-4D97-AF65-F5344CB8AC3E}">
        <p14:creationId xmlns:p14="http://schemas.microsoft.com/office/powerpoint/2010/main" val="2477531315"/>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703271" y="1524002"/>
            <a:ext cx="37925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648200" y="1524002"/>
            <a:ext cx="37925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extLst>
      <p:ext uri="{BB962C8B-B14F-4D97-AF65-F5344CB8AC3E}">
        <p14:creationId xmlns:p14="http://schemas.microsoft.com/office/powerpoint/2010/main" val="2344436871"/>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4"/>
            <a:ext cx="4040188" cy="639762"/>
          </a:xfrm>
        </p:spPr>
        <p:txBody>
          <a:bodyPr anchor="b"/>
          <a:lstStyle>
            <a:lvl1pPr marL="0" indent="0">
              <a:buNone/>
              <a:defRPr sz="2400" b="1"/>
            </a:lvl1pPr>
            <a:lvl2pPr marL="456819" indent="0">
              <a:buNone/>
              <a:defRPr sz="2000" b="1"/>
            </a:lvl2pPr>
            <a:lvl3pPr marL="913642" indent="0">
              <a:buNone/>
              <a:defRPr sz="1800" b="1"/>
            </a:lvl3pPr>
            <a:lvl4pPr marL="1370464" indent="0">
              <a:buNone/>
              <a:defRPr sz="1600" b="1"/>
            </a:lvl4pPr>
            <a:lvl5pPr marL="1827283" indent="0">
              <a:buNone/>
              <a:defRPr sz="1600" b="1"/>
            </a:lvl5pPr>
            <a:lvl6pPr marL="2284105" indent="0">
              <a:buNone/>
              <a:defRPr sz="1600" b="1"/>
            </a:lvl6pPr>
            <a:lvl7pPr marL="2740926" indent="0">
              <a:buNone/>
              <a:defRPr sz="1600" b="1"/>
            </a:lvl7pPr>
            <a:lvl8pPr marL="3197744" indent="0">
              <a:buNone/>
              <a:defRPr sz="1600" b="1"/>
            </a:lvl8pPr>
            <a:lvl9pPr marL="3654567"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4"/>
            <a:ext cx="4041775" cy="639762"/>
          </a:xfrm>
        </p:spPr>
        <p:txBody>
          <a:bodyPr anchor="b"/>
          <a:lstStyle>
            <a:lvl1pPr marL="0" indent="0">
              <a:buNone/>
              <a:defRPr sz="2400" b="1"/>
            </a:lvl1pPr>
            <a:lvl2pPr marL="456819" indent="0">
              <a:buNone/>
              <a:defRPr sz="2000" b="1"/>
            </a:lvl2pPr>
            <a:lvl3pPr marL="913642" indent="0">
              <a:buNone/>
              <a:defRPr sz="1800" b="1"/>
            </a:lvl3pPr>
            <a:lvl4pPr marL="1370464" indent="0">
              <a:buNone/>
              <a:defRPr sz="1600" b="1"/>
            </a:lvl4pPr>
            <a:lvl5pPr marL="1827283" indent="0">
              <a:buNone/>
              <a:defRPr sz="1600" b="1"/>
            </a:lvl5pPr>
            <a:lvl6pPr marL="2284105" indent="0">
              <a:buNone/>
              <a:defRPr sz="1600" b="1"/>
            </a:lvl6pPr>
            <a:lvl7pPr marL="2740926" indent="0">
              <a:buNone/>
              <a:defRPr sz="1600" b="1"/>
            </a:lvl7pPr>
            <a:lvl8pPr marL="3197744" indent="0">
              <a:buNone/>
              <a:defRPr sz="1600" b="1"/>
            </a:lvl8pPr>
            <a:lvl9pPr marL="3654567"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extLst>
      <p:ext uri="{BB962C8B-B14F-4D97-AF65-F5344CB8AC3E}">
        <p14:creationId xmlns:p14="http://schemas.microsoft.com/office/powerpoint/2010/main" val="3838505818"/>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extLst>
      <p:ext uri="{BB962C8B-B14F-4D97-AF65-F5344CB8AC3E}">
        <p14:creationId xmlns:p14="http://schemas.microsoft.com/office/powerpoint/2010/main" val="3256670063"/>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0834004"/>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4"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2" y="1435104"/>
            <a:ext cx="3008313" cy="4691063"/>
          </a:xfrm>
        </p:spPr>
        <p:txBody>
          <a:bodyPr/>
          <a:lstStyle>
            <a:lvl1pPr marL="0" indent="0">
              <a:buNone/>
              <a:defRPr sz="1400"/>
            </a:lvl1pPr>
            <a:lvl2pPr marL="456819" indent="0">
              <a:buNone/>
              <a:defRPr sz="1200"/>
            </a:lvl2pPr>
            <a:lvl3pPr marL="913642" indent="0">
              <a:buNone/>
              <a:defRPr sz="1000"/>
            </a:lvl3pPr>
            <a:lvl4pPr marL="1370464" indent="0">
              <a:buNone/>
              <a:defRPr sz="900"/>
            </a:lvl4pPr>
            <a:lvl5pPr marL="1827283" indent="0">
              <a:buNone/>
              <a:defRPr sz="900"/>
            </a:lvl5pPr>
            <a:lvl6pPr marL="2284105" indent="0">
              <a:buNone/>
              <a:defRPr sz="900"/>
            </a:lvl6pPr>
            <a:lvl7pPr marL="2740926" indent="0">
              <a:buNone/>
              <a:defRPr sz="900"/>
            </a:lvl7pPr>
            <a:lvl8pPr marL="3197744" indent="0">
              <a:buNone/>
              <a:defRPr sz="900"/>
            </a:lvl8pPr>
            <a:lvl9pPr marL="3654567"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1871970360"/>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6819" indent="0">
              <a:buNone/>
              <a:defRPr sz="2800"/>
            </a:lvl2pPr>
            <a:lvl3pPr marL="913642" indent="0">
              <a:buNone/>
              <a:defRPr sz="2400"/>
            </a:lvl3pPr>
            <a:lvl4pPr marL="1370464" indent="0">
              <a:buNone/>
              <a:defRPr sz="2000"/>
            </a:lvl4pPr>
            <a:lvl5pPr marL="1827283" indent="0">
              <a:buNone/>
              <a:defRPr sz="2000"/>
            </a:lvl5pPr>
            <a:lvl6pPr marL="2284105" indent="0">
              <a:buNone/>
              <a:defRPr sz="2000"/>
            </a:lvl6pPr>
            <a:lvl7pPr marL="2740926" indent="0">
              <a:buNone/>
              <a:defRPr sz="2000"/>
            </a:lvl7pPr>
            <a:lvl8pPr marL="3197744" indent="0">
              <a:buNone/>
              <a:defRPr sz="2000"/>
            </a:lvl8pPr>
            <a:lvl9pPr marL="3654567" indent="0">
              <a:buNone/>
              <a:defRPr sz="2000"/>
            </a:lvl9pPr>
          </a:lstStyle>
          <a:p>
            <a:pPr lvl="0"/>
            <a:endParaRPr lang="en-GB"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6819" indent="0">
              <a:buNone/>
              <a:defRPr sz="1200"/>
            </a:lvl2pPr>
            <a:lvl3pPr marL="913642" indent="0">
              <a:buNone/>
              <a:defRPr sz="1000"/>
            </a:lvl3pPr>
            <a:lvl4pPr marL="1370464" indent="0">
              <a:buNone/>
              <a:defRPr sz="900"/>
            </a:lvl4pPr>
            <a:lvl5pPr marL="1827283" indent="0">
              <a:buNone/>
              <a:defRPr sz="900"/>
            </a:lvl5pPr>
            <a:lvl6pPr marL="2284105" indent="0">
              <a:buNone/>
              <a:defRPr sz="900"/>
            </a:lvl6pPr>
            <a:lvl7pPr marL="2740926" indent="0">
              <a:buNone/>
              <a:defRPr sz="900"/>
            </a:lvl7pPr>
            <a:lvl8pPr marL="3197744" indent="0">
              <a:buNone/>
              <a:defRPr sz="900"/>
            </a:lvl8pPr>
            <a:lvl9pPr marL="3654567"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1551168065"/>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extLst>
      <p:ext uri="{BB962C8B-B14F-4D97-AF65-F5344CB8AC3E}">
        <p14:creationId xmlns:p14="http://schemas.microsoft.com/office/powerpoint/2010/main" val="131639161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F6C59A50-B972-46D9-A102-4FD6702032B8}" type="datetimeFigureOut">
              <a:rPr lang="it-IT">
                <a:solidFill>
                  <a:prstClr val="black">
                    <a:tint val="75000"/>
                  </a:prstClr>
                </a:solidFill>
              </a:rPr>
              <a:pPr>
                <a:defRPr/>
              </a:pPr>
              <a:t>19/09/2015</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4E95B719-5FAE-45BF-B38D-6A5EDC8A6172}"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9725743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07164" y="457200"/>
            <a:ext cx="1933575" cy="5181600"/>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703263" y="457200"/>
            <a:ext cx="5651500" cy="51816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extLst>
      <p:ext uri="{BB962C8B-B14F-4D97-AF65-F5344CB8AC3E}">
        <p14:creationId xmlns:p14="http://schemas.microsoft.com/office/powerpoint/2010/main" val="1404037003"/>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5" name="TextBox 6"/>
          <p:cNvSpPr txBox="1">
            <a:spLocks noChangeArrowheads="1"/>
          </p:cNvSpPr>
          <p:nvPr userDrawn="1"/>
        </p:nvSpPr>
        <p:spPr bwMode="auto">
          <a:xfrm>
            <a:off x="8712200" y="6581775"/>
            <a:ext cx="431800" cy="276225"/>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fontAlgn="base" hangingPunct="0">
              <a:spcBef>
                <a:spcPct val="0"/>
              </a:spcBef>
              <a:spcAft>
                <a:spcPct val="0"/>
              </a:spcAft>
              <a:defRPr/>
            </a:pPr>
            <a:fld id="{3A6A8056-D1CC-4F08-9B53-5AD5FEA48339}" type="slidenum">
              <a:rPr lang="en-GB" sz="1200" smtClean="0">
                <a:solidFill>
                  <a:srgbClr val="000000"/>
                </a:solidFill>
                <a:cs typeface="Arial" charset="0"/>
              </a:rPr>
              <a:pPr algn="ctr" eaLnBrk="0" fontAlgn="base" hangingPunct="0">
                <a:spcBef>
                  <a:spcPct val="0"/>
                </a:spcBef>
                <a:spcAft>
                  <a:spcPct val="0"/>
                </a:spcAft>
                <a:defRPr/>
              </a:pPr>
              <a:t>‹N›</a:t>
            </a:fld>
            <a:endParaRPr lang="en-GB" sz="1200" dirty="0" smtClean="0">
              <a:solidFill>
                <a:srgbClr val="000000"/>
              </a:solidFill>
              <a:cs typeface="Arial" charset="0"/>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itle 3"/>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632357672"/>
      </p:ext>
    </p:extLst>
  </p:cSld>
  <p:clrMapOvr>
    <a:masterClrMapping/>
  </p:clrMapOvr>
  <p:transition/>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457490" y="274544"/>
            <a:ext cx="8229023" cy="1143000"/>
          </a:xfrm>
          <a:prstGeom prst="rect">
            <a:avLst/>
          </a:prstGeom>
        </p:spPr>
        <p:txBody>
          <a:bodyPr lIns="82048" tIns="41025" rIns="82048" bIns="41025"/>
          <a:lstStyle/>
          <a:p>
            <a:r>
              <a:rPr lang="it-IT" smtClean="0"/>
              <a:t>Fare clic per modificare lo stile del titolo</a:t>
            </a:r>
            <a:endParaRPr lang="it-IT"/>
          </a:p>
        </p:txBody>
      </p:sp>
    </p:spTree>
    <p:extLst>
      <p:ext uri="{BB962C8B-B14F-4D97-AF65-F5344CB8AC3E}">
        <p14:creationId xmlns:p14="http://schemas.microsoft.com/office/powerpoint/2010/main" val="3570964023"/>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lvl1pPr>
              <a:defRPr b="1" i="1"/>
            </a:lvl1pPr>
          </a:lstStyle>
          <a:p>
            <a:pPr>
              <a:defRPr/>
            </a:pPr>
            <a:fld id="{B9ADB63A-F9D7-49AE-830C-564B78F77377}" type="datetimeFigureOut">
              <a:rPr lang="fr-FR"/>
              <a:pPr>
                <a:defRPr/>
              </a:pPr>
              <a:t>19/09/2015</a:t>
            </a:fld>
            <a:endParaRPr lang="fr-FR"/>
          </a:p>
        </p:txBody>
      </p:sp>
      <p:sp>
        <p:nvSpPr>
          <p:cNvPr id="5" name="Footer Placeholder 4"/>
          <p:cNvSpPr>
            <a:spLocks noGrp="1"/>
          </p:cNvSpPr>
          <p:nvPr>
            <p:ph type="ftr" sz="quarter" idx="11"/>
          </p:nvPr>
        </p:nvSpPr>
        <p:spPr/>
        <p:txBody>
          <a:bodyPr/>
          <a:lstStyle>
            <a:lvl1pPr>
              <a:defRPr b="1" i="1"/>
            </a:lvl1pPr>
          </a:lstStyle>
          <a:p>
            <a:pPr>
              <a:defRPr/>
            </a:pPr>
            <a:endParaRPr lang="fr-FR"/>
          </a:p>
        </p:txBody>
      </p:sp>
      <p:sp>
        <p:nvSpPr>
          <p:cNvPr id="6" name="Slide Number Placeholder 5"/>
          <p:cNvSpPr>
            <a:spLocks noGrp="1"/>
          </p:cNvSpPr>
          <p:nvPr>
            <p:ph type="sldNum" sz="quarter" idx="12"/>
          </p:nvPr>
        </p:nvSpPr>
        <p:spPr/>
        <p:txBody>
          <a:bodyPr/>
          <a:lstStyle>
            <a:lvl1pPr>
              <a:defRPr b="1" i="1"/>
            </a:lvl1pPr>
          </a:lstStyle>
          <a:p>
            <a:pPr>
              <a:defRPr/>
            </a:pPr>
            <a:fld id="{D5B9E2E8-6171-4012-BC76-C17845822CB5}" type="slidenum">
              <a:rPr lang="fr-FR"/>
              <a:pPr>
                <a:defRPr/>
              </a:pPr>
              <a:t>‹N›</a:t>
            </a:fld>
            <a:endParaRPr lang="fr-FR"/>
          </a:p>
        </p:txBody>
      </p:sp>
    </p:spTree>
    <p:extLst>
      <p:ext uri="{BB962C8B-B14F-4D97-AF65-F5344CB8AC3E}">
        <p14:creationId xmlns:p14="http://schemas.microsoft.com/office/powerpoint/2010/main" val="3638896115"/>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b="1" i="1"/>
            </a:lvl1pPr>
          </a:lstStyle>
          <a:p>
            <a:pPr>
              <a:defRPr/>
            </a:pPr>
            <a:fld id="{F9E6A198-C201-4050-B2B6-04CD7CDAD34B}" type="datetimeFigureOut">
              <a:rPr lang="fr-FR"/>
              <a:pPr>
                <a:defRPr/>
              </a:pPr>
              <a:t>19/09/2015</a:t>
            </a:fld>
            <a:endParaRPr lang="fr-FR"/>
          </a:p>
        </p:txBody>
      </p:sp>
      <p:sp>
        <p:nvSpPr>
          <p:cNvPr id="5" name="Footer Placeholder 4"/>
          <p:cNvSpPr>
            <a:spLocks noGrp="1"/>
          </p:cNvSpPr>
          <p:nvPr>
            <p:ph type="ftr" sz="quarter" idx="11"/>
          </p:nvPr>
        </p:nvSpPr>
        <p:spPr/>
        <p:txBody>
          <a:bodyPr/>
          <a:lstStyle>
            <a:lvl1pPr>
              <a:defRPr b="1" i="1"/>
            </a:lvl1pPr>
          </a:lstStyle>
          <a:p>
            <a:pPr>
              <a:defRPr/>
            </a:pPr>
            <a:endParaRPr lang="fr-FR"/>
          </a:p>
        </p:txBody>
      </p:sp>
      <p:sp>
        <p:nvSpPr>
          <p:cNvPr id="6" name="Slide Number Placeholder 5"/>
          <p:cNvSpPr>
            <a:spLocks noGrp="1"/>
          </p:cNvSpPr>
          <p:nvPr>
            <p:ph type="sldNum" sz="quarter" idx="12"/>
          </p:nvPr>
        </p:nvSpPr>
        <p:spPr/>
        <p:txBody>
          <a:bodyPr/>
          <a:lstStyle>
            <a:lvl1pPr>
              <a:defRPr b="1" i="1"/>
            </a:lvl1pPr>
          </a:lstStyle>
          <a:p>
            <a:pPr>
              <a:defRPr/>
            </a:pPr>
            <a:fld id="{408FD0DF-7E52-4BDC-9DC7-2CCED2C2D922}" type="slidenum">
              <a:rPr lang="fr-FR"/>
              <a:pPr>
                <a:defRPr/>
              </a:pPr>
              <a:t>‹N›</a:t>
            </a:fld>
            <a:endParaRPr lang="fr-FR"/>
          </a:p>
        </p:txBody>
      </p:sp>
    </p:spTree>
    <p:extLst>
      <p:ext uri="{BB962C8B-B14F-4D97-AF65-F5344CB8AC3E}">
        <p14:creationId xmlns:p14="http://schemas.microsoft.com/office/powerpoint/2010/main" val="4050448175"/>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b="1" i="1"/>
            </a:lvl1pPr>
          </a:lstStyle>
          <a:p>
            <a:pPr>
              <a:defRPr/>
            </a:pPr>
            <a:fld id="{9B3DF2C6-660C-4F5C-BA23-F0BA649A01CA}" type="datetimeFigureOut">
              <a:rPr lang="fr-FR"/>
              <a:pPr>
                <a:defRPr/>
              </a:pPr>
              <a:t>19/09/2015</a:t>
            </a:fld>
            <a:endParaRPr lang="fr-FR"/>
          </a:p>
        </p:txBody>
      </p:sp>
      <p:sp>
        <p:nvSpPr>
          <p:cNvPr id="5" name="Footer Placeholder 4"/>
          <p:cNvSpPr>
            <a:spLocks noGrp="1"/>
          </p:cNvSpPr>
          <p:nvPr>
            <p:ph type="ftr" sz="quarter" idx="11"/>
          </p:nvPr>
        </p:nvSpPr>
        <p:spPr/>
        <p:txBody>
          <a:bodyPr/>
          <a:lstStyle>
            <a:lvl1pPr>
              <a:defRPr b="1" i="1"/>
            </a:lvl1pPr>
          </a:lstStyle>
          <a:p>
            <a:pPr>
              <a:defRPr/>
            </a:pPr>
            <a:endParaRPr lang="fr-FR"/>
          </a:p>
        </p:txBody>
      </p:sp>
      <p:sp>
        <p:nvSpPr>
          <p:cNvPr id="6" name="Slide Number Placeholder 5"/>
          <p:cNvSpPr>
            <a:spLocks noGrp="1"/>
          </p:cNvSpPr>
          <p:nvPr>
            <p:ph type="sldNum" sz="quarter" idx="12"/>
          </p:nvPr>
        </p:nvSpPr>
        <p:spPr/>
        <p:txBody>
          <a:bodyPr/>
          <a:lstStyle>
            <a:lvl1pPr>
              <a:defRPr b="1" i="1"/>
            </a:lvl1pPr>
          </a:lstStyle>
          <a:p>
            <a:pPr>
              <a:defRPr/>
            </a:pPr>
            <a:fld id="{5137964E-39D3-4AF1-BC7B-EDDB44D1386B}" type="slidenum">
              <a:rPr lang="fr-FR"/>
              <a:pPr>
                <a:defRPr/>
              </a:pPr>
              <a:t>‹N›</a:t>
            </a:fld>
            <a:endParaRPr lang="fr-FR"/>
          </a:p>
        </p:txBody>
      </p:sp>
    </p:spTree>
    <p:extLst>
      <p:ext uri="{BB962C8B-B14F-4D97-AF65-F5344CB8AC3E}">
        <p14:creationId xmlns:p14="http://schemas.microsoft.com/office/powerpoint/2010/main" val="3785414836"/>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3"/>
          <p:cNvSpPr>
            <a:spLocks noGrp="1"/>
          </p:cNvSpPr>
          <p:nvPr>
            <p:ph type="dt" sz="half" idx="10"/>
          </p:nvPr>
        </p:nvSpPr>
        <p:spPr/>
        <p:txBody>
          <a:bodyPr/>
          <a:lstStyle>
            <a:lvl1pPr>
              <a:defRPr b="1" i="1"/>
            </a:lvl1pPr>
          </a:lstStyle>
          <a:p>
            <a:pPr>
              <a:defRPr/>
            </a:pPr>
            <a:fld id="{4873D267-3E0A-41A8-84C7-6D835D9E0472}" type="datetimeFigureOut">
              <a:rPr lang="fr-FR"/>
              <a:pPr>
                <a:defRPr/>
              </a:pPr>
              <a:t>19/09/2015</a:t>
            </a:fld>
            <a:endParaRPr lang="fr-FR"/>
          </a:p>
        </p:txBody>
      </p:sp>
      <p:sp>
        <p:nvSpPr>
          <p:cNvPr id="6" name="Footer Placeholder 4"/>
          <p:cNvSpPr>
            <a:spLocks noGrp="1"/>
          </p:cNvSpPr>
          <p:nvPr>
            <p:ph type="ftr" sz="quarter" idx="11"/>
          </p:nvPr>
        </p:nvSpPr>
        <p:spPr/>
        <p:txBody>
          <a:bodyPr/>
          <a:lstStyle>
            <a:lvl1pPr>
              <a:defRPr b="1" i="1"/>
            </a:lvl1pPr>
          </a:lstStyle>
          <a:p>
            <a:pPr>
              <a:defRPr/>
            </a:pPr>
            <a:endParaRPr lang="fr-FR"/>
          </a:p>
        </p:txBody>
      </p:sp>
      <p:sp>
        <p:nvSpPr>
          <p:cNvPr id="7" name="Slide Number Placeholder 5"/>
          <p:cNvSpPr>
            <a:spLocks noGrp="1"/>
          </p:cNvSpPr>
          <p:nvPr>
            <p:ph type="sldNum" sz="quarter" idx="12"/>
          </p:nvPr>
        </p:nvSpPr>
        <p:spPr/>
        <p:txBody>
          <a:bodyPr/>
          <a:lstStyle>
            <a:lvl1pPr>
              <a:defRPr b="1" i="1"/>
            </a:lvl1pPr>
          </a:lstStyle>
          <a:p>
            <a:pPr>
              <a:defRPr/>
            </a:pPr>
            <a:fld id="{52E25591-3378-489D-AADE-F5C69B5C3B51}" type="slidenum">
              <a:rPr lang="fr-FR"/>
              <a:pPr>
                <a:defRPr/>
              </a:pPr>
              <a:t>‹N›</a:t>
            </a:fld>
            <a:endParaRPr lang="fr-FR"/>
          </a:p>
        </p:txBody>
      </p:sp>
    </p:spTree>
    <p:extLst>
      <p:ext uri="{BB962C8B-B14F-4D97-AF65-F5344CB8AC3E}">
        <p14:creationId xmlns:p14="http://schemas.microsoft.com/office/powerpoint/2010/main" val="3736256641"/>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3"/>
          <p:cNvSpPr>
            <a:spLocks noGrp="1"/>
          </p:cNvSpPr>
          <p:nvPr>
            <p:ph type="dt" sz="half" idx="10"/>
          </p:nvPr>
        </p:nvSpPr>
        <p:spPr/>
        <p:txBody>
          <a:bodyPr/>
          <a:lstStyle>
            <a:lvl1pPr>
              <a:defRPr b="1" i="1"/>
            </a:lvl1pPr>
          </a:lstStyle>
          <a:p>
            <a:pPr>
              <a:defRPr/>
            </a:pPr>
            <a:fld id="{9A4A32DD-7BE5-4295-B1E3-7D4DED706978}" type="datetimeFigureOut">
              <a:rPr lang="fr-FR"/>
              <a:pPr>
                <a:defRPr/>
              </a:pPr>
              <a:t>19/09/2015</a:t>
            </a:fld>
            <a:endParaRPr lang="fr-FR"/>
          </a:p>
        </p:txBody>
      </p:sp>
      <p:sp>
        <p:nvSpPr>
          <p:cNvPr id="8" name="Footer Placeholder 4"/>
          <p:cNvSpPr>
            <a:spLocks noGrp="1"/>
          </p:cNvSpPr>
          <p:nvPr>
            <p:ph type="ftr" sz="quarter" idx="11"/>
          </p:nvPr>
        </p:nvSpPr>
        <p:spPr/>
        <p:txBody>
          <a:bodyPr/>
          <a:lstStyle>
            <a:lvl1pPr>
              <a:defRPr b="1" i="1"/>
            </a:lvl1pPr>
          </a:lstStyle>
          <a:p>
            <a:pPr>
              <a:defRPr/>
            </a:pPr>
            <a:endParaRPr lang="fr-FR"/>
          </a:p>
        </p:txBody>
      </p:sp>
      <p:sp>
        <p:nvSpPr>
          <p:cNvPr id="9" name="Slide Number Placeholder 5"/>
          <p:cNvSpPr>
            <a:spLocks noGrp="1"/>
          </p:cNvSpPr>
          <p:nvPr>
            <p:ph type="sldNum" sz="quarter" idx="12"/>
          </p:nvPr>
        </p:nvSpPr>
        <p:spPr/>
        <p:txBody>
          <a:bodyPr/>
          <a:lstStyle>
            <a:lvl1pPr>
              <a:defRPr b="1" i="1"/>
            </a:lvl1pPr>
          </a:lstStyle>
          <a:p>
            <a:pPr>
              <a:defRPr/>
            </a:pPr>
            <a:fld id="{2F951DB0-A941-4AB0-BF57-9F07BB1DC73B}" type="slidenum">
              <a:rPr lang="fr-FR"/>
              <a:pPr>
                <a:defRPr/>
              </a:pPr>
              <a:t>‹N›</a:t>
            </a:fld>
            <a:endParaRPr lang="fr-FR"/>
          </a:p>
        </p:txBody>
      </p:sp>
    </p:spTree>
    <p:extLst>
      <p:ext uri="{BB962C8B-B14F-4D97-AF65-F5344CB8AC3E}">
        <p14:creationId xmlns:p14="http://schemas.microsoft.com/office/powerpoint/2010/main" val="3282235935"/>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3"/>
          <p:cNvSpPr>
            <a:spLocks noGrp="1"/>
          </p:cNvSpPr>
          <p:nvPr>
            <p:ph type="dt" sz="half" idx="10"/>
          </p:nvPr>
        </p:nvSpPr>
        <p:spPr/>
        <p:txBody>
          <a:bodyPr/>
          <a:lstStyle>
            <a:lvl1pPr>
              <a:defRPr b="1" i="1"/>
            </a:lvl1pPr>
          </a:lstStyle>
          <a:p>
            <a:pPr>
              <a:defRPr/>
            </a:pPr>
            <a:fld id="{FF4C5FB5-45D3-419B-AD8B-725BF83F5C04}" type="datetimeFigureOut">
              <a:rPr lang="fr-FR"/>
              <a:pPr>
                <a:defRPr/>
              </a:pPr>
              <a:t>19/09/2015</a:t>
            </a:fld>
            <a:endParaRPr lang="fr-FR"/>
          </a:p>
        </p:txBody>
      </p:sp>
      <p:sp>
        <p:nvSpPr>
          <p:cNvPr id="4" name="Footer Placeholder 4"/>
          <p:cNvSpPr>
            <a:spLocks noGrp="1"/>
          </p:cNvSpPr>
          <p:nvPr>
            <p:ph type="ftr" sz="quarter" idx="11"/>
          </p:nvPr>
        </p:nvSpPr>
        <p:spPr/>
        <p:txBody>
          <a:bodyPr/>
          <a:lstStyle>
            <a:lvl1pPr>
              <a:defRPr b="1" i="1"/>
            </a:lvl1pPr>
          </a:lstStyle>
          <a:p>
            <a:pPr>
              <a:defRPr/>
            </a:pPr>
            <a:endParaRPr lang="fr-FR"/>
          </a:p>
        </p:txBody>
      </p:sp>
      <p:sp>
        <p:nvSpPr>
          <p:cNvPr id="5" name="Slide Number Placeholder 5"/>
          <p:cNvSpPr>
            <a:spLocks noGrp="1"/>
          </p:cNvSpPr>
          <p:nvPr>
            <p:ph type="sldNum" sz="quarter" idx="12"/>
          </p:nvPr>
        </p:nvSpPr>
        <p:spPr/>
        <p:txBody>
          <a:bodyPr/>
          <a:lstStyle>
            <a:lvl1pPr>
              <a:defRPr b="1" i="1"/>
            </a:lvl1pPr>
          </a:lstStyle>
          <a:p>
            <a:pPr>
              <a:defRPr/>
            </a:pPr>
            <a:fld id="{C125C48C-7964-4322-8BAC-1DB4A3CEC4BE}" type="slidenum">
              <a:rPr lang="fr-FR"/>
              <a:pPr>
                <a:defRPr/>
              </a:pPr>
              <a:t>‹N›</a:t>
            </a:fld>
            <a:endParaRPr lang="fr-FR"/>
          </a:p>
        </p:txBody>
      </p:sp>
    </p:spTree>
    <p:extLst>
      <p:ext uri="{BB962C8B-B14F-4D97-AF65-F5344CB8AC3E}">
        <p14:creationId xmlns:p14="http://schemas.microsoft.com/office/powerpoint/2010/main" val="2808596161"/>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b="1" i="1"/>
            </a:lvl1pPr>
          </a:lstStyle>
          <a:p>
            <a:pPr>
              <a:defRPr/>
            </a:pPr>
            <a:fld id="{541E2244-0678-4664-80AB-9A2BC0C6C958}" type="datetimeFigureOut">
              <a:rPr lang="fr-FR"/>
              <a:pPr>
                <a:defRPr/>
              </a:pPr>
              <a:t>19/09/2015</a:t>
            </a:fld>
            <a:endParaRPr lang="fr-FR"/>
          </a:p>
        </p:txBody>
      </p:sp>
      <p:sp>
        <p:nvSpPr>
          <p:cNvPr id="3" name="Footer Placeholder 4"/>
          <p:cNvSpPr>
            <a:spLocks noGrp="1"/>
          </p:cNvSpPr>
          <p:nvPr>
            <p:ph type="ftr" sz="quarter" idx="11"/>
          </p:nvPr>
        </p:nvSpPr>
        <p:spPr/>
        <p:txBody>
          <a:bodyPr/>
          <a:lstStyle>
            <a:lvl1pPr>
              <a:defRPr b="1" i="1"/>
            </a:lvl1pPr>
          </a:lstStyle>
          <a:p>
            <a:pPr>
              <a:defRPr/>
            </a:pPr>
            <a:endParaRPr lang="fr-FR"/>
          </a:p>
        </p:txBody>
      </p:sp>
      <p:sp>
        <p:nvSpPr>
          <p:cNvPr id="4" name="Slide Number Placeholder 5"/>
          <p:cNvSpPr>
            <a:spLocks noGrp="1"/>
          </p:cNvSpPr>
          <p:nvPr>
            <p:ph type="sldNum" sz="quarter" idx="12"/>
          </p:nvPr>
        </p:nvSpPr>
        <p:spPr/>
        <p:txBody>
          <a:bodyPr/>
          <a:lstStyle>
            <a:lvl1pPr>
              <a:defRPr b="1" i="1"/>
            </a:lvl1pPr>
          </a:lstStyle>
          <a:p>
            <a:pPr>
              <a:defRPr/>
            </a:pPr>
            <a:fld id="{00ECAB22-9718-421E-BF5C-FDD48589FF54}" type="slidenum">
              <a:rPr lang="fr-FR"/>
              <a:pPr>
                <a:defRPr/>
              </a:pPr>
              <a:t>‹N›</a:t>
            </a:fld>
            <a:endParaRPr lang="fr-FR"/>
          </a:p>
        </p:txBody>
      </p:sp>
    </p:spTree>
    <p:extLst>
      <p:ext uri="{BB962C8B-B14F-4D97-AF65-F5344CB8AC3E}">
        <p14:creationId xmlns:p14="http://schemas.microsoft.com/office/powerpoint/2010/main" val="317059882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52230C0E-87D9-4B8C-A917-40D8D5F0499C}" type="datetimeFigureOut">
              <a:rPr lang="it-IT">
                <a:solidFill>
                  <a:prstClr val="black">
                    <a:tint val="75000"/>
                  </a:prstClr>
                </a:solidFill>
              </a:rPr>
              <a:pPr>
                <a:defRPr/>
              </a:pPr>
              <a:t>19/09/2015</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03BE47D2-CA29-4495-A435-C64AE999E768}"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1565040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b="1" i="1"/>
            </a:lvl1pPr>
          </a:lstStyle>
          <a:p>
            <a:pPr>
              <a:defRPr/>
            </a:pPr>
            <a:fld id="{1D6D7383-E651-4519-996A-683C1D0E0218}" type="datetimeFigureOut">
              <a:rPr lang="fr-FR"/>
              <a:pPr>
                <a:defRPr/>
              </a:pPr>
              <a:t>19/09/2015</a:t>
            </a:fld>
            <a:endParaRPr lang="fr-FR"/>
          </a:p>
        </p:txBody>
      </p:sp>
      <p:sp>
        <p:nvSpPr>
          <p:cNvPr id="6" name="Footer Placeholder 4"/>
          <p:cNvSpPr>
            <a:spLocks noGrp="1"/>
          </p:cNvSpPr>
          <p:nvPr>
            <p:ph type="ftr" sz="quarter" idx="11"/>
          </p:nvPr>
        </p:nvSpPr>
        <p:spPr/>
        <p:txBody>
          <a:bodyPr/>
          <a:lstStyle>
            <a:lvl1pPr>
              <a:defRPr b="1" i="1"/>
            </a:lvl1pPr>
          </a:lstStyle>
          <a:p>
            <a:pPr>
              <a:defRPr/>
            </a:pPr>
            <a:endParaRPr lang="fr-FR"/>
          </a:p>
        </p:txBody>
      </p:sp>
      <p:sp>
        <p:nvSpPr>
          <p:cNvPr id="7" name="Slide Number Placeholder 5"/>
          <p:cNvSpPr>
            <a:spLocks noGrp="1"/>
          </p:cNvSpPr>
          <p:nvPr>
            <p:ph type="sldNum" sz="quarter" idx="12"/>
          </p:nvPr>
        </p:nvSpPr>
        <p:spPr/>
        <p:txBody>
          <a:bodyPr/>
          <a:lstStyle>
            <a:lvl1pPr>
              <a:defRPr b="1" i="1"/>
            </a:lvl1pPr>
          </a:lstStyle>
          <a:p>
            <a:pPr>
              <a:defRPr/>
            </a:pPr>
            <a:fld id="{36A65A92-E727-4D82-B1FC-26E8D476DEE5}" type="slidenum">
              <a:rPr lang="fr-FR"/>
              <a:pPr>
                <a:defRPr/>
              </a:pPr>
              <a:t>‹N›</a:t>
            </a:fld>
            <a:endParaRPr lang="fr-FR"/>
          </a:p>
        </p:txBody>
      </p:sp>
    </p:spTree>
    <p:extLst>
      <p:ext uri="{BB962C8B-B14F-4D97-AF65-F5344CB8AC3E}">
        <p14:creationId xmlns:p14="http://schemas.microsoft.com/office/powerpoint/2010/main" val="659256792"/>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b="1" i="1"/>
            </a:lvl1pPr>
          </a:lstStyle>
          <a:p>
            <a:pPr>
              <a:defRPr/>
            </a:pPr>
            <a:fld id="{2B115388-0E95-4317-B71F-C303D50352D6}" type="datetimeFigureOut">
              <a:rPr lang="fr-FR"/>
              <a:pPr>
                <a:defRPr/>
              </a:pPr>
              <a:t>19/09/2015</a:t>
            </a:fld>
            <a:endParaRPr lang="fr-FR"/>
          </a:p>
        </p:txBody>
      </p:sp>
      <p:sp>
        <p:nvSpPr>
          <p:cNvPr id="6" name="Footer Placeholder 4"/>
          <p:cNvSpPr>
            <a:spLocks noGrp="1"/>
          </p:cNvSpPr>
          <p:nvPr>
            <p:ph type="ftr" sz="quarter" idx="11"/>
          </p:nvPr>
        </p:nvSpPr>
        <p:spPr/>
        <p:txBody>
          <a:bodyPr/>
          <a:lstStyle>
            <a:lvl1pPr>
              <a:defRPr b="1" i="1"/>
            </a:lvl1pPr>
          </a:lstStyle>
          <a:p>
            <a:pPr>
              <a:defRPr/>
            </a:pPr>
            <a:endParaRPr lang="fr-FR"/>
          </a:p>
        </p:txBody>
      </p:sp>
      <p:sp>
        <p:nvSpPr>
          <p:cNvPr id="7" name="Slide Number Placeholder 5"/>
          <p:cNvSpPr>
            <a:spLocks noGrp="1"/>
          </p:cNvSpPr>
          <p:nvPr>
            <p:ph type="sldNum" sz="quarter" idx="12"/>
          </p:nvPr>
        </p:nvSpPr>
        <p:spPr/>
        <p:txBody>
          <a:bodyPr/>
          <a:lstStyle>
            <a:lvl1pPr>
              <a:defRPr b="1" i="1"/>
            </a:lvl1pPr>
          </a:lstStyle>
          <a:p>
            <a:pPr>
              <a:defRPr/>
            </a:pPr>
            <a:fld id="{8132DC62-D03D-464B-AC26-7F8727FA8085}" type="slidenum">
              <a:rPr lang="fr-FR"/>
              <a:pPr>
                <a:defRPr/>
              </a:pPr>
              <a:t>‹N›</a:t>
            </a:fld>
            <a:endParaRPr lang="fr-FR"/>
          </a:p>
        </p:txBody>
      </p:sp>
    </p:spTree>
    <p:extLst>
      <p:ext uri="{BB962C8B-B14F-4D97-AF65-F5344CB8AC3E}">
        <p14:creationId xmlns:p14="http://schemas.microsoft.com/office/powerpoint/2010/main" val="131271258"/>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b="1" i="1"/>
            </a:lvl1pPr>
          </a:lstStyle>
          <a:p>
            <a:pPr>
              <a:defRPr/>
            </a:pPr>
            <a:fld id="{710CC93F-1589-44E9-9C71-83AB0BB3B40D}" type="datetimeFigureOut">
              <a:rPr lang="fr-FR"/>
              <a:pPr>
                <a:defRPr/>
              </a:pPr>
              <a:t>19/09/2015</a:t>
            </a:fld>
            <a:endParaRPr lang="fr-FR"/>
          </a:p>
        </p:txBody>
      </p:sp>
      <p:sp>
        <p:nvSpPr>
          <p:cNvPr id="5" name="Footer Placeholder 4"/>
          <p:cNvSpPr>
            <a:spLocks noGrp="1"/>
          </p:cNvSpPr>
          <p:nvPr>
            <p:ph type="ftr" sz="quarter" idx="11"/>
          </p:nvPr>
        </p:nvSpPr>
        <p:spPr/>
        <p:txBody>
          <a:bodyPr/>
          <a:lstStyle>
            <a:lvl1pPr>
              <a:defRPr b="1" i="1"/>
            </a:lvl1pPr>
          </a:lstStyle>
          <a:p>
            <a:pPr>
              <a:defRPr/>
            </a:pPr>
            <a:endParaRPr lang="fr-FR"/>
          </a:p>
        </p:txBody>
      </p:sp>
      <p:sp>
        <p:nvSpPr>
          <p:cNvPr id="6" name="Slide Number Placeholder 5"/>
          <p:cNvSpPr>
            <a:spLocks noGrp="1"/>
          </p:cNvSpPr>
          <p:nvPr>
            <p:ph type="sldNum" sz="quarter" idx="12"/>
          </p:nvPr>
        </p:nvSpPr>
        <p:spPr/>
        <p:txBody>
          <a:bodyPr/>
          <a:lstStyle>
            <a:lvl1pPr>
              <a:defRPr b="1" i="1"/>
            </a:lvl1pPr>
          </a:lstStyle>
          <a:p>
            <a:pPr>
              <a:defRPr/>
            </a:pPr>
            <a:fld id="{1A328E65-3ABA-4EFC-86D4-40854A44D007}" type="slidenum">
              <a:rPr lang="fr-FR"/>
              <a:pPr>
                <a:defRPr/>
              </a:pPr>
              <a:t>‹N›</a:t>
            </a:fld>
            <a:endParaRPr lang="fr-FR"/>
          </a:p>
        </p:txBody>
      </p:sp>
    </p:spTree>
    <p:extLst>
      <p:ext uri="{BB962C8B-B14F-4D97-AF65-F5344CB8AC3E}">
        <p14:creationId xmlns:p14="http://schemas.microsoft.com/office/powerpoint/2010/main" val="661628762"/>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b="1" i="1"/>
            </a:lvl1pPr>
          </a:lstStyle>
          <a:p>
            <a:pPr>
              <a:defRPr/>
            </a:pPr>
            <a:fld id="{9751BC43-846E-4A94-96C3-6EBB5CA3EF37}" type="datetimeFigureOut">
              <a:rPr lang="fr-FR"/>
              <a:pPr>
                <a:defRPr/>
              </a:pPr>
              <a:t>19/09/2015</a:t>
            </a:fld>
            <a:endParaRPr lang="fr-FR"/>
          </a:p>
        </p:txBody>
      </p:sp>
      <p:sp>
        <p:nvSpPr>
          <p:cNvPr id="5" name="Footer Placeholder 4"/>
          <p:cNvSpPr>
            <a:spLocks noGrp="1"/>
          </p:cNvSpPr>
          <p:nvPr>
            <p:ph type="ftr" sz="quarter" idx="11"/>
          </p:nvPr>
        </p:nvSpPr>
        <p:spPr/>
        <p:txBody>
          <a:bodyPr/>
          <a:lstStyle>
            <a:lvl1pPr>
              <a:defRPr b="1" i="1"/>
            </a:lvl1pPr>
          </a:lstStyle>
          <a:p>
            <a:pPr>
              <a:defRPr/>
            </a:pPr>
            <a:endParaRPr lang="fr-FR"/>
          </a:p>
        </p:txBody>
      </p:sp>
      <p:sp>
        <p:nvSpPr>
          <p:cNvPr id="6" name="Slide Number Placeholder 5"/>
          <p:cNvSpPr>
            <a:spLocks noGrp="1"/>
          </p:cNvSpPr>
          <p:nvPr>
            <p:ph type="sldNum" sz="quarter" idx="12"/>
          </p:nvPr>
        </p:nvSpPr>
        <p:spPr/>
        <p:txBody>
          <a:bodyPr/>
          <a:lstStyle>
            <a:lvl1pPr>
              <a:defRPr b="1" i="1"/>
            </a:lvl1pPr>
          </a:lstStyle>
          <a:p>
            <a:pPr>
              <a:defRPr/>
            </a:pPr>
            <a:fld id="{B2598FF9-203B-4E6F-9351-E692DFCC5582}" type="slidenum">
              <a:rPr lang="fr-FR"/>
              <a:pPr>
                <a:defRPr/>
              </a:pPr>
              <a:t>‹N›</a:t>
            </a:fld>
            <a:endParaRPr lang="fr-FR"/>
          </a:p>
        </p:txBody>
      </p:sp>
    </p:spTree>
    <p:extLst>
      <p:ext uri="{BB962C8B-B14F-4D97-AF65-F5344CB8AC3E}">
        <p14:creationId xmlns:p14="http://schemas.microsoft.com/office/powerpoint/2010/main" val="2140959199"/>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b="1" i="1"/>
            </a:lvl1pPr>
          </a:lstStyle>
          <a:p>
            <a:pPr>
              <a:defRPr/>
            </a:pPr>
            <a:fld id="{B9026652-8926-4167-B300-1055098AEBAB}" type="datetimeFigureOut">
              <a:rPr lang="fr-FR"/>
              <a:pPr>
                <a:defRPr/>
              </a:pPr>
              <a:t>19/09/2015</a:t>
            </a:fld>
            <a:endParaRPr lang="fr-FR"/>
          </a:p>
        </p:txBody>
      </p:sp>
      <p:sp>
        <p:nvSpPr>
          <p:cNvPr id="5" name="Footer Placeholder 4"/>
          <p:cNvSpPr>
            <a:spLocks noGrp="1"/>
          </p:cNvSpPr>
          <p:nvPr>
            <p:ph type="ftr" sz="quarter" idx="11"/>
          </p:nvPr>
        </p:nvSpPr>
        <p:spPr/>
        <p:txBody>
          <a:bodyPr/>
          <a:lstStyle>
            <a:lvl1pPr>
              <a:defRPr b="1" i="1"/>
            </a:lvl1pPr>
          </a:lstStyle>
          <a:p>
            <a:pPr>
              <a:defRPr/>
            </a:pPr>
            <a:endParaRPr lang="fr-FR"/>
          </a:p>
        </p:txBody>
      </p:sp>
      <p:sp>
        <p:nvSpPr>
          <p:cNvPr id="6" name="Slide Number Placeholder 5"/>
          <p:cNvSpPr>
            <a:spLocks noGrp="1"/>
          </p:cNvSpPr>
          <p:nvPr>
            <p:ph type="sldNum" sz="quarter" idx="12"/>
          </p:nvPr>
        </p:nvSpPr>
        <p:spPr/>
        <p:txBody>
          <a:bodyPr/>
          <a:lstStyle>
            <a:lvl1pPr>
              <a:defRPr b="1" i="1"/>
            </a:lvl1pPr>
          </a:lstStyle>
          <a:p>
            <a:pPr>
              <a:defRPr/>
            </a:pPr>
            <a:fld id="{5DFE1EF5-48F5-46DF-BBBF-B97F3EFA7C88}" type="slidenum">
              <a:rPr lang="fr-FR"/>
              <a:pPr>
                <a:defRPr/>
              </a:pPr>
              <a:t>‹N›</a:t>
            </a:fld>
            <a:endParaRPr lang="fr-FR"/>
          </a:p>
        </p:txBody>
      </p:sp>
    </p:spTree>
    <p:extLst>
      <p:ext uri="{BB962C8B-B14F-4D97-AF65-F5344CB8AC3E}">
        <p14:creationId xmlns:p14="http://schemas.microsoft.com/office/powerpoint/2010/main" val="1965307253"/>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DividerColorBox"/>
          <p:cNvSpPr>
            <a:spLocks noChangeArrowheads="1"/>
          </p:cNvSpPr>
          <p:nvPr/>
        </p:nvSpPr>
        <p:spPr bwMode="auto">
          <a:xfrm>
            <a:off x="0" y="1128713"/>
            <a:ext cx="1497013" cy="2286000"/>
          </a:xfrm>
          <a:prstGeom prst="rect">
            <a:avLst/>
          </a:prstGeom>
          <a:solidFill>
            <a:srgbClr val="923222"/>
          </a:solidFill>
          <a:ln w="12700" algn="ctr">
            <a:noFill/>
            <a:miter lim="800000"/>
            <a:headEnd/>
            <a:tailEnd/>
          </a:ln>
          <a:effectLst/>
        </p:spPr>
        <p:txBody>
          <a:bodyPr wrap="none" anchor="ctr"/>
          <a:lstStyle/>
          <a:p>
            <a:pPr fontAlgn="base">
              <a:spcBef>
                <a:spcPct val="0"/>
              </a:spcBef>
              <a:spcAft>
                <a:spcPct val="0"/>
              </a:spcAft>
              <a:defRPr/>
            </a:pPr>
            <a:endParaRPr lang="en-US" sz="2400" dirty="0">
              <a:solidFill>
                <a:prstClr val="black"/>
              </a:solidFill>
              <a:cs typeface="Arial" pitchFamily="34" charset="0"/>
            </a:endParaRPr>
          </a:p>
        </p:txBody>
      </p:sp>
      <p:pic>
        <p:nvPicPr>
          <p:cNvPr id="5" name="Picture 8" descr="NVS"/>
          <p:cNvPicPr>
            <a:picLocks noChangeAspect="1"/>
          </p:cNvPicPr>
          <p:nvPr/>
        </p:nvPicPr>
        <p:blipFill>
          <a:blip r:embed="rId2"/>
          <a:srcRect/>
          <a:stretch>
            <a:fillRect/>
          </a:stretch>
        </p:blipFill>
        <p:spPr bwMode="auto">
          <a:xfrm>
            <a:off x="1033463" y="5702300"/>
            <a:ext cx="2209800" cy="774700"/>
          </a:xfrm>
          <a:prstGeom prst="rect">
            <a:avLst/>
          </a:prstGeom>
          <a:noFill/>
          <a:ln w="9525">
            <a:noFill/>
            <a:miter lim="800000"/>
            <a:headEnd/>
            <a:tailEnd/>
          </a:ln>
        </p:spPr>
      </p:pic>
      <p:pic>
        <p:nvPicPr>
          <p:cNvPr id="6" name="Logo" descr="NVS"/>
          <p:cNvPicPr>
            <a:picLocks noChangeAspect="1" noChangeArrowheads="1"/>
          </p:cNvPicPr>
          <p:nvPr/>
        </p:nvPicPr>
        <p:blipFill>
          <a:blip r:embed="rId3"/>
          <a:srcRect/>
          <a:stretch>
            <a:fillRect/>
          </a:stretch>
        </p:blipFill>
        <p:spPr bwMode="auto">
          <a:xfrm>
            <a:off x="1031875" y="5703888"/>
            <a:ext cx="2209800" cy="774700"/>
          </a:xfrm>
          <a:prstGeom prst="rect">
            <a:avLst/>
          </a:prstGeom>
          <a:noFill/>
          <a:ln w="9525">
            <a:noFill/>
            <a:miter lim="800000"/>
            <a:headEnd/>
            <a:tailEnd/>
          </a:ln>
        </p:spPr>
      </p:pic>
      <p:pic>
        <p:nvPicPr>
          <p:cNvPr id="7" name="Logo" descr="NVS"/>
          <p:cNvPicPr>
            <a:picLocks noChangeAspect="1" noChangeArrowheads="1"/>
          </p:cNvPicPr>
          <p:nvPr userDrawn="1"/>
        </p:nvPicPr>
        <p:blipFill>
          <a:blip r:embed="rId3"/>
          <a:srcRect/>
          <a:stretch>
            <a:fillRect/>
          </a:stretch>
        </p:blipFill>
        <p:spPr bwMode="auto">
          <a:xfrm>
            <a:off x="1031875" y="5703888"/>
            <a:ext cx="2209800" cy="774700"/>
          </a:xfrm>
          <a:prstGeom prst="rect">
            <a:avLst/>
          </a:prstGeom>
          <a:noFill/>
          <a:ln w="9525">
            <a:noFill/>
            <a:miter lim="800000"/>
            <a:headEnd/>
            <a:tailEnd/>
          </a:ln>
        </p:spPr>
      </p:pic>
      <p:sp>
        <p:nvSpPr>
          <p:cNvPr id="823299" name="Rectangle 3"/>
          <p:cNvSpPr>
            <a:spLocks noGrp="1" noChangeArrowheads="1"/>
          </p:cNvSpPr>
          <p:nvPr>
            <p:ph type="subTitle" sz="quarter" idx="1"/>
          </p:nvPr>
        </p:nvSpPr>
        <p:spPr bwMode="auto">
          <a:xfrm>
            <a:off x="1419225" y="4221163"/>
            <a:ext cx="7410450" cy="1429829"/>
          </a:xfrm>
        </p:spPr>
        <p:txBody>
          <a:bodyPr>
            <a:noAutofit/>
          </a:bodyPr>
          <a:lstStyle>
            <a:lvl1pPr marL="0" indent="0" eaLnBrk="0" hangingPunct="0">
              <a:lnSpc>
                <a:spcPct val="90000"/>
              </a:lnSpc>
              <a:spcBef>
                <a:spcPct val="40000"/>
              </a:spcBef>
              <a:buFont typeface="Wingdings" pitchFamily="2" charset="2"/>
              <a:buNone/>
              <a:defRPr sz="2000">
                <a:solidFill>
                  <a:schemeClr val="accent5"/>
                </a:solidFill>
              </a:defRPr>
            </a:lvl1pPr>
          </a:lstStyle>
          <a:p>
            <a:r>
              <a:rPr lang="en-US" noProof="0" smtClean="0"/>
              <a:t>Click to edit Master subtitle style</a:t>
            </a:r>
            <a:endParaRPr lang="en-US" noProof="0"/>
          </a:p>
        </p:txBody>
      </p:sp>
      <p:sp>
        <p:nvSpPr>
          <p:cNvPr id="823300" name="Rectangle 4"/>
          <p:cNvSpPr>
            <a:spLocks noGrp="1" noChangeArrowheads="1"/>
          </p:cNvSpPr>
          <p:nvPr>
            <p:ph type="ctrTitle" sz="quarter"/>
          </p:nvPr>
        </p:nvSpPr>
        <p:spPr bwMode="auto">
          <a:xfrm>
            <a:off x="1412875" y="3573463"/>
            <a:ext cx="7413625" cy="535531"/>
          </a:xfrm>
          <a:prstGeom prst="rect">
            <a:avLst/>
          </a:prstGeom>
        </p:spPr>
        <p:txBody>
          <a:bodyPr wrap="none" anchor="t">
            <a:noAutofit/>
          </a:bodyPr>
          <a:lstStyle>
            <a:lvl1pPr>
              <a:lnSpc>
                <a:spcPct val="90000"/>
              </a:lnSpc>
              <a:spcBef>
                <a:spcPct val="40000"/>
              </a:spcBef>
              <a:defRPr sz="3200">
                <a:solidFill>
                  <a:schemeClr val="accent4"/>
                </a:solidFil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561388838"/>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el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305999"/>
            <a:ext cx="8318530" cy="802800"/>
          </a:xfrm>
          <a:prstGeom prst="rect">
            <a:avLst/>
          </a:prstGeom>
        </p:spPr>
        <p:txBody>
          <a:bodyPr tIns="126000" anchor="t" anchorCtr="0"/>
          <a:lstStyle>
            <a:lvl1pPr>
              <a:lnSpc>
                <a:spcPct val="75000"/>
              </a:lnSpc>
              <a:defRPr>
                <a:solidFill>
                  <a:schemeClr val="accent4"/>
                </a:solidFill>
              </a:defRPr>
            </a:lvl1pPr>
          </a:lstStyle>
          <a:p>
            <a:r>
              <a:rPr lang="en-US" noProof="0" dirty="0" smtClean="0"/>
              <a:t>Kliknij, aby edytować styl</a:t>
            </a:r>
            <a:endParaRPr lang="en-US" noProof="0" dirty="0"/>
          </a:p>
        </p:txBody>
      </p:sp>
      <p:sp>
        <p:nvSpPr>
          <p:cNvPr id="10" name="Textplatzhalter 9" descr="Subtitle"/>
          <p:cNvSpPr>
            <a:spLocks noGrp="1"/>
          </p:cNvSpPr>
          <p:nvPr>
            <p:ph type="body" sz="quarter" idx="10"/>
          </p:nvPr>
        </p:nvSpPr>
        <p:spPr>
          <a:xfrm>
            <a:off x="540000" y="738554"/>
            <a:ext cx="8311392" cy="367571"/>
          </a:xfrm>
        </p:spPr>
        <p:txBody>
          <a:bodyPr anchor="b">
            <a:noAutofit/>
          </a:bodyPr>
          <a:lstStyle>
            <a:lvl1pPr marL="0" indent="0">
              <a:lnSpc>
                <a:spcPct val="95000"/>
              </a:lnSpc>
              <a:buNone/>
              <a:defRPr sz="2000" b="0" i="1">
                <a:solidFill>
                  <a:schemeClr val="tx1"/>
                </a:solidFill>
              </a:defRPr>
            </a:lvl1pPr>
          </a:lstStyle>
          <a:p>
            <a:pPr lvl="0"/>
            <a:r>
              <a:rPr lang="en-US" noProof="0" dirty="0" smtClean="0"/>
              <a:t>Kliknij, aby edytować style wzorca tekstu</a:t>
            </a:r>
          </a:p>
        </p:txBody>
      </p:sp>
      <p:sp>
        <p:nvSpPr>
          <p:cNvPr id="9" name="Content Placeholder 2"/>
          <p:cNvSpPr>
            <a:spLocks noGrp="1"/>
          </p:cNvSpPr>
          <p:nvPr>
            <p:ph idx="1"/>
          </p:nvPr>
        </p:nvSpPr>
        <p:spPr>
          <a:xfrm>
            <a:off x="523875" y="1346200"/>
            <a:ext cx="8334405" cy="4940320"/>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Kliknij, aby edytować style wzorca tekstu</a:t>
            </a:r>
          </a:p>
          <a:p>
            <a:pPr lvl="1"/>
            <a:r>
              <a:rPr lang="en-US" dirty="0" smtClean="0"/>
              <a:t>Drugi poziom</a:t>
            </a:r>
          </a:p>
          <a:p>
            <a:pPr lvl="2"/>
            <a:r>
              <a:rPr lang="en-US" dirty="0" smtClean="0"/>
              <a:t>Trzeci poziom</a:t>
            </a:r>
          </a:p>
          <a:p>
            <a:pPr lvl="3"/>
            <a:r>
              <a:rPr lang="en-US" dirty="0" smtClean="0"/>
              <a:t>Czwarty poziom</a:t>
            </a:r>
          </a:p>
          <a:p>
            <a:pPr lvl="4"/>
            <a:r>
              <a:rPr lang="en-US" dirty="0" smtClean="0"/>
              <a:t>Piąty poziom</a:t>
            </a:r>
            <a:endParaRPr lang="de-CH" dirty="0"/>
          </a:p>
        </p:txBody>
      </p:sp>
      <p:sp>
        <p:nvSpPr>
          <p:cNvPr id="5" name="Footer Placeholder 4"/>
          <p:cNvSpPr>
            <a:spLocks noGrp="1"/>
          </p:cNvSpPr>
          <p:nvPr>
            <p:ph type="ftr" sz="quarter" idx="11"/>
          </p:nvPr>
        </p:nvSpPr>
        <p:spPr/>
        <p:txBody>
          <a:bodyPr/>
          <a:lstStyle>
            <a:lvl1pPr>
              <a:defRPr b="1" 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b="1" i="1">
                <a:latin typeface="Times New Roman" pitchFamily="18" charset="0"/>
              </a:defRPr>
            </a:lvl1pPr>
          </a:lstStyle>
          <a:p>
            <a:pPr>
              <a:defRPr/>
            </a:pPr>
            <a:fld id="{4E55AC3F-E353-43F4-903C-09095C125499}" type="slidenum">
              <a:rPr lang="en-US"/>
              <a:pPr>
                <a:defRPr/>
              </a:pPr>
              <a:t>‹N›</a:t>
            </a:fld>
            <a:endParaRPr lang="en-US" dirty="0"/>
          </a:p>
        </p:txBody>
      </p:sp>
    </p:spTree>
    <p:extLst>
      <p:ext uri="{BB962C8B-B14F-4D97-AF65-F5344CB8AC3E}">
        <p14:creationId xmlns:p14="http://schemas.microsoft.com/office/powerpoint/2010/main" val="3639268895"/>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7050" y="1346200"/>
            <a:ext cx="4160838" cy="4945063"/>
          </a:xfrm>
        </p:spPr>
        <p:txBody>
          <a:bodyPr/>
          <a:lstStyle>
            <a:lvl1pPr marL="233363" marR="0" indent="-233363" algn="l" defTabSz="914400" rtl="0" eaLnBrk="1" fontAlgn="base" latinLnBrk="0" hangingPunct="1">
              <a:lnSpc>
                <a:spcPct val="95000"/>
              </a:lnSpc>
              <a:spcBef>
                <a:spcPct val="75000"/>
              </a:spcBef>
              <a:spcAft>
                <a:spcPct val="0"/>
              </a:spcAft>
              <a:buClr>
                <a:srgbClr val="FCAF17"/>
              </a:buClr>
              <a:buSzPct val="110000"/>
              <a:buFont typeface="Wingdings" pitchFamily="2" charset="2"/>
              <a:buChar char="§"/>
              <a:tabLst/>
              <a:defRPr sz="2800"/>
            </a:lvl1pPr>
            <a:lvl2pPr marL="398463" marR="0" indent="-163513" algn="l" defTabSz="914400" rtl="0" eaLnBrk="1" fontAlgn="base" latinLnBrk="0" hangingPunct="1">
              <a:lnSpc>
                <a:spcPct val="95000"/>
              </a:lnSpc>
              <a:spcBef>
                <a:spcPct val="40000"/>
              </a:spcBef>
              <a:spcAft>
                <a:spcPct val="0"/>
              </a:spcAft>
              <a:buClr>
                <a:srgbClr val="917B69"/>
              </a:buClr>
              <a:buSzTx/>
              <a:buFont typeface="Arial" charset="0"/>
              <a:buChar char="•"/>
              <a:tabLst/>
              <a:defRPr sz="2400"/>
            </a:lvl2pPr>
            <a:lvl3pPr marL="577850" marR="0" indent="-177800" algn="l" defTabSz="914400" rtl="0" eaLnBrk="1" fontAlgn="base" latinLnBrk="0" hangingPunct="1">
              <a:lnSpc>
                <a:spcPct val="95000"/>
              </a:lnSpc>
              <a:spcBef>
                <a:spcPct val="30000"/>
              </a:spcBef>
              <a:spcAft>
                <a:spcPct val="0"/>
              </a:spcAft>
              <a:buClrTx/>
              <a:buSzTx/>
              <a:buFont typeface="Arial" charset="0"/>
              <a:buChar char="-"/>
              <a:tabLst/>
              <a:defRPr sz="2000"/>
            </a:lvl3pPr>
            <a:lvl4pPr marL="752475" marR="0" indent="-173038" algn="l" defTabSz="914400" rtl="0" eaLnBrk="1" fontAlgn="base" latinLnBrk="0" hangingPunct="1">
              <a:lnSpc>
                <a:spcPct val="95000"/>
              </a:lnSpc>
              <a:spcBef>
                <a:spcPct val="20000"/>
              </a:spcBef>
              <a:spcAft>
                <a:spcPct val="0"/>
              </a:spcAft>
              <a:buClrTx/>
              <a:buSzTx/>
              <a:buFont typeface="Arial" charset="0"/>
              <a:buChar char="•"/>
              <a:tabLst/>
              <a:defRPr sz="1800"/>
            </a:lvl4pPr>
            <a:lvl5pPr marL="917575" marR="0" indent="-163513" algn="l" defTabSz="914400" rtl="0" eaLnBrk="1" fontAlgn="base" latinLnBrk="0" hangingPunct="1">
              <a:lnSpc>
                <a:spcPct val="100000"/>
              </a:lnSpc>
              <a:spcBef>
                <a:spcPct val="20000"/>
              </a:spcBef>
              <a:spcAft>
                <a:spcPct val="0"/>
              </a:spcAft>
              <a:buClrTx/>
              <a:buSzTx/>
              <a:buFontTx/>
              <a:buChar char="»"/>
              <a:tabLst/>
              <a:defRPr sz="1800"/>
            </a:lvl5pPr>
            <a:lvl6pPr>
              <a:defRPr sz="1800"/>
            </a:lvl6pPr>
            <a:lvl7pPr>
              <a:defRPr sz="1800"/>
            </a:lvl7pPr>
            <a:lvl8pPr>
              <a:defRPr sz="1800"/>
            </a:lvl8pPr>
            <a:lvl9pPr>
              <a:defRPr sz="1800"/>
            </a:lvl9pPr>
          </a:lstStyle>
          <a:p>
            <a:pPr lvl="0"/>
            <a:r>
              <a:rPr lang="en-US" noProof="0" dirty="0" smtClean="0"/>
              <a:t>Kliknij, aby edytować style wzorca tekstu</a:t>
            </a:r>
          </a:p>
          <a:p>
            <a:pPr lvl="1"/>
            <a:r>
              <a:rPr lang="en-US" noProof="0" dirty="0" smtClean="0"/>
              <a:t>Drugi poziom</a:t>
            </a:r>
          </a:p>
          <a:p>
            <a:pPr lvl="2"/>
            <a:r>
              <a:rPr lang="en-US" noProof="0" dirty="0" smtClean="0"/>
              <a:t>Trzeci poziom</a:t>
            </a:r>
          </a:p>
          <a:p>
            <a:pPr lvl="3"/>
            <a:r>
              <a:rPr lang="en-US" noProof="0" dirty="0" smtClean="0"/>
              <a:t>Czwarty poziom</a:t>
            </a:r>
          </a:p>
          <a:p>
            <a:pPr lvl="4"/>
            <a:r>
              <a:rPr lang="en-US" noProof="0" dirty="0" smtClean="0"/>
              <a:t>Piąty poziom</a:t>
            </a:r>
          </a:p>
        </p:txBody>
      </p:sp>
      <p:sp>
        <p:nvSpPr>
          <p:cNvPr id="4" name="Content Placeholder 3"/>
          <p:cNvSpPr>
            <a:spLocks noGrp="1"/>
          </p:cNvSpPr>
          <p:nvPr>
            <p:ph sz="half" idx="2"/>
          </p:nvPr>
        </p:nvSpPr>
        <p:spPr>
          <a:xfrm>
            <a:off x="4840289" y="1346200"/>
            <a:ext cx="3998912" cy="4945063"/>
          </a:xfrm>
        </p:spPr>
        <p:txBody>
          <a:bodyPr/>
          <a:lstStyle>
            <a:lvl1pPr marL="233363" marR="0" indent="-233363" algn="l" defTabSz="914400" rtl="0" eaLnBrk="1" fontAlgn="base" latinLnBrk="0" hangingPunct="1">
              <a:lnSpc>
                <a:spcPct val="95000"/>
              </a:lnSpc>
              <a:spcBef>
                <a:spcPct val="75000"/>
              </a:spcBef>
              <a:spcAft>
                <a:spcPct val="0"/>
              </a:spcAft>
              <a:buClr>
                <a:srgbClr val="FCAF17"/>
              </a:buClr>
              <a:buSzPct val="110000"/>
              <a:buFont typeface="Wingdings" pitchFamily="2" charset="2"/>
              <a:buChar char="§"/>
              <a:tabLst/>
              <a:defRPr sz="2800"/>
            </a:lvl1pPr>
            <a:lvl2pPr marL="398463" marR="0" indent="-163513" algn="l" defTabSz="914400" rtl="0" eaLnBrk="1" fontAlgn="base" latinLnBrk="0" hangingPunct="1">
              <a:lnSpc>
                <a:spcPct val="95000"/>
              </a:lnSpc>
              <a:spcBef>
                <a:spcPct val="40000"/>
              </a:spcBef>
              <a:spcAft>
                <a:spcPct val="0"/>
              </a:spcAft>
              <a:buClr>
                <a:srgbClr val="917B69"/>
              </a:buClr>
              <a:buSzTx/>
              <a:buFont typeface="Arial" charset="0"/>
              <a:buChar char="•"/>
              <a:tabLst/>
              <a:defRPr sz="2400"/>
            </a:lvl2pPr>
            <a:lvl3pPr marL="577850" marR="0" indent="-177800" algn="l" defTabSz="914400" rtl="0" eaLnBrk="1" fontAlgn="base" latinLnBrk="0" hangingPunct="1">
              <a:lnSpc>
                <a:spcPct val="95000"/>
              </a:lnSpc>
              <a:spcBef>
                <a:spcPct val="30000"/>
              </a:spcBef>
              <a:spcAft>
                <a:spcPct val="0"/>
              </a:spcAft>
              <a:buClrTx/>
              <a:buSzTx/>
              <a:buFont typeface="Arial" charset="0"/>
              <a:buChar char="-"/>
              <a:tabLst/>
              <a:defRPr sz="2000"/>
            </a:lvl3pPr>
            <a:lvl4pPr marL="752475" marR="0" indent="-173038" algn="l" defTabSz="914400" rtl="0" eaLnBrk="1" fontAlgn="base" latinLnBrk="0" hangingPunct="1">
              <a:lnSpc>
                <a:spcPct val="95000"/>
              </a:lnSpc>
              <a:spcBef>
                <a:spcPct val="20000"/>
              </a:spcBef>
              <a:spcAft>
                <a:spcPct val="0"/>
              </a:spcAft>
              <a:buClrTx/>
              <a:buSzTx/>
              <a:buFont typeface="Arial" charset="0"/>
              <a:buChar char="•"/>
              <a:tabLst/>
              <a:defRPr sz="1800"/>
            </a:lvl4pPr>
            <a:lvl5pPr marL="917575" marR="0" indent="-163513" algn="l" defTabSz="914400" rtl="0" eaLnBrk="1" fontAlgn="base" latinLnBrk="0" hangingPunct="1">
              <a:lnSpc>
                <a:spcPct val="100000"/>
              </a:lnSpc>
              <a:spcBef>
                <a:spcPct val="20000"/>
              </a:spcBef>
              <a:spcAft>
                <a:spcPct val="0"/>
              </a:spcAft>
              <a:buClrTx/>
              <a:buSzTx/>
              <a:buFontTx/>
              <a:buChar char="»"/>
              <a:tabLst/>
              <a:defRPr sz="1800"/>
            </a:lvl5pPr>
            <a:lvl6pPr>
              <a:defRPr sz="1800"/>
            </a:lvl6pPr>
            <a:lvl7pPr>
              <a:defRPr sz="1800"/>
            </a:lvl7pPr>
            <a:lvl8pPr>
              <a:defRPr sz="1800"/>
            </a:lvl8pPr>
            <a:lvl9pPr>
              <a:defRPr sz="1800"/>
            </a:lvl9pPr>
          </a:lstStyle>
          <a:p>
            <a:pPr lvl="0"/>
            <a:r>
              <a:rPr lang="en-US" noProof="0" dirty="0" smtClean="0"/>
              <a:t>Kliknij, aby edytować style wzorca tekstu</a:t>
            </a:r>
          </a:p>
          <a:p>
            <a:pPr lvl="1"/>
            <a:r>
              <a:rPr lang="en-US" noProof="0" dirty="0" smtClean="0"/>
              <a:t>Drugi poziom</a:t>
            </a:r>
          </a:p>
          <a:p>
            <a:pPr lvl="2"/>
            <a:r>
              <a:rPr lang="en-US" noProof="0" dirty="0" smtClean="0"/>
              <a:t>Trzeci poziom</a:t>
            </a:r>
          </a:p>
          <a:p>
            <a:pPr lvl="3"/>
            <a:r>
              <a:rPr lang="en-US" noProof="0" dirty="0" smtClean="0"/>
              <a:t>Czwarty poziom</a:t>
            </a:r>
          </a:p>
          <a:p>
            <a:pPr lvl="4"/>
            <a:r>
              <a:rPr lang="en-US" noProof="0" dirty="0" smtClean="0"/>
              <a:t>Piąty poziom</a:t>
            </a:r>
          </a:p>
        </p:txBody>
      </p:sp>
      <p:sp>
        <p:nvSpPr>
          <p:cNvPr id="11" name="Textplatzhalter 9" descr="Subtitle"/>
          <p:cNvSpPr>
            <a:spLocks noGrp="1"/>
          </p:cNvSpPr>
          <p:nvPr>
            <p:ph type="body" sz="quarter" idx="10"/>
          </p:nvPr>
        </p:nvSpPr>
        <p:spPr>
          <a:xfrm>
            <a:off x="540000" y="738554"/>
            <a:ext cx="8311392" cy="367571"/>
          </a:xfrm>
        </p:spPr>
        <p:txBody>
          <a:bodyPr anchor="b">
            <a:noAutofit/>
          </a:bodyPr>
          <a:lstStyle>
            <a:lvl1pPr marL="0" indent="0">
              <a:lnSpc>
                <a:spcPct val="95000"/>
              </a:lnSpc>
              <a:buNone/>
              <a:defRPr sz="2000" b="0" i="1">
                <a:solidFill>
                  <a:schemeClr val="tx1"/>
                </a:solidFill>
              </a:defRPr>
            </a:lvl1pPr>
          </a:lstStyle>
          <a:p>
            <a:pPr lvl="0"/>
            <a:r>
              <a:rPr lang="en-US" noProof="0" dirty="0" smtClean="0"/>
              <a:t>Kliknij, aby edytować style wzorca tekstu</a:t>
            </a:r>
          </a:p>
        </p:txBody>
      </p:sp>
      <p:sp>
        <p:nvSpPr>
          <p:cNvPr id="13" name="Title 1"/>
          <p:cNvSpPr>
            <a:spLocks noGrp="1"/>
          </p:cNvSpPr>
          <p:nvPr>
            <p:ph type="title"/>
          </p:nvPr>
        </p:nvSpPr>
        <p:spPr>
          <a:xfrm>
            <a:off x="539750" y="305999"/>
            <a:ext cx="8318530" cy="802800"/>
          </a:xfrm>
          <a:prstGeom prst="rect">
            <a:avLst/>
          </a:prstGeom>
        </p:spPr>
        <p:txBody>
          <a:bodyPr tIns="126000" anchor="t" anchorCtr="0"/>
          <a:lstStyle>
            <a:lvl1pPr>
              <a:lnSpc>
                <a:spcPct val="75000"/>
              </a:lnSpc>
              <a:defRPr>
                <a:solidFill>
                  <a:schemeClr val="accent4"/>
                </a:solidFill>
              </a:defRPr>
            </a:lvl1pPr>
          </a:lstStyle>
          <a:p>
            <a:r>
              <a:rPr lang="en-US" noProof="0" dirty="0" smtClean="0"/>
              <a:t>Kliknij, aby edytować styl</a:t>
            </a:r>
            <a:endParaRPr lang="en-US" noProof="0" dirty="0"/>
          </a:p>
        </p:txBody>
      </p:sp>
      <p:sp>
        <p:nvSpPr>
          <p:cNvPr id="6" name="Footer Placeholder 4"/>
          <p:cNvSpPr>
            <a:spLocks noGrp="1"/>
          </p:cNvSpPr>
          <p:nvPr>
            <p:ph type="ftr" sz="quarter" idx="11"/>
          </p:nvPr>
        </p:nvSpPr>
        <p:spPr/>
        <p:txBody>
          <a:bodyPr/>
          <a:lstStyle>
            <a:lvl1pPr>
              <a:defRPr b="1" i="1">
                <a:latin typeface="Times New Roman" pitchFamily="18"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b="1" i="1">
                <a:latin typeface="Times New Roman" pitchFamily="18" charset="0"/>
              </a:defRPr>
            </a:lvl1pPr>
          </a:lstStyle>
          <a:p>
            <a:pPr>
              <a:defRPr/>
            </a:pPr>
            <a:fld id="{77C13580-1CA6-43E3-B7C8-82B8A2A3199D}" type="slidenum">
              <a:rPr lang="en-US"/>
              <a:pPr>
                <a:defRPr/>
              </a:pPr>
              <a:t>‹N›</a:t>
            </a:fld>
            <a:endParaRPr lang="en-US" dirty="0"/>
          </a:p>
        </p:txBody>
      </p:sp>
    </p:spTree>
    <p:extLst>
      <p:ext uri="{BB962C8B-B14F-4D97-AF65-F5344CB8AC3E}">
        <p14:creationId xmlns:p14="http://schemas.microsoft.com/office/powerpoint/2010/main" val="91853225"/>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10" name="Textplatzhalter 9" descr="Subtitle"/>
          <p:cNvSpPr>
            <a:spLocks noGrp="1"/>
          </p:cNvSpPr>
          <p:nvPr>
            <p:ph type="body" sz="quarter" idx="10"/>
          </p:nvPr>
        </p:nvSpPr>
        <p:spPr>
          <a:xfrm>
            <a:off x="540000" y="738554"/>
            <a:ext cx="8311392" cy="367571"/>
          </a:xfrm>
        </p:spPr>
        <p:txBody>
          <a:bodyPr anchor="b">
            <a:noAutofit/>
          </a:bodyPr>
          <a:lstStyle>
            <a:lvl1pPr marL="0" indent="0">
              <a:lnSpc>
                <a:spcPct val="95000"/>
              </a:lnSpc>
              <a:buNone/>
              <a:defRPr sz="2000" b="0" i="1">
                <a:solidFill>
                  <a:schemeClr val="tx1"/>
                </a:solidFill>
              </a:defRPr>
            </a:lvl1pPr>
          </a:lstStyle>
          <a:p>
            <a:pPr lvl="0"/>
            <a:r>
              <a:rPr lang="en-US" noProof="0" dirty="0" smtClean="0"/>
              <a:t>Kliknij, aby edytować style wzorca tekstu</a:t>
            </a:r>
          </a:p>
        </p:txBody>
      </p:sp>
      <p:sp>
        <p:nvSpPr>
          <p:cNvPr id="11" name="Title 1"/>
          <p:cNvSpPr>
            <a:spLocks noGrp="1"/>
          </p:cNvSpPr>
          <p:nvPr>
            <p:ph type="title"/>
          </p:nvPr>
        </p:nvSpPr>
        <p:spPr>
          <a:xfrm>
            <a:off x="539750" y="305999"/>
            <a:ext cx="8318530" cy="802800"/>
          </a:xfrm>
          <a:prstGeom prst="rect">
            <a:avLst/>
          </a:prstGeom>
        </p:spPr>
        <p:txBody>
          <a:bodyPr tIns="126000" anchor="t" anchorCtr="0"/>
          <a:lstStyle>
            <a:lvl1pPr>
              <a:lnSpc>
                <a:spcPct val="75000"/>
              </a:lnSpc>
              <a:defRPr>
                <a:solidFill>
                  <a:schemeClr val="accent4"/>
                </a:solidFill>
              </a:defRPr>
            </a:lvl1pPr>
          </a:lstStyle>
          <a:p>
            <a:r>
              <a:rPr lang="en-US" noProof="0" dirty="0" smtClean="0"/>
              <a:t>Kliknij, aby edytować styl</a:t>
            </a:r>
            <a:endParaRPr lang="en-US" noProof="0" dirty="0"/>
          </a:p>
        </p:txBody>
      </p:sp>
      <p:sp>
        <p:nvSpPr>
          <p:cNvPr id="4" name="Footer Placeholder 4"/>
          <p:cNvSpPr>
            <a:spLocks noGrp="1"/>
          </p:cNvSpPr>
          <p:nvPr>
            <p:ph type="ftr" sz="quarter" idx="11"/>
          </p:nvPr>
        </p:nvSpPr>
        <p:spPr/>
        <p:txBody>
          <a:bodyPr/>
          <a:lstStyle>
            <a:lvl1pPr>
              <a:defRPr b="1" i="1">
                <a:latin typeface="Times New Roman" pitchFamily="18" charset="0"/>
              </a:defRPr>
            </a:lvl1pPr>
          </a:lstStyle>
          <a:p>
            <a:pPr>
              <a:defRPr/>
            </a:pPr>
            <a:endParaRPr lang="en-US"/>
          </a:p>
        </p:txBody>
      </p:sp>
      <p:sp>
        <p:nvSpPr>
          <p:cNvPr id="5" name="Slide Number Placeholder 5"/>
          <p:cNvSpPr>
            <a:spLocks noGrp="1"/>
          </p:cNvSpPr>
          <p:nvPr>
            <p:ph type="sldNum" sz="quarter" idx="12"/>
          </p:nvPr>
        </p:nvSpPr>
        <p:spPr/>
        <p:txBody>
          <a:bodyPr/>
          <a:lstStyle>
            <a:lvl1pPr>
              <a:defRPr b="1" i="1">
                <a:latin typeface="Times New Roman" pitchFamily="18" charset="0"/>
              </a:defRPr>
            </a:lvl1pPr>
          </a:lstStyle>
          <a:p>
            <a:pPr>
              <a:defRPr/>
            </a:pPr>
            <a:fld id="{18F01043-A6F3-4919-A6D0-DCC0F6F02691}" type="slidenum">
              <a:rPr lang="en-US"/>
              <a:pPr>
                <a:defRPr/>
              </a:pPr>
              <a:t>‹N›</a:t>
            </a:fld>
            <a:endParaRPr lang="en-US" dirty="0"/>
          </a:p>
        </p:txBody>
      </p:sp>
    </p:spTree>
    <p:extLst>
      <p:ext uri="{BB962C8B-B14F-4D97-AF65-F5344CB8AC3E}">
        <p14:creationId xmlns:p14="http://schemas.microsoft.com/office/powerpoint/2010/main" val="2242380231"/>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sz="900" b="1" i="1">
                <a:latin typeface="Times New Roman" pitchFamily="18" charset="0"/>
              </a:defRPr>
            </a:lvl1pPr>
          </a:lstStyle>
          <a:p>
            <a:pPr>
              <a:defRPr/>
            </a:pPr>
            <a:endParaRPr lang="en-US"/>
          </a:p>
        </p:txBody>
      </p:sp>
      <p:sp>
        <p:nvSpPr>
          <p:cNvPr id="3" name="Slide Number Placeholder 5"/>
          <p:cNvSpPr>
            <a:spLocks noGrp="1"/>
          </p:cNvSpPr>
          <p:nvPr>
            <p:ph type="sldNum" sz="quarter" idx="11"/>
          </p:nvPr>
        </p:nvSpPr>
        <p:spPr/>
        <p:txBody>
          <a:bodyPr/>
          <a:lstStyle>
            <a:lvl1pPr>
              <a:defRPr sz="900" b="1" i="1">
                <a:latin typeface="Times New Roman" pitchFamily="18" charset="0"/>
              </a:defRPr>
            </a:lvl1pPr>
          </a:lstStyle>
          <a:p>
            <a:pPr>
              <a:defRPr/>
            </a:pPr>
            <a:fld id="{999390BC-759B-492B-8B92-EB1AB2064059}" type="slidenum">
              <a:rPr lang="en-US"/>
              <a:pPr>
                <a:defRPr/>
              </a:pPr>
              <a:t>‹N›</a:t>
            </a:fld>
            <a:endParaRPr lang="en-US" dirty="0"/>
          </a:p>
        </p:txBody>
      </p:sp>
    </p:spTree>
    <p:extLst>
      <p:ext uri="{BB962C8B-B14F-4D97-AF65-F5344CB8AC3E}">
        <p14:creationId xmlns:p14="http://schemas.microsoft.com/office/powerpoint/2010/main" val="180304952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965ED348-ACCE-4E86-B165-82315DA839BF}" type="datetimeFigureOut">
              <a:rPr lang="it-IT">
                <a:solidFill>
                  <a:prstClr val="black">
                    <a:tint val="75000"/>
                  </a:prstClr>
                </a:solidFill>
              </a:rPr>
              <a:pPr>
                <a:defRPr/>
              </a:pPr>
              <a:t>19/09/2015</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5BFCBF9B-B4E4-4572-A904-2CD7C61F50A2}"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6735266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703265" y="457200"/>
            <a:ext cx="7737475" cy="609600"/>
          </a:xfrm>
          <a:prstGeom prst="rect">
            <a:avLst/>
          </a:prstGeom>
        </p:spPr>
        <p:txBody>
          <a:bodyPr/>
          <a:lstStyle/>
          <a:p>
            <a:r>
              <a:rPr lang="it-IT" smtClean="0"/>
              <a:t>Fare clic per modificare lo stile del titolo</a:t>
            </a:r>
            <a:endParaRPr lang="en-GB"/>
          </a:p>
        </p:txBody>
      </p:sp>
    </p:spTree>
    <p:extLst>
      <p:ext uri="{BB962C8B-B14F-4D97-AF65-F5344CB8AC3E}">
        <p14:creationId xmlns:p14="http://schemas.microsoft.com/office/powerpoint/2010/main" val="2240151170"/>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itle 3"/>
          <p:cNvSpPr>
            <a:spLocks noGrp="1"/>
          </p:cNvSpPr>
          <p:nvPr>
            <p:ph type="title"/>
          </p:nvPr>
        </p:nvSpPr>
        <p:spPr>
          <a:xfrm>
            <a:off x="539750" y="614363"/>
            <a:ext cx="8064500" cy="498475"/>
          </a:xfrm>
          <a:prstGeom prst="rect">
            <a:avLst/>
          </a:prstGeom>
        </p:spPr>
        <p:txBody>
          <a:bodyPr/>
          <a:lstStyle/>
          <a:p>
            <a:r>
              <a:rPr lang="en-US" smtClean="0"/>
              <a:t>Click to edit Master title style</a:t>
            </a:r>
            <a:endParaRPr lang="en-GB"/>
          </a:p>
        </p:txBody>
      </p:sp>
      <p:sp>
        <p:nvSpPr>
          <p:cNvPr id="5" name="Text Placeholder 4"/>
          <p:cNvSpPr>
            <a:spLocks noGrp="1"/>
          </p:cNvSpPr>
          <p:nvPr>
            <p:ph type="body" sz="quarter" idx="10"/>
          </p:nvPr>
        </p:nvSpPr>
        <p:spPr>
          <a:xfrm>
            <a:off x="539750" y="6587481"/>
            <a:ext cx="4032250" cy="153888"/>
          </a:xfrm>
        </p:spPr>
        <p:txBody>
          <a:bodyPr tIns="0" rIns="0" bIns="0" anchor="b"/>
          <a:lstStyle>
            <a:lvl1pPr marL="0" indent="0">
              <a:spcAft>
                <a:spcPts val="0"/>
              </a:spcAft>
              <a:buNone/>
              <a:defRPr sz="1000"/>
            </a:lvl1pPr>
          </a:lstStyle>
          <a:p>
            <a:pPr lvl="0"/>
            <a:r>
              <a:rPr lang="it-IT" dirty="0" smtClean="0"/>
              <a:t>Fare clic per modificare stili del testo dello schema</a:t>
            </a:r>
          </a:p>
        </p:txBody>
      </p:sp>
      <p:sp>
        <p:nvSpPr>
          <p:cNvPr id="6" name="Text Placeholder 4"/>
          <p:cNvSpPr>
            <a:spLocks noGrp="1"/>
          </p:cNvSpPr>
          <p:nvPr>
            <p:ph type="body" sz="quarter" idx="11"/>
          </p:nvPr>
        </p:nvSpPr>
        <p:spPr>
          <a:xfrm>
            <a:off x="4572000" y="6587481"/>
            <a:ext cx="4026194" cy="153888"/>
          </a:xfrm>
        </p:spPr>
        <p:txBody>
          <a:bodyPr tIns="0" rIns="0" bIns="0" anchor="b"/>
          <a:lstStyle>
            <a:lvl1pPr marL="0" indent="0" algn="r">
              <a:spcAft>
                <a:spcPts val="0"/>
              </a:spcAft>
              <a:buNone/>
              <a:defRPr sz="1000"/>
            </a:lvl1pPr>
          </a:lstStyle>
          <a:p>
            <a:pPr lvl="0"/>
            <a:r>
              <a:rPr lang="it-IT" dirty="0" smtClean="0"/>
              <a:t>Fare clic per modificare stili del testo dello schema</a:t>
            </a:r>
          </a:p>
        </p:txBody>
      </p:sp>
    </p:spTree>
    <p:extLst>
      <p:ext uri="{BB962C8B-B14F-4D97-AF65-F5344CB8AC3E}">
        <p14:creationId xmlns:p14="http://schemas.microsoft.com/office/powerpoint/2010/main" val="3121765029"/>
      </p:ext>
    </p:extLst>
  </p:cSld>
  <p:clrMapOvr>
    <a:overrideClrMapping bg1="lt1" tx1="dk1" bg2="lt2" tx2="dk2" accent1="accent1" accent2="accent2" accent3="accent3" accent4="accent4" accent5="accent5" accent6="accent6" hlink="hlink" folHlink="folHlink"/>
  </p:clrMapOvr>
  <p:transition/>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9750" y="614363"/>
            <a:ext cx="8064500" cy="498475"/>
          </a:xfrm>
          <a:prstGeom prst="rect">
            <a:avLst/>
          </a:prstGeom>
        </p:spPr>
        <p:txBody>
          <a:bodyPr/>
          <a:lstStyle/>
          <a:p>
            <a:r>
              <a:rPr lang="en-US" smtClean="0"/>
              <a:t>Click to edit Master title style</a:t>
            </a:r>
            <a:endParaRPr lang="en-GB"/>
          </a:p>
        </p:txBody>
      </p:sp>
      <p:sp>
        <p:nvSpPr>
          <p:cNvPr id="5" name="Text Placeholder 4"/>
          <p:cNvSpPr>
            <a:spLocks noGrp="1"/>
          </p:cNvSpPr>
          <p:nvPr>
            <p:ph type="body" sz="quarter" idx="10"/>
          </p:nvPr>
        </p:nvSpPr>
        <p:spPr>
          <a:xfrm>
            <a:off x="539750" y="6587481"/>
            <a:ext cx="4032250" cy="153888"/>
          </a:xfrm>
        </p:spPr>
        <p:txBody>
          <a:bodyPr tIns="0" rIns="0" bIns="0" anchor="b"/>
          <a:lstStyle>
            <a:lvl1pPr marL="0" indent="0">
              <a:spcAft>
                <a:spcPts val="0"/>
              </a:spcAft>
              <a:buNone/>
              <a:defRPr sz="1000"/>
            </a:lvl1pPr>
          </a:lstStyle>
          <a:p>
            <a:pPr lvl="0"/>
            <a:r>
              <a:rPr lang="it-IT" dirty="0" smtClean="0"/>
              <a:t>Fare clic per modificare stili del testo dello schema</a:t>
            </a:r>
          </a:p>
        </p:txBody>
      </p:sp>
      <p:sp>
        <p:nvSpPr>
          <p:cNvPr id="6" name="Text Placeholder 4"/>
          <p:cNvSpPr>
            <a:spLocks noGrp="1"/>
          </p:cNvSpPr>
          <p:nvPr>
            <p:ph type="body" sz="quarter" idx="11"/>
          </p:nvPr>
        </p:nvSpPr>
        <p:spPr>
          <a:xfrm>
            <a:off x="4572000" y="6587481"/>
            <a:ext cx="4026194" cy="153888"/>
          </a:xfrm>
        </p:spPr>
        <p:txBody>
          <a:bodyPr tIns="0" rIns="0" bIns="0" anchor="b"/>
          <a:lstStyle>
            <a:lvl1pPr marL="0" indent="0" algn="r">
              <a:spcAft>
                <a:spcPts val="0"/>
              </a:spcAft>
              <a:buNone/>
              <a:defRPr sz="1000"/>
            </a:lvl1pPr>
          </a:lstStyle>
          <a:p>
            <a:pPr lvl="0"/>
            <a:r>
              <a:rPr lang="it-IT" dirty="0" smtClean="0"/>
              <a:t>Fare clic per modificare stili del testo dello schema</a:t>
            </a:r>
          </a:p>
        </p:txBody>
      </p:sp>
    </p:spTree>
    <p:extLst>
      <p:ext uri="{BB962C8B-B14F-4D97-AF65-F5344CB8AC3E}">
        <p14:creationId xmlns:p14="http://schemas.microsoft.com/office/powerpoint/2010/main" val="821414284"/>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9750" y="614363"/>
            <a:ext cx="8064500" cy="498475"/>
          </a:xfrm>
          <a:prstGeom prst="rect">
            <a:avLst/>
          </a:prstGeom>
        </p:spPr>
        <p:txBody>
          <a:bodyPr/>
          <a:lstStyle/>
          <a:p>
            <a:r>
              <a:rPr lang="en-US" smtClean="0"/>
              <a:t>Click to edit Master title style</a:t>
            </a:r>
            <a:endParaRPr lang="en-GB"/>
          </a:p>
        </p:txBody>
      </p:sp>
      <p:sp>
        <p:nvSpPr>
          <p:cNvPr id="5" name="Text Placeholder 4"/>
          <p:cNvSpPr>
            <a:spLocks noGrp="1"/>
          </p:cNvSpPr>
          <p:nvPr>
            <p:ph type="body" sz="quarter" idx="10"/>
          </p:nvPr>
        </p:nvSpPr>
        <p:spPr>
          <a:xfrm>
            <a:off x="539750" y="6587481"/>
            <a:ext cx="4032250" cy="153888"/>
          </a:xfrm>
        </p:spPr>
        <p:txBody>
          <a:bodyPr tIns="0" rIns="0" bIns="0" anchor="b"/>
          <a:lstStyle>
            <a:lvl1pPr marL="0" indent="0">
              <a:spcAft>
                <a:spcPts val="0"/>
              </a:spcAft>
              <a:buNone/>
              <a:defRPr sz="1000"/>
            </a:lvl1pPr>
          </a:lstStyle>
          <a:p>
            <a:pPr lvl="0"/>
            <a:r>
              <a:rPr lang="it-IT" dirty="0" smtClean="0"/>
              <a:t>Fare clic per modificare stili del testo dello schema</a:t>
            </a:r>
          </a:p>
        </p:txBody>
      </p:sp>
      <p:sp>
        <p:nvSpPr>
          <p:cNvPr id="6" name="Text Placeholder 4"/>
          <p:cNvSpPr>
            <a:spLocks noGrp="1"/>
          </p:cNvSpPr>
          <p:nvPr>
            <p:ph type="body" sz="quarter" idx="11"/>
          </p:nvPr>
        </p:nvSpPr>
        <p:spPr>
          <a:xfrm>
            <a:off x="4572000" y="6587481"/>
            <a:ext cx="4026194" cy="153888"/>
          </a:xfrm>
        </p:spPr>
        <p:txBody>
          <a:bodyPr tIns="0" rIns="0" bIns="0" anchor="b"/>
          <a:lstStyle>
            <a:lvl1pPr marL="0" indent="0" algn="r">
              <a:spcAft>
                <a:spcPts val="0"/>
              </a:spcAft>
              <a:buNone/>
              <a:defRPr sz="1000"/>
            </a:lvl1pPr>
          </a:lstStyle>
          <a:p>
            <a:pPr lvl="0"/>
            <a:r>
              <a:rPr lang="it-IT" dirty="0" smtClean="0"/>
              <a:t>Fare clic per modificare stili del testo dello schema</a:t>
            </a:r>
          </a:p>
        </p:txBody>
      </p:sp>
    </p:spTree>
    <p:extLst>
      <p:ext uri="{BB962C8B-B14F-4D97-AF65-F5344CB8AC3E}">
        <p14:creationId xmlns:p14="http://schemas.microsoft.com/office/powerpoint/2010/main" val="1287077148"/>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itle 3"/>
          <p:cNvSpPr>
            <a:spLocks noGrp="1"/>
          </p:cNvSpPr>
          <p:nvPr>
            <p:ph type="title"/>
          </p:nvPr>
        </p:nvSpPr>
        <p:spPr>
          <a:xfrm>
            <a:off x="539750" y="614363"/>
            <a:ext cx="8064500" cy="498475"/>
          </a:xfrm>
          <a:prstGeom prst="rect">
            <a:avLst/>
          </a:prstGeom>
        </p:spPr>
        <p:txBody>
          <a:bodyPr/>
          <a:lstStyle/>
          <a:p>
            <a:r>
              <a:rPr lang="en-US" smtClean="0"/>
              <a:t>Click to edit Master title style</a:t>
            </a:r>
            <a:endParaRPr lang="en-GB"/>
          </a:p>
        </p:txBody>
      </p:sp>
      <p:sp>
        <p:nvSpPr>
          <p:cNvPr id="5" name="Text Placeholder 4"/>
          <p:cNvSpPr>
            <a:spLocks noGrp="1"/>
          </p:cNvSpPr>
          <p:nvPr>
            <p:ph type="body" sz="quarter" idx="10"/>
          </p:nvPr>
        </p:nvSpPr>
        <p:spPr>
          <a:xfrm>
            <a:off x="539750" y="6587481"/>
            <a:ext cx="4032250" cy="153888"/>
          </a:xfrm>
        </p:spPr>
        <p:txBody>
          <a:bodyPr tIns="0" rIns="0" bIns="0" anchor="b"/>
          <a:lstStyle>
            <a:lvl1pPr marL="0" indent="0">
              <a:spcAft>
                <a:spcPts val="0"/>
              </a:spcAft>
              <a:buNone/>
              <a:defRPr sz="1000"/>
            </a:lvl1pPr>
          </a:lstStyle>
          <a:p>
            <a:pPr lvl="0"/>
            <a:r>
              <a:rPr lang="it-IT" dirty="0" smtClean="0"/>
              <a:t>Fare clic per modificare stili del testo dello schema</a:t>
            </a:r>
          </a:p>
        </p:txBody>
      </p:sp>
      <p:sp>
        <p:nvSpPr>
          <p:cNvPr id="6" name="Text Placeholder 4"/>
          <p:cNvSpPr>
            <a:spLocks noGrp="1"/>
          </p:cNvSpPr>
          <p:nvPr>
            <p:ph type="body" sz="quarter" idx="11"/>
          </p:nvPr>
        </p:nvSpPr>
        <p:spPr>
          <a:xfrm>
            <a:off x="4572000" y="6587481"/>
            <a:ext cx="4026194" cy="153888"/>
          </a:xfrm>
        </p:spPr>
        <p:txBody>
          <a:bodyPr tIns="0" rIns="0" bIns="0" anchor="b"/>
          <a:lstStyle>
            <a:lvl1pPr marL="0" indent="0" algn="r">
              <a:spcAft>
                <a:spcPts val="0"/>
              </a:spcAft>
              <a:buNone/>
              <a:defRPr sz="1000"/>
            </a:lvl1pPr>
          </a:lstStyle>
          <a:p>
            <a:pPr lvl="0"/>
            <a:r>
              <a:rPr lang="it-IT" dirty="0" smtClean="0"/>
              <a:t>Fare clic per modificare stili del testo dello schema</a:t>
            </a:r>
          </a:p>
        </p:txBody>
      </p:sp>
    </p:spTree>
    <p:extLst>
      <p:ext uri="{BB962C8B-B14F-4D97-AF65-F5344CB8AC3E}">
        <p14:creationId xmlns:p14="http://schemas.microsoft.com/office/powerpoint/2010/main" val="2933164056"/>
      </p:ext>
    </p:extLst>
  </p:cSld>
  <p:clrMapOvr>
    <a:overrideClrMapping bg1="lt1" tx1="dk1" bg2="lt2" tx2="dk2" accent1="accent1" accent2="accent2" accent3="accent3" accent4="accent4" accent5="accent5" accent6="accent6" hlink="hlink" folHlink="folHlink"/>
  </p:clrMapOvr>
  <p:transition/>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a:prstGeom prst="rect">
            <a:avLst/>
          </a:prstGeom>
        </p:spPr>
        <p:txBody>
          <a:bodyPr>
            <a:normAutofit/>
          </a:bodyPr>
          <a:lstStyle>
            <a:lvl1pPr>
              <a:defRPr sz="3200"/>
            </a:lvl1p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lvl1pPr>
              <a:defRPr sz="2800"/>
            </a:lvl1pPr>
            <a:lvl2pPr>
              <a:defRPr sz="2400"/>
            </a:lvl2pPr>
            <a:lvl3pPr>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a:xfrm>
            <a:off x="6096000" y="6248400"/>
            <a:ext cx="2667000" cy="365125"/>
          </a:xfrm>
          <a:prstGeom prst="rect">
            <a:avLst/>
          </a:prstGeom>
        </p:spPr>
        <p:txBody>
          <a:bodyPr/>
          <a:lstStyle>
            <a:lvl1pPr>
              <a:defRPr>
                <a:solidFill>
                  <a:prstClr val="black"/>
                </a:solidFill>
                <a:cs typeface="Arial" pitchFamily="34" charset="0"/>
              </a:defRPr>
            </a:lvl1pPr>
          </a:lstStyle>
          <a:p>
            <a:pPr fontAlgn="base">
              <a:spcBef>
                <a:spcPct val="0"/>
              </a:spcBef>
              <a:spcAft>
                <a:spcPct val="0"/>
              </a:spcAft>
              <a:defRPr/>
            </a:pPr>
            <a:fld id="{86542CDD-47BC-41E7-9964-A0F17B097B0D}" type="datetime1">
              <a:rPr lang="en-US" sz="1600" b="1" i="1">
                <a:latin typeface="Times New Roman" pitchFamily="18" charset="0"/>
              </a:rPr>
              <a:pPr fontAlgn="base">
                <a:spcBef>
                  <a:spcPct val="0"/>
                </a:spcBef>
                <a:spcAft>
                  <a:spcPct val="0"/>
                </a:spcAft>
                <a:defRPr/>
              </a:pPr>
              <a:t>9/19/2015</a:t>
            </a:fld>
            <a:endParaRPr lang="en-US" sz="1600" b="1" i="1" dirty="0">
              <a:latin typeface="Times New Roman" pitchFamily="18" charset="0"/>
            </a:endParaRPr>
          </a:p>
        </p:txBody>
      </p:sp>
      <p:sp>
        <p:nvSpPr>
          <p:cNvPr id="5" name="Footer Placeholder 2"/>
          <p:cNvSpPr>
            <a:spLocks noGrp="1"/>
          </p:cNvSpPr>
          <p:nvPr>
            <p:ph type="ftr" sz="quarter" idx="11"/>
          </p:nvPr>
        </p:nvSpPr>
        <p:spPr/>
        <p:txBody>
          <a:bodyPr/>
          <a:lstStyle>
            <a:lvl1pPr>
              <a:defRPr b="1" i="1">
                <a:latin typeface="Times New Roman" pitchFamily="18" charset="0"/>
              </a:defRPr>
            </a:lvl1pPr>
          </a:lstStyle>
          <a:p>
            <a:pPr>
              <a:defRPr/>
            </a:pPr>
            <a:endParaRPr lang="en-US"/>
          </a:p>
        </p:txBody>
      </p:sp>
      <p:sp>
        <p:nvSpPr>
          <p:cNvPr id="6" name="Slide Number Placeholder 22"/>
          <p:cNvSpPr>
            <a:spLocks noGrp="1"/>
          </p:cNvSpPr>
          <p:nvPr>
            <p:ph type="sldNum" sz="quarter" idx="12"/>
          </p:nvPr>
        </p:nvSpPr>
        <p:spPr/>
        <p:txBody>
          <a:bodyPr/>
          <a:lstStyle>
            <a:lvl1pPr>
              <a:defRPr b="1" i="1">
                <a:latin typeface="Times New Roman" pitchFamily="18" charset="0"/>
              </a:defRPr>
            </a:lvl1pPr>
          </a:lstStyle>
          <a:p>
            <a:pPr>
              <a:defRPr/>
            </a:pPr>
            <a:fld id="{3AA095C5-F8F2-47C7-ACF9-D73B505BE4F6}" type="slidenum">
              <a:rPr lang="en-US"/>
              <a:pPr>
                <a:defRPr/>
              </a:pPr>
              <a:t>‹N›</a:t>
            </a:fld>
            <a:endParaRPr lang="en-US" dirty="0"/>
          </a:p>
        </p:txBody>
      </p:sp>
    </p:spTree>
    <p:extLst>
      <p:ext uri="{BB962C8B-B14F-4D97-AF65-F5344CB8AC3E}">
        <p14:creationId xmlns:p14="http://schemas.microsoft.com/office/powerpoint/2010/main" val="28260825"/>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135C07D1-F5B4-4AE3-847E-D0B0BCAFE819}" type="datetimeFigureOut">
              <a:rPr lang="it-IT">
                <a:solidFill>
                  <a:prstClr val="black">
                    <a:tint val="75000"/>
                  </a:prstClr>
                </a:solidFill>
              </a:rPr>
              <a:pPr>
                <a:defRPr/>
              </a:pPr>
              <a:t>19/09/2015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ECCD219-6876-43F1-B843-07ED651AB2F8}"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70429885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E55428C7-9B35-4212-B669-B1B860C64464}" type="datetimeFigureOut">
              <a:rPr lang="it-IT">
                <a:solidFill>
                  <a:prstClr val="black">
                    <a:tint val="75000"/>
                  </a:prstClr>
                </a:solidFill>
              </a:rPr>
              <a:pPr>
                <a:defRPr/>
              </a:pPr>
              <a:t>19/09/2015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2ACF29DD-7EF6-4E48-9D5B-F37823445630}"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1308118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7865308A-7A71-48BE-9E1D-DC40EF00DFDB}" type="datetimeFigureOut">
              <a:rPr lang="it-IT">
                <a:solidFill>
                  <a:prstClr val="black">
                    <a:tint val="75000"/>
                  </a:prstClr>
                </a:solidFill>
              </a:rPr>
              <a:pPr>
                <a:defRPr/>
              </a:pPr>
              <a:t>19/09/2015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5DF71521-9B62-4550-B406-2C36BC5B11B5}"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4802087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B1D191D4-053B-41E4-AB4A-4215224543CD}" type="datetimeFigureOut">
              <a:rPr lang="it-IT">
                <a:solidFill>
                  <a:prstClr val="black">
                    <a:tint val="75000"/>
                  </a:prstClr>
                </a:solidFill>
              </a:rPr>
              <a:pPr>
                <a:defRPr/>
              </a:pPr>
              <a:t>19/09/2015</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4350EACC-B3A9-49C6-A254-9FF18616E313}"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725730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DD62BABA-7D30-4A11-9E6A-DC14481C45AD}" type="datetimeFigureOut">
              <a:rPr lang="it-IT">
                <a:solidFill>
                  <a:prstClr val="black">
                    <a:tint val="75000"/>
                  </a:prstClr>
                </a:solidFill>
              </a:rPr>
              <a:pPr>
                <a:defRPr/>
              </a:pPr>
              <a:t>19/09/2015</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310AF2DF-A93C-4FB8-AE1B-B4CE3621C16B}"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50281542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49917938-16B8-4CA7-84E5-2DC2034353E9}" type="datetimeFigureOut">
              <a:rPr lang="it-IT">
                <a:solidFill>
                  <a:prstClr val="black">
                    <a:tint val="75000"/>
                  </a:prstClr>
                </a:solidFill>
              </a:rPr>
              <a:pPr>
                <a:defRPr/>
              </a:pPr>
              <a:t>19/09/2015</a:t>
            </a:fld>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D340EC3C-F303-455D-AEC5-4AF999010D6E}"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48328091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F6C59A50-B972-46D9-A102-4FD6702032B8}" type="datetimeFigureOut">
              <a:rPr lang="it-IT">
                <a:solidFill>
                  <a:prstClr val="black">
                    <a:tint val="75000"/>
                  </a:prstClr>
                </a:solidFill>
              </a:rPr>
              <a:pPr>
                <a:defRPr/>
              </a:pPr>
              <a:t>19/09/2015</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4E95B719-5FAE-45BF-B38D-6A5EDC8A6172}"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5857794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52230C0E-87D9-4B8C-A917-40D8D5F0499C}" type="datetimeFigureOut">
              <a:rPr lang="it-IT">
                <a:solidFill>
                  <a:prstClr val="black">
                    <a:tint val="75000"/>
                  </a:prstClr>
                </a:solidFill>
              </a:rPr>
              <a:pPr>
                <a:defRPr/>
              </a:pPr>
              <a:t>19/09/2015</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03BE47D2-CA29-4495-A435-C64AE999E768}"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5091524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965ED348-ACCE-4E86-B165-82315DA839BF}" type="datetimeFigureOut">
              <a:rPr lang="it-IT">
                <a:solidFill>
                  <a:prstClr val="black">
                    <a:tint val="75000"/>
                  </a:prstClr>
                </a:solidFill>
              </a:rPr>
              <a:pPr>
                <a:defRPr/>
              </a:pPr>
              <a:t>19/09/2015</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5BFCBF9B-B4E4-4572-A904-2CD7C61F50A2}"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30918787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DD62BABA-7D30-4A11-9E6A-DC14481C45AD}" type="datetimeFigureOut">
              <a:rPr lang="it-IT">
                <a:solidFill>
                  <a:prstClr val="black">
                    <a:tint val="75000"/>
                  </a:prstClr>
                </a:solidFill>
              </a:rPr>
              <a:pPr>
                <a:defRPr/>
              </a:pPr>
              <a:t>19/09/2015</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310AF2DF-A93C-4FB8-AE1B-B4CE3621C16B}"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687647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693358F-55E5-4C1C-9965-BC4BDF840ECB}" type="datetimeFigureOut">
              <a:rPr lang="it-IT">
                <a:solidFill>
                  <a:prstClr val="black">
                    <a:tint val="75000"/>
                  </a:prstClr>
                </a:solidFill>
              </a:rPr>
              <a:pPr>
                <a:defRPr/>
              </a:pPr>
              <a:t>19/09/2015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C5D54942-0D17-4BD3-8034-918BBEFE4945}"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605509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2EFD0E33-16EE-45E3-9C63-E254EDE95D47}" type="datetimeFigureOut">
              <a:rPr lang="it-IT">
                <a:solidFill>
                  <a:prstClr val="black">
                    <a:tint val="75000"/>
                  </a:prstClr>
                </a:solidFill>
              </a:rPr>
              <a:pPr>
                <a:defRPr/>
              </a:pPr>
              <a:t>19/09/2015</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16C558DD-BE83-4456-804C-9A23F4547871}"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27513365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numero diapositiva 3"/>
          <p:cNvSpPr>
            <a:spLocks noGrp="1"/>
          </p:cNvSpPr>
          <p:nvPr>
            <p:ph type="sldNum" idx="10"/>
          </p:nvPr>
        </p:nvSpPr>
        <p:spPr/>
        <p:txBody>
          <a:bodyPr/>
          <a:lstStyle>
            <a:lvl1pPr>
              <a:defRPr/>
            </a:lvl1pPr>
          </a:lstStyle>
          <a:p>
            <a:fld id="{21AB48FA-DBB6-4A78-9C6F-86B4D761170C}" type="slidenum">
              <a:rPr lang="en-US"/>
              <a:pPr/>
              <a:t>‹N›</a:t>
            </a:fld>
            <a:endParaRPr lang="en-US"/>
          </a:p>
        </p:txBody>
      </p:sp>
    </p:spTree>
    <p:extLst>
      <p:ext uri="{BB962C8B-B14F-4D97-AF65-F5344CB8AC3E}">
        <p14:creationId xmlns:p14="http://schemas.microsoft.com/office/powerpoint/2010/main" val="182355581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numero diapositiva 3"/>
          <p:cNvSpPr>
            <a:spLocks noGrp="1"/>
          </p:cNvSpPr>
          <p:nvPr>
            <p:ph type="sldNum" idx="10"/>
          </p:nvPr>
        </p:nvSpPr>
        <p:spPr/>
        <p:txBody>
          <a:bodyPr/>
          <a:lstStyle>
            <a:lvl1pPr>
              <a:defRPr/>
            </a:lvl1pPr>
          </a:lstStyle>
          <a:p>
            <a:fld id="{63D5835C-DDD6-4543-B366-D60808C0AE5D}" type="slidenum">
              <a:rPr lang="en-US"/>
              <a:pPr/>
              <a:t>‹N›</a:t>
            </a:fld>
            <a:endParaRPr lang="en-US"/>
          </a:p>
        </p:txBody>
      </p:sp>
    </p:spTree>
    <p:extLst>
      <p:ext uri="{BB962C8B-B14F-4D97-AF65-F5344CB8AC3E}">
        <p14:creationId xmlns:p14="http://schemas.microsoft.com/office/powerpoint/2010/main" val="22935429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numero diapositiva 3"/>
          <p:cNvSpPr>
            <a:spLocks noGrp="1"/>
          </p:cNvSpPr>
          <p:nvPr>
            <p:ph type="sldNum" idx="10"/>
          </p:nvPr>
        </p:nvSpPr>
        <p:spPr/>
        <p:txBody>
          <a:bodyPr/>
          <a:lstStyle>
            <a:lvl1pPr>
              <a:defRPr/>
            </a:lvl1pPr>
          </a:lstStyle>
          <a:p>
            <a:fld id="{14E926F3-3DCC-4159-BACE-F6911CFA1EF8}" type="slidenum">
              <a:rPr lang="en-US"/>
              <a:pPr/>
              <a:t>‹N›</a:t>
            </a:fld>
            <a:endParaRPr lang="en-US"/>
          </a:p>
        </p:txBody>
      </p:sp>
    </p:spTree>
    <p:extLst>
      <p:ext uri="{BB962C8B-B14F-4D97-AF65-F5344CB8AC3E}">
        <p14:creationId xmlns:p14="http://schemas.microsoft.com/office/powerpoint/2010/main" val="615525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image" Target="../media/image4.png"/><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0.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theme" Target="../theme/theme11.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7.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theme" Target="../theme/theme12.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theme" Target="../theme/theme13.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0.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theme" Target="../theme/theme14.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1.xml"/><Relationship Id="rId3" Type="http://schemas.openxmlformats.org/officeDocument/2006/relationships/slideLayout" Target="../slideLayouts/slideLayout166.xml"/><Relationship Id="rId7" Type="http://schemas.openxmlformats.org/officeDocument/2006/relationships/slideLayout" Target="../slideLayouts/slideLayout170.xml"/><Relationship Id="rId12" Type="http://schemas.openxmlformats.org/officeDocument/2006/relationships/theme" Target="../theme/theme15.xml"/><Relationship Id="rId2" Type="http://schemas.openxmlformats.org/officeDocument/2006/relationships/slideLayout" Target="../slideLayouts/slideLayout165.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5" Type="http://schemas.openxmlformats.org/officeDocument/2006/relationships/slideLayout" Target="../slideLayouts/slideLayout168.xml"/><Relationship Id="rId10" Type="http://schemas.openxmlformats.org/officeDocument/2006/relationships/slideLayout" Target="../slideLayouts/slideLayout173.xml"/><Relationship Id="rId4" Type="http://schemas.openxmlformats.org/officeDocument/2006/relationships/slideLayout" Target="../slideLayouts/slideLayout167.xml"/><Relationship Id="rId9" Type="http://schemas.openxmlformats.org/officeDocument/2006/relationships/slideLayout" Target="../slideLayouts/slideLayout172.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image" Target="../media/image6.png"/><Relationship Id="rId3" Type="http://schemas.openxmlformats.org/officeDocument/2006/relationships/slideLayout" Target="../slideLayouts/slideLayout177.xml"/><Relationship Id="rId7" Type="http://schemas.openxmlformats.org/officeDocument/2006/relationships/slideLayout" Target="../slideLayouts/slideLayout181.xml"/><Relationship Id="rId12" Type="http://schemas.openxmlformats.org/officeDocument/2006/relationships/image" Target="../media/image5.png"/><Relationship Id="rId2" Type="http://schemas.openxmlformats.org/officeDocument/2006/relationships/slideLayout" Target="../slideLayouts/slideLayout176.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theme" Target="../theme/theme16.xml"/><Relationship Id="rId5" Type="http://schemas.openxmlformats.org/officeDocument/2006/relationships/slideLayout" Target="../slideLayouts/slideLayout179.xml"/><Relationship Id="rId10" Type="http://schemas.openxmlformats.org/officeDocument/2006/relationships/slideLayout" Target="../slideLayouts/slideLayout184.xml"/><Relationship Id="rId4" Type="http://schemas.openxmlformats.org/officeDocument/2006/relationships/slideLayout" Target="../slideLayouts/slideLayout178.xml"/><Relationship Id="rId9" Type="http://schemas.openxmlformats.org/officeDocument/2006/relationships/slideLayout" Target="../slideLayouts/slideLayout183.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image" Target="../media/image6.png"/><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image" Target="../media/image5.png"/><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theme" Target="../theme/theme17.xml"/><Relationship Id="rId5" Type="http://schemas.openxmlformats.org/officeDocument/2006/relationships/slideLayout" Target="../slideLayouts/slideLayout189.xml"/><Relationship Id="rId10" Type="http://schemas.openxmlformats.org/officeDocument/2006/relationships/slideLayout" Target="../slideLayouts/slideLayout194.xml"/><Relationship Id="rId4" Type="http://schemas.openxmlformats.org/officeDocument/2006/relationships/slideLayout" Target="../slideLayouts/slideLayout188.xml"/><Relationship Id="rId9" Type="http://schemas.openxmlformats.org/officeDocument/2006/relationships/slideLayout" Target="../slideLayouts/slideLayout19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6.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image" Target="../media/image1.jpe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image" Target="../media/image4.png"/><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9.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F64AA34-CE98-4CF9-B185-4C8AC321FE17}" type="datetimeFigureOut">
              <a:rPr lang="it-IT">
                <a:solidFill>
                  <a:prstClr val="black">
                    <a:tint val="75000"/>
                  </a:prstClr>
                </a:solidFill>
              </a:rPr>
              <a:pPr>
                <a:defRPr/>
              </a:pPr>
              <a:t>19/09/2015</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6D018DC-D005-4629-AD04-F9CA836F9B85}"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1401647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128588"/>
            <a:ext cx="8228013"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Cliccate per modificare il formato del testo del titolo</a:t>
            </a:r>
          </a:p>
        </p:txBody>
      </p:sp>
      <p:sp>
        <p:nvSpPr>
          <p:cNvPr id="1026"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Cliccate per modificare il formato del testo della struttura</a:t>
            </a:r>
          </a:p>
          <a:p>
            <a:pPr lvl="1"/>
            <a:r>
              <a:rPr lang="en-GB" smtClean="0"/>
              <a:t>Secondo livello struttura</a:t>
            </a:r>
          </a:p>
          <a:p>
            <a:pPr lvl="2"/>
            <a:r>
              <a:rPr lang="en-GB" smtClean="0"/>
              <a:t>Terzo livello struttura</a:t>
            </a:r>
          </a:p>
          <a:p>
            <a:pPr lvl="3"/>
            <a:r>
              <a:rPr lang="en-GB" smtClean="0"/>
              <a:t>Quarto livello struttura</a:t>
            </a:r>
          </a:p>
          <a:p>
            <a:pPr lvl="4"/>
            <a:r>
              <a:rPr lang="en-GB" smtClean="0"/>
              <a:t>Quinto livello struttura</a:t>
            </a:r>
          </a:p>
          <a:p>
            <a:pPr lvl="4"/>
            <a:r>
              <a:rPr lang="en-GB" smtClean="0"/>
              <a:t>Sesto livello struttura</a:t>
            </a:r>
          </a:p>
          <a:p>
            <a:pPr lvl="4"/>
            <a:r>
              <a:rPr lang="en-GB" smtClean="0"/>
              <a:t>Settimo livello struttura</a:t>
            </a:r>
          </a:p>
          <a:p>
            <a:pPr lvl="4"/>
            <a:r>
              <a:rPr lang="en-GB" smtClean="0"/>
              <a:t>Ottavo livello struttura</a:t>
            </a:r>
          </a:p>
          <a:p>
            <a:pPr lvl="4"/>
            <a:r>
              <a:rPr lang="en-GB" smtClean="0"/>
              <a:t>Nono livello struttura</a:t>
            </a:r>
          </a:p>
        </p:txBody>
      </p:sp>
      <p:sp>
        <p:nvSpPr>
          <p:cNvPr id="1027"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Arial" charset="0"/>
              <a:buNone/>
            </a:pPr>
            <a:endParaRPr lang="it-IT" smtClean="0">
              <a:solidFill>
                <a:srgbClr val="FFFFFF"/>
              </a:solidFill>
            </a:endParaRPr>
          </a:p>
        </p:txBody>
      </p:sp>
      <p:sp>
        <p:nvSpPr>
          <p:cNvPr id="1028"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Arial" charset="0"/>
              <a:buNone/>
            </a:pPr>
            <a:endParaRPr lang="it-IT" smtClean="0">
              <a:solidFill>
                <a:srgbClr val="FFFFFF"/>
              </a:solidFill>
            </a:endParaRPr>
          </a:p>
        </p:txBody>
      </p:sp>
      <p:sp>
        <p:nvSpPr>
          <p:cNvPr id="1029"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defRPr>
            </a:lvl1pPr>
          </a:lstStyle>
          <a:p>
            <a:pPr defTabSz="449263" fontAlgn="base">
              <a:spcBef>
                <a:spcPct val="0"/>
              </a:spcBef>
              <a:spcAft>
                <a:spcPct val="0"/>
              </a:spcAft>
              <a:buClr>
                <a:srgbClr val="000000"/>
              </a:buClr>
              <a:buSzPct val="100000"/>
              <a:buFont typeface="Arial" charset="0"/>
              <a:buNone/>
            </a:pPr>
            <a:fld id="{A6298BB4-9E6A-4B69-806F-66EDCA817381}" type="slidenum">
              <a:rPr lang="en-US" smtClean="0"/>
              <a:pPr defTabSz="449263" fontAlgn="base">
                <a:spcBef>
                  <a:spcPct val="0"/>
                </a:spcBef>
                <a:spcAft>
                  <a:spcPct val="0"/>
                </a:spcAft>
                <a:buClr>
                  <a:srgbClr val="000000"/>
                </a:buClr>
                <a:buSzPct val="100000"/>
                <a:buFont typeface="Arial" charset="0"/>
                <a:buNone/>
              </a:pPr>
              <a:t>‹N›</a:t>
            </a:fld>
            <a:endParaRPr lang="en-US" smtClean="0"/>
          </a:p>
        </p:txBody>
      </p:sp>
    </p:spTree>
    <p:extLst>
      <p:ext uri="{BB962C8B-B14F-4D97-AF65-F5344CB8AC3E}">
        <p14:creationId xmlns:p14="http://schemas.microsoft.com/office/powerpoint/2010/main" val="1820988910"/>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449263" rtl="0" eaLnBrk="0" fontAlgn="base" hangingPunct="0">
        <a:spcBef>
          <a:spcPct val="0"/>
        </a:spcBef>
        <a:spcAft>
          <a:spcPct val="0"/>
        </a:spcAft>
        <a:buClr>
          <a:srgbClr val="000000"/>
        </a:buClr>
        <a:buSzPct val="100000"/>
        <a:buFont typeface="Arial"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Arial" charset="0"/>
        <a:defRPr sz="4400">
          <a:solidFill>
            <a:srgbClr val="000000"/>
          </a:solidFill>
          <a:latin typeface="Arial" charset="0"/>
          <a:ea typeface="ＭＳ Ｐゴシック" pitchFamily="32" charset="-128"/>
        </a:defRPr>
      </a:lvl2pPr>
      <a:lvl3pPr algn="ctr" defTabSz="449263" rtl="0" eaLnBrk="0" fontAlgn="base" hangingPunct="0">
        <a:spcBef>
          <a:spcPct val="0"/>
        </a:spcBef>
        <a:spcAft>
          <a:spcPct val="0"/>
        </a:spcAft>
        <a:buClr>
          <a:srgbClr val="000000"/>
        </a:buClr>
        <a:buSzPct val="100000"/>
        <a:buFont typeface="Arial" charset="0"/>
        <a:defRPr sz="4400">
          <a:solidFill>
            <a:srgbClr val="000000"/>
          </a:solidFill>
          <a:latin typeface="Arial" charset="0"/>
          <a:ea typeface="ＭＳ Ｐゴシック" pitchFamily="32" charset="-128"/>
        </a:defRPr>
      </a:lvl3pPr>
      <a:lvl4pPr algn="ctr" defTabSz="449263" rtl="0" eaLnBrk="0" fontAlgn="base" hangingPunct="0">
        <a:spcBef>
          <a:spcPct val="0"/>
        </a:spcBef>
        <a:spcAft>
          <a:spcPct val="0"/>
        </a:spcAft>
        <a:buClr>
          <a:srgbClr val="000000"/>
        </a:buClr>
        <a:buSzPct val="100000"/>
        <a:buFont typeface="Arial" charset="0"/>
        <a:defRPr sz="4400">
          <a:solidFill>
            <a:srgbClr val="000000"/>
          </a:solidFill>
          <a:latin typeface="Arial" charset="0"/>
          <a:ea typeface="ＭＳ Ｐゴシック" pitchFamily="32" charset="-128"/>
        </a:defRPr>
      </a:lvl4pPr>
      <a:lvl5pPr algn="ctr" defTabSz="449263" rtl="0" eaLnBrk="0" fontAlgn="base" hangingPunct="0">
        <a:spcBef>
          <a:spcPct val="0"/>
        </a:spcBef>
        <a:spcAft>
          <a:spcPct val="0"/>
        </a:spcAft>
        <a:buClr>
          <a:srgbClr val="000000"/>
        </a:buClr>
        <a:buSzPct val="100000"/>
        <a:buFont typeface="Arial" charset="0"/>
        <a:defRPr sz="4400">
          <a:solidFill>
            <a:srgbClr val="000000"/>
          </a:solidFill>
          <a:latin typeface="Arial" charset="0"/>
          <a:ea typeface="ＭＳ Ｐゴシック" pitchFamily="32" charset="-128"/>
        </a:defRPr>
      </a:lvl5pPr>
      <a:lvl6pPr marL="457200" algn="ctr" defTabSz="449263" rtl="0" eaLnBrk="0" fontAlgn="base" hangingPunct="0">
        <a:spcBef>
          <a:spcPct val="0"/>
        </a:spcBef>
        <a:spcAft>
          <a:spcPct val="0"/>
        </a:spcAft>
        <a:buClr>
          <a:srgbClr val="000000"/>
        </a:buClr>
        <a:buSzPct val="100000"/>
        <a:buFont typeface="Arial" charset="0"/>
        <a:defRPr sz="4400">
          <a:solidFill>
            <a:srgbClr val="000000"/>
          </a:solidFill>
          <a:latin typeface="Arial" charset="0"/>
          <a:ea typeface="ＭＳ Ｐゴシック" pitchFamily="32" charset="-128"/>
        </a:defRPr>
      </a:lvl6pPr>
      <a:lvl7pPr marL="914400" algn="ctr" defTabSz="449263" rtl="0" eaLnBrk="0" fontAlgn="base" hangingPunct="0">
        <a:spcBef>
          <a:spcPct val="0"/>
        </a:spcBef>
        <a:spcAft>
          <a:spcPct val="0"/>
        </a:spcAft>
        <a:buClr>
          <a:srgbClr val="000000"/>
        </a:buClr>
        <a:buSzPct val="100000"/>
        <a:buFont typeface="Arial" charset="0"/>
        <a:defRPr sz="4400">
          <a:solidFill>
            <a:srgbClr val="000000"/>
          </a:solidFill>
          <a:latin typeface="Arial" charset="0"/>
          <a:ea typeface="ＭＳ Ｐゴシック" pitchFamily="32" charset="-128"/>
        </a:defRPr>
      </a:lvl7pPr>
      <a:lvl8pPr marL="1371600" algn="ctr" defTabSz="449263" rtl="0" eaLnBrk="0" fontAlgn="base" hangingPunct="0">
        <a:spcBef>
          <a:spcPct val="0"/>
        </a:spcBef>
        <a:spcAft>
          <a:spcPct val="0"/>
        </a:spcAft>
        <a:buClr>
          <a:srgbClr val="000000"/>
        </a:buClr>
        <a:buSzPct val="100000"/>
        <a:buFont typeface="Arial" charset="0"/>
        <a:defRPr sz="4400">
          <a:solidFill>
            <a:srgbClr val="000000"/>
          </a:solidFill>
          <a:latin typeface="Arial" charset="0"/>
          <a:ea typeface="ＭＳ Ｐゴシック" pitchFamily="32" charset="-128"/>
        </a:defRPr>
      </a:lvl8pPr>
      <a:lvl9pPr marL="1828800" algn="ctr" defTabSz="449263" rtl="0" eaLnBrk="0" fontAlgn="base" hangingPunct="0">
        <a:spcBef>
          <a:spcPct val="0"/>
        </a:spcBef>
        <a:spcAft>
          <a:spcPct val="0"/>
        </a:spcAft>
        <a:buClr>
          <a:srgbClr val="000000"/>
        </a:buClr>
        <a:buSzPct val="100000"/>
        <a:buFont typeface="Arial" charset="0"/>
        <a:defRPr sz="4400">
          <a:solidFill>
            <a:srgbClr val="000000"/>
          </a:solidFill>
          <a:latin typeface="Arial" charset="0"/>
          <a:ea typeface="ＭＳ Ｐゴシック" pitchFamily="32" charset="-128"/>
        </a:defRPr>
      </a:lvl9pPr>
    </p:titleStyle>
    <p:bodyStyle>
      <a:lvl1pPr marL="341313" indent="-341313" algn="l" defTabSz="449263" rtl="0" eaLnBrk="0" fontAlgn="base" hangingPunct="0">
        <a:spcBef>
          <a:spcPts val="800"/>
        </a:spcBef>
        <a:spcAft>
          <a:spcPct val="0"/>
        </a:spcAft>
        <a:buClr>
          <a:srgbClr val="000000"/>
        </a:buClr>
        <a:buSzPct val="100000"/>
        <a:buFont typeface="Arial" charset="0"/>
        <a:buChar char="•"/>
        <a:defRPr sz="3200">
          <a:solidFill>
            <a:srgbClr val="000000"/>
          </a:solidFill>
          <a:latin typeface="+mn-lt"/>
          <a:ea typeface="+mn-ea"/>
          <a:cs typeface="+mn-cs"/>
        </a:defRPr>
      </a:lvl1pPr>
      <a:lvl2pPr marL="741363" indent="-284163" algn="l" defTabSz="449263" rtl="0" eaLnBrk="0" fontAlgn="base" hangingPunct="0">
        <a:spcBef>
          <a:spcPts val="700"/>
        </a:spcBef>
        <a:spcAft>
          <a:spcPct val="0"/>
        </a:spcAft>
        <a:buClr>
          <a:srgbClr val="000000"/>
        </a:buClr>
        <a:buSzPct val="100000"/>
        <a:buFont typeface="Arial" charset="0"/>
        <a:buChar char="–"/>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Arial" charset="0"/>
        <a:buChar char="•"/>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Arial" charset="0"/>
        <a:buChar char="–"/>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Arial" charset="0"/>
        <a:buChar char="»"/>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Arial" charset="0"/>
        <a:buChar char="»"/>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Arial" charset="0"/>
        <a:buChar char="»"/>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Arial" charset="0"/>
        <a:buChar char="»"/>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Arial" charset="0"/>
        <a:buChar char="»"/>
        <a:defRPr sz="2000">
          <a:solidFill>
            <a:srgbClr val="000000"/>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10" tIns="45706" rIns="91410" bIns="45706"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3"/>
            <a:ext cx="8229600" cy="4525963"/>
          </a:xfrm>
          <a:prstGeom prst="rect">
            <a:avLst/>
          </a:prstGeom>
        </p:spPr>
        <p:txBody>
          <a:bodyPr vert="horz" lIns="91410" tIns="45706" rIns="91410" bIns="45706"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3"/>
            <a:ext cx="2133600" cy="365125"/>
          </a:xfrm>
          <a:prstGeom prst="rect">
            <a:avLst/>
          </a:prstGeom>
        </p:spPr>
        <p:txBody>
          <a:bodyPr vert="horz" lIns="91410" tIns="45706" rIns="91410" bIns="45706" rtlCol="0" anchor="ctr"/>
          <a:lstStyle>
            <a:lvl1pPr algn="l">
              <a:defRPr sz="1200">
                <a:solidFill>
                  <a:schemeClr val="tx1">
                    <a:tint val="75000"/>
                  </a:schemeClr>
                </a:solidFill>
              </a:defRPr>
            </a:lvl1pPr>
          </a:lstStyle>
          <a:p>
            <a:pPr defTabSz="914116"/>
            <a:fld id="{C0B7D355-231E-459F-876B-29139E91BA95}" type="datetimeFigureOut">
              <a:rPr lang="it-IT" smtClean="0">
                <a:solidFill>
                  <a:prstClr val="black">
                    <a:tint val="75000"/>
                  </a:prstClr>
                </a:solidFill>
              </a:rPr>
              <a:pPr defTabSz="914116"/>
              <a:t>19/09/2015</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3"/>
            <a:ext cx="2895600" cy="365125"/>
          </a:xfrm>
          <a:prstGeom prst="rect">
            <a:avLst/>
          </a:prstGeom>
        </p:spPr>
        <p:txBody>
          <a:bodyPr vert="horz" lIns="91410" tIns="45706" rIns="91410" bIns="45706" rtlCol="0" anchor="ctr"/>
          <a:lstStyle>
            <a:lvl1pPr algn="ctr">
              <a:defRPr sz="1200">
                <a:solidFill>
                  <a:schemeClr val="tx1">
                    <a:tint val="75000"/>
                  </a:schemeClr>
                </a:solidFill>
              </a:defRPr>
            </a:lvl1pPr>
          </a:lstStyle>
          <a:p>
            <a:pPr defTabSz="914116"/>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3"/>
            <a:ext cx="2133600" cy="365125"/>
          </a:xfrm>
          <a:prstGeom prst="rect">
            <a:avLst/>
          </a:prstGeom>
        </p:spPr>
        <p:txBody>
          <a:bodyPr vert="horz" lIns="91410" tIns="45706" rIns="91410" bIns="45706" rtlCol="0" anchor="ctr"/>
          <a:lstStyle>
            <a:lvl1pPr algn="r">
              <a:defRPr sz="1200">
                <a:solidFill>
                  <a:schemeClr val="tx1">
                    <a:tint val="75000"/>
                  </a:schemeClr>
                </a:solidFill>
              </a:defRPr>
            </a:lvl1pPr>
          </a:lstStyle>
          <a:p>
            <a:pPr defTabSz="914116"/>
            <a:fld id="{7B1A974B-5642-4A26-9FA9-6CAC398F3A43}" type="slidenum">
              <a:rPr lang="it-IT" smtClean="0">
                <a:solidFill>
                  <a:prstClr val="black">
                    <a:tint val="75000"/>
                  </a:prstClr>
                </a:solidFill>
              </a:rPr>
              <a:pPr defTabSz="914116"/>
              <a:t>‹N›</a:t>
            </a:fld>
            <a:endParaRPr lang="it-IT">
              <a:solidFill>
                <a:prstClr val="black">
                  <a:tint val="75000"/>
                </a:prstClr>
              </a:solidFill>
            </a:endParaRPr>
          </a:p>
        </p:txBody>
      </p:sp>
    </p:spTree>
    <p:extLst>
      <p:ext uri="{BB962C8B-B14F-4D97-AF65-F5344CB8AC3E}">
        <p14:creationId xmlns:p14="http://schemas.microsoft.com/office/powerpoint/2010/main" val="207786133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defTabSz="914116" rtl="0" eaLnBrk="1" latinLnBrk="0" hangingPunct="1">
        <a:spcBef>
          <a:spcPct val="0"/>
        </a:spcBef>
        <a:buNone/>
        <a:defRPr sz="4400" kern="1200">
          <a:solidFill>
            <a:schemeClr val="tx1"/>
          </a:solidFill>
          <a:latin typeface="+mj-lt"/>
          <a:ea typeface="+mj-ea"/>
          <a:cs typeface="+mj-cs"/>
        </a:defRPr>
      </a:lvl1pPr>
    </p:titleStyle>
    <p:bodyStyle>
      <a:lvl1pPr marL="342793" indent="-342793" algn="l" defTabSz="91411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19" indent="-285660" algn="l" defTabSz="91411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646" indent="-228529" algn="l" defTabSz="91411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702" indent="-228529" algn="l" defTabSz="91411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760" indent="-228529" algn="l" defTabSz="91411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818" indent="-228529" algn="l" defTabSz="91411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76" indent="-228529" algn="l" defTabSz="91411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34" indent="-228529" algn="l" defTabSz="91411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91" indent="-228529" algn="l" defTabSz="91411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116" rtl="0" eaLnBrk="1" latinLnBrk="0" hangingPunct="1">
        <a:defRPr sz="1800" kern="1200">
          <a:solidFill>
            <a:schemeClr val="tx1"/>
          </a:solidFill>
          <a:latin typeface="+mn-lt"/>
          <a:ea typeface="+mn-ea"/>
          <a:cs typeface="+mn-cs"/>
        </a:defRPr>
      </a:lvl1pPr>
      <a:lvl2pPr marL="457059" algn="l" defTabSz="914116" rtl="0" eaLnBrk="1" latinLnBrk="0" hangingPunct="1">
        <a:defRPr sz="1800" kern="1200">
          <a:solidFill>
            <a:schemeClr val="tx1"/>
          </a:solidFill>
          <a:latin typeface="+mn-lt"/>
          <a:ea typeface="+mn-ea"/>
          <a:cs typeface="+mn-cs"/>
        </a:defRPr>
      </a:lvl2pPr>
      <a:lvl3pPr marL="914116" algn="l" defTabSz="914116" rtl="0" eaLnBrk="1" latinLnBrk="0" hangingPunct="1">
        <a:defRPr sz="1800" kern="1200">
          <a:solidFill>
            <a:schemeClr val="tx1"/>
          </a:solidFill>
          <a:latin typeface="+mn-lt"/>
          <a:ea typeface="+mn-ea"/>
          <a:cs typeface="+mn-cs"/>
        </a:defRPr>
      </a:lvl3pPr>
      <a:lvl4pPr marL="1371174" algn="l" defTabSz="914116" rtl="0" eaLnBrk="1" latinLnBrk="0" hangingPunct="1">
        <a:defRPr sz="1800" kern="1200">
          <a:solidFill>
            <a:schemeClr val="tx1"/>
          </a:solidFill>
          <a:latin typeface="+mn-lt"/>
          <a:ea typeface="+mn-ea"/>
          <a:cs typeface="+mn-cs"/>
        </a:defRPr>
      </a:lvl4pPr>
      <a:lvl5pPr marL="1828231" algn="l" defTabSz="914116" rtl="0" eaLnBrk="1" latinLnBrk="0" hangingPunct="1">
        <a:defRPr sz="1800" kern="1200">
          <a:solidFill>
            <a:schemeClr val="tx1"/>
          </a:solidFill>
          <a:latin typeface="+mn-lt"/>
          <a:ea typeface="+mn-ea"/>
          <a:cs typeface="+mn-cs"/>
        </a:defRPr>
      </a:lvl5pPr>
      <a:lvl6pPr marL="2285289" algn="l" defTabSz="914116" rtl="0" eaLnBrk="1" latinLnBrk="0" hangingPunct="1">
        <a:defRPr sz="1800" kern="1200">
          <a:solidFill>
            <a:schemeClr val="tx1"/>
          </a:solidFill>
          <a:latin typeface="+mn-lt"/>
          <a:ea typeface="+mn-ea"/>
          <a:cs typeface="+mn-cs"/>
        </a:defRPr>
      </a:lvl6pPr>
      <a:lvl7pPr marL="2742346" algn="l" defTabSz="914116" rtl="0" eaLnBrk="1" latinLnBrk="0" hangingPunct="1">
        <a:defRPr sz="1800" kern="1200">
          <a:solidFill>
            <a:schemeClr val="tx1"/>
          </a:solidFill>
          <a:latin typeface="+mn-lt"/>
          <a:ea typeface="+mn-ea"/>
          <a:cs typeface="+mn-cs"/>
        </a:defRPr>
      </a:lvl7pPr>
      <a:lvl8pPr marL="3199404" algn="l" defTabSz="914116" rtl="0" eaLnBrk="1" latinLnBrk="0" hangingPunct="1">
        <a:defRPr sz="1800" kern="1200">
          <a:solidFill>
            <a:schemeClr val="tx1"/>
          </a:solidFill>
          <a:latin typeface="+mn-lt"/>
          <a:ea typeface="+mn-ea"/>
          <a:cs typeface="+mn-cs"/>
        </a:defRPr>
      </a:lvl8pPr>
      <a:lvl9pPr marL="3656462" algn="l" defTabSz="914116"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t-IT"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smtClean="0"/>
              <a:t>Click to edit Master text styles</a:t>
            </a:r>
          </a:p>
          <a:p>
            <a:pPr lvl="1"/>
            <a:r>
              <a:rPr lang="en-US" altLang="it-IT" smtClean="0"/>
              <a:t>Second level</a:t>
            </a:r>
          </a:p>
          <a:p>
            <a:pPr lvl="2"/>
            <a:r>
              <a:rPr lang="en-US" altLang="it-IT" smtClean="0"/>
              <a:t>Third level</a:t>
            </a:r>
          </a:p>
          <a:p>
            <a:pPr lvl="3"/>
            <a:r>
              <a:rPr lang="en-US" altLang="it-IT" smtClean="0"/>
              <a:t>Fourth level</a:t>
            </a:r>
          </a:p>
          <a:p>
            <a:pPr lvl="4"/>
            <a:r>
              <a:rPr lang="en-US" altLang="it-IT"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defTabSz="457200">
              <a:defRPr/>
            </a:pPr>
            <a:fld id="{4BFD3B14-FD54-4191-8B10-5D2EC5CC57C3}" type="datetimeFigureOut">
              <a:rPr lang="en-US">
                <a:solidFill>
                  <a:prstClr val="black">
                    <a:tint val="75000"/>
                  </a:prstClr>
                </a:solidFill>
              </a:rPr>
              <a:pPr defTabSz="457200">
                <a:defRPr/>
              </a:pPr>
              <a:t>9/19/2015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defTabSz="457200">
              <a:defRPr/>
            </a:pPr>
            <a:fld id="{179C08DE-7031-4FDE-882A-DBC37BB8A8D4}" type="slidenum">
              <a:rPr lang="en-US">
                <a:solidFill>
                  <a:prstClr val="black">
                    <a:tint val="75000"/>
                  </a:prstClr>
                </a:solidFill>
              </a:rPr>
              <a:pPr defTabSz="457200">
                <a:defRPr/>
              </a:pPr>
              <a:t>‹N›</a:t>
            </a:fld>
            <a:endParaRPr lang="en-US">
              <a:solidFill>
                <a:prstClr val="black">
                  <a:tint val="75000"/>
                </a:prstClr>
              </a:solidFill>
            </a:endParaRPr>
          </a:p>
        </p:txBody>
      </p:sp>
    </p:spTree>
    <p:extLst>
      <p:ext uri="{BB962C8B-B14F-4D97-AF65-F5344CB8AC3E}">
        <p14:creationId xmlns:p14="http://schemas.microsoft.com/office/powerpoint/2010/main" val="403161483"/>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25" name="Group 1"/>
          <p:cNvGrpSpPr>
            <a:grpSpLocks/>
          </p:cNvGrpSpPr>
          <p:nvPr/>
        </p:nvGrpSpPr>
        <p:grpSpPr bwMode="auto">
          <a:xfrm>
            <a:off x="12700" y="12700"/>
            <a:ext cx="9104313" cy="6818313"/>
            <a:chOff x="8" y="8"/>
            <a:chExt cx="5735" cy="4295"/>
          </a:xfrm>
        </p:grpSpPr>
        <p:sp>
          <p:nvSpPr>
            <p:cNvPr id="1026" name="Oval 2"/>
            <p:cNvSpPr>
              <a:spLocks noChangeArrowheads="1"/>
            </p:cNvSpPr>
            <p:nvPr/>
          </p:nvSpPr>
          <p:spPr bwMode="auto">
            <a:xfrm>
              <a:off x="8" y="3368"/>
              <a:ext cx="416" cy="416"/>
            </a:xfrm>
            <a:prstGeom prst="ellipse">
              <a:avLst/>
            </a:prstGeom>
            <a:noFill/>
            <a:ln w="25560">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6" charset="0"/>
                <a:buNone/>
              </a:pPr>
              <a:endParaRPr lang="it-IT" sz="1000" b="1" smtClean="0">
                <a:solidFill>
                  <a:srgbClr val="FFFFFF"/>
                </a:solidFill>
              </a:endParaRPr>
            </a:p>
          </p:txBody>
        </p:sp>
        <p:sp>
          <p:nvSpPr>
            <p:cNvPr id="1027" name="Oval 3"/>
            <p:cNvSpPr>
              <a:spLocks noChangeArrowheads="1"/>
            </p:cNvSpPr>
            <p:nvPr/>
          </p:nvSpPr>
          <p:spPr bwMode="auto">
            <a:xfrm>
              <a:off x="104" y="3464"/>
              <a:ext cx="55" cy="55"/>
            </a:xfrm>
            <a:prstGeom prst="ellipse">
              <a:avLst/>
            </a:prstGeom>
            <a:solidFill>
              <a:srgbClr val="FFFFFF"/>
            </a:solidFill>
            <a:ln w="255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6" charset="0"/>
                <a:buNone/>
              </a:pPr>
              <a:endParaRPr lang="it-IT" sz="1000" b="1" smtClean="0">
                <a:solidFill>
                  <a:srgbClr val="FFFFFF"/>
                </a:solidFill>
              </a:endParaRPr>
            </a:p>
          </p:txBody>
        </p:sp>
        <p:sp>
          <p:nvSpPr>
            <p:cNvPr id="1028" name="Oval 4"/>
            <p:cNvSpPr>
              <a:spLocks noChangeArrowheads="1"/>
            </p:cNvSpPr>
            <p:nvPr/>
          </p:nvSpPr>
          <p:spPr bwMode="auto">
            <a:xfrm>
              <a:off x="344" y="3704"/>
              <a:ext cx="176" cy="176"/>
            </a:xfrm>
            <a:prstGeom prst="ellipse">
              <a:avLst/>
            </a:prstGeom>
            <a:noFill/>
            <a:ln w="25560">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6" charset="0"/>
                <a:buNone/>
              </a:pPr>
              <a:endParaRPr lang="it-IT" sz="1000" b="1" smtClean="0">
                <a:solidFill>
                  <a:srgbClr val="FFFFFF"/>
                </a:solidFill>
              </a:endParaRPr>
            </a:p>
          </p:txBody>
        </p:sp>
        <p:sp>
          <p:nvSpPr>
            <p:cNvPr id="1029" name="Oval 5"/>
            <p:cNvSpPr>
              <a:spLocks noChangeArrowheads="1"/>
            </p:cNvSpPr>
            <p:nvPr/>
          </p:nvSpPr>
          <p:spPr bwMode="auto">
            <a:xfrm>
              <a:off x="386" y="3746"/>
              <a:ext cx="16" cy="16"/>
            </a:xfrm>
            <a:prstGeom prst="ellipse">
              <a:avLst/>
            </a:prstGeom>
            <a:solidFill>
              <a:srgbClr val="FFFFFF"/>
            </a:solidFill>
            <a:ln w="255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6" charset="0"/>
                <a:buNone/>
              </a:pPr>
              <a:endParaRPr lang="it-IT" sz="1000" b="1" smtClean="0">
                <a:solidFill>
                  <a:srgbClr val="FFFFFF"/>
                </a:solidFill>
              </a:endParaRPr>
            </a:p>
          </p:txBody>
        </p:sp>
        <p:sp>
          <p:nvSpPr>
            <p:cNvPr id="1030" name="Oval 6"/>
            <p:cNvSpPr>
              <a:spLocks noChangeArrowheads="1"/>
            </p:cNvSpPr>
            <p:nvPr/>
          </p:nvSpPr>
          <p:spPr bwMode="auto">
            <a:xfrm>
              <a:off x="87" y="3808"/>
              <a:ext cx="272" cy="272"/>
            </a:xfrm>
            <a:prstGeom prst="ellipse">
              <a:avLst/>
            </a:prstGeom>
            <a:noFill/>
            <a:ln w="25560">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6" charset="0"/>
                <a:buNone/>
              </a:pPr>
              <a:endParaRPr lang="it-IT" sz="1000" b="1" smtClean="0">
                <a:solidFill>
                  <a:srgbClr val="FFFFFF"/>
                </a:solidFill>
              </a:endParaRPr>
            </a:p>
          </p:txBody>
        </p:sp>
        <p:sp>
          <p:nvSpPr>
            <p:cNvPr id="1031" name="Oval 7"/>
            <p:cNvSpPr>
              <a:spLocks noChangeArrowheads="1"/>
            </p:cNvSpPr>
            <p:nvPr/>
          </p:nvSpPr>
          <p:spPr bwMode="auto">
            <a:xfrm>
              <a:off x="151" y="3872"/>
              <a:ext cx="31" cy="31"/>
            </a:xfrm>
            <a:prstGeom prst="ellipse">
              <a:avLst/>
            </a:prstGeom>
            <a:solidFill>
              <a:srgbClr val="FFFFFF"/>
            </a:solidFill>
            <a:ln w="255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6" charset="0"/>
                <a:buNone/>
              </a:pPr>
              <a:endParaRPr lang="it-IT" sz="1000" b="1" smtClean="0">
                <a:solidFill>
                  <a:srgbClr val="FFFFFF"/>
                </a:solidFill>
              </a:endParaRPr>
            </a:p>
          </p:txBody>
        </p:sp>
        <p:sp>
          <p:nvSpPr>
            <p:cNvPr id="1032" name="Oval 8"/>
            <p:cNvSpPr>
              <a:spLocks noChangeArrowheads="1"/>
            </p:cNvSpPr>
            <p:nvPr/>
          </p:nvSpPr>
          <p:spPr bwMode="auto">
            <a:xfrm>
              <a:off x="1564" y="4080"/>
              <a:ext cx="224" cy="224"/>
            </a:xfrm>
            <a:prstGeom prst="ellipse">
              <a:avLst/>
            </a:prstGeom>
            <a:noFill/>
            <a:ln w="25560">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6" charset="0"/>
                <a:buNone/>
              </a:pPr>
              <a:endParaRPr lang="it-IT" sz="1000" b="1" smtClean="0">
                <a:solidFill>
                  <a:srgbClr val="FFFFFF"/>
                </a:solidFill>
              </a:endParaRPr>
            </a:p>
          </p:txBody>
        </p:sp>
        <p:sp>
          <p:nvSpPr>
            <p:cNvPr id="1033" name="Oval 9"/>
            <p:cNvSpPr>
              <a:spLocks noChangeArrowheads="1"/>
            </p:cNvSpPr>
            <p:nvPr/>
          </p:nvSpPr>
          <p:spPr bwMode="auto">
            <a:xfrm>
              <a:off x="1617" y="4133"/>
              <a:ext cx="24" cy="24"/>
            </a:xfrm>
            <a:prstGeom prst="ellipse">
              <a:avLst/>
            </a:prstGeom>
            <a:solidFill>
              <a:srgbClr val="FFFFFF"/>
            </a:solidFill>
            <a:ln w="255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6" charset="0"/>
                <a:buNone/>
              </a:pPr>
              <a:endParaRPr lang="it-IT" sz="1000" b="1" smtClean="0">
                <a:solidFill>
                  <a:srgbClr val="FFFFFF"/>
                </a:solidFill>
              </a:endParaRPr>
            </a:p>
          </p:txBody>
        </p:sp>
        <p:sp>
          <p:nvSpPr>
            <p:cNvPr id="1034" name="Oval 10"/>
            <p:cNvSpPr>
              <a:spLocks noChangeArrowheads="1"/>
            </p:cNvSpPr>
            <p:nvPr/>
          </p:nvSpPr>
          <p:spPr bwMode="auto">
            <a:xfrm>
              <a:off x="8" y="2792"/>
              <a:ext cx="224" cy="224"/>
            </a:xfrm>
            <a:prstGeom prst="ellipse">
              <a:avLst/>
            </a:prstGeom>
            <a:noFill/>
            <a:ln w="25560">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6" charset="0"/>
                <a:buNone/>
              </a:pPr>
              <a:endParaRPr lang="it-IT" sz="1000" b="1" smtClean="0">
                <a:solidFill>
                  <a:srgbClr val="FFFFFF"/>
                </a:solidFill>
              </a:endParaRPr>
            </a:p>
          </p:txBody>
        </p:sp>
        <p:sp>
          <p:nvSpPr>
            <p:cNvPr id="1035" name="Oval 11"/>
            <p:cNvSpPr>
              <a:spLocks noChangeArrowheads="1"/>
            </p:cNvSpPr>
            <p:nvPr/>
          </p:nvSpPr>
          <p:spPr bwMode="auto">
            <a:xfrm>
              <a:off x="61" y="2845"/>
              <a:ext cx="24" cy="24"/>
            </a:xfrm>
            <a:prstGeom prst="ellipse">
              <a:avLst/>
            </a:prstGeom>
            <a:solidFill>
              <a:srgbClr val="FFFFFF"/>
            </a:solidFill>
            <a:ln w="255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6" charset="0"/>
                <a:buNone/>
              </a:pPr>
              <a:endParaRPr lang="it-IT" sz="1000" b="1" smtClean="0">
                <a:solidFill>
                  <a:srgbClr val="FFFFFF"/>
                </a:solidFill>
              </a:endParaRPr>
            </a:p>
          </p:txBody>
        </p:sp>
        <p:sp>
          <p:nvSpPr>
            <p:cNvPr id="1036" name="Oval 12"/>
            <p:cNvSpPr>
              <a:spLocks noChangeArrowheads="1"/>
            </p:cNvSpPr>
            <p:nvPr/>
          </p:nvSpPr>
          <p:spPr bwMode="auto">
            <a:xfrm>
              <a:off x="4136" y="3848"/>
              <a:ext cx="416" cy="416"/>
            </a:xfrm>
            <a:prstGeom prst="ellipse">
              <a:avLst/>
            </a:prstGeom>
            <a:noFill/>
            <a:ln w="25560">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6" charset="0"/>
                <a:buNone/>
              </a:pPr>
              <a:endParaRPr lang="it-IT" sz="1000" b="1" smtClean="0">
                <a:solidFill>
                  <a:srgbClr val="FFFFFF"/>
                </a:solidFill>
              </a:endParaRPr>
            </a:p>
          </p:txBody>
        </p:sp>
        <p:sp>
          <p:nvSpPr>
            <p:cNvPr id="1037" name="Oval 13"/>
            <p:cNvSpPr>
              <a:spLocks noChangeArrowheads="1"/>
            </p:cNvSpPr>
            <p:nvPr/>
          </p:nvSpPr>
          <p:spPr bwMode="auto">
            <a:xfrm>
              <a:off x="4232" y="3944"/>
              <a:ext cx="55" cy="55"/>
            </a:xfrm>
            <a:prstGeom prst="ellipse">
              <a:avLst/>
            </a:prstGeom>
            <a:solidFill>
              <a:srgbClr val="FFFFFF"/>
            </a:solidFill>
            <a:ln w="255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6" charset="0"/>
                <a:buNone/>
              </a:pPr>
              <a:endParaRPr lang="it-IT" sz="1000" b="1" smtClean="0">
                <a:solidFill>
                  <a:srgbClr val="FFFFFF"/>
                </a:solidFill>
              </a:endParaRPr>
            </a:p>
          </p:txBody>
        </p:sp>
        <p:sp>
          <p:nvSpPr>
            <p:cNvPr id="1038" name="Oval 14"/>
            <p:cNvSpPr>
              <a:spLocks noChangeArrowheads="1"/>
            </p:cNvSpPr>
            <p:nvPr/>
          </p:nvSpPr>
          <p:spPr bwMode="auto">
            <a:xfrm>
              <a:off x="3896" y="4040"/>
              <a:ext cx="224" cy="224"/>
            </a:xfrm>
            <a:prstGeom prst="ellipse">
              <a:avLst/>
            </a:prstGeom>
            <a:noFill/>
            <a:ln w="25560">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6" charset="0"/>
                <a:buNone/>
              </a:pPr>
              <a:endParaRPr lang="it-IT" sz="1000" b="1" smtClean="0">
                <a:solidFill>
                  <a:srgbClr val="FFFFFF"/>
                </a:solidFill>
              </a:endParaRPr>
            </a:p>
          </p:txBody>
        </p:sp>
        <p:sp>
          <p:nvSpPr>
            <p:cNvPr id="1039" name="Oval 15"/>
            <p:cNvSpPr>
              <a:spLocks noChangeArrowheads="1"/>
            </p:cNvSpPr>
            <p:nvPr/>
          </p:nvSpPr>
          <p:spPr bwMode="auto">
            <a:xfrm>
              <a:off x="3949" y="4093"/>
              <a:ext cx="24" cy="24"/>
            </a:xfrm>
            <a:prstGeom prst="ellipse">
              <a:avLst/>
            </a:prstGeom>
            <a:solidFill>
              <a:srgbClr val="FFFFFF"/>
            </a:solidFill>
            <a:ln w="255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6" charset="0"/>
                <a:buNone/>
              </a:pPr>
              <a:endParaRPr lang="it-IT" sz="1000" b="1" smtClean="0">
                <a:solidFill>
                  <a:srgbClr val="FFFFFF"/>
                </a:solidFill>
              </a:endParaRPr>
            </a:p>
          </p:txBody>
        </p:sp>
        <p:sp>
          <p:nvSpPr>
            <p:cNvPr id="1040" name="Oval 16"/>
            <p:cNvSpPr>
              <a:spLocks noChangeArrowheads="1"/>
            </p:cNvSpPr>
            <p:nvPr/>
          </p:nvSpPr>
          <p:spPr bwMode="auto">
            <a:xfrm>
              <a:off x="4568" y="3848"/>
              <a:ext cx="224" cy="224"/>
            </a:xfrm>
            <a:prstGeom prst="ellipse">
              <a:avLst/>
            </a:prstGeom>
            <a:noFill/>
            <a:ln w="25560">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6" charset="0"/>
                <a:buNone/>
              </a:pPr>
              <a:endParaRPr lang="it-IT" sz="1000" b="1" smtClean="0">
                <a:solidFill>
                  <a:srgbClr val="FFFFFF"/>
                </a:solidFill>
              </a:endParaRPr>
            </a:p>
          </p:txBody>
        </p:sp>
        <p:sp>
          <p:nvSpPr>
            <p:cNvPr id="1041" name="Oval 17"/>
            <p:cNvSpPr>
              <a:spLocks noChangeArrowheads="1"/>
            </p:cNvSpPr>
            <p:nvPr/>
          </p:nvSpPr>
          <p:spPr bwMode="auto">
            <a:xfrm>
              <a:off x="4621" y="3901"/>
              <a:ext cx="24" cy="24"/>
            </a:xfrm>
            <a:prstGeom prst="ellipse">
              <a:avLst/>
            </a:prstGeom>
            <a:solidFill>
              <a:srgbClr val="FFFFFF"/>
            </a:solidFill>
            <a:ln w="255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6" charset="0"/>
                <a:buNone/>
              </a:pPr>
              <a:endParaRPr lang="it-IT" sz="1000" b="1" smtClean="0">
                <a:solidFill>
                  <a:srgbClr val="FFFFFF"/>
                </a:solidFill>
              </a:endParaRPr>
            </a:p>
          </p:txBody>
        </p:sp>
        <p:sp>
          <p:nvSpPr>
            <p:cNvPr id="1042" name="Oval 18"/>
            <p:cNvSpPr>
              <a:spLocks noChangeArrowheads="1"/>
            </p:cNvSpPr>
            <p:nvPr/>
          </p:nvSpPr>
          <p:spPr bwMode="auto">
            <a:xfrm>
              <a:off x="5424" y="1143"/>
              <a:ext cx="320" cy="320"/>
            </a:xfrm>
            <a:prstGeom prst="ellipse">
              <a:avLst/>
            </a:prstGeom>
            <a:noFill/>
            <a:ln w="25560">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6" charset="0"/>
                <a:buNone/>
              </a:pPr>
              <a:endParaRPr lang="it-IT" sz="1000" b="1" smtClean="0">
                <a:solidFill>
                  <a:srgbClr val="FFFFFF"/>
                </a:solidFill>
              </a:endParaRPr>
            </a:p>
          </p:txBody>
        </p:sp>
        <p:sp>
          <p:nvSpPr>
            <p:cNvPr id="1043" name="Oval 19"/>
            <p:cNvSpPr>
              <a:spLocks noChangeArrowheads="1"/>
            </p:cNvSpPr>
            <p:nvPr/>
          </p:nvSpPr>
          <p:spPr bwMode="auto">
            <a:xfrm>
              <a:off x="5499" y="1218"/>
              <a:ext cx="39" cy="39"/>
            </a:xfrm>
            <a:prstGeom prst="ellipse">
              <a:avLst/>
            </a:prstGeom>
            <a:solidFill>
              <a:srgbClr val="FFFFFF"/>
            </a:solidFill>
            <a:ln w="255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6" charset="0"/>
                <a:buNone/>
              </a:pPr>
              <a:endParaRPr lang="it-IT" sz="1000" b="1" smtClean="0">
                <a:solidFill>
                  <a:srgbClr val="FFFFFF"/>
                </a:solidFill>
              </a:endParaRPr>
            </a:p>
          </p:txBody>
        </p:sp>
        <p:sp>
          <p:nvSpPr>
            <p:cNvPr id="1044" name="Oval 20"/>
            <p:cNvSpPr>
              <a:spLocks noChangeArrowheads="1"/>
            </p:cNvSpPr>
            <p:nvPr/>
          </p:nvSpPr>
          <p:spPr bwMode="auto">
            <a:xfrm>
              <a:off x="5480" y="1592"/>
              <a:ext cx="128" cy="128"/>
            </a:xfrm>
            <a:prstGeom prst="ellipse">
              <a:avLst/>
            </a:prstGeom>
            <a:noFill/>
            <a:ln w="25560">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6" charset="0"/>
                <a:buNone/>
              </a:pPr>
              <a:endParaRPr lang="it-IT" sz="1000" b="1" smtClean="0">
                <a:solidFill>
                  <a:srgbClr val="FFFFFF"/>
                </a:solidFill>
              </a:endParaRPr>
            </a:p>
          </p:txBody>
        </p:sp>
        <p:sp>
          <p:nvSpPr>
            <p:cNvPr id="1045" name="Oval 21"/>
            <p:cNvSpPr>
              <a:spLocks noChangeArrowheads="1"/>
            </p:cNvSpPr>
            <p:nvPr/>
          </p:nvSpPr>
          <p:spPr bwMode="auto">
            <a:xfrm>
              <a:off x="5512" y="1624"/>
              <a:ext cx="8" cy="8"/>
            </a:xfrm>
            <a:prstGeom prst="ellipse">
              <a:avLst/>
            </a:prstGeom>
            <a:solidFill>
              <a:srgbClr val="FFFFFF"/>
            </a:solidFill>
            <a:ln w="255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6" charset="0"/>
                <a:buNone/>
              </a:pPr>
              <a:endParaRPr lang="it-IT" sz="1000" b="1" smtClean="0">
                <a:solidFill>
                  <a:srgbClr val="FFFFFF"/>
                </a:solidFill>
              </a:endParaRPr>
            </a:p>
          </p:txBody>
        </p:sp>
        <p:sp>
          <p:nvSpPr>
            <p:cNvPr id="1046" name="Oval 22"/>
            <p:cNvSpPr>
              <a:spLocks noChangeArrowheads="1"/>
            </p:cNvSpPr>
            <p:nvPr/>
          </p:nvSpPr>
          <p:spPr bwMode="auto">
            <a:xfrm>
              <a:off x="872" y="8"/>
              <a:ext cx="320" cy="320"/>
            </a:xfrm>
            <a:prstGeom prst="ellipse">
              <a:avLst/>
            </a:prstGeom>
            <a:noFill/>
            <a:ln w="25560">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6" charset="0"/>
                <a:buNone/>
              </a:pPr>
              <a:endParaRPr lang="it-IT" sz="1000" b="1" smtClean="0">
                <a:solidFill>
                  <a:srgbClr val="FFFFFF"/>
                </a:solidFill>
              </a:endParaRPr>
            </a:p>
          </p:txBody>
        </p:sp>
        <p:sp>
          <p:nvSpPr>
            <p:cNvPr id="1047" name="Oval 23"/>
            <p:cNvSpPr>
              <a:spLocks noChangeArrowheads="1"/>
            </p:cNvSpPr>
            <p:nvPr/>
          </p:nvSpPr>
          <p:spPr bwMode="auto">
            <a:xfrm>
              <a:off x="946" y="82"/>
              <a:ext cx="40" cy="40"/>
            </a:xfrm>
            <a:prstGeom prst="ellipse">
              <a:avLst/>
            </a:prstGeom>
            <a:solidFill>
              <a:srgbClr val="FFFFFF"/>
            </a:solidFill>
            <a:ln w="255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6" charset="0"/>
                <a:buNone/>
              </a:pPr>
              <a:endParaRPr lang="it-IT" sz="1000" b="1" smtClean="0">
                <a:solidFill>
                  <a:srgbClr val="FFFFFF"/>
                </a:solidFill>
              </a:endParaRPr>
            </a:p>
          </p:txBody>
        </p:sp>
        <p:sp>
          <p:nvSpPr>
            <p:cNvPr id="1048" name="Oval 24"/>
            <p:cNvSpPr>
              <a:spLocks noChangeArrowheads="1"/>
            </p:cNvSpPr>
            <p:nvPr/>
          </p:nvSpPr>
          <p:spPr bwMode="auto">
            <a:xfrm>
              <a:off x="1208" y="104"/>
              <a:ext cx="224" cy="224"/>
            </a:xfrm>
            <a:prstGeom prst="ellipse">
              <a:avLst/>
            </a:prstGeom>
            <a:noFill/>
            <a:ln w="25560">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6" charset="0"/>
                <a:buNone/>
              </a:pPr>
              <a:endParaRPr lang="it-IT" sz="1000" b="1" smtClean="0">
                <a:solidFill>
                  <a:srgbClr val="FFFFFF"/>
                </a:solidFill>
              </a:endParaRPr>
            </a:p>
          </p:txBody>
        </p:sp>
        <p:sp>
          <p:nvSpPr>
            <p:cNvPr id="1049" name="Oval 25"/>
            <p:cNvSpPr>
              <a:spLocks noChangeArrowheads="1"/>
            </p:cNvSpPr>
            <p:nvPr/>
          </p:nvSpPr>
          <p:spPr bwMode="auto">
            <a:xfrm>
              <a:off x="1261" y="157"/>
              <a:ext cx="24" cy="24"/>
            </a:xfrm>
            <a:prstGeom prst="ellipse">
              <a:avLst/>
            </a:prstGeom>
            <a:solidFill>
              <a:srgbClr val="FFFFFF"/>
            </a:solidFill>
            <a:ln w="255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6" charset="0"/>
                <a:buNone/>
              </a:pPr>
              <a:endParaRPr lang="it-IT" sz="1000" b="1" smtClean="0">
                <a:solidFill>
                  <a:srgbClr val="FFFFFF"/>
                </a:solidFill>
              </a:endParaRPr>
            </a:p>
          </p:txBody>
        </p:sp>
      </p:grpSp>
      <p:sp>
        <p:nvSpPr>
          <p:cNvPr id="1050" name="Rectangle 26"/>
          <p:cNvSpPr>
            <a:spLocks noGrp="1" noChangeArrowheads="1"/>
          </p:cNvSpPr>
          <p:nvPr>
            <p:ph type="title"/>
          </p:nvPr>
        </p:nvSpPr>
        <p:spPr bwMode="auto">
          <a:xfrm>
            <a:off x="685800" y="466725"/>
            <a:ext cx="7769225" cy="142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360" tIns="44280" rIns="90360" bIns="44280" numCol="1" anchor="ctr" anchorCtr="0" compatLnSpc="1">
            <a:prstTxWarp prst="textNoShape">
              <a:avLst/>
            </a:prstTxWarp>
          </a:bodyPr>
          <a:lstStyle/>
          <a:p>
            <a:pPr lvl="0"/>
            <a:r>
              <a:rPr lang="en-GB" smtClean="0"/>
              <a:t>Cliccate per modificare il formato del testo del titolo</a:t>
            </a:r>
          </a:p>
        </p:txBody>
      </p:sp>
      <p:sp>
        <p:nvSpPr>
          <p:cNvPr id="1051" name="Rectangle 27"/>
          <p:cNvSpPr>
            <a:spLocks noGrp="1" noChangeArrowheads="1"/>
          </p:cNvSpPr>
          <p:nvPr>
            <p:ph type="body" idx="1"/>
          </p:nvPr>
        </p:nvSpPr>
        <p:spPr bwMode="auto">
          <a:xfrm>
            <a:off x="685800" y="1981200"/>
            <a:ext cx="7769225" cy="422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360" tIns="44280" rIns="90360" bIns="44280" numCol="1" anchor="t" anchorCtr="0" compatLnSpc="1">
            <a:prstTxWarp prst="textNoShape">
              <a:avLst/>
            </a:prstTxWarp>
          </a:bodyPr>
          <a:lstStyle/>
          <a:p>
            <a:pPr lvl="0"/>
            <a:r>
              <a:rPr lang="en-GB" smtClean="0"/>
              <a:t>Cliccate per modificare il formato del testo della struttura</a:t>
            </a:r>
          </a:p>
          <a:p>
            <a:pPr lvl="1"/>
            <a:r>
              <a:rPr lang="en-GB" smtClean="0"/>
              <a:t>Secondo livello struttura</a:t>
            </a:r>
          </a:p>
          <a:p>
            <a:pPr lvl="2"/>
            <a:r>
              <a:rPr lang="en-GB" smtClean="0"/>
              <a:t>Terzo livello struttura</a:t>
            </a:r>
          </a:p>
          <a:p>
            <a:pPr lvl="3"/>
            <a:r>
              <a:rPr lang="en-GB" smtClean="0"/>
              <a:t>Quarto livello struttura</a:t>
            </a:r>
          </a:p>
          <a:p>
            <a:pPr lvl="4"/>
            <a:r>
              <a:rPr lang="en-GB" smtClean="0"/>
              <a:t>Quinto livello struttura</a:t>
            </a:r>
          </a:p>
          <a:p>
            <a:pPr lvl="4"/>
            <a:r>
              <a:rPr lang="en-GB" smtClean="0"/>
              <a:t>Sesto livello struttura</a:t>
            </a:r>
          </a:p>
          <a:p>
            <a:pPr lvl="4"/>
            <a:r>
              <a:rPr lang="en-GB" smtClean="0"/>
              <a:t>Settimo livello struttura</a:t>
            </a:r>
          </a:p>
          <a:p>
            <a:pPr lvl="4"/>
            <a:r>
              <a:rPr lang="en-GB" smtClean="0"/>
              <a:t>Ottavo livello struttura</a:t>
            </a:r>
          </a:p>
          <a:p>
            <a:pPr lvl="4"/>
            <a:r>
              <a:rPr lang="en-GB" smtClean="0"/>
              <a:t>Nono livello struttura</a:t>
            </a:r>
          </a:p>
        </p:txBody>
      </p:sp>
    </p:spTree>
    <p:extLst>
      <p:ext uri="{BB962C8B-B14F-4D97-AF65-F5344CB8AC3E}">
        <p14:creationId xmlns:p14="http://schemas.microsoft.com/office/powerpoint/2010/main" val="2789040140"/>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Lst>
  <p:txStyles>
    <p:titleStyle>
      <a:lvl1pPr algn="ctr" defTabSz="449263" rtl="0" eaLnBrk="0" fontAlgn="base" hangingPunct="0">
        <a:spcBef>
          <a:spcPct val="0"/>
        </a:spcBef>
        <a:spcAft>
          <a:spcPct val="0"/>
        </a:spcAft>
        <a:buClr>
          <a:srgbClr val="063DE8"/>
        </a:buClr>
        <a:buSzPct val="100000"/>
        <a:buFont typeface="Times New Roman" pitchFamily="16" charset="0"/>
        <a:defRPr sz="4400">
          <a:solidFill>
            <a:srgbClr val="063DE8"/>
          </a:solidFill>
          <a:latin typeface="+mj-lt"/>
          <a:ea typeface="+mj-ea"/>
          <a:cs typeface="+mj-cs"/>
        </a:defRPr>
      </a:lvl1pPr>
      <a:lvl2pPr algn="ctr" defTabSz="449263" rtl="0" eaLnBrk="0" fontAlgn="base" hangingPunct="0">
        <a:spcBef>
          <a:spcPct val="0"/>
        </a:spcBef>
        <a:spcAft>
          <a:spcPct val="0"/>
        </a:spcAft>
        <a:buClr>
          <a:srgbClr val="063DE8"/>
        </a:buClr>
        <a:buSzPct val="100000"/>
        <a:buFont typeface="Times New Roman" pitchFamily="16" charset="0"/>
        <a:defRPr sz="4400">
          <a:solidFill>
            <a:srgbClr val="063DE8"/>
          </a:solidFill>
          <a:latin typeface="Times New Roman" pitchFamily="16" charset="0"/>
          <a:ea typeface="MS Gothic" charset="-128"/>
        </a:defRPr>
      </a:lvl2pPr>
      <a:lvl3pPr algn="ctr" defTabSz="449263" rtl="0" eaLnBrk="0" fontAlgn="base" hangingPunct="0">
        <a:spcBef>
          <a:spcPct val="0"/>
        </a:spcBef>
        <a:spcAft>
          <a:spcPct val="0"/>
        </a:spcAft>
        <a:buClr>
          <a:srgbClr val="063DE8"/>
        </a:buClr>
        <a:buSzPct val="100000"/>
        <a:buFont typeface="Times New Roman" pitchFamily="16" charset="0"/>
        <a:defRPr sz="4400">
          <a:solidFill>
            <a:srgbClr val="063DE8"/>
          </a:solidFill>
          <a:latin typeface="Times New Roman" pitchFamily="16" charset="0"/>
          <a:ea typeface="MS Gothic" charset="-128"/>
        </a:defRPr>
      </a:lvl3pPr>
      <a:lvl4pPr algn="ctr" defTabSz="449263" rtl="0" eaLnBrk="0" fontAlgn="base" hangingPunct="0">
        <a:spcBef>
          <a:spcPct val="0"/>
        </a:spcBef>
        <a:spcAft>
          <a:spcPct val="0"/>
        </a:spcAft>
        <a:buClr>
          <a:srgbClr val="063DE8"/>
        </a:buClr>
        <a:buSzPct val="100000"/>
        <a:buFont typeface="Times New Roman" pitchFamily="16" charset="0"/>
        <a:defRPr sz="4400">
          <a:solidFill>
            <a:srgbClr val="063DE8"/>
          </a:solidFill>
          <a:latin typeface="Times New Roman" pitchFamily="16" charset="0"/>
          <a:ea typeface="MS Gothic" charset="-128"/>
        </a:defRPr>
      </a:lvl4pPr>
      <a:lvl5pPr algn="ctr" defTabSz="449263" rtl="0" eaLnBrk="0" fontAlgn="base" hangingPunct="0">
        <a:spcBef>
          <a:spcPct val="0"/>
        </a:spcBef>
        <a:spcAft>
          <a:spcPct val="0"/>
        </a:spcAft>
        <a:buClr>
          <a:srgbClr val="063DE8"/>
        </a:buClr>
        <a:buSzPct val="100000"/>
        <a:buFont typeface="Times New Roman" pitchFamily="16" charset="0"/>
        <a:defRPr sz="4400">
          <a:solidFill>
            <a:srgbClr val="063DE8"/>
          </a:solidFill>
          <a:latin typeface="Times New Roman" pitchFamily="16" charset="0"/>
          <a:ea typeface="MS Gothic" charset="-128"/>
        </a:defRPr>
      </a:lvl5pPr>
      <a:lvl6pPr marL="457200" algn="ctr" defTabSz="449263" rtl="0" eaLnBrk="0" fontAlgn="base" hangingPunct="0">
        <a:spcBef>
          <a:spcPct val="0"/>
        </a:spcBef>
        <a:spcAft>
          <a:spcPct val="0"/>
        </a:spcAft>
        <a:buClr>
          <a:srgbClr val="063DE8"/>
        </a:buClr>
        <a:buSzPct val="100000"/>
        <a:buFont typeface="Times New Roman" pitchFamily="16" charset="0"/>
        <a:defRPr sz="4400">
          <a:solidFill>
            <a:srgbClr val="063DE8"/>
          </a:solidFill>
          <a:latin typeface="Times New Roman" pitchFamily="16" charset="0"/>
          <a:ea typeface="MS Gothic" charset="-128"/>
        </a:defRPr>
      </a:lvl6pPr>
      <a:lvl7pPr marL="914400" algn="ctr" defTabSz="449263" rtl="0" eaLnBrk="0" fontAlgn="base" hangingPunct="0">
        <a:spcBef>
          <a:spcPct val="0"/>
        </a:spcBef>
        <a:spcAft>
          <a:spcPct val="0"/>
        </a:spcAft>
        <a:buClr>
          <a:srgbClr val="063DE8"/>
        </a:buClr>
        <a:buSzPct val="100000"/>
        <a:buFont typeface="Times New Roman" pitchFamily="16" charset="0"/>
        <a:defRPr sz="4400">
          <a:solidFill>
            <a:srgbClr val="063DE8"/>
          </a:solidFill>
          <a:latin typeface="Times New Roman" pitchFamily="16" charset="0"/>
          <a:ea typeface="MS Gothic" charset="-128"/>
        </a:defRPr>
      </a:lvl7pPr>
      <a:lvl8pPr marL="1371600" algn="ctr" defTabSz="449263" rtl="0" eaLnBrk="0" fontAlgn="base" hangingPunct="0">
        <a:spcBef>
          <a:spcPct val="0"/>
        </a:spcBef>
        <a:spcAft>
          <a:spcPct val="0"/>
        </a:spcAft>
        <a:buClr>
          <a:srgbClr val="063DE8"/>
        </a:buClr>
        <a:buSzPct val="100000"/>
        <a:buFont typeface="Times New Roman" pitchFamily="16" charset="0"/>
        <a:defRPr sz="4400">
          <a:solidFill>
            <a:srgbClr val="063DE8"/>
          </a:solidFill>
          <a:latin typeface="Times New Roman" pitchFamily="16" charset="0"/>
          <a:ea typeface="MS Gothic" charset="-128"/>
        </a:defRPr>
      </a:lvl8pPr>
      <a:lvl9pPr marL="1828800" algn="ctr" defTabSz="449263" rtl="0" eaLnBrk="0" fontAlgn="base" hangingPunct="0">
        <a:spcBef>
          <a:spcPct val="0"/>
        </a:spcBef>
        <a:spcAft>
          <a:spcPct val="0"/>
        </a:spcAft>
        <a:buClr>
          <a:srgbClr val="063DE8"/>
        </a:buClr>
        <a:buSzPct val="100000"/>
        <a:buFont typeface="Times New Roman" pitchFamily="16" charset="0"/>
        <a:defRPr sz="4400">
          <a:solidFill>
            <a:srgbClr val="063DE8"/>
          </a:solidFill>
          <a:latin typeface="Times New Roman" pitchFamily="16" charset="0"/>
          <a:ea typeface="MS Gothic" charset="-128"/>
        </a:defRPr>
      </a:lvl9pPr>
    </p:titleStyle>
    <p:bodyStyle>
      <a:lvl1pPr marL="339725" indent="-339725" algn="l" defTabSz="449263" rtl="0" eaLnBrk="0" fontAlgn="base" hangingPunct="0">
        <a:spcBef>
          <a:spcPts val="800"/>
        </a:spcBef>
        <a:spcAft>
          <a:spcPct val="0"/>
        </a:spcAft>
        <a:buClr>
          <a:srgbClr val="063DE8"/>
        </a:buClr>
        <a:buSzPct val="100000"/>
        <a:buFont typeface="Times New Roman" pitchFamily="16" charset="0"/>
        <a:buChar char="•"/>
        <a:defRPr sz="3200">
          <a:solidFill>
            <a:srgbClr val="000000"/>
          </a:solidFill>
          <a:latin typeface="+mn-lt"/>
          <a:ea typeface="+mn-ea"/>
          <a:cs typeface="+mn-cs"/>
        </a:defRPr>
      </a:lvl1pPr>
      <a:lvl2pPr marL="739775" indent="-282575" algn="l" defTabSz="449263" rtl="0" eaLnBrk="0" fontAlgn="base" hangingPunct="0">
        <a:spcBef>
          <a:spcPts val="700"/>
        </a:spcBef>
        <a:spcAft>
          <a:spcPct val="0"/>
        </a:spcAft>
        <a:buClr>
          <a:srgbClr val="063DE8"/>
        </a:buClr>
        <a:buSzPct val="100000"/>
        <a:buFont typeface="Times New Roman" pitchFamily="16" charset="0"/>
        <a:buChar char="–"/>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63DE8"/>
        </a:buClr>
        <a:buSzPct val="100000"/>
        <a:buFont typeface="Times New Roman" pitchFamily="16" charset="0"/>
        <a:buChar char="•"/>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63DE8"/>
        </a:buClr>
        <a:buSzPct val="100000"/>
        <a:buFont typeface="Times New Roman" pitchFamily="16" charset="0"/>
        <a:buChar char="–"/>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63DE8"/>
        </a:buClr>
        <a:buSzPct val="100000"/>
        <a:buFont typeface="Times New Roman" pitchFamily="16" charset="0"/>
        <a:buChar char="•"/>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63DE8"/>
        </a:buClr>
        <a:buSzPct val="100000"/>
        <a:buFont typeface="Times New Roman" pitchFamily="16" charset="0"/>
        <a:buChar char="•"/>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63DE8"/>
        </a:buClr>
        <a:buSzPct val="100000"/>
        <a:buFont typeface="Times New Roman" pitchFamily="16" charset="0"/>
        <a:buChar char="•"/>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63DE8"/>
        </a:buClr>
        <a:buSzPct val="100000"/>
        <a:buFont typeface="Times New Roman" pitchFamily="16" charset="0"/>
        <a:buChar char="•"/>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63DE8"/>
        </a:buClr>
        <a:buSzPct val="100000"/>
        <a:buFont typeface="Times New Roman" pitchFamily="16" charset="0"/>
        <a:buChar char="•"/>
        <a:defRPr sz="2000">
          <a:solidFill>
            <a:srgbClr val="000000"/>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3333CC"/>
        </a:solidFill>
        <a:effectLst/>
      </p:bgPr>
    </p:bg>
    <p:spTree>
      <p:nvGrpSpPr>
        <p:cNvPr id="1" name=""/>
        <p:cNvGrpSpPr/>
        <p:nvPr/>
      </p:nvGrpSpPr>
      <p:grpSpPr>
        <a:xfrm>
          <a:off x="0" y="0"/>
          <a:ext cx="0" cy="0"/>
          <a:chOff x="0" y="0"/>
          <a:chExt cx="0" cy="0"/>
        </a:xfrm>
      </p:grpSpPr>
      <p:sp>
        <p:nvSpPr>
          <p:cNvPr id="190465" name="Rectangle 1"/>
          <p:cNvSpPr>
            <a:spLocks noGrp="1" noChangeArrowheads="1"/>
          </p:cNvSpPr>
          <p:nvPr>
            <p:ph type="title"/>
          </p:nvPr>
        </p:nvSpPr>
        <p:spPr bwMode="auto">
          <a:xfrm>
            <a:off x="685800" y="463550"/>
            <a:ext cx="7766050" cy="1433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Cliccate per modificare il formato del testo del titolo</a:t>
            </a:r>
          </a:p>
        </p:txBody>
      </p:sp>
      <p:sp>
        <p:nvSpPr>
          <p:cNvPr id="190466" name="Rectangle 2"/>
          <p:cNvSpPr>
            <a:spLocks noGrp="1" noChangeArrowheads="1"/>
          </p:cNvSpPr>
          <p:nvPr>
            <p:ph type="body" idx="1"/>
          </p:nvPr>
        </p:nvSpPr>
        <p:spPr bwMode="auto">
          <a:xfrm>
            <a:off x="685800" y="1981200"/>
            <a:ext cx="7766050" cy="4233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Cliccate per modificare il formato del testo della struttura</a:t>
            </a:r>
          </a:p>
          <a:p>
            <a:pPr lvl="1"/>
            <a:r>
              <a:rPr lang="en-GB" smtClean="0"/>
              <a:t>Secondo livello struttura</a:t>
            </a:r>
          </a:p>
          <a:p>
            <a:pPr lvl="2"/>
            <a:r>
              <a:rPr lang="en-GB" smtClean="0"/>
              <a:t>Terzo livello struttura</a:t>
            </a:r>
          </a:p>
          <a:p>
            <a:pPr lvl="3"/>
            <a:r>
              <a:rPr lang="en-GB" smtClean="0"/>
              <a:t>Quarto livello struttura</a:t>
            </a:r>
          </a:p>
          <a:p>
            <a:pPr lvl="4"/>
            <a:r>
              <a:rPr lang="en-GB" smtClean="0"/>
              <a:t>Quinto livello struttura</a:t>
            </a:r>
          </a:p>
          <a:p>
            <a:pPr lvl="4"/>
            <a:r>
              <a:rPr lang="en-GB" smtClean="0"/>
              <a:t>Sesto livello struttura</a:t>
            </a:r>
          </a:p>
          <a:p>
            <a:pPr lvl="4"/>
            <a:r>
              <a:rPr lang="en-GB" smtClean="0"/>
              <a:t>Settimo livello struttura</a:t>
            </a:r>
          </a:p>
          <a:p>
            <a:pPr lvl="4"/>
            <a:r>
              <a:rPr lang="en-GB" smtClean="0"/>
              <a:t>Ottavo livello struttura</a:t>
            </a:r>
          </a:p>
          <a:p>
            <a:pPr lvl="4"/>
            <a:r>
              <a:rPr lang="en-GB" smtClean="0"/>
              <a:t>Nono livello struttura</a:t>
            </a:r>
          </a:p>
        </p:txBody>
      </p:sp>
      <p:sp>
        <p:nvSpPr>
          <p:cNvPr id="190467" name="Text Box 3"/>
          <p:cNvSpPr txBox="1">
            <a:spLocks noChangeArrowheads="1"/>
          </p:cNvSpPr>
          <p:nvPr/>
        </p:nvSpPr>
        <p:spPr bwMode="auto">
          <a:xfrm>
            <a:off x="685800" y="6248400"/>
            <a:ext cx="19050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FFFFFF"/>
              </a:buClr>
              <a:buSzPct val="100000"/>
              <a:buFont typeface="Arial" charset="0"/>
              <a:buNone/>
            </a:pPr>
            <a:endParaRPr lang="it-IT" b="1" smtClean="0">
              <a:solidFill>
                <a:srgbClr val="FFFFFF"/>
              </a:solidFill>
              <a:latin typeface="Arial" charset="0"/>
            </a:endParaRPr>
          </a:p>
        </p:txBody>
      </p:sp>
      <p:sp>
        <p:nvSpPr>
          <p:cNvPr id="190468" name="Text Box 4"/>
          <p:cNvSpPr txBox="1">
            <a:spLocks noChangeArrowheads="1"/>
          </p:cNvSpPr>
          <p:nvPr/>
        </p:nvSpPr>
        <p:spPr bwMode="auto">
          <a:xfrm>
            <a:off x="3124200" y="6248400"/>
            <a:ext cx="2895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FFFFFF"/>
              </a:buClr>
              <a:buSzPct val="100000"/>
              <a:buFont typeface="Arial" charset="0"/>
              <a:buNone/>
            </a:pPr>
            <a:endParaRPr lang="it-IT" b="1" smtClean="0">
              <a:solidFill>
                <a:srgbClr val="FFFFFF"/>
              </a:solidFill>
              <a:latin typeface="Arial" charset="0"/>
            </a:endParaRPr>
          </a:p>
        </p:txBody>
      </p:sp>
      <p:sp>
        <p:nvSpPr>
          <p:cNvPr id="190469" name="Rectangle 5"/>
          <p:cNvSpPr>
            <a:spLocks noGrp="1" noChangeArrowheads="1"/>
          </p:cNvSpPr>
          <p:nvPr>
            <p:ph type="sldNum"/>
          </p:nvPr>
        </p:nvSpPr>
        <p:spPr bwMode="auto">
          <a:xfrm>
            <a:off x="6553200" y="6248400"/>
            <a:ext cx="18986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
                <a:srgbClr val="000000"/>
              </a:buClr>
              <a:buFont typeface="Times New Roman" pitchFamily="16" charset="0"/>
              <a:buNone/>
              <a:tabLst>
                <a:tab pos="723900" algn="l"/>
                <a:tab pos="1447800" algn="l"/>
              </a:tabLst>
              <a:defRPr sz="1400">
                <a:solidFill>
                  <a:srgbClr val="000000"/>
                </a:solidFill>
                <a:latin typeface="+mn-lt"/>
              </a:defRPr>
            </a:lvl1pPr>
          </a:lstStyle>
          <a:p>
            <a:pPr defTabSz="449263" fontAlgn="base">
              <a:spcBef>
                <a:spcPct val="0"/>
              </a:spcBef>
              <a:spcAft>
                <a:spcPct val="0"/>
              </a:spcAft>
              <a:buSzPct val="100000"/>
            </a:pPr>
            <a:fld id="{D8EE21BC-8908-4A5D-9784-7CC9C48FA752}" type="slidenum">
              <a:rPr lang="it-IT" b="1" smtClean="0"/>
              <a:pPr defTabSz="449263" fontAlgn="base">
                <a:spcBef>
                  <a:spcPct val="0"/>
                </a:spcBef>
                <a:spcAft>
                  <a:spcPct val="0"/>
                </a:spcAft>
                <a:buSzPct val="100000"/>
              </a:pPr>
              <a:t>‹N›</a:t>
            </a:fld>
            <a:endParaRPr lang="it-IT" b="1" smtClean="0"/>
          </a:p>
        </p:txBody>
      </p:sp>
    </p:spTree>
    <p:extLst>
      <p:ext uri="{BB962C8B-B14F-4D97-AF65-F5344CB8AC3E}">
        <p14:creationId xmlns:p14="http://schemas.microsoft.com/office/powerpoint/2010/main" val="2153797081"/>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S Gothic" charset="-128"/>
        </a:defRPr>
      </a:lvl2pPr>
      <a:lvl3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S Gothic" charset="-128"/>
        </a:defRPr>
      </a:lvl3pPr>
      <a:lvl4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S Gothic" charset="-128"/>
        </a:defRPr>
      </a:lvl4pPr>
      <a:lvl5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S Gothic" charset="-128"/>
        </a:defRPr>
      </a:lvl5pPr>
      <a:lvl6pPr marL="4572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S Gothic" charset="-128"/>
        </a:defRPr>
      </a:lvl6pPr>
      <a:lvl7pPr marL="9144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S Gothic" charset="-128"/>
        </a:defRPr>
      </a:lvl7pPr>
      <a:lvl8pPr marL="1371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S Gothic" charset="-128"/>
        </a:defRPr>
      </a:lvl8pPr>
      <a:lvl9pPr marL="18288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S Gothic" charset="-128"/>
        </a:defRPr>
      </a:lvl9pPr>
    </p:titleStyle>
    <p:bodyStyle>
      <a:lvl1pPr marL="336550" indent="-336550" algn="l" defTabSz="449263" rtl="0" eaLnBrk="0" fontAlgn="base" hangingPunct="0">
        <a:spcBef>
          <a:spcPts val="800"/>
        </a:spcBef>
        <a:spcAft>
          <a:spcPct val="0"/>
        </a:spcAft>
        <a:buClr>
          <a:srgbClr val="000000"/>
        </a:buClr>
        <a:buSzPct val="100000"/>
        <a:buFont typeface="Times New Roman" pitchFamily="16" charset="0"/>
        <a:buChar char="•"/>
        <a:defRPr sz="3200">
          <a:solidFill>
            <a:srgbClr val="000000"/>
          </a:solidFill>
          <a:latin typeface="+mn-lt"/>
          <a:ea typeface="+mn-ea"/>
          <a:cs typeface="+mn-cs"/>
        </a:defRPr>
      </a:lvl1pPr>
      <a:lvl2pPr marL="736600" indent="-279400" algn="l" defTabSz="449263" rtl="0" eaLnBrk="0" fontAlgn="base" hangingPunct="0">
        <a:spcBef>
          <a:spcPts val="700"/>
        </a:spcBef>
        <a:spcAft>
          <a:spcPct val="0"/>
        </a:spcAft>
        <a:buClr>
          <a:srgbClr val="000000"/>
        </a:buClr>
        <a:buSzPct val="100000"/>
        <a:buFont typeface="Times New Roman" pitchFamily="16" charset="0"/>
        <a:buChar char="–"/>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buChar char="•"/>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3333CC"/>
        </a:solidFill>
        <a:effectLst/>
      </p:bgPr>
    </p:bg>
    <p:spTree>
      <p:nvGrpSpPr>
        <p:cNvPr id="1" name=""/>
        <p:cNvGrpSpPr/>
        <p:nvPr/>
      </p:nvGrpSpPr>
      <p:grpSpPr>
        <a:xfrm>
          <a:off x="0" y="0"/>
          <a:ext cx="0" cy="0"/>
          <a:chOff x="0" y="0"/>
          <a:chExt cx="0" cy="0"/>
        </a:xfrm>
      </p:grpSpPr>
      <p:sp>
        <p:nvSpPr>
          <p:cNvPr id="190465" name="Rectangle 1"/>
          <p:cNvSpPr>
            <a:spLocks noGrp="1" noChangeArrowheads="1"/>
          </p:cNvSpPr>
          <p:nvPr>
            <p:ph type="title"/>
          </p:nvPr>
        </p:nvSpPr>
        <p:spPr bwMode="auto">
          <a:xfrm>
            <a:off x="685800" y="463550"/>
            <a:ext cx="7766050" cy="1433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Cliccate per modificare il formato del testo del titolo</a:t>
            </a:r>
          </a:p>
        </p:txBody>
      </p:sp>
      <p:sp>
        <p:nvSpPr>
          <p:cNvPr id="190466" name="Rectangle 2"/>
          <p:cNvSpPr>
            <a:spLocks noGrp="1" noChangeArrowheads="1"/>
          </p:cNvSpPr>
          <p:nvPr>
            <p:ph type="body" idx="1"/>
          </p:nvPr>
        </p:nvSpPr>
        <p:spPr bwMode="auto">
          <a:xfrm>
            <a:off x="685800" y="1981200"/>
            <a:ext cx="7766050" cy="4233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Cliccate per modificare il formato del testo della struttura</a:t>
            </a:r>
          </a:p>
          <a:p>
            <a:pPr lvl="1"/>
            <a:r>
              <a:rPr lang="en-GB" smtClean="0"/>
              <a:t>Secondo livello struttura</a:t>
            </a:r>
          </a:p>
          <a:p>
            <a:pPr lvl="2"/>
            <a:r>
              <a:rPr lang="en-GB" smtClean="0"/>
              <a:t>Terzo livello struttura</a:t>
            </a:r>
          </a:p>
          <a:p>
            <a:pPr lvl="3"/>
            <a:r>
              <a:rPr lang="en-GB" smtClean="0"/>
              <a:t>Quarto livello struttura</a:t>
            </a:r>
          </a:p>
          <a:p>
            <a:pPr lvl="4"/>
            <a:r>
              <a:rPr lang="en-GB" smtClean="0"/>
              <a:t>Quinto livello struttura</a:t>
            </a:r>
          </a:p>
          <a:p>
            <a:pPr lvl="4"/>
            <a:r>
              <a:rPr lang="en-GB" smtClean="0"/>
              <a:t>Sesto livello struttura</a:t>
            </a:r>
          </a:p>
          <a:p>
            <a:pPr lvl="4"/>
            <a:r>
              <a:rPr lang="en-GB" smtClean="0"/>
              <a:t>Settimo livello struttura</a:t>
            </a:r>
          </a:p>
          <a:p>
            <a:pPr lvl="4"/>
            <a:r>
              <a:rPr lang="en-GB" smtClean="0"/>
              <a:t>Ottavo livello struttura</a:t>
            </a:r>
          </a:p>
          <a:p>
            <a:pPr lvl="4"/>
            <a:r>
              <a:rPr lang="en-GB" smtClean="0"/>
              <a:t>Nono livello struttura</a:t>
            </a:r>
          </a:p>
        </p:txBody>
      </p:sp>
      <p:sp>
        <p:nvSpPr>
          <p:cNvPr id="190467" name="Text Box 3"/>
          <p:cNvSpPr txBox="1">
            <a:spLocks noChangeArrowheads="1"/>
          </p:cNvSpPr>
          <p:nvPr/>
        </p:nvSpPr>
        <p:spPr bwMode="auto">
          <a:xfrm>
            <a:off x="685800" y="6248400"/>
            <a:ext cx="19050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FFFFFF"/>
              </a:buClr>
              <a:buSzPct val="100000"/>
              <a:buFont typeface="Arial" charset="0"/>
              <a:buNone/>
            </a:pPr>
            <a:endParaRPr lang="it-IT" b="1" smtClean="0">
              <a:solidFill>
                <a:srgbClr val="FFFFFF"/>
              </a:solidFill>
              <a:latin typeface="Arial" charset="0"/>
            </a:endParaRPr>
          </a:p>
        </p:txBody>
      </p:sp>
      <p:sp>
        <p:nvSpPr>
          <p:cNvPr id="190468" name="Text Box 4"/>
          <p:cNvSpPr txBox="1">
            <a:spLocks noChangeArrowheads="1"/>
          </p:cNvSpPr>
          <p:nvPr/>
        </p:nvSpPr>
        <p:spPr bwMode="auto">
          <a:xfrm>
            <a:off x="3124200" y="6248400"/>
            <a:ext cx="2895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FFFFFF"/>
              </a:buClr>
              <a:buSzPct val="100000"/>
              <a:buFont typeface="Arial" charset="0"/>
              <a:buNone/>
            </a:pPr>
            <a:endParaRPr lang="it-IT" b="1" smtClean="0">
              <a:solidFill>
                <a:srgbClr val="FFFFFF"/>
              </a:solidFill>
              <a:latin typeface="Arial" charset="0"/>
            </a:endParaRPr>
          </a:p>
        </p:txBody>
      </p:sp>
      <p:sp>
        <p:nvSpPr>
          <p:cNvPr id="190469" name="Rectangle 5"/>
          <p:cNvSpPr>
            <a:spLocks noGrp="1" noChangeArrowheads="1"/>
          </p:cNvSpPr>
          <p:nvPr>
            <p:ph type="sldNum"/>
          </p:nvPr>
        </p:nvSpPr>
        <p:spPr bwMode="auto">
          <a:xfrm>
            <a:off x="6553200" y="6248400"/>
            <a:ext cx="189865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
                <a:srgbClr val="000000"/>
              </a:buClr>
              <a:buFont typeface="Times New Roman" pitchFamily="16" charset="0"/>
              <a:buNone/>
              <a:tabLst>
                <a:tab pos="723900" algn="l"/>
                <a:tab pos="1447800" algn="l"/>
              </a:tabLst>
              <a:defRPr sz="1400">
                <a:solidFill>
                  <a:srgbClr val="000000"/>
                </a:solidFill>
                <a:latin typeface="+mn-lt"/>
              </a:defRPr>
            </a:lvl1pPr>
          </a:lstStyle>
          <a:p>
            <a:pPr defTabSz="449263" fontAlgn="base">
              <a:spcBef>
                <a:spcPct val="0"/>
              </a:spcBef>
              <a:spcAft>
                <a:spcPct val="0"/>
              </a:spcAft>
              <a:buSzPct val="100000"/>
            </a:pPr>
            <a:fld id="{D8EE21BC-8908-4A5D-9784-7CC9C48FA752}" type="slidenum">
              <a:rPr lang="it-IT" b="1" smtClean="0"/>
              <a:pPr defTabSz="449263" fontAlgn="base">
                <a:spcBef>
                  <a:spcPct val="0"/>
                </a:spcBef>
                <a:spcAft>
                  <a:spcPct val="0"/>
                </a:spcAft>
                <a:buSzPct val="100000"/>
              </a:pPr>
              <a:t>‹N›</a:t>
            </a:fld>
            <a:endParaRPr lang="it-IT" b="1" smtClean="0"/>
          </a:p>
        </p:txBody>
      </p:sp>
    </p:spTree>
    <p:extLst>
      <p:ext uri="{BB962C8B-B14F-4D97-AF65-F5344CB8AC3E}">
        <p14:creationId xmlns:p14="http://schemas.microsoft.com/office/powerpoint/2010/main" val="440286801"/>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S Gothic" charset="-128"/>
        </a:defRPr>
      </a:lvl2pPr>
      <a:lvl3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S Gothic" charset="-128"/>
        </a:defRPr>
      </a:lvl3pPr>
      <a:lvl4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S Gothic" charset="-128"/>
        </a:defRPr>
      </a:lvl4pPr>
      <a:lvl5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S Gothic" charset="-128"/>
        </a:defRPr>
      </a:lvl5pPr>
      <a:lvl6pPr marL="4572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S Gothic" charset="-128"/>
        </a:defRPr>
      </a:lvl6pPr>
      <a:lvl7pPr marL="9144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S Gothic" charset="-128"/>
        </a:defRPr>
      </a:lvl7pPr>
      <a:lvl8pPr marL="1371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S Gothic" charset="-128"/>
        </a:defRPr>
      </a:lvl8pPr>
      <a:lvl9pPr marL="18288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MS Gothic" charset="-128"/>
        </a:defRPr>
      </a:lvl9pPr>
    </p:titleStyle>
    <p:bodyStyle>
      <a:lvl1pPr marL="336550" indent="-336550" algn="l" defTabSz="449263" rtl="0" eaLnBrk="0" fontAlgn="base" hangingPunct="0">
        <a:spcBef>
          <a:spcPts val="800"/>
        </a:spcBef>
        <a:spcAft>
          <a:spcPct val="0"/>
        </a:spcAft>
        <a:buClr>
          <a:srgbClr val="000000"/>
        </a:buClr>
        <a:buSzPct val="100000"/>
        <a:buFont typeface="Times New Roman" pitchFamily="16" charset="0"/>
        <a:buChar char="•"/>
        <a:defRPr sz="3200">
          <a:solidFill>
            <a:srgbClr val="000000"/>
          </a:solidFill>
          <a:latin typeface="+mn-lt"/>
          <a:ea typeface="+mn-ea"/>
          <a:cs typeface="+mn-cs"/>
        </a:defRPr>
      </a:lvl1pPr>
      <a:lvl2pPr marL="736600" indent="-279400" algn="l" defTabSz="449263" rtl="0" eaLnBrk="0" fontAlgn="base" hangingPunct="0">
        <a:spcBef>
          <a:spcPts val="700"/>
        </a:spcBef>
        <a:spcAft>
          <a:spcPct val="0"/>
        </a:spcAft>
        <a:buClr>
          <a:srgbClr val="000000"/>
        </a:buClr>
        <a:buSzPct val="100000"/>
        <a:buFont typeface="Times New Roman" pitchFamily="16" charset="0"/>
        <a:buChar char="–"/>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buChar char="•"/>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alpha val="0"/>
          </a:schemeClr>
        </a:solidFill>
        <a:effectLst/>
      </p:bgPr>
    </p:bg>
    <p:spTree>
      <p:nvGrpSpPr>
        <p:cNvPr id="1" name=""/>
        <p:cNvGrpSpPr/>
        <p:nvPr/>
      </p:nvGrpSpPr>
      <p:grpSpPr>
        <a:xfrm>
          <a:off x="0" y="0"/>
          <a:ext cx="0" cy="0"/>
          <a:chOff x="0" y="0"/>
          <a:chExt cx="0" cy="0"/>
        </a:xfrm>
      </p:grpSpPr>
      <p:pic>
        <p:nvPicPr>
          <p:cNvPr id="21506" name="image5.png"/>
          <p:cNvPicPr>
            <a:picLocks noChangeAspect="1"/>
          </p:cNvPicPr>
          <p:nvPr/>
        </p:nvPicPr>
        <p:blipFill>
          <a:blip r:embed="rId12" cstate="print"/>
          <a:srcRect/>
          <a:stretch>
            <a:fillRect/>
          </a:stretch>
        </p:blipFill>
        <p:spPr bwMode="auto">
          <a:xfrm>
            <a:off x="0" y="0"/>
            <a:ext cx="9144000" cy="6858000"/>
          </a:xfrm>
          <a:prstGeom prst="rect">
            <a:avLst/>
          </a:prstGeom>
          <a:noFill/>
          <a:ln w="9525">
            <a:noFill/>
            <a:miter lim="800000"/>
            <a:headEnd/>
            <a:tailEnd/>
          </a:ln>
        </p:spPr>
      </p:pic>
      <p:pic>
        <p:nvPicPr>
          <p:cNvPr id="21507" name="image6.pn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1508" name="Rectangle 30"/>
          <p:cNvSpPr>
            <a:spLocks noGrp="1"/>
          </p:cNvSpPr>
          <p:nvPr>
            <p:ph type="title"/>
          </p:nvPr>
        </p:nvSpPr>
        <p:spPr bwMode="auto">
          <a:xfrm>
            <a:off x="457200" y="358775"/>
            <a:ext cx="8229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smtClean="0"/>
              <a:t>Fare clic per modificare lo stile del titolo</a:t>
            </a:r>
            <a:endParaRPr lang="en-US" smtClean="0"/>
          </a:p>
        </p:txBody>
      </p:sp>
      <p:sp>
        <p:nvSpPr>
          <p:cNvPr id="21509" name="Rectangle 1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fontAlgn="auto">
              <a:spcBef>
                <a:spcPts val="0"/>
              </a:spcBef>
              <a:spcAft>
                <a:spcPts val="0"/>
              </a:spcAft>
              <a:defRPr sz="1000">
                <a:latin typeface="+mn-lt"/>
              </a:defRPr>
            </a:lvl1pPr>
          </a:lstStyle>
          <a:p>
            <a:pPr>
              <a:defRPr/>
            </a:pPr>
            <a:fld id="{B3E8BBC7-C4AC-465A-85C3-3FCE43CEB772}" type="datetimeFigureOut">
              <a:rPr lang="en-US">
                <a:solidFill>
                  <a:prstClr val="black"/>
                </a:solidFill>
              </a:rPr>
              <a:pPr>
                <a:defRPr/>
              </a:pPr>
              <a:t>9/19/2015</a:t>
            </a:fld>
            <a:endParaRPr lang="en-US" dirty="0">
              <a:solidFill>
                <a:prstClr val="black"/>
              </a:solidFill>
            </a:endParaRPr>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fontAlgn="auto">
              <a:spcBef>
                <a:spcPts val="0"/>
              </a:spcBef>
              <a:spcAft>
                <a:spcPts val="0"/>
              </a:spcAft>
              <a:defRPr sz="1000">
                <a:latin typeface="+mn-lt"/>
              </a:defRPr>
            </a:lvl1pPr>
          </a:lstStyle>
          <a:p>
            <a:pPr>
              <a:defRPr/>
            </a:pPr>
            <a:endParaRPr lang="en-US">
              <a:solidFill>
                <a:prstClr val="black"/>
              </a:solidFill>
            </a:endParaRPr>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lgn="r" fontAlgn="auto">
              <a:spcBef>
                <a:spcPts val="0"/>
              </a:spcBef>
              <a:spcAft>
                <a:spcPts val="0"/>
              </a:spcAft>
              <a:defRPr sz="1000">
                <a:latin typeface="+mn-lt"/>
              </a:defRPr>
            </a:lvl1pPr>
          </a:lstStyle>
          <a:p>
            <a:pPr>
              <a:defRPr/>
            </a:pPr>
            <a:fld id="{6935EB00-8989-4D6E-8727-959E39D9A8CD}"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676898746"/>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Lst>
  <p:timing>
    <p:tnLst>
      <p:par>
        <p:cTn id="1" dur="indefinite" restart="never" nodeType="tmRoot"/>
      </p:par>
    </p:tnLst>
  </p:timing>
  <p:txStyles>
    <p:titleStyle>
      <a:defPPr>
        <a:defRPr sz="4400">
          <a:solidFill>
            <a:schemeClr val="tx1"/>
          </a:solidFill>
          <a:latin typeface="+mj-lt"/>
          <a:ea typeface="+mj-ea"/>
          <a:cs typeface="+mj-cs"/>
        </a:defRPr>
      </a:defPPr>
      <a:lvl1pPr algn="l" rtl="0" eaLnBrk="0" fontAlgn="base" hangingPunct="0">
        <a:spcBef>
          <a:spcPct val="0"/>
        </a:spcBef>
        <a:spcAft>
          <a:spcPct val="0"/>
        </a:spcAft>
        <a:defRPr sz="3600">
          <a:solidFill>
            <a:schemeClr val="tx1"/>
          </a:solidFill>
          <a:latin typeface="+mj-lt"/>
        </a:defRPr>
      </a:lvl1pPr>
      <a:lvl2pPr algn="l" rtl="0" eaLnBrk="0" fontAlgn="base" hangingPunct="0">
        <a:spcBef>
          <a:spcPct val="0"/>
        </a:spcBef>
        <a:spcAft>
          <a:spcPct val="0"/>
        </a:spcAft>
        <a:defRPr sz="3600">
          <a:solidFill>
            <a:schemeClr val="tx1"/>
          </a:solidFill>
          <a:latin typeface="Corbel" pitchFamily="34" charset="0"/>
        </a:defRPr>
      </a:lvl2pPr>
      <a:lvl3pPr algn="l" rtl="0" eaLnBrk="0" fontAlgn="base" hangingPunct="0">
        <a:spcBef>
          <a:spcPct val="0"/>
        </a:spcBef>
        <a:spcAft>
          <a:spcPct val="0"/>
        </a:spcAft>
        <a:defRPr sz="3600">
          <a:solidFill>
            <a:schemeClr val="tx1"/>
          </a:solidFill>
          <a:latin typeface="Corbel" pitchFamily="34" charset="0"/>
        </a:defRPr>
      </a:lvl3pPr>
      <a:lvl4pPr algn="l" rtl="0" eaLnBrk="0" fontAlgn="base" hangingPunct="0">
        <a:spcBef>
          <a:spcPct val="0"/>
        </a:spcBef>
        <a:spcAft>
          <a:spcPct val="0"/>
        </a:spcAft>
        <a:defRPr sz="3600">
          <a:solidFill>
            <a:schemeClr val="tx1"/>
          </a:solidFill>
          <a:latin typeface="Corbel" pitchFamily="34" charset="0"/>
        </a:defRPr>
      </a:lvl4pPr>
      <a:lvl5pPr algn="l" rtl="0" eaLnBrk="0" fontAlgn="base" hangingPunct="0">
        <a:spcBef>
          <a:spcPct val="0"/>
        </a:spcBef>
        <a:spcAft>
          <a:spcPct val="0"/>
        </a:spcAft>
        <a:defRPr sz="3600">
          <a:solidFill>
            <a:schemeClr val="tx1"/>
          </a:solidFill>
          <a:latin typeface="Corbel" pitchFamily="34" charset="0"/>
        </a:defRPr>
      </a:lvl5pPr>
      <a:lvl6pPr marL="457200" algn="l" rtl="0" fontAlgn="base">
        <a:spcBef>
          <a:spcPct val="0"/>
        </a:spcBef>
        <a:spcAft>
          <a:spcPct val="0"/>
        </a:spcAft>
        <a:defRPr sz="3600">
          <a:solidFill>
            <a:schemeClr val="tx1"/>
          </a:solidFill>
          <a:latin typeface="Corbel" pitchFamily="34" charset="0"/>
        </a:defRPr>
      </a:lvl6pPr>
      <a:lvl7pPr marL="914400" algn="l" rtl="0" fontAlgn="base">
        <a:spcBef>
          <a:spcPct val="0"/>
        </a:spcBef>
        <a:spcAft>
          <a:spcPct val="0"/>
        </a:spcAft>
        <a:defRPr sz="3600">
          <a:solidFill>
            <a:schemeClr val="tx1"/>
          </a:solidFill>
          <a:latin typeface="Corbel" pitchFamily="34" charset="0"/>
        </a:defRPr>
      </a:lvl7pPr>
      <a:lvl8pPr marL="1371600" algn="l" rtl="0" fontAlgn="base">
        <a:spcBef>
          <a:spcPct val="0"/>
        </a:spcBef>
        <a:spcAft>
          <a:spcPct val="0"/>
        </a:spcAft>
        <a:defRPr sz="3600">
          <a:solidFill>
            <a:schemeClr val="tx1"/>
          </a:solidFill>
          <a:latin typeface="Corbel" pitchFamily="34" charset="0"/>
        </a:defRPr>
      </a:lvl8pPr>
      <a:lvl9pPr marL="1828800" algn="l" rtl="0" fontAlgn="base">
        <a:spcBef>
          <a:spcPct val="0"/>
        </a:spcBef>
        <a:spcAft>
          <a:spcPct val="0"/>
        </a:spcAft>
        <a:defRPr sz="3600">
          <a:solidFill>
            <a:schemeClr val="tx1"/>
          </a:solidFill>
          <a:latin typeface="Corbel" pitchFamily="34" charset="0"/>
        </a:defRPr>
      </a:lvl9pPr>
    </p:titleStyle>
    <p:bodyStyle>
      <a:defPPr>
        <a:defRPr>
          <a:solidFill>
            <a:schemeClr val="tx1"/>
          </a:solidFill>
          <a:latin typeface="+mn-lt"/>
          <a:ea typeface="+mn-ea"/>
          <a:cs typeface="+mn-cs"/>
        </a:defRPr>
      </a:defPPr>
      <a:lvl1pPr marL="342900" indent="-342900" algn="l" rtl="0" eaLnBrk="0" fontAlgn="base" hangingPunct="0">
        <a:spcBef>
          <a:spcPct val="20000"/>
        </a:spcBef>
        <a:spcAft>
          <a:spcPct val="0"/>
        </a:spcAft>
        <a:buChar char="•"/>
        <a:defRPr sz="2800">
          <a:solidFill>
            <a:schemeClr val="tx1"/>
          </a:solidFill>
          <a:latin typeface="+mn-lt"/>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alpha val="0"/>
          </a:schemeClr>
        </a:solidFill>
        <a:effectLst/>
      </p:bgPr>
    </p:bg>
    <p:spTree>
      <p:nvGrpSpPr>
        <p:cNvPr id="1" name=""/>
        <p:cNvGrpSpPr/>
        <p:nvPr/>
      </p:nvGrpSpPr>
      <p:grpSpPr>
        <a:xfrm>
          <a:off x="0" y="0"/>
          <a:ext cx="0" cy="0"/>
          <a:chOff x="0" y="0"/>
          <a:chExt cx="0" cy="0"/>
        </a:xfrm>
      </p:grpSpPr>
      <p:pic>
        <p:nvPicPr>
          <p:cNvPr id="21506" name="image5.png"/>
          <p:cNvPicPr>
            <a:picLocks noChangeAspect="1"/>
          </p:cNvPicPr>
          <p:nvPr/>
        </p:nvPicPr>
        <p:blipFill>
          <a:blip r:embed="rId12" cstate="print"/>
          <a:srcRect/>
          <a:stretch>
            <a:fillRect/>
          </a:stretch>
        </p:blipFill>
        <p:spPr bwMode="auto">
          <a:xfrm>
            <a:off x="0" y="0"/>
            <a:ext cx="9144000" cy="6858000"/>
          </a:xfrm>
          <a:prstGeom prst="rect">
            <a:avLst/>
          </a:prstGeom>
          <a:noFill/>
          <a:ln w="9525">
            <a:noFill/>
            <a:miter lim="800000"/>
            <a:headEnd/>
            <a:tailEnd/>
          </a:ln>
        </p:spPr>
      </p:pic>
      <p:pic>
        <p:nvPicPr>
          <p:cNvPr id="21507" name="image6.pn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1508" name="Rectangle 30"/>
          <p:cNvSpPr>
            <a:spLocks noGrp="1"/>
          </p:cNvSpPr>
          <p:nvPr>
            <p:ph type="title"/>
          </p:nvPr>
        </p:nvSpPr>
        <p:spPr bwMode="auto">
          <a:xfrm>
            <a:off x="457200" y="358775"/>
            <a:ext cx="8229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smtClean="0"/>
              <a:t>Fare clic per modificare lo stile del titolo</a:t>
            </a:r>
            <a:endParaRPr lang="en-US" smtClean="0"/>
          </a:p>
        </p:txBody>
      </p:sp>
      <p:sp>
        <p:nvSpPr>
          <p:cNvPr id="21509" name="Rectangle 1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fontAlgn="auto">
              <a:spcBef>
                <a:spcPts val="0"/>
              </a:spcBef>
              <a:spcAft>
                <a:spcPts val="0"/>
              </a:spcAft>
              <a:defRPr sz="1000">
                <a:latin typeface="+mn-lt"/>
              </a:defRPr>
            </a:lvl1pPr>
          </a:lstStyle>
          <a:p>
            <a:pPr>
              <a:defRPr/>
            </a:pPr>
            <a:fld id="{B3E8BBC7-C4AC-465A-85C3-3FCE43CEB772}" type="datetimeFigureOut">
              <a:rPr lang="en-US">
                <a:solidFill>
                  <a:prstClr val="black"/>
                </a:solidFill>
              </a:rPr>
              <a:pPr>
                <a:defRPr/>
              </a:pPr>
              <a:t>9/19/2015</a:t>
            </a:fld>
            <a:endParaRPr lang="en-US" dirty="0">
              <a:solidFill>
                <a:prstClr val="black"/>
              </a:solidFill>
            </a:endParaRPr>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fontAlgn="auto">
              <a:spcBef>
                <a:spcPts val="0"/>
              </a:spcBef>
              <a:spcAft>
                <a:spcPts val="0"/>
              </a:spcAft>
              <a:defRPr sz="1000">
                <a:latin typeface="+mn-lt"/>
              </a:defRPr>
            </a:lvl1pPr>
          </a:lstStyle>
          <a:p>
            <a:pPr>
              <a:defRPr/>
            </a:pPr>
            <a:endParaRPr lang="en-US">
              <a:solidFill>
                <a:prstClr val="black"/>
              </a:solidFill>
            </a:endParaRPr>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lgn="r" fontAlgn="auto">
              <a:spcBef>
                <a:spcPts val="0"/>
              </a:spcBef>
              <a:spcAft>
                <a:spcPts val="0"/>
              </a:spcAft>
              <a:defRPr sz="1000">
                <a:latin typeface="+mn-lt"/>
              </a:defRPr>
            </a:lvl1pPr>
          </a:lstStyle>
          <a:p>
            <a:pPr>
              <a:defRPr/>
            </a:pPr>
            <a:fld id="{6935EB00-8989-4D6E-8727-959E39D9A8CD}"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982611311"/>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Lst>
  <p:timing>
    <p:tnLst>
      <p:par>
        <p:cTn id="1" dur="indefinite" restart="never" nodeType="tmRoot"/>
      </p:par>
    </p:tnLst>
  </p:timing>
  <p:txStyles>
    <p:titleStyle>
      <a:defPPr>
        <a:defRPr sz="4400">
          <a:solidFill>
            <a:schemeClr val="tx1"/>
          </a:solidFill>
          <a:latin typeface="+mj-lt"/>
          <a:ea typeface="+mj-ea"/>
          <a:cs typeface="+mj-cs"/>
        </a:defRPr>
      </a:defPPr>
      <a:lvl1pPr algn="l" rtl="0" eaLnBrk="0" fontAlgn="base" hangingPunct="0">
        <a:spcBef>
          <a:spcPct val="0"/>
        </a:spcBef>
        <a:spcAft>
          <a:spcPct val="0"/>
        </a:spcAft>
        <a:defRPr sz="3600">
          <a:solidFill>
            <a:schemeClr val="tx1"/>
          </a:solidFill>
          <a:latin typeface="+mj-lt"/>
        </a:defRPr>
      </a:lvl1pPr>
      <a:lvl2pPr algn="l" rtl="0" eaLnBrk="0" fontAlgn="base" hangingPunct="0">
        <a:spcBef>
          <a:spcPct val="0"/>
        </a:spcBef>
        <a:spcAft>
          <a:spcPct val="0"/>
        </a:spcAft>
        <a:defRPr sz="3600">
          <a:solidFill>
            <a:schemeClr val="tx1"/>
          </a:solidFill>
          <a:latin typeface="Corbel" pitchFamily="34" charset="0"/>
        </a:defRPr>
      </a:lvl2pPr>
      <a:lvl3pPr algn="l" rtl="0" eaLnBrk="0" fontAlgn="base" hangingPunct="0">
        <a:spcBef>
          <a:spcPct val="0"/>
        </a:spcBef>
        <a:spcAft>
          <a:spcPct val="0"/>
        </a:spcAft>
        <a:defRPr sz="3600">
          <a:solidFill>
            <a:schemeClr val="tx1"/>
          </a:solidFill>
          <a:latin typeface="Corbel" pitchFamily="34" charset="0"/>
        </a:defRPr>
      </a:lvl3pPr>
      <a:lvl4pPr algn="l" rtl="0" eaLnBrk="0" fontAlgn="base" hangingPunct="0">
        <a:spcBef>
          <a:spcPct val="0"/>
        </a:spcBef>
        <a:spcAft>
          <a:spcPct val="0"/>
        </a:spcAft>
        <a:defRPr sz="3600">
          <a:solidFill>
            <a:schemeClr val="tx1"/>
          </a:solidFill>
          <a:latin typeface="Corbel" pitchFamily="34" charset="0"/>
        </a:defRPr>
      </a:lvl4pPr>
      <a:lvl5pPr algn="l" rtl="0" eaLnBrk="0" fontAlgn="base" hangingPunct="0">
        <a:spcBef>
          <a:spcPct val="0"/>
        </a:spcBef>
        <a:spcAft>
          <a:spcPct val="0"/>
        </a:spcAft>
        <a:defRPr sz="3600">
          <a:solidFill>
            <a:schemeClr val="tx1"/>
          </a:solidFill>
          <a:latin typeface="Corbel" pitchFamily="34" charset="0"/>
        </a:defRPr>
      </a:lvl5pPr>
      <a:lvl6pPr marL="457200" algn="l" rtl="0" fontAlgn="base">
        <a:spcBef>
          <a:spcPct val="0"/>
        </a:spcBef>
        <a:spcAft>
          <a:spcPct val="0"/>
        </a:spcAft>
        <a:defRPr sz="3600">
          <a:solidFill>
            <a:schemeClr val="tx1"/>
          </a:solidFill>
          <a:latin typeface="Corbel" pitchFamily="34" charset="0"/>
        </a:defRPr>
      </a:lvl6pPr>
      <a:lvl7pPr marL="914400" algn="l" rtl="0" fontAlgn="base">
        <a:spcBef>
          <a:spcPct val="0"/>
        </a:spcBef>
        <a:spcAft>
          <a:spcPct val="0"/>
        </a:spcAft>
        <a:defRPr sz="3600">
          <a:solidFill>
            <a:schemeClr val="tx1"/>
          </a:solidFill>
          <a:latin typeface="Corbel" pitchFamily="34" charset="0"/>
        </a:defRPr>
      </a:lvl7pPr>
      <a:lvl8pPr marL="1371600" algn="l" rtl="0" fontAlgn="base">
        <a:spcBef>
          <a:spcPct val="0"/>
        </a:spcBef>
        <a:spcAft>
          <a:spcPct val="0"/>
        </a:spcAft>
        <a:defRPr sz="3600">
          <a:solidFill>
            <a:schemeClr val="tx1"/>
          </a:solidFill>
          <a:latin typeface="Corbel" pitchFamily="34" charset="0"/>
        </a:defRPr>
      </a:lvl8pPr>
      <a:lvl9pPr marL="1828800" algn="l" rtl="0" fontAlgn="base">
        <a:spcBef>
          <a:spcPct val="0"/>
        </a:spcBef>
        <a:spcAft>
          <a:spcPct val="0"/>
        </a:spcAft>
        <a:defRPr sz="3600">
          <a:solidFill>
            <a:schemeClr val="tx1"/>
          </a:solidFill>
          <a:latin typeface="Corbel" pitchFamily="34" charset="0"/>
        </a:defRPr>
      </a:lvl9pPr>
    </p:titleStyle>
    <p:bodyStyle>
      <a:defPPr>
        <a:defRPr>
          <a:solidFill>
            <a:schemeClr val="tx1"/>
          </a:solidFill>
          <a:latin typeface="+mn-lt"/>
          <a:ea typeface="+mn-ea"/>
          <a:cs typeface="+mn-cs"/>
        </a:defRPr>
      </a:defPPr>
      <a:lvl1pPr marL="342900" indent="-342900" algn="l" rtl="0" eaLnBrk="0" fontAlgn="base" hangingPunct="0">
        <a:spcBef>
          <a:spcPct val="20000"/>
        </a:spcBef>
        <a:spcAft>
          <a:spcPct val="0"/>
        </a:spcAft>
        <a:buChar char="•"/>
        <a:defRPr sz="2800">
          <a:solidFill>
            <a:schemeClr val="tx1"/>
          </a:solidFill>
          <a:latin typeface="+mn-lt"/>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Fare clic per modificare lo stile del titolo dello schema</a:t>
            </a:r>
          </a:p>
        </p:txBody>
      </p:sp>
      <p:sp>
        <p:nvSpPr>
          <p:cNvPr id="3379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livelloarialar</a:t>
            </a:r>
          </a:p>
        </p:txBody>
      </p:sp>
    </p:spTree>
    <p:extLst>
      <p:ext uri="{BB962C8B-B14F-4D97-AF65-F5344CB8AC3E}">
        <p14:creationId xmlns:p14="http://schemas.microsoft.com/office/powerpoint/2010/main" val="8836716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ransition/>
  <p:txStyles>
    <p:titleStyle>
      <a:lvl1pPr algn="ctr" rtl="0" eaLnBrk="0" fontAlgn="base" hangingPunct="0">
        <a:spcBef>
          <a:spcPct val="0"/>
        </a:spcBef>
        <a:spcAft>
          <a:spcPct val="0"/>
        </a:spcAft>
        <a:defRPr sz="2600" b="1">
          <a:solidFill>
            <a:schemeClr val="tx2"/>
          </a:solidFill>
          <a:latin typeface="+mj-lt"/>
          <a:ea typeface="+mj-ea"/>
          <a:cs typeface="+mj-cs"/>
        </a:defRPr>
      </a:lvl1pPr>
      <a:lvl2pPr algn="ctr" rtl="0" eaLnBrk="0" fontAlgn="base" hangingPunct="0">
        <a:spcBef>
          <a:spcPct val="0"/>
        </a:spcBef>
        <a:spcAft>
          <a:spcPct val="0"/>
        </a:spcAft>
        <a:defRPr sz="2600" b="1">
          <a:solidFill>
            <a:schemeClr val="tx2"/>
          </a:solidFill>
          <a:latin typeface="Arial" pitchFamily="34" charset="0"/>
        </a:defRPr>
      </a:lvl2pPr>
      <a:lvl3pPr algn="ctr" rtl="0" eaLnBrk="0" fontAlgn="base" hangingPunct="0">
        <a:spcBef>
          <a:spcPct val="0"/>
        </a:spcBef>
        <a:spcAft>
          <a:spcPct val="0"/>
        </a:spcAft>
        <a:defRPr sz="2600" b="1">
          <a:solidFill>
            <a:schemeClr val="tx2"/>
          </a:solidFill>
          <a:latin typeface="Arial" pitchFamily="34" charset="0"/>
        </a:defRPr>
      </a:lvl3pPr>
      <a:lvl4pPr algn="ctr" rtl="0" eaLnBrk="0" fontAlgn="base" hangingPunct="0">
        <a:spcBef>
          <a:spcPct val="0"/>
        </a:spcBef>
        <a:spcAft>
          <a:spcPct val="0"/>
        </a:spcAft>
        <a:defRPr sz="2600" b="1">
          <a:solidFill>
            <a:schemeClr val="tx2"/>
          </a:solidFill>
          <a:latin typeface="Arial" pitchFamily="34" charset="0"/>
        </a:defRPr>
      </a:lvl4pPr>
      <a:lvl5pPr algn="ctr" rtl="0" eaLnBrk="0" fontAlgn="base" hangingPunct="0">
        <a:spcBef>
          <a:spcPct val="0"/>
        </a:spcBef>
        <a:spcAft>
          <a:spcPct val="0"/>
        </a:spcAft>
        <a:defRPr sz="2600" b="1">
          <a:solidFill>
            <a:schemeClr val="tx2"/>
          </a:solidFill>
          <a:latin typeface="Arial" pitchFamily="34" charset="0"/>
        </a:defRPr>
      </a:lvl5pPr>
      <a:lvl6pPr marL="457200" algn="ctr" rtl="0" eaLnBrk="0" fontAlgn="base" hangingPunct="0">
        <a:spcBef>
          <a:spcPct val="0"/>
        </a:spcBef>
        <a:spcAft>
          <a:spcPct val="0"/>
        </a:spcAft>
        <a:defRPr sz="2600" b="1">
          <a:solidFill>
            <a:schemeClr val="tx2"/>
          </a:solidFill>
          <a:latin typeface="Arial" pitchFamily="34" charset="0"/>
        </a:defRPr>
      </a:lvl6pPr>
      <a:lvl7pPr marL="914400" algn="ctr" rtl="0" eaLnBrk="0" fontAlgn="base" hangingPunct="0">
        <a:spcBef>
          <a:spcPct val="0"/>
        </a:spcBef>
        <a:spcAft>
          <a:spcPct val="0"/>
        </a:spcAft>
        <a:defRPr sz="2600" b="1">
          <a:solidFill>
            <a:schemeClr val="tx2"/>
          </a:solidFill>
          <a:latin typeface="Arial" pitchFamily="34" charset="0"/>
        </a:defRPr>
      </a:lvl7pPr>
      <a:lvl8pPr marL="1371600" algn="ctr" rtl="0" eaLnBrk="0" fontAlgn="base" hangingPunct="0">
        <a:spcBef>
          <a:spcPct val="0"/>
        </a:spcBef>
        <a:spcAft>
          <a:spcPct val="0"/>
        </a:spcAft>
        <a:defRPr sz="2600" b="1">
          <a:solidFill>
            <a:schemeClr val="tx2"/>
          </a:solidFill>
          <a:latin typeface="Arial" pitchFamily="34" charset="0"/>
        </a:defRPr>
      </a:lvl8pPr>
      <a:lvl9pPr marL="1828800" algn="ctr" rtl="0" eaLnBrk="0" fontAlgn="base" hangingPunct="0">
        <a:spcBef>
          <a:spcPct val="0"/>
        </a:spcBef>
        <a:spcAft>
          <a:spcPct val="0"/>
        </a:spcAft>
        <a:defRPr sz="2600" b="1">
          <a:solidFill>
            <a:schemeClr val="tx2"/>
          </a:solidFill>
          <a:latin typeface="Arial" pitchFamily="34" charset="0"/>
        </a:defRPr>
      </a:lvl9pPr>
    </p:titleStyle>
    <p:bodyStyle>
      <a:lvl1pPr marL="342900" indent="-342900" algn="l" rtl="0" eaLnBrk="0" fontAlgn="base" hangingPunct="0">
        <a:spcBef>
          <a:spcPct val="25000"/>
        </a:spcBef>
        <a:spcAft>
          <a:spcPct val="0"/>
        </a:spcAft>
        <a:buClr>
          <a:schemeClr val="accent1"/>
        </a:buClr>
        <a:buChar char="•"/>
        <a:defRPr sz="2400">
          <a:solidFill>
            <a:schemeClr val="tx1"/>
          </a:solidFill>
          <a:latin typeface="+mn-lt"/>
          <a:ea typeface="+mn-ea"/>
          <a:cs typeface="+mn-cs"/>
        </a:defRPr>
      </a:lvl1pPr>
      <a:lvl2pPr marL="742950" indent="-285750" algn="l" rtl="0" eaLnBrk="0" fontAlgn="base" hangingPunct="0">
        <a:spcBef>
          <a:spcPct val="0"/>
        </a:spcBef>
        <a:spcAft>
          <a:spcPct val="0"/>
        </a:spcAft>
        <a:buClr>
          <a:schemeClr val="accent1"/>
        </a:buClr>
        <a:buChar char="–"/>
        <a:defRPr sz="2400">
          <a:solidFill>
            <a:schemeClr val="tx1"/>
          </a:solidFill>
          <a:latin typeface="+mn-lt"/>
        </a:defRPr>
      </a:lvl2pPr>
      <a:lvl3pPr marL="1143000" indent="-228600" algn="l" rtl="0" eaLnBrk="0" fontAlgn="base" hangingPunct="0">
        <a:spcBef>
          <a:spcPct val="0"/>
        </a:spcBef>
        <a:spcAft>
          <a:spcPct val="0"/>
        </a:spcAft>
        <a:buClr>
          <a:schemeClr val="accent1"/>
        </a:buClr>
        <a:buChar char="•"/>
        <a:defRPr sz="2400">
          <a:solidFill>
            <a:schemeClr val="tx1"/>
          </a:solidFill>
          <a:latin typeface="+mn-lt"/>
        </a:defRPr>
      </a:lvl3pPr>
      <a:lvl4pPr marL="1600200" indent="-228600" algn="l" rtl="0" eaLnBrk="0" fontAlgn="base" hangingPunct="0">
        <a:spcBef>
          <a:spcPct val="0"/>
        </a:spcBef>
        <a:spcAft>
          <a:spcPct val="0"/>
        </a:spcAft>
        <a:buClr>
          <a:schemeClr val="accent1"/>
        </a:buClr>
        <a:buChar char="–"/>
        <a:defRPr sz="2400">
          <a:solidFill>
            <a:schemeClr val="tx1"/>
          </a:solidFill>
          <a:latin typeface="+mn-lt"/>
        </a:defRPr>
      </a:lvl4pPr>
      <a:lvl5pPr marL="2057400" indent="-228600" algn="l" rtl="0" eaLnBrk="0" fontAlgn="base" hangingPunct="0">
        <a:spcBef>
          <a:spcPct val="0"/>
        </a:spcBef>
        <a:spcAft>
          <a:spcPct val="0"/>
        </a:spcAft>
        <a:buClr>
          <a:schemeClr val="accent1"/>
        </a:buClr>
        <a:buChar char="»"/>
        <a:defRPr sz="2400">
          <a:solidFill>
            <a:schemeClr val="tx1"/>
          </a:solidFill>
          <a:latin typeface="+mn-lt"/>
        </a:defRPr>
      </a:lvl5pPr>
      <a:lvl6pPr marL="2514600" indent="-228600" algn="l" rtl="0" eaLnBrk="0" fontAlgn="base" hangingPunct="0">
        <a:spcBef>
          <a:spcPct val="0"/>
        </a:spcBef>
        <a:spcAft>
          <a:spcPct val="0"/>
        </a:spcAft>
        <a:buClr>
          <a:schemeClr val="accent1"/>
        </a:buClr>
        <a:buChar char="»"/>
        <a:defRPr sz="2400">
          <a:solidFill>
            <a:schemeClr val="tx1"/>
          </a:solidFill>
          <a:latin typeface="+mn-lt"/>
        </a:defRPr>
      </a:lvl6pPr>
      <a:lvl7pPr marL="2971800" indent="-228600" algn="l" rtl="0" eaLnBrk="0" fontAlgn="base" hangingPunct="0">
        <a:spcBef>
          <a:spcPct val="0"/>
        </a:spcBef>
        <a:spcAft>
          <a:spcPct val="0"/>
        </a:spcAft>
        <a:buClr>
          <a:schemeClr val="accent1"/>
        </a:buClr>
        <a:buChar char="»"/>
        <a:defRPr sz="2400">
          <a:solidFill>
            <a:schemeClr val="tx1"/>
          </a:solidFill>
          <a:latin typeface="+mn-lt"/>
        </a:defRPr>
      </a:lvl7pPr>
      <a:lvl8pPr marL="3429000" indent="-228600" algn="l" rtl="0" eaLnBrk="0" fontAlgn="base" hangingPunct="0">
        <a:spcBef>
          <a:spcPct val="0"/>
        </a:spcBef>
        <a:spcAft>
          <a:spcPct val="0"/>
        </a:spcAft>
        <a:buClr>
          <a:schemeClr val="accent1"/>
        </a:buClr>
        <a:buChar char="»"/>
        <a:defRPr sz="2400">
          <a:solidFill>
            <a:schemeClr val="tx1"/>
          </a:solidFill>
          <a:latin typeface="+mn-lt"/>
        </a:defRPr>
      </a:lvl8pPr>
      <a:lvl9pPr marL="3886200" indent="-228600" algn="l" rtl="0" eaLnBrk="0" fontAlgn="base" hangingPunct="0">
        <a:spcBef>
          <a:spcPct val="0"/>
        </a:spcBef>
        <a:spcAft>
          <a:spcPct val="0"/>
        </a:spcAft>
        <a:buClr>
          <a:schemeClr val="accent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1"/>
          <p:cNvSpPr>
            <a:spLocks noGrp="1" noChangeArrowheads="1"/>
          </p:cNvSpPr>
          <p:nvPr>
            <p:ph type="title"/>
          </p:nvPr>
        </p:nvSpPr>
        <p:spPr bwMode="auto">
          <a:xfrm>
            <a:off x="671513" y="568325"/>
            <a:ext cx="7805737" cy="1144588"/>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80899" name="Rectangle 2"/>
          <p:cNvSpPr>
            <a:spLocks noGrp="1" noChangeArrowheads="1"/>
          </p:cNvSpPr>
          <p:nvPr>
            <p:ph type="body" idx="1"/>
          </p:nvPr>
        </p:nvSpPr>
        <p:spPr bwMode="auto">
          <a:xfrm>
            <a:off x="671513" y="1906588"/>
            <a:ext cx="7805737" cy="4319587"/>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extLst>
      <p:ext uri="{BB962C8B-B14F-4D97-AF65-F5344CB8AC3E}">
        <p14:creationId xmlns:p14="http://schemas.microsoft.com/office/powerpoint/2010/main" val="200455376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414338"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mj-lt"/>
          <a:ea typeface="+mj-ea"/>
          <a:cs typeface="+mj-cs"/>
        </a:defRPr>
      </a:lvl1pPr>
      <a:lvl2pPr algn="ctr" defTabSz="414338"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6" charset="0"/>
          <a:ea typeface="msgothic" charset="0"/>
          <a:cs typeface="msgothic" charset="0"/>
        </a:defRPr>
      </a:lvl2pPr>
      <a:lvl3pPr algn="ctr" defTabSz="414338"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6" charset="0"/>
          <a:ea typeface="msgothic" charset="0"/>
          <a:cs typeface="msgothic" charset="0"/>
        </a:defRPr>
      </a:lvl3pPr>
      <a:lvl4pPr algn="ctr" defTabSz="414338"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6" charset="0"/>
          <a:ea typeface="msgothic" charset="0"/>
          <a:cs typeface="msgothic" charset="0"/>
        </a:defRPr>
      </a:lvl4pPr>
      <a:lvl5pPr algn="ctr" defTabSz="414338"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6" charset="0"/>
          <a:ea typeface="msgothic" charset="0"/>
          <a:cs typeface="msgothic" charset="0"/>
        </a:defRPr>
      </a:lvl5pPr>
      <a:lvl6pPr marL="1393218" indent="-195743" algn="ctr" defTabSz="414511"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6pPr>
      <a:lvl7pPr marL="1807730" indent="-195743" algn="ctr" defTabSz="414511"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7pPr>
      <a:lvl8pPr marL="2222240" indent="-195743" algn="ctr" defTabSz="414511"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8pPr>
      <a:lvl9pPr marL="2636754" indent="-195743" algn="ctr" defTabSz="414511"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9pPr>
    </p:titleStyle>
    <p:bodyStyle>
      <a:lvl1pPr marL="390525" indent="-292100" algn="l" defTabSz="414338" rtl="0" eaLnBrk="0" fontAlgn="base" hangingPunct="0">
        <a:lnSpc>
          <a:spcPct val="93000"/>
        </a:lnSpc>
        <a:spcBef>
          <a:spcPct val="0"/>
        </a:spcBef>
        <a:spcAft>
          <a:spcPts val="800"/>
        </a:spcAft>
        <a:buClr>
          <a:srgbClr val="000000"/>
        </a:buClr>
        <a:buSzPct val="100000"/>
        <a:buFont typeface="Arial" charset="0"/>
        <a:buChar char="•"/>
        <a:defRPr>
          <a:solidFill>
            <a:srgbClr val="000000"/>
          </a:solidFill>
          <a:latin typeface="+mn-lt"/>
          <a:ea typeface="+mn-ea"/>
          <a:cs typeface="+mn-cs"/>
        </a:defRPr>
      </a:lvl1pPr>
      <a:lvl2pPr marL="782638" indent="-260350" algn="l" defTabSz="414338" rtl="0" eaLnBrk="0" fontAlgn="base" hangingPunct="0">
        <a:lnSpc>
          <a:spcPct val="93000"/>
        </a:lnSpc>
        <a:spcBef>
          <a:spcPct val="0"/>
        </a:spcBef>
        <a:spcAft>
          <a:spcPts val="1038"/>
        </a:spcAft>
        <a:buClr>
          <a:srgbClr val="000000"/>
        </a:buClr>
        <a:buSzPct val="75000"/>
        <a:buFont typeface="Symbol" pitchFamily="18" charset="2"/>
        <a:buChar char=""/>
        <a:defRPr sz="2400">
          <a:solidFill>
            <a:srgbClr val="000000"/>
          </a:solidFill>
          <a:latin typeface="+mn-lt"/>
          <a:ea typeface="+mn-ea"/>
          <a:cs typeface="+mn-cs"/>
        </a:defRPr>
      </a:lvl2pPr>
      <a:lvl3pPr marL="1173163" indent="-195263" algn="l" defTabSz="414338" rtl="0" eaLnBrk="0" fontAlgn="base" hangingPunct="0">
        <a:lnSpc>
          <a:spcPct val="93000"/>
        </a:lnSpc>
        <a:spcBef>
          <a:spcPct val="0"/>
        </a:spcBef>
        <a:spcAft>
          <a:spcPts val="775"/>
        </a:spcAft>
        <a:buClr>
          <a:srgbClr val="000000"/>
        </a:buClr>
        <a:buSzPct val="45000"/>
        <a:buFont typeface="Wingdings" pitchFamily="2" charset="2"/>
        <a:buChar char=""/>
        <a:defRPr sz="2200">
          <a:solidFill>
            <a:srgbClr val="000000"/>
          </a:solidFill>
          <a:latin typeface="+mn-lt"/>
          <a:ea typeface="+mn-ea"/>
          <a:cs typeface="+mn-cs"/>
        </a:defRPr>
      </a:lvl3pPr>
      <a:lvl4pPr marL="1565275" indent="-195263" algn="l" defTabSz="414338" rtl="0" eaLnBrk="0" fontAlgn="base" hangingPunct="0">
        <a:lnSpc>
          <a:spcPct val="93000"/>
        </a:lnSpc>
        <a:spcBef>
          <a:spcPct val="0"/>
        </a:spcBef>
        <a:spcAft>
          <a:spcPts val="525"/>
        </a:spcAft>
        <a:buClr>
          <a:srgbClr val="000000"/>
        </a:buClr>
        <a:buSzPct val="75000"/>
        <a:buFont typeface="Symbol" pitchFamily="18" charset="2"/>
        <a:buChar char=""/>
        <a:defRPr>
          <a:solidFill>
            <a:srgbClr val="000000"/>
          </a:solidFill>
          <a:latin typeface="+mn-lt"/>
          <a:ea typeface="+mn-ea"/>
          <a:cs typeface="+mn-cs"/>
        </a:defRPr>
      </a:lvl4pPr>
      <a:lvl5pPr marL="1957388" indent="-195263" algn="l" defTabSz="414338" rtl="0" eaLnBrk="0" fontAlgn="base" hangingPunct="0">
        <a:lnSpc>
          <a:spcPct val="93000"/>
        </a:lnSpc>
        <a:spcBef>
          <a:spcPct val="0"/>
        </a:spcBef>
        <a:spcAft>
          <a:spcPts val="263"/>
        </a:spcAft>
        <a:buClr>
          <a:srgbClr val="000000"/>
        </a:buClr>
        <a:buSzPct val="45000"/>
        <a:buFont typeface="Wingdings" pitchFamily="2" charset="2"/>
        <a:buChar char=""/>
        <a:defRPr>
          <a:solidFill>
            <a:srgbClr val="000000"/>
          </a:solidFill>
          <a:latin typeface="+mn-lt"/>
          <a:ea typeface="+mn-ea"/>
          <a:cs typeface="+mn-cs"/>
        </a:defRPr>
      </a:lvl5pPr>
      <a:lvl6pPr marL="2371925" indent="-195743" algn="l" defTabSz="414511"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6pPr>
      <a:lvl7pPr marL="2786436" indent="-195743" algn="l" defTabSz="414511"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7pPr>
      <a:lvl8pPr marL="3200947" indent="-195743" algn="l" defTabSz="414511"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8pPr>
      <a:lvl9pPr marL="3615458" indent="-195743" algn="l" defTabSz="414511"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9pPr>
    </p:bodyStyle>
    <p:otherStyle>
      <a:defPPr>
        <a:defRPr lang="it-IT"/>
      </a:defPPr>
      <a:lvl1pPr marL="0" algn="l" defTabSz="829022" rtl="0" eaLnBrk="1" latinLnBrk="0" hangingPunct="1">
        <a:defRPr sz="1600" kern="1200">
          <a:solidFill>
            <a:schemeClr val="tx1"/>
          </a:solidFill>
          <a:latin typeface="+mn-lt"/>
          <a:ea typeface="+mn-ea"/>
          <a:cs typeface="+mn-cs"/>
        </a:defRPr>
      </a:lvl1pPr>
      <a:lvl2pPr marL="414511" algn="l" defTabSz="829022" rtl="0" eaLnBrk="1" latinLnBrk="0" hangingPunct="1">
        <a:defRPr sz="1600" kern="1200">
          <a:solidFill>
            <a:schemeClr val="tx1"/>
          </a:solidFill>
          <a:latin typeface="+mn-lt"/>
          <a:ea typeface="+mn-ea"/>
          <a:cs typeface="+mn-cs"/>
        </a:defRPr>
      </a:lvl2pPr>
      <a:lvl3pPr marL="829022" algn="l" defTabSz="829022" rtl="0" eaLnBrk="1" latinLnBrk="0" hangingPunct="1">
        <a:defRPr sz="1600" kern="1200">
          <a:solidFill>
            <a:schemeClr val="tx1"/>
          </a:solidFill>
          <a:latin typeface="+mn-lt"/>
          <a:ea typeface="+mn-ea"/>
          <a:cs typeface="+mn-cs"/>
        </a:defRPr>
      </a:lvl3pPr>
      <a:lvl4pPr marL="1243533" algn="l" defTabSz="829022" rtl="0" eaLnBrk="1" latinLnBrk="0" hangingPunct="1">
        <a:defRPr sz="1600" kern="1200">
          <a:solidFill>
            <a:schemeClr val="tx1"/>
          </a:solidFill>
          <a:latin typeface="+mn-lt"/>
          <a:ea typeface="+mn-ea"/>
          <a:cs typeface="+mn-cs"/>
        </a:defRPr>
      </a:lvl4pPr>
      <a:lvl5pPr marL="1658044" algn="l" defTabSz="829022" rtl="0" eaLnBrk="1" latinLnBrk="0" hangingPunct="1">
        <a:defRPr sz="1600" kern="1200">
          <a:solidFill>
            <a:schemeClr val="tx1"/>
          </a:solidFill>
          <a:latin typeface="+mn-lt"/>
          <a:ea typeface="+mn-ea"/>
          <a:cs typeface="+mn-cs"/>
        </a:defRPr>
      </a:lvl5pPr>
      <a:lvl6pPr marL="2072556" algn="l" defTabSz="829022" rtl="0" eaLnBrk="1" latinLnBrk="0" hangingPunct="1">
        <a:defRPr sz="1600" kern="1200">
          <a:solidFill>
            <a:schemeClr val="tx1"/>
          </a:solidFill>
          <a:latin typeface="+mn-lt"/>
          <a:ea typeface="+mn-ea"/>
          <a:cs typeface="+mn-cs"/>
        </a:defRPr>
      </a:lvl6pPr>
      <a:lvl7pPr marL="2487067" algn="l" defTabSz="829022" rtl="0" eaLnBrk="1" latinLnBrk="0" hangingPunct="1">
        <a:defRPr sz="1600" kern="1200">
          <a:solidFill>
            <a:schemeClr val="tx1"/>
          </a:solidFill>
          <a:latin typeface="+mn-lt"/>
          <a:ea typeface="+mn-ea"/>
          <a:cs typeface="+mn-cs"/>
        </a:defRPr>
      </a:lvl7pPr>
      <a:lvl8pPr marL="2901578" algn="l" defTabSz="829022" rtl="0" eaLnBrk="1" latinLnBrk="0" hangingPunct="1">
        <a:defRPr sz="1600" kern="1200">
          <a:solidFill>
            <a:schemeClr val="tx1"/>
          </a:solidFill>
          <a:latin typeface="+mn-lt"/>
          <a:ea typeface="+mn-ea"/>
          <a:cs typeface="+mn-cs"/>
        </a:defRPr>
      </a:lvl8pPr>
      <a:lvl9pPr marL="3316089" algn="l" defTabSz="829022"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fr-FR" smtClean="0"/>
          </a:p>
        </p:txBody>
      </p:sp>
      <p:sp>
        <p:nvSpPr>
          <p:cNvPr id="14336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i="0">
                <a:solidFill>
                  <a:prstClr val="black">
                    <a:tint val="75000"/>
                  </a:prstClr>
                </a:solidFill>
                <a:latin typeface="+mn-lt"/>
                <a:cs typeface="+mn-cs"/>
              </a:defRPr>
            </a:lvl1pPr>
          </a:lstStyle>
          <a:p>
            <a:pPr>
              <a:defRPr/>
            </a:pPr>
            <a:fld id="{D831EA47-5B43-484C-9820-7537C12940D9}" type="datetimeFigureOut">
              <a:rPr lang="fr-FR"/>
              <a:pPr>
                <a:defRPr/>
              </a:pPr>
              <a:t>19/09/2015</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i="0">
                <a:solidFill>
                  <a:prstClr val="black">
                    <a:tint val="75000"/>
                  </a:prstClr>
                </a:solidFill>
                <a:latin typeface="+mn-lt"/>
                <a:cs typeface="+mn-cs"/>
              </a:defRPr>
            </a:lvl1pPr>
          </a:lstStyle>
          <a:p>
            <a:pPr>
              <a:defRPr/>
            </a:pPr>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i="0">
                <a:solidFill>
                  <a:prstClr val="black">
                    <a:tint val="75000"/>
                  </a:prstClr>
                </a:solidFill>
                <a:latin typeface="+mn-lt"/>
                <a:cs typeface="+mn-cs"/>
              </a:defRPr>
            </a:lvl1pPr>
          </a:lstStyle>
          <a:p>
            <a:pPr>
              <a:defRPr/>
            </a:pPr>
            <a:fld id="{57C4B2AC-7D06-4F4C-B21F-576BE2945674}" type="slidenum">
              <a:rPr lang="fr-FR"/>
              <a:pPr>
                <a:defRPr/>
              </a:pPr>
              <a:t>‹N›</a:t>
            </a:fld>
            <a:endParaRPr lang="fr-FR"/>
          </a:p>
        </p:txBody>
      </p:sp>
    </p:spTree>
    <p:extLst>
      <p:ext uri="{BB962C8B-B14F-4D97-AF65-F5344CB8AC3E}">
        <p14:creationId xmlns:p14="http://schemas.microsoft.com/office/powerpoint/2010/main" val="9828758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bwMode="auto">
          <a:xfrm>
            <a:off x="703263" y="457200"/>
            <a:ext cx="7737475" cy="609600"/>
          </a:xfrm>
          <a:prstGeom prst="rect">
            <a:avLst/>
          </a:prstGeom>
          <a:noFill/>
          <a:ln w="9525">
            <a:noFill/>
            <a:miter lim="800000"/>
            <a:headEnd/>
            <a:tailEnd/>
          </a:ln>
        </p:spPr>
        <p:txBody>
          <a:bodyPr vert="horz" wrap="square" lIns="90412" tIns="44413" rIns="90412" bIns="44413" numCol="1" anchor="ctr" anchorCtr="0" compatLnSpc="1">
            <a:prstTxWarp prst="textNoShape">
              <a:avLst/>
            </a:prstTxWarp>
          </a:bodyPr>
          <a:lstStyle/>
          <a:p>
            <a:pPr lvl="0"/>
            <a:r>
              <a:rPr lang="it-IT" smtClean="0"/>
              <a:t>Titolo diapositiva</a:t>
            </a:r>
          </a:p>
        </p:txBody>
      </p:sp>
      <p:sp>
        <p:nvSpPr>
          <p:cNvPr id="156675" name="Rectangle 3"/>
          <p:cNvSpPr>
            <a:spLocks noGrp="1" noChangeArrowheads="1"/>
          </p:cNvSpPr>
          <p:nvPr>
            <p:ph type="body" idx="1"/>
          </p:nvPr>
        </p:nvSpPr>
        <p:spPr bwMode="auto">
          <a:xfrm>
            <a:off x="703263" y="1524000"/>
            <a:ext cx="7737475" cy="4114800"/>
          </a:xfrm>
          <a:prstGeom prst="rect">
            <a:avLst/>
          </a:prstGeom>
          <a:noFill/>
          <a:ln w="9525">
            <a:noFill/>
            <a:miter lim="800000"/>
            <a:headEnd/>
            <a:tailEnd/>
          </a:ln>
        </p:spPr>
        <p:txBody>
          <a:bodyPr vert="horz" wrap="square" lIns="90412" tIns="44413" rIns="90412" bIns="44413" numCol="1" anchor="t" anchorCtr="0" compatLnSpc="1">
            <a:prstTxWarp prst="textNoShape">
              <a:avLst/>
            </a:prstTxWarp>
          </a:bodyPr>
          <a:lstStyle/>
          <a:p>
            <a:pPr lvl="0"/>
            <a:r>
              <a:rPr lang="it-IT" smtClean="0"/>
              <a:t>Corpo testo</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Tree>
    <p:extLst>
      <p:ext uri="{BB962C8B-B14F-4D97-AF65-F5344CB8AC3E}">
        <p14:creationId xmlns:p14="http://schemas.microsoft.com/office/powerpoint/2010/main" val="50900442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transition/>
  <p:txStyles>
    <p:titleStyle>
      <a:lvl1pPr algn="ctr" rtl="0" eaLnBrk="0" fontAlgn="base" hangingPunct="0">
        <a:lnSpc>
          <a:spcPct val="90000"/>
        </a:lnSpc>
        <a:spcBef>
          <a:spcPct val="0"/>
        </a:spcBef>
        <a:spcAft>
          <a:spcPct val="0"/>
        </a:spcAft>
        <a:defRPr sz="2600" b="1">
          <a:solidFill>
            <a:schemeClr val="tx2"/>
          </a:solidFill>
          <a:latin typeface="+mj-lt"/>
          <a:ea typeface="+mj-ea"/>
          <a:cs typeface="+mj-cs"/>
        </a:defRPr>
      </a:lvl1pPr>
      <a:lvl2pPr algn="ctr" rtl="0" eaLnBrk="0" fontAlgn="base" hangingPunct="0">
        <a:lnSpc>
          <a:spcPct val="90000"/>
        </a:lnSpc>
        <a:spcBef>
          <a:spcPct val="0"/>
        </a:spcBef>
        <a:spcAft>
          <a:spcPct val="0"/>
        </a:spcAft>
        <a:defRPr sz="2600" b="1">
          <a:solidFill>
            <a:schemeClr val="tx2"/>
          </a:solidFill>
          <a:latin typeface="Arial" pitchFamily="34" charset="0"/>
        </a:defRPr>
      </a:lvl2pPr>
      <a:lvl3pPr algn="ctr" rtl="0" eaLnBrk="0" fontAlgn="base" hangingPunct="0">
        <a:lnSpc>
          <a:spcPct val="90000"/>
        </a:lnSpc>
        <a:spcBef>
          <a:spcPct val="0"/>
        </a:spcBef>
        <a:spcAft>
          <a:spcPct val="0"/>
        </a:spcAft>
        <a:defRPr sz="2600" b="1">
          <a:solidFill>
            <a:schemeClr val="tx2"/>
          </a:solidFill>
          <a:latin typeface="Arial" pitchFamily="34" charset="0"/>
        </a:defRPr>
      </a:lvl3pPr>
      <a:lvl4pPr algn="ctr" rtl="0" eaLnBrk="0" fontAlgn="base" hangingPunct="0">
        <a:lnSpc>
          <a:spcPct val="90000"/>
        </a:lnSpc>
        <a:spcBef>
          <a:spcPct val="0"/>
        </a:spcBef>
        <a:spcAft>
          <a:spcPct val="0"/>
        </a:spcAft>
        <a:defRPr sz="2600" b="1">
          <a:solidFill>
            <a:schemeClr val="tx2"/>
          </a:solidFill>
          <a:latin typeface="Arial" pitchFamily="34" charset="0"/>
        </a:defRPr>
      </a:lvl4pPr>
      <a:lvl5pPr algn="ctr" rtl="0" eaLnBrk="0" fontAlgn="base" hangingPunct="0">
        <a:lnSpc>
          <a:spcPct val="90000"/>
        </a:lnSpc>
        <a:spcBef>
          <a:spcPct val="0"/>
        </a:spcBef>
        <a:spcAft>
          <a:spcPct val="0"/>
        </a:spcAft>
        <a:defRPr sz="2600" b="1">
          <a:solidFill>
            <a:schemeClr val="tx2"/>
          </a:solidFill>
          <a:latin typeface="Arial" pitchFamily="34" charset="0"/>
        </a:defRPr>
      </a:lvl5pPr>
      <a:lvl6pPr marL="456819" algn="ctr" rtl="0" fontAlgn="base">
        <a:lnSpc>
          <a:spcPct val="90000"/>
        </a:lnSpc>
        <a:spcBef>
          <a:spcPct val="0"/>
        </a:spcBef>
        <a:spcAft>
          <a:spcPct val="0"/>
        </a:spcAft>
        <a:defRPr sz="2600" b="1">
          <a:solidFill>
            <a:schemeClr val="tx2"/>
          </a:solidFill>
          <a:latin typeface="Arial" pitchFamily="34" charset="0"/>
        </a:defRPr>
      </a:lvl6pPr>
      <a:lvl7pPr marL="913642" algn="ctr" rtl="0" fontAlgn="base">
        <a:lnSpc>
          <a:spcPct val="90000"/>
        </a:lnSpc>
        <a:spcBef>
          <a:spcPct val="0"/>
        </a:spcBef>
        <a:spcAft>
          <a:spcPct val="0"/>
        </a:spcAft>
        <a:defRPr sz="2600" b="1">
          <a:solidFill>
            <a:schemeClr val="tx2"/>
          </a:solidFill>
          <a:latin typeface="Arial" pitchFamily="34" charset="0"/>
        </a:defRPr>
      </a:lvl7pPr>
      <a:lvl8pPr marL="1370464" algn="ctr" rtl="0" fontAlgn="base">
        <a:lnSpc>
          <a:spcPct val="90000"/>
        </a:lnSpc>
        <a:spcBef>
          <a:spcPct val="0"/>
        </a:spcBef>
        <a:spcAft>
          <a:spcPct val="0"/>
        </a:spcAft>
        <a:defRPr sz="2600" b="1">
          <a:solidFill>
            <a:schemeClr val="tx2"/>
          </a:solidFill>
          <a:latin typeface="Arial" pitchFamily="34" charset="0"/>
        </a:defRPr>
      </a:lvl8pPr>
      <a:lvl9pPr marL="1827283" algn="ctr" rtl="0" fontAlgn="base">
        <a:lnSpc>
          <a:spcPct val="90000"/>
        </a:lnSpc>
        <a:spcBef>
          <a:spcPct val="0"/>
        </a:spcBef>
        <a:spcAft>
          <a:spcPct val="0"/>
        </a:spcAft>
        <a:defRPr sz="2600" b="1">
          <a:solidFill>
            <a:schemeClr val="tx2"/>
          </a:solidFill>
          <a:latin typeface="Arial" pitchFamily="34" charset="0"/>
        </a:defRPr>
      </a:lvl9pPr>
    </p:titleStyle>
    <p:bodyStyle>
      <a:lvl1pPr marL="284163" indent="-284163" algn="l" rtl="0" eaLnBrk="0" fontAlgn="base" hangingPunct="0">
        <a:spcBef>
          <a:spcPct val="50000"/>
        </a:spcBef>
        <a:spcAft>
          <a:spcPct val="0"/>
        </a:spcAft>
        <a:buClr>
          <a:schemeClr val="accent2"/>
        </a:buClr>
        <a:buSzPct val="100000"/>
        <a:buChar char="•"/>
        <a:defRPr sz="2400">
          <a:solidFill>
            <a:schemeClr val="tx2"/>
          </a:solidFill>
          <a:latin typeface="+mn-lt"/>
          <a:ea typeface="+mn-ea"/>
          <a:cs typeface="+mn-cs"/>
        </a:defRPr>
      </a:lvl1pPr>
      <a:lvl2pPr marL="760413" indent="-284163" algn="l" rtl="0" eaLnBrk="0" fontAlgn="base" hangingPunct="0">
        <a:spcBef>
          <a:spcPct val="30000"/>
        </a:spcBef>
        <a:spcAft>
          <a:spcPct val="0"/>
        </a:spcAft>
        <a:buSzPct val="100000"/>
        <a:buChar char="–"/>
        <a:defRPr sz="2400">
          <a:solidFill>
            <a:schemeClr val="tx1"/>
          </a:solidFill>
          <a:latin typeface="+mn-lt"/>
        </a:defRPr>
      </a:lvl2pPr>
      <a:lvl3pPr marL="1331913" indent="-284163" algn="l" rtl="0" eaLnBrk="0" fontAlgn="base" hangingPunct="0">
        <a:spcBef>
          <a:spcPct val="30000"/>
        </a:spcBef>
        <a:spcAft>
          <a:spcPct val="0"/>
        </a:spcAft>
        <a:buSzPct val="100000"/>
        <a:buChar char="–"/>
        <a:defRPr sz="2400">
          <a:solidFill>
            <a:schemeClr val="tx1"/>
          </a:solidFill>
          <a:latin typeface="+mn-lt"/>
        </a:defRPr>
      </a:lvl3pPr>
      <a:lvl4pPr marL="1903413" indent="-379413" algn="l" rtl="0" eaLnBrk="0" fontAlgn="base" hangingPunct="0">
        <a:spcBef>
          <a:spcPct val="30000"/>
        </a:spcBef>
        <a:spcAft>
          <a:spcPct val="0"/>
        </a:spcAft>
        <a:buSzPct val="100000"/>
        <a:buChar char="•"/>
        <a:defRPr sz="2400">
          <a:solidFill>
            <a:schemeClr val="tx1"/>
          </a:solidFill>
          <a:latin typeface="+mn-lt"/>
        </a:defRPr>
      </a:lvl4pPr>
      <a:lvl5pPr marL="2473325" indent="-379413" algn="l" rtl="0" eaLnBrk="0" fontAlgn="base" hangingPunct="0">
        <a:spcBef>
          <a:spcPct val="30000"/>
        </a:spcBef>
        <a:spcAft>
          <a:spcPct val="0"/>
        </a:spcAft>
        <a:buSzPct val="100000"/>
        <a:buChar char="–"/>
        <a:defRPr sz="2400">
          <a:solidFill>
            <a:schemeClr val="tx1"/>
          </a:solidFill>
          <a:latin typeface="+mn-lt"/>
        </a:defRPr>
      </a:lvl5pPr>
      <a:lvl6pPr marL="2931268" indent="-380684" algn="l" rtl="0" fontAlgn="base">
        <a:spcBef>
          <a:spcPct val="30000"/>
        </a:spcBef>
        <a:spcAft>
          <a:spcPct val="0"/>
        </a:spcAft>
        <a:buSzPct val="100000"/>
        <a:buChar char="–"/>
        <a:defRPr sz="2400">
          <a:solidFill>
            <a:schemeClr val="tx1"/>
          </a:solidFill>
          <a:latin typeface="+mn-lt"/>
        </a:defRPr>
      </a:lvl6pPr>
      <a:lvl7pPr marL="3388087" indent="-380684" algn="l" rtl="0" fontAlgn="base">
        <a:spcBef>
          <a:spcPct val="30000"/>
        </a:spcBef>
        <a:spcAft>
          <a:spcPct val="0"/>
        </a:spcAft>
        <a:buSzPct val="100000"/>
        <a:buChar char="–"/>
        <a:defRPr sz="2400">
          <a:solidFill>
            <a:schemeClr val="tx1"/>
          </a:solidFill>
          <a:latin typeface="+mn-lt"/>
        </a:defRPr>
      </a:lvl7pPr>
      <a:lvl8pPr marL="3844909" indent="-380684" algn="l" rtl="0" fontAlgn="base">
        <a:spcBef>
          <a:spcPct val="30000"/>
        </a:spcBef>
        <a:spcAft>
          <a:spcPct val="0"/>
        </a:spcAft>
        <a:buSzPct val="100000"/>
        <a:buChar char="–"/>
        <a:defRPr sz="2400">
          <a:solidFill>
            <a:schemeClr val="tx1"/>
          </a:solidFill>
          <a:latin typeface="+mn-lt"/>
        </a:defRPr>
      </a:lvl8pPr>
      <a:lvl9pPr marL="4301729" indent="-380684" algn="l" rtl="0" fontAlgn="base">
        <a:spcBef>
          <a:spcPct val="30000"/>
        </a:spcBef>
        <a:spcAft>
          <a:spcPct val="0"/>
        </a:spcAft>
        <a:buSzPct val="100000"/>
        <a:buChar char="–"/>
        <a:defRPr sz="2400">
          <a:solidFill>
            <a:schemeClr val="tx1"/>
          </a:solidFill>
          <a:latin typeface="+mn-lt"/>
        </a:defRPr>
      </a:lvl9pPr>
    </p:bodyStyle>
    <p:otherStyle>
      <a:defPPr>
        <a:defRPr lang="en-US"/>
      </a:defPPr>
      <a:lvl1pPr marL="0" algn="l" defTabSz="913642" rtl="0" eaLnBrk="1" latinLnBrk="0" hangingPunct="1">
        <a:defRPr sz="1800" kern="1200">
          <a:solidFill>
            <a:schemeClr val="tx1"/>
          </a:solidFill>
          <a:latin typeface="+mn-lt"/>
          <a:ea typeface="+mn-ea"/>
          <a:cs typeface="+mn-cs"/>
        </a:defRPr>
      </a:lvl1pPr>
      <a:lvl2pPr marL="456819" algn="l" defTabSz="913642" rtl="0" eaLnBrk="1" latinLnBrk="0" hangingPunct="1">
        <a:defRPr sz="1800" kern="1200">
          <a:solidFill>
            <a:schemeClr val="tx1"/>
          </a:solidFill>
          <a:latin typeface="+mn-lt"/>
          <a:ea typeface="+mn-ea"/>
          <a:cs typeface="+mn-cs"/>
        </a:defRPr>
      </a:lvl2pPr>
      <a:lvl3pPr marL="913642" algn="l" defTabSz="913642" rtl="0" eaLnBrk="1" latinLnBrk="0" hangingPunct="1">
        <a:defRPr sz="1800" kern="1200">
          <a:solidFill>
            <a:schemeClr val="tx1"/>
          </a:solidFill>
          <a:latin typeface="+mn-lt"/>
          <a:ea typeface="+mn-ea"/>
          <a:cs typeface="+mn-cs"/>
        </a:defRPr>
      </a:lvl3pPr>
      <a:lvl4pPr marL="1370464" algn="l" defTabSz="913642" rtl="0" eaLnBrk="1" latinLnBrk="0" hangingPunct="1">
        <a:defRPr sz="1800" kern="1200">
          <a:solidFill>
            <a:schemeClr val="tx1"/>
          </a:solidFill>
          <a:latin typeface="+mn-lt"/>
          <a:ea typeface="+mn-ea"/>
          <a:cs typeface="+mn-cs"/>
        </a:defRPr>
      </a:lvl4pPr>
      <a:lvl5pPr marL="1827283" algn="l" defTabSz="913642" rtl="0" eaLnBrk="1" latinLnBrk="0" hangingPunct="1">
        <a:defRPr sz="1800" kern="1200">
          <a:solidFill>
            <a:schemeClr val="tx1"/>
          </a:solidFill>
          <a:latin typeface="+mn-lt"/>
          <a:ea typeface="+mn-ea"/>
          <a:cs typeface="+mn-cs"/>
        </a:defRPr>
      </a:lvl5pPr>
      <a:lvl6pPr marL="2284105" algn="l" defTabSz="913642" rtl="0" eaLnBrk="1" latinLnBrk="0" hangingPunct="1">
        <a:defRPr sz="1800" kern="1200">
          <a:solidFill>
            <a:schemeClr val="tx1"/>
          </a:solidFill>
          <a:latin typeface="+mn-lt"/>
          <a:ea typeface="+mn-ea"/>
          <a:cs typeface="+mn-cs"/>
        </a:defRPr>
      </a:lvl6pPr>
      <a:lvl7pPr marL="2740926" algn="l" defTabSz="913642" rtl="0" eaLnBrk="1" latinLnBrk="0" hangingPunct="1">
        <a:defRPr sz="1800" kern="1200">
          <a:solidFill>
            <a:schemeClr val="tx1"/>
          </a:solidFill>
          <a:latin typeface="+mn-lt"/>
          <a:ea typeface="+mn-ea"/>
          <a:cs typeface="+mn-cs"/>
        </a:defRPr>
      </a:lvl7pPr>
      <a:lvl8pPr marL="3197744" algn="l" defTabSz="913642" rtl="0" eaLnBrk="1" latinLnBrk="0" hangingPunct="1">
        <a:defRPr sz="1800" kern="1200">
          <a:solidFill>
            <a:schemeClr val="tx1"/>
          </a:solidFill>
          <a:latin typeface="+mn-lt"/>
          <a:ea typeface="+mn-ea"/>
          <a:cs typeface="+mn-cs"/>
        </a:defRPr>
      </a:lvl8pPr>
      <a:lvl9pPr marL="3654567" algn="l" defTabSz="91364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53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fr-FR" smtClean="0"/>
          </a:p>
        </p:txBody>
      </p:sp>
      <p:sp>
        <p:nvSpPr>
          <p:cNvPr id="1853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i="0">
                <a:solidFill>
                  <a:prstClr val="black">
                    <a:tint val="75000"/>
                  </a:prstClr>
                </a:solidFill>
                <a:latin typeface="+mn-lt"/>
                <a:cs typeface="+mn-cs"/>
              </a:defRPr>
            </a:lvl1pPr>
          </a:lstStyle>
          <a:p>
            <a:pPr>
              <a:defRPr/>
            </a:pPr>
            <a:fld id="{E7FFEA15-2E02-4749-A176-85A4DC785DC0}" type="datetimeFigureOut">
              <a:rPr lang="fr-FR"/>
              <a:pPr>
                <a:defRPr/>
              </a:pPr>
              <a:t>19/09/2015</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i="0">
                <a:solidFill>
                  <a:prstClr val="black">
                    <a:tint val="75000"/>
                  </a:prstClr>
                </a:solidFill>
                <a:latin typeface="+mn-lt"/>
                <a:cs typeface="+mn-cs"/>
              </a:defRPr>
            </a:lvl1pPr>
          </a:lstStyle>
          <a:p>
            <a:pPr>
              <a:defRPr/>
            </a:pPr>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i="0">
                <a:solidFill>
                  <a:prstClr val="black">
                    <a:tint val="75000"/>
                  </a:prstClr>
                </a:solidFill>
                <a:latin typeface="+mn-lt"/>
                <a:cs typeface="+mn-cs"/>
              </a:defRPr>
            </a:lvl1pPr>
          </a:lstStyle>
          <a:p>
            <a:pPr>
              <a:defRPr/>
            </a:pPr>
            <a:fld id="{E0265BF9-C251-4B36-AFED-1166206C27F1}" type="slidenum">
              <a:rPr lang="fr-FR"/>
              <a:pPr>
                <a:defRPr/>
              </a:pPr>
              <a:t>‹N›</a:t>
            </a:fld>
            <a:endParaRPr lang="fr-FR"/>
          </a:p>
        </p:txBody>
      </p:sp>
    </p:spTree>
    <p:extLst>
      <p:ext uri="{BB962C8B-B14F-4D97-AF65-F5344CB8AC3E}">
        <p14:creationId xmlns:p14="http://schemas.microsoft.com/office/powerpoint/2010/main" val="2489234693"/>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2274" name="Rectangle 2"/>
          <p:cNvSpPr>
            <a:spLocks noChangeArrowheads="1"/>
          </p:cNvSpPr>
          <p:nvPr/>
        </p:nvSpPr>
        <p:spPr bwMode="gray">
          <a:xfrm>
            <a:off x="0" y="1125538"/>
            <a:ext cx="9140825" cy="63500"/>
          </a:xfrm>
          <a:prstGeom prst="rect">
            <a:avLst/>
          </a:prstGeom>
          <a:solidFill>
            <a:srgbClr val="6A5540"/>
          </a:solidFill>
          <a:ln w="12700">
            <a:noFill/>
            <a:miter lim="800000"/>
            <a:headEnd/>
            <a:tailEnd/>
          </a:ln>
          <a:effectLst/>
        </p:spPr>
        <p:txBody>
          <a:bodyPr wrap="none" anchor="ctr"/>
          <a:lstStyle/>
          <a:p>
            <a:pPr fontAlgn="base">
              <a:spcBef>
                <a:spcPct val="0"/>
              </a:spcBef>
              <a:spcAft>
                <a:spcPct val="0"/>
              </a:spcAft>
              <a:defRPr/>
            </a:pPr>
            <a:endParaRPr lang="en-US" sz="2400" dirty="0">
              <a:solidFill>
                <a:prstClr val="black"/>
              </a:solidFill>
              <a:cs typeface="Arial" pitchFamily="34" charset="0"/>
            </a:endParaRPr>
          </a:p>
        </p:txBody>
      </p:sp>
      <p:sp>
        <p:nvSpPr>
          <p:cNvPr id="198659" name="Rectangle 4"/>
          <p:cNvSpPr>
            <a:spLocks noGrp="1" noChangeArrowheads="1"/>
          </p:cNvSpPr>
          <p:nvPr>
            <p:ph type="body" idx="1"/>
          </p:nvPr>
        </p:nvSpPr>
        <p:spPr bwMode="gray">
          <a:xfrm>
            <a:off x="527050" y="1346200"/>
            <a:ext cx="8312150" cy="4940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98660" name="Logo" descr="NVS RGB"/>
          <p:cNvPicPr>
            <a:picLocks noChangeAspect="1" noChangeArrowheads="1"/>
          </p:cNvPicPr>
          <p:nvPr/>
        </p:nvPicPr>
        <p:blipFill>
          <a:blip r:embed="rId13"/>
          <a:srcRect/>
          <a:stretch>
            <a:fillRect/>
          </a:stretch>
        </p:blipFill>
        <p:spPr bwMode="auto">
          <a:xfrm>
            <a:off x="7272338" y="6343650"/>
            <a:ext cx="1292225" cy="311150"/>
          </a:xfrm>
          <a:prstGeom prst="rect">
            <a:avLst/>
          </a:prstGeom>
          <a:noFill/>
          <a:ln w="9525">
            <a:noFill/>
            <a:miter lim="800000"/>
            <a:headEnd/>
            <a:tailEnd/>
          </a:ln>
        </p:spPr>
      </p:pic>
      <p:sp>
        <p:nvSpPr>
          <p:cNvPr id="9" name="Footer Placeholder 4"/>
          <p:cNvSpPr>
            <a:spLocks noGrp="1"/>
          </p:cNvSpPr>
          <p:nvPr>
            <p:ph type="ftr" sz="quarter" idx="3"/>
          </p:nvPr>
        </p:nvSpPr>
        <p:spPr>
          <a:xfrm>
            <a:off x="687388" y="6402388"/>
            <a:ext cx="6477000" cy="250825"/>
          </a:xfrm>
          <a:prstGeom prst="rect">
            <a:avLst/>
          </a:prstGeom>
        </p:spPr>
        <p:txBody>
          <a:bodyPr/>
          <a:lstStyle>
            <a:lvl1pPr>
              <a:defRPr sz="900" b="0" i="0">
                <a:solidFill>
                  <a:srgbClr val="7F7F7F"/>
                </a:solidFill>
                <a:latin typeface="Arial" charset="0"/>
                <a:cs typeface="Arial" pitchFamily="34" charset="0"/>
              </a:defRPr>
            </a:lvl1pPr>
          </a:lstStyle>
          <a:p>
            <a:pPr fontAlgn="base">
              <a:spcBef>
                <a:spcPct val="0"/>
              </a:spcBef>
              <a:spcAft>
                <a:spcPct val="0"/>
              </a:spcAft>
              <a:defRPr/>
            </a:pPr>
            <a:endParaRPr lang="en-US"/>
          </a:p>
        </p:txBody>
      </p:sp>
      <p:sp>
        <p:nvSpPr>
          <p:cNvPr id="10" name="Slide Number Placeholder 5"/>
          <p:cNvSpPr>
            <a:spLocks noGrp="1"/>
          </p:cNvSpPr>
          <p:nvPr>
            <p:ph type="sldNum" sz="quarter" idx="4"/>
          </p:nvPr>
        </p:nvSpPr>
        <p:spPr>
          <a:xfrm>
            <a:off x="538163" y="6402388"/>
            <a:ext cx="400050" cy="247650"/>
          </a:xfrm>
          <a:prstGeom prst="rect">
            <a:avLst/>
          </a:prstGeom>
        </p:spPr>
        <p:txBody>
          <a:bodyPr/>
          <a:lstStyle>
            <a:lvl1pPr>
              <a:defRPr sz="900" b="0" i="0">
                <a:solidFill>
                  <a:srgbClr val="7F7F7F"/>
                </a:solidFill>
                <a:latin typeface="Arial" charset="0"/>
                <a:cs typeface="Arial" pitchFamily="34" charset="0"/>
              </a:defRPr>
            </a:lvl1pPr>
          </a:lstStyle>
          <a:p>
            <a:pPr fontAlgn="base">
              <a:spcBef>
                <a:spcPct val="0"/>
              </a:spcBef>
              <a:spcAft>
                <a:spcPct val="0"/>
              </a:spcAft>
              <a:defRPr/>
            </a:pPr>
            <a:fld id="{CBC528E0-52E7-4105-AC4E-AF587F1CAD7A}" type="slidenum">
              <a:rPr lang="en-US"/>
              <a:pPr fontAlgn="base">
                <a:spcBef>
                  <a:spcPct val="0"/>
                </a:spcBef>
                <a:spcAft>
                  <a:spcPct val="0"/>
                </a:spcAft>
                <a:defRPr/>
              </a:pPr>
              <a:t>‹N›</a:t>
            </a:fld>
            <a:endParaRPr lang="en-US" dirty="0"/>
          </a:p>
        </p:txBody>
      </p:sp>
    </p:spTree>
    <p:extLst>
      <p:ext uri="{BB962C8B-B14F-4D97-AF65-F5344CB8AC3E}">
        <p14:creationId xmlns:p14="http://schemas.microsoft.com/office/powerpoint/2010/main" val="253177609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ransition/>
  <p:hf hdr="0" ftr="0" dt="0"/>
  <p:txStyles>
    <p:titleStyle>
      <a:lvl1pPr algn="l" rtl="0" eaLnBrk="0" fontAlgn="base" hangingPunct="0">
        <a:lnSpc>
          <a:spcPct val="95000"/>
        </a:lnSpc>
        <a:spcBef>
          <a:spcPct val="0"/>
        </a:spcBef>
        <a:spcAft>
          <a:spcPct val="0"/>
        </a:spcAft>
        <a:defRPr sz="2800">
          <a:solidFill>
            <a:srgbClr val="923222"/>
          </a:solidFill>
          <a:latin typeface="+mj-lt"/>
          <a:ea typeface="+mj-ea"/>
          <a:cs typeface="+mj-cs"/>
        </a:defRPr>
      </a:lvl1pPr>
      <a:lvl2pPr algn="l" rtl="0" eaLnBrk="0" fontAlgn="base" hangingPunct="0">
        <a:lnSpc>
          <a:spcPct val="95000"/>
        </a:lnSpc>
        <a:spcBef>
          <a:spcPct val="0"/>
        </a:spcBef>
        <a:spcAft>
          <a:spcPct val="0"/>
        </a:spcAft>
        <a:defRPr sz="2800">
          <a:solidFill>
            <a:srgbClr val="923222"/>
          </a:solidFill>
          <a:latin typeface="Arial" charset="0"/>
        </a:defRPr>
      </a:lvl2pPr>
      <a:lvl3pPr algn="l" rtl="0" eaLnBrk="0" fontAlgn="base" hangingPunct="0">
        <a:lnSpc>
          <a:spcPct val="95000"/>
        </a:lnSpc>
        <a:spcBef>
          <a:spcPct val="0"/>
        </a:spcBef>
        <a:spcAft>
          <a:spcPct val="0"/>
        </a:spcAft>
        <a:defRPr sz="2800">
          <a:solidFill>
            <a:srgbClr val="923222"/>
          </a:solidFill>
          <a:latin typeface="Arial" charset="0"/>
        </a:defRPr>
      </a:lvl3pPr>
      <a:lvl4pPr algn="l" rtl="0" eaLnBrk="0" fontAlgn="base" hangingPunct="0">
        <a:lnSpc>
          <a:spcPct val="95000"/>
        </a:lnSpc>
        <a:spcBef>
          <a:spcPct val="0"/>
        </a:spcBef>
        <a:spcAft>
          <a:spcPct val="0"/>
        </a:spcAft>
        <a:defRPr sz="2800">
          <a:solidFill>
            <a:srgbClr val="923222"/>
          </a:solidFill>
          <a:latin typeface="Arial" charset="0"/>
        </a:defRPr>
      </a:lvl4pPr>
      <a:lvl5pPr algn="l" rtl="0" eaLnBrk="0" fontAlgn="base" hangingPunct="0">
        <a:lnSpc>
          <a:spcPct val="95000"/>
        </a:lnSpc>
        <a:spcBef>
          <a:spcPct val="0"/>
        </a:spcBef>
        <a:spcAft>
          <a:spcPct val="0"/>
        </a:spcAft>
        <a:defRPr sz="2800">
          <a:solidFill>
            <a:srgbClr val="923222"/>
          </a:solidFill>
          <a:latin typeface="Arial" charset="0"/>
        </a:defRPr>
      </a:lvl5pPr>
      <a:lvl6pPr marL="457200" algn="l" rtl="0" eaLnBrk="1" fontAlgn="base" hangingPunct="1">
        <a:lnSpc>
          <a:spcPct val="95000"/>
        </a:lnSpc>
        <a:spcBef>
          <a:spcPct val="0"/>
        </a:spcBef>
        <a:spcAft>
          <a:spcPct val="0"/>
        </a:spcAft>
        <a:defRPr sz="2800">
          <a:solidFill>
            <a:schemeClr val="folHlink"/>
          </a:solidFill>
          <a:latin typeface="Arial" charset="0"/>
        </a:defRPr>
      </a:lvl6pPr>
      <a:lvl7pPr marL="914400" algn="l" rtl="0" eaLnBrk="1" fontAlgn="base" hangingPunct="1">
        <a:lnSpc>
          <a:spcPct val="95000"/>
        </a:lnSpc>
        <a:spcBef>
          <a:spcPct val="0"/>
        </a:spcBef>
        <a:spcAft>
          <a:spcPct val="0"/>
        </a:spcAft>
        <a:defRPr sz="2800">
          <a:solidFill>
            <a:schemeClr val="folHlink"/>
          </a:solidFill>
          <a:latin typeface="Arial" charset="0"/>
        </a:defRPr>
      </a:lvl7pPr>
      <a:lvl8pPr marL="1371600" algn="l" rtl="0" eaLnBrk="1" fontAlgn="base" hangingPunct="1">
        <a:lnSpc>
          <a:spcPct val="95000"/>
        </a:lnSpc>
        <a:spcBef>
          <a:spcPct val="0"/>
        </a:spcBef>
        <a:spcAft>
          <a:spcPct val="0"/>
        </a:spcAft>
        <a:defRPr sz="2800">
          <a:solidFill>
            <a:schemeClr val="folHlink"/>
          </a:solidFill>
          <a:latin typeface="Arial" charset="0"/>
        </a:defRPr>
      </a:lvl8pPr>
      <a:lvl9pPr marL="1828800" algn="l" rtl="0" eaLnBrk="1" fontAlgn="base" hangingPunct="1">
        <a:lnSpc>
          <a:spcPct val="95000"/>
        </a:lnSpc>
        <a:spcBef>
          <a:spcPct val="0"/>
        </a:spcBef>
        <a:spcAft>
          <a:spcPct val="0"/>
        </a:spcAft>
        <a:defRPr sz="2800">
          <a:solidFill>
            <a:schemeClr val="folHlink"/>
          </a:solidFill>
          <a:latin typeface="Arial" charset="0"/>
        </a:defRPr>
      </a:lvl9pPr>
    </p:titleStyle>
    <p:bodyStyle>
      <a:lvl1pPr marL="233363" indent="-233363" algn="l" rtl="0" eaLnBrk="0" fontAlgn="base" hangingPunct="0">
        <a:lnSpc>
          <a:spcPct val="95000"/>
        </a:lnSpc>
        <a:spcBef>
          <a:spcPct val="75000"/>
        </a:spcBef>
        <a:spcAft>
          <a:spcPct val="0"/>
        </a:spcAft>
        <a:buClr>
          <a:schemeClr val="accent1"/>
        </a:buClr>
        <a:buSzPct val="110000"/>
        <a:buFont typeface="Wingdings" pitchFamily="2" charset="2"/>
        <a:buChar char="§"/>
        <a:defRPr sz="2400">
          <a:solidFill>
            <a:srgbClr val="000000"/>
          </a:solidFill>
          <a:latin typeface="+mn-lt"/>
          <a:ea typeface="+mn-ea"/>
          <a:cs typeface="+mn-cs"/>
        </a:defRPr>
      </a:lvl1pPr>
      <a:lvl2pPr marL="398463" indent="-163513" algn="l" rtl="0" eaLnBrk="0" fontAlgn="base" hangingPunct="0">
        <a:lnSpc>
          <a:spcPct val="95000"/>
        </a:lnSpc>
        <a:spcBef>
          <a:spcPct val="40000"/>
        </a:spcBef>
        <a:spcAft>
          <a:spcPct val="0"/>
        </a:spcAft>
        <a:buClr>
          <a:srgbClr val="917B69"/>
        </a:buClr>
        <a:buFont typeface="Arial" charset="0"/>
        <a:buChar char="•"/>
        <a:defRPr sz="2000">
          <a:solidFill>
            <a:srgbClr val="000000"/>
          </a:solidFill>
          <a:latin typeface="+mn-lt"/>
        </a:defRPr>
      </a:lvl2pPr>
      <a:lvl3pPr marL="577850" indent="-177800" algn="l" rtl="0" eaLnBrk="0" fontAlgn="base" hangingPunct="0">
        <a:lnSpc>
          <a:spcPct val="95000"/>
        </a:lnSpc>
        <a:spcBef>
          <a:spcPct val="30000"/>
        </a:spcBef>
        <a:spcAft>
          <a:spcPct val="0"/>
        </a:spcAft>
        <a:buFont typeface="Arial" charset="0"/>
        <a:buChar char="-"/>
        <a:defRPr>
          <a:solidFill>
            <a:srgbClr val="000000"/>
          </a:solidFill>
          <a:latin typeface="+mn-lt"/>
        </a:defRPr>
      </a:lvl3pPr>
      <a:lvl4pPr marL="752475" indent="-173038" algn="l" rtl="0" eaLnBrk="0" fontAlgn="base" hangingPunct="0">
        <a:lnSpc>
          <a:spcPct val="95000"/>
        </a:lnSpc>
        <a:spcBef>
          <a:spcPct val="20000"/>
        </a:spcBef>
        <a:spcAft>
          <a:spcPct val="0"/>
        </a:spcAft>
        <a:buFont typeface="Arial" charset="0"/>
        <a:buChar char="•"/>
        <a:defRPr sz="1600">
          <a:solidFill>
            <a:srgbClr val="000000"/>
          </a:solidFill>
          <a:latin typeface="+mn-lt"/>
        </a:defRPr>
      </a:lvl4pPr>
      <a:lvl5pPr marL="917575" indent="-163513" algn="l" rtl="0" eaLnBrk="0" fontAlgn="base" hangingPunct="0">
        <a:spcBef>
          <a:spcPct val="20000"/>
        </a:spcBef>
        <a:spcAft>
          <a:spcPct val="0"/>
        </a:spcAft>
        <a:buChar char="»"/>
        <a:defRPr sz="1400">
          <a:solidFill>
            <a:srgbClr val="000000"/>
          </a:solidFill>
          <a:latin typeface="+mn-lt"/>
        </a:defRPr>
      </a:lvl5pPr>
      <a:lvl6pPr marL="1374775" indent="-163513" algn="l" rtl="0" eaLnBrk="1" fontAlgn="base" hangingPunct="1">
        <a:spcBef>
          <a:spcPct val="20000"/>
        </a:spcBef>
        <a:spcAft>
          <a:spcPct val="0"/>
        </a:spcAft>
        <a:buChar char="»"/>
        <a:defRPr sz="1400">
          <a:solidFill>
            <a:schemeClr val="tx1"/>
          </a:solidFill>
          <a:latin typeface="+mn-lt"/>
        </a:defRPr>
      </a:lvl6pPr>
      <a:lvl7pPr marL="1831975" indent="-163513" algn="l" rtl="0" eaLnBrk="1" fontAlgn="base" hangingPunct="1">
        <a:spcBef>
          <a:spcPct val="20000"/>
        </a:spcBef>
        <a:spcAft>
          <a:spcPct val="0"/>
        </a:spcAft>
        <a:buChar char="»"/>
        <a:defRPr sz="1400">
          <a:solidFill>
            <a:schemeClr val="tx1"/>
          </a:solidFill>
          <a:latin typeface="+mn-lt"/>
        </a:defRPr>
      </a:lvl7pPr>
      <a:lvl8pPr marL="2289175" indent="-163513" algn="l" rtl="0" eaLnBrk="1" fontAlgn="base" hangingPunct="1">
        <a:spcBef>
          <a:spcPct val="20000"/>
        </a:spcBef>
        <a:spcAft>
          <a:spcPct val="0"/>
        </a:spcAft>
        <a:buChar char="»"/>
        <a:defRPr sz="1400">
          <a:solidFill>
            <a:schemeClr val="tx1"/>
          </a:solidFill>
          <a:latin typeface="+mn-lt"/>
        </a:defRPr>
      </a:lvl8pPr>
      <a:lvl9pPr marL="2746375" indent="-163513" algn="l" rtl="0" eaLnBrk="1" fontAlgn="base" hangingPunct="1">
        <a:spcBef>
          <a:spcPct val="20000"/>
        </a:spcBef>
        <a:spcAft>
          <a:spcPct val="0"/>
        </a:spcAft>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F64AA34-CE98-4CF9-B185-4C8AC321FE17}" type="datetimeFigureOut">
              <a:rPr lang="it-IT">
                <a:solidFill>
                  <a:prstClr val="black">
                    <a:tint val="75000"/>
                  </a:prstClr>
                </a:solidFill>
              </a:rPr>
              <a:pPr>
                <a:defRPr/>
              </a:pPr>
              <a:t>19/09/2015</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6D018DC-D005-4629-AD04-F9CA836F9B85}"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796069211"/>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128588"/>
            <a:ext cx="8228013"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Cliccate per modificare il formato del testo del titolo</a:t>
            </a:r>
          </a:p>
        </p:txBody>
      </p:sp>
      <p:sp>
        <p:nvSpPr>
          <p:cNvPr id="1026"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Cliccate per modificare il formato del testo della struttura</a:t>
            </a:r>
          </a:p>
          <a:p>
            <a:pPr lvl="1"/>
            <a:r>
              <a:rPr lang="en-GB" smtClean="0"/>
              <a:t>Secondo livello struttura</a:t>
            </a:r>
          </a:p>
          <a:p>
            <a:pPr lvl="2"/>
            <a:r>
              <a:rPr lang="en-GB" smtClean="0"/>
              <a:t>Terzo livello struttura</a:t>
            </a:r>
          </a:p>
          <a:p>
            <a:pPr lvl="3"/>
            <a:r>
              <a:rPr lang="en-GB" smtClean="0"/>
              <a:t>Quarto livello struttura</a:t>
            </a:r>
          </a:p>
          <a:p>
            <a:pPr lvl="4"/>
            <a:r>
              <a:rPr lang="en-GB" smtClean="0"/>
              <a:t>Quinto livello struttura</a:t>
            </a:r>
          </a:p>
          <a:p>
            <a:pPr lvl="4"/>
            <a:r>
              <a:rPr lang="en-GB" smtClean="0"/>
              <a:t>Sesto livello struttura</a:t>
            </a:r>
          </a:p>
          <a:p>
            <a:pPr lvl="4"/>
            <a:r>
              <a:rPr lang="en-GB" smtClean="0"/>
              <a:t>Settimo livello struttura</a:t>
            </a:r>
          </a:p>
          <a:p>
            <a:pPr lvl="4"/>
            <a:r>
              <a:rPr lang="en-GB" smtClean="0"/>
              <a:t>Ottavo livello struttura</a:t>
            </a:r>
          </a:p>
          <a:p>
            <a:pPr lvl="4"/>
            <a:r>
              <a:rPr lang="en-GB" smtClean="0"/>
              <a:t>Nono livello struttura</a:t>
            </a:r>
          </a:p>
        </p:txBody>
      </p:sp>
      <p:sp>
        <p:nvSpPr>
          <p:cNvPr id="1027"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Arial" charset="0"/>
              <a:buNone/>
            </a:pPr>
            <a:endParaRPr lang="it-IT" smtClean="0">
              <a:solidFill>
                <a:srgbClr val="FFFFFF"/>
              </a:solidFill>
            </a:endParaRPr>
          </a:p>
        </p:txBody>
      </p:sp>
      <p:sp>
        <p:nvSpPr>
          <p:cNvPr id="1028"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Arial" charset="0"/>
              <a:buNone/>
            </a:pPr>
            <a:endParaRPr lang="it-IT" smtClean="0">
              <a:solidFill>
                <a:srgbClr val="FFFFFF"/>
              </a:solidFill>
            </a:endParaRPr>
          </a:p>
        </p:txBody>
      </p:sp>
      <p:sp>
        <p:nvSpPr>
          <p:cNvPr id="1029"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defRPr>
            </a:lvl1pPr>
          </a:lstStyle>
          <a:p>
            <a:pPr defTabSz="449263" fontAlgn="base">
              <a:spcBef>
                <a:spcPct val="0"/>
              </a:spcBef>
              <a:spcAft>
                <a:spcPct val="0"/>
              </a:spcAft>
              <a:buClr>
                <a:srgbClr val="000000"/>
              </a:buClr>
              <a:buSzPct val="100000"/>
              <a:buFont typeface="Arial" charset="0"/>
              <a:buNone/>
            </a:pPr>
            <a:fld id="{A6298BB4-9E6A-4B69-806F-66EDCA817381}" type="slidenum">
              <a:rPr lang="en-US" smtClean="0"/>
              <a:pPr defTabSz="449263" fontAlgn="base">
                <a:spcBef>
                  <a:spcPct val="0"/>
                </a:spcBef>
                <a:spcAft>
                  <a:spcPct val="0"/>
                </a:spcAft>
                <a:buClr>
                  <a:srgbClr val="000000"/>
                </a:buClr>
                <a:buSzPct val="100000"/>
                <a:buFont typeface="Arial" charset="0"/>
                <a:buNone/>
              </a:pPr>
              <a:t>‹N›</a:t>
            </a:fld>
            <a:endParaRPr lang="en-US" smtClean="0"/>
          </a:p>
        </p:txBody>
      </p:sp>
    </p:spTree>
    <p:extLst>
      <p:ext uri="{BB962C8B-B14F-4D97-AF65-F5344CB8AC3E}">
        <p14:creationId xmlns:p14="http://schemas.microsoft.com/office/powerpoint/2010/main" val="380442277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defTabSz="449263" rtl="0" eaLnBrk="0" fontAlgn="base" hangingPunct="0">
        <a:spcBef>
          <a:spcPct val="0"/>
        </a:spcBef>
        <a:spcAft>
          <a:spcPct val="0"/>
        </a:spcAft>
        <a:buClr>
          <a:srgbClr val="000000"/>
        </a:buClr>
        <a:buSzPct val="100000"/>
        <a:buFont typeface="Arial"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Arial" charset="0"/>
        <a:defRPr sz="4400">
          <a:solidFill>
            <a:srgbClr val="000000"/>
          </a:solidFill>
          <a:latin typeface="Arial" charset="0"/>
          <a:ea typeface="ＭＳ Ｐゴシック" pitchFamily="32" charset="-128"/>
        </a:defRPr>
      </a:lvl2pPr>
      <a:lvl3pPr algn="ctr" defTabSz="449263" rtl="0" eaLnBrk="0" fontAlgn="base" hangingPunct="0">
        <a:spcBef>
          <a:spcPct val="0"/>
        </a:spcBef>
        <a:spcAft>
          <a:spcPct val="0"/>
        </a:spcAft>
        <a:buClr>
          <a:srgbClr val="000000"/>
        </a:buClr>
        <a:buSzPct val="100000"/>
        <a:buFont typeface="Arial" charset="0"/>
        <a:defRPr sz="4400">
          <a:solidFill>
            <a:srgbClr val="000000"/>
          </a:solidFill>
          <a:latin typeface="Arial" charset="0"/>
          <a:ea typeface="ＭＳ Ｐゴシック" pitchFamily="32" charset="-128"/>
        </a:defRPr>
      </a:lvl3pPr>
      <a:lvl4pPr algn="ctr" defTabSz="449263" rtl="0" eaLnBrk="0" fontAlgn="base" hangingPunct="0">
        <a:spcBef>
          <a:spcPct val="0"/>
        </a:spcBef>
        <a:spcAft>
          <a:spcPct val="0"/>
        </a:spcAft>
        <a:buClr>
          <a:srgbClr val="000000"/>
        </a:buClr>
        <a:buSzPct val="100000"/>
        <a:buFont typeface="Arial" charset="0"/>
        <a:defRPr sz="4400">
          <a:solidFill>
            <a:srgbClr val="000000"/>
          </a:solidFill>
          <a:latin typeface="Arial" charset="0"/>
          <a:ea typeface="ＭＳ Ｐゴシック" pitchFamily="32" charset="-128"/>
        </a:defRPr>
      </a:lvl4pPr>
      <a:lvl5pPr algn="ctr" defTabSz="449263" rtl="0" eaLnBrk="0" fontAlgn="base" hangingPunct="0">
        <a:spcBef>
          <a:spcPct val="0"/>
        </a:spcBef>
        <a:spcAft>
          <a:spcPct val="0"/>
        </a:spcAft>
        <a:buClr>
          <a:srgbClr val="000000"/>
        </a:buClr>
        <a:buSzPct val="100000"/>
        <a:buFont typeface="Arial" charset="0"/>
        <a:defRPr sz="4400">
          <a:solidFill>
            <a:srgbClr val="000000"/>
          </a:solidFill>
          <a:latin typeface="Arial" charset="0"/>
          <a:ea typeface="ＭＳ Ｐゴシック" pitchFamily="32" charset="-128"/>
        </a:defRPr>
      </a:lvl5pPr>
      <a:lvl6pPr marL="457200" algn="ctr" defTabSz="449263" rtl="0" eaLnBrk="0" fontAlgn="base" hangingPunct="0">
        <a:spcBef>
          <a:spcPct val="0"/>
        </a:spcBef>
        <a:spcAft>
          <a:spcPct val="0"/>
        </a:spcAft>
        <a:buClr>
          <a:srgbClr val="000000"/>
        </a:buClr>
        <a:buSzPct val="100000"/>
        <a:buFont typeface="Arial" charset="0"/>
        <a:defRPr sz="4400">
          <a:solidFill>
            <a:srgbClr val="000000"/>
          </a:solidFill>
          <a:latin typeface="Arial" charset="0"/>
          <a:ea typeface="ＭＳ Ｐゴシック" pitchFamily="32" charset="-128"/>
        </a:defRPr>
      </a:lvl6pPr>
      <a:lvl7pPr marL="914400" algn="ctr" defTabSz="449263" rtl="0" eaLnBrk="0" fontAlgn="base" hangingPunct="0">
        <a:spcBef>
          <a:spcPct val="0"/>
        </a:spcBef>
        <a:spcAft>
          <a:spcPct val="0"/>
        </a:spcAft>
        <a:buClr>
          <a:srgbClr val="000000"/>
        </a:buClr>
        <a:buSzPct val="100000"/>
        <a:buFont typeface="Arial" charset="0"/>
        <a:defRPr sz="4400">
          <a:solidFill>
            <a:srgbClr val="000000"/>
          </a:solidFill>
          <a:latin typeface="Arial" charset="0"/>
          <a:ea typeface="ＭＳ Ｐゴシック" pitchFamily="32" charset="-128"/>
        </a:defRPr>
      </a:lvl7pPr>
      <a:lvl8pPr marL="1371600" algn="ctr" defTabSz="449263" rtl="0" eaLnBrk="0" fontAlgn="base" hangingPunct="0">
        <a:spcBef>
          <a:spcPct val="0"/>
        </a:spcBef>
        <a:spcAft>
          <a:spcPct val="0"/>
        </a:spcAft>
        <a:buClr>
          <a:srgbClr val="000000"/>
        </a:buClr>
        <a:buSzPct val="100000"/>
        <a:buFont typeface="Arial" charset="0"/>
        <a:defRPr sz="4400">
          <a:solidFill>
            <a:srgbClr val="000000"/>
          </a:solidFill>
          <a:latin typeface="Arial" charset="0"/>
          <a:ea typeface="ＭＳ Ｐゴシック" pitchFamily="32" charset="-128"/>
        </a:defRPr>
      </a:lvl8pPr>
      <a:lvl9pPr marL="1828800" algn="ctr" defTabSz="449263" rtl="0" eaLnBrk="0" fontAlgn="base" hangingPunct="0">
        <a:spcBef>
          <a:spcPct val="0"/>
        </a:spcBef>
        <a:spcAft>
          <a:spcPct val="0"/>
        </a:spcAft>
        <a:buClr>
          <a:srgbClr val="000000"/>
        </a:buClr>
        <a:buSzPct val="100000"/>
        <a:buFont typeface="Arial" charset="0"/>
        <a:defRPr sz="4400">
          <a:solidFill>
            <a:srgbClr val="000000"/>
          </a:solidFill>
          <a:latin typeface="Arial" charset="0"/>
          <a:ea typeface="ＭＳ Ｐゴシック" pitchFamily="32" charset="-128"/>
        </a:defRPr>
      </a:lvl9pPr>
    </p:titleStyle>
    <p:bodyStyle>
      <a:lvl1pPr marL="341313" indent="-341313" algn="l" defTabSz="449263" rtl="0" eaLnBrk="0" fontAlgn="base" hangingPunct="0">
        <a:spcBef>
          <a:spcPts val="800"/>
        </a:spcBef>
        <a:spcAft>
          <a:spcPct val="0"/>
        </a:spcAft>
        <a:buClr>
          <a:srgbClr val="000000"/>
        </a:buClr>
        <a:buSzPct val="100000"/>
        <a:buFont typeface="Arial" charset="0"/>
        <a:buChar char="•"/>
        <a:defRPr sz="3200">
          <a:solidFill>
            <a:srgbClr val="000000"/>
          </a:solidFill>
          <a:latin typeface="+mn-lt"/>
          <a:ea typeface="+mn-ea"/>
          <a:cs typeface="+mn-cs"/>
        </a:defRPr>
      </a:lvl1pPr>
      <a:lvl2pPr marL="741363" indent="-284163" algn="l" defTabSz="449263" rtl="0" eaLnBrk="0" fontAlgn="base" hangingPunct="0">
        <a:spcBef>
          <a:spcPts val="700"/>
        </a:spcBef>
        <a:spcAft>
          <a:spcPct val="0"/>
        </a:spcAft>
        <a:buClr>
          <a:srgbClr val="000000"/>
        </a:buClr>
        <a:buSzPct val="100000"/>
        <a:buFont typeface="Arial" charset="0"/>
        <a:buChar char="–"/>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Arial" charset="0"/>
        <a:buChar char="•"/>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Arial" charset="0"/>
        <a:buChar char="–"/>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Arial" charset="0"/>
        <a:buChar char="»"/>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Arial" charset="0"/>
        <a:buChar char="»"/>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Arial" charset="0"/>
        <a:buChar char="»"/>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Arial" charset="0"/>
        <a:buChar char="»"/>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Arial" charset="0"/>
        <a:buChar char="»"/>
        <a:defRPr sz="2000">
          <a:solidFill>
            <a:srgbClr val="000000"/>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9.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chart" Target="../charts/chart1.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31.xml"/></Relationships>
</file>

<file path=ppt/slides/_rels/slide2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1.xml"/><Relationship Id="rId1" Type="http://schemas.openxmlformats.org/officeDocument/2006/relationships/slideLayout" Target="../slideLayouts/slideLayout103.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59.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4.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6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4.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4.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4.xml"/></Relationships>
</file>

<file path=ppt/slides/_rels/slide3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4.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4.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4.xml"/></Relationships>
</file>

<file path=ppt/slides/_rels/slide4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86.xml"/></Relationships>
</file>

<file path=ppt/slides/_rels/slide4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9.xml"/></Relationships>
</file>

<file path=ppt/slides/_rels/slide4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9.xml"/></Relationships>
</file>

<file path=ppt/slides/_rels/slide4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9.xml"/></Relationships>
</file>

<file path=ppt/slides/_rels/slide4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5.png"/><Relationship Id="rId1" Type="http://schemas.openxmlformats.org/officeDocument/2006/relationships/slideLayout" Target="../slideLayouts/slideLayout79.xml"/></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7.png"/><Relationship Id="rId1" Type="http://schemas.openxmlformats.org/officeDocument/2006/relationships/slideLayout" Target="../slideLayouts/slideLayout79.xml"/></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170.xml"/></Relationships>
</file>

<file path=ppt/slides/_rels/slide53.xml.rels><?xml version="1.0" encoding="UTF-8" standalone="yes"?>
<Relationships xmlns="http://schemas.openxmlformats.org/package/2006/relationships"><Relationship Id="rId3" Type="http://schemas.openxmlformats.org/officeDocument/2006/relationships/hyperlink" Target="mailto:annalisa.turelli@aochiari.it" TargetMode="External"/><Relationship Id="rId2" Type="http://schemas.openxmlformats.org/officeDocument/2006/relationships/hyperlink" Target="mailto:domenica.raccagni@aochiari.it" TargetMode="External"/><Relationship Id="rId1" Type="http://schemas.openxmlformats.org/officeDocument/2006/relationships/slideLayout" Target="../slideLayouts/slideLayout124.xml"/><Relationship Id="rId4" Type="http://schemas.openxmlformats.org/officeDocument/2006/relationships/image" Target="../media/image58.png"/></Relationships>
</file>

<file path=ppt/slides/_rels/slide5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24.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xml"/><Relationship Id="rId1" Type="http://schemas.openxmlformats.org/officeDocument/2006/relationships/slideLayout" Target="../slideLayouts/slideLayout15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2"/>
          <a:srcRect/>
          <a:stretch>
            <a:fillRect/>
          </a:stretch>
        </p:blipFill>
        <p:spPr bwMode="auto">
          <a:xfrm>
            <a:off x="107950" y="44451"/>
            <a:ext cx="8964613" cy="2952501"/>
          </a:xfrm>
          <a:prstGeom prst="rect">
            <a:avLst/>
          </a:prstGeom>
          <a:noFill/>
          <a:ln w="9525">
            <a:noFill/>
            <a:miter lim="800000"/>
            <a:headEnd/>
            <a:tailEnd/>
          </a:ln>
        </p:spPr>
      </p:pic>
      <p:sp>
        <p:nvSpPr>
          <p:cNvPr id="14338" name="Rettangolo 2"/>
          <p:cNvSpPr>
            <a:spLocks noChangeArrowheads="1"/>
          </p:cNvSpPr>
          <p:nvPr/>
        </p:nvSpPr>
        <p:spPr bwMode="auto">
          <a:xfrm>
            <a:off x="710666" y="3501008"/>
            <a:ext cx="7920037" cy="1384995"/>
          </a:xfrm>
          <a:prstGeom prst="rect">
            <a:avLst/>
          </a:prstGeom>
          <a:noFill/>
          <a:ln w="9525">
            <a:noFill/>
            <a:miter lim="800000"/>
            <a:headEnd/>
            <a:tailEnd/>
          </a:ln>
        </p:spPr>
        <p:txBody>
          <a:bodyPr>
            <a:spAutoFit/>
          </a:bodyPr>
          <a:lstStyle/>
          <a:p>
            <a:pPr algn="ctr" fontAlgn="base">
              <a:spcBef>
                <a:spcPct val="0"/>
              </a:spcBef>
              <a:spcAft>
                <a:spcPct val="0"/>
              </a:spcAft>
            </a:pPr>
            <a:r>
              <a:rPr lang="it-IT" sz="2800" b="1" dirty="0" smtClean="0">
                <a:solidFill>
                  <a:srgbClr val="0000CC"/>
                </a:solidFill>
                <a:latin typeface="Arial" charset="0"/>
                <a:cs typeface="Arial" charset="0"/>
              </a:rPr>
              <a:t>Scompenso Cardiaco</a:t>
            </a:r>
          </a:p>
          <a:p>
            <a:pPr algn="ctr" fontAlgn="base">
              <a:spcBef>
                <a:spcPct val="0"/>
              </a:spcBef>
              <a:spcAft>
                <a:spcPct val="0"/>
              </a:spcAft>
            </a:pPr>
            <a:r>
              <a:rPr lang="it-IT" sz="2800" b="1" dirty="0" smtClean="0">
                <a:solidFill>
                  <a:srgbClr val="0000CC"/>
                </a:solidFill>
                <a:latin typeface="Arial" charset="0"/>
                <a:cs typeface="Arial" charset="0"/>
              </a:rPr>
              <a:t>Cosa </a:t>
            </a:r>
            <a:r>
              <a:rPr lang="it-IT" sz="2800" b="1" dirty="0">
                <a:solidFill>
                  <a:srgbClr val="0000CC"/>
                </a:solidFill>
                <a:latin typeface="Arial" charset="0"/>
                <a:cs typeface="Arial" charset="0"/>
              </a:rPr>
              <a:t>ci dice la letteratura: standard epidemiologici e gestionali</a:t>
            </a:r>
          </a:p>
        </p:txBody>
      </p:sp>
      <p:sp>
        <p:nvSpPr>
          <p:cNvPr id="14339" name="Text Box 6"/>
          <p:cNvSpPr txBox="1">
            <a:spLocks noChangeArrowheads="1"/>
          </p:cNvSpPr>
          <p:nvPr/>
        </p:nvSpPr>
        <p:spPr bwMode="auto">
          <a:xfrm>
            <a:off x="1956230" y="5229225"/>
            <a:ext cx="4928336" cy="1077218"/>
          </a:xfrm>
          <a:prstGeom prst="rect">
            <a:avLst/>
          </a:prstGeom>
          <a:noFill/>
          <a:ln w="9525">
            <a:noFill/>
            <a:miter lim="800000"/>
            <a:headEnd/>
            <a:tailEnd/>
          </a:ln>
        </p:spPr>
        <p:txBody>
          <a:bodyPr wrap="none">
            <a:spAutoFit/>
          </a:bodyPr>
          <a:lstStyle/>
          <a:p>
            <a:pPr marL="342900" indent="-342900" algn="ctr" fontAlgn="base">
              <a:spcBef>
                <a:spcPct val="0"/>
              </a:spcBef>
              <a:spcAft>
                <a:spcPct val="0"/>
              </a:spcAft>
            </a:pPr>
            <a:r>
              <a:rPr lang="it-IT" sz="1600" b="1" dirty="0" smtClean="0">
                <a:solidFill>
                  <a:srgbClr val="FF0000"/>
                </a:solidFill>
                <a:latin typeface="Arial" charset="0"/>
                <a:cs typeface="Arial" charset="0"/>
              </a:rPr>
              <a:t>Dott.ssa D. Raccagni</a:t>
            </a:r>
            <a:endParaRPr lang="it-IT" sz="1600" b="1" dirty="0">
              <a:solidFill>
                <a:srgbClr val="FF0000"/>
              </a:solidFill>
              <a:latin typeface="Arial" charset="0"/>
              <a:cs typeface="Arial" charset="0"/>
            </a:endParaRPr>
          </a:p>
          <a:p>
            <a:pPr marL="342900" indent="-342900" algn="ctr" fontAlgn="base">
              <a:spcBef>
                <a:spcPct val="0"/>
              </a:spcBef>
              <a:spcAft>
                <a:spcPct val="0"/>
              </a:spcAft>
            </a:pPr>
            <a:r>
              <a:rPr lang="it-IT" sz="1600" b="1" dirty="0">
                <a:solidFill>
                  <a:srgbClr val="FF0000"/>
                </a:solidFill>
                <a:latin typeface="Arial" charset="0"/>
                <a:cs typeface="Arial" charset="0"/>
              </a:rPr>
              <a:t>U.O. </a:t>
            </a:r>
            <a:r>
              <a:rPr lang="it-IT" sz="1600" b="1" dirty="0" smtClean="0">
                <a:solidFill>
                  <a:srgbClr val="FF0000"/>
                </a:solidFill>
                <a:latin typeface="Arial" charset="0"/>
                <a:cs typeface="Arial" charset="0"/>
              </a:rPr>
              <a:t>Cardiologia</a:t>
            </a:r>
          </a:p>
          <a:p>
            <a:pPr marL="342900" indent="-342900" algn="ctr" fontAlgn="base">
              <a:spcBef>
                <a:spcPct val="0"/>
              </a:spcBef>
              <a:spcAft>
                <a:spcPct val="0"/>
              </a:spcAft>
            </a:pPr>
            <a:r>
              <a:rPr lang="it-IT" sz="1600" b="1" dirty="0" smtClean="0">
                <a:solidFill>
                  <a:srgbClr val="FF0000"/>
                </a:solidFill>
                <a:latin typeface="Arial" charset="0"/>
                <a:cs typeface="Arial" charset="0"/>
              </a:rPr>
              <a:t>Responsabile Ambulatorio Scompenso Cardiaco</a:t>
            </a:r>
          </a:p>
          <a:p>
            <a:pPr marL="342900" indent="-342900" algn="ctr" fontAlgn="base">
              <a:spcBef>
                <a:spcPct val="0"/>
              </a:spcBef>
              <a:spcAft>
                <a:spcPct val="0"/>
              </a:spcAft>
            </a:pPr>
            <a:r>
              <a:rPr lang="it-IT" sz="1600" b="1" dirty="0" smtClean="0">
                <a:solidFill>
                  <a:srgbClr val="FF0000"/>
                </a:solidFill>
                <a:latin typeface="Arial" charset="0"/>
                <a:cs typeface="Arial" charset="0"/>
              </a:rPr>
              <a:t>A. O. </a:t>
            </a:r>
            <a:r>
              <a:rPr lang="it-IT" sz="1600" b="1" dirty="0" err="1" smtClean="0">
                <a:solidFill>
                  <a:srgbClr val="FF0000"/>
                </a:solidFill>
                <a:latin typeface="Arial" charset="0"/>
                <a:cs typeface="Arial" charset="0"/>
              </a:rPr>
              <a:t>Mellino</a:t>
            </a:r>
            <a:r>
              <a:rPr lang="it-IT" sz="1600" b="1" dirty="0" smtClean="0">
                <a:solidFill>
                  <a:srgbClr val="FF0000"/>
                </a:solidFill>
                <a:latin typeface="Arial" charset="0"/>
                <a:cs typeface="Arial" charset="0"/>
              </a:rPr>
              <a:t> </a:t>
            </a:r>
            <a:r>
              <a:rPr lang="it-IT" sz="1600" b="1" dirty="0" err="1" smtClean="0">
                <a:solidFill>
                  <a:srgbClr val="FF0000"/>
                </a:solidFill>
                <a:latin typeface="Arial" charset="0"/>
                <a:cs typeface="Arial" charset="0"/>
              </a:rPr>
              <a:t>Mellini</a:t>
            </a:r>
            <a:r>
              <a:rPr lang="it-IT" sz="1600" b="1" dirty="0" smtClean="0">
                <a:solidFill>
                  <a:srgbClr val="FF0000"/>
                </a:solidFill>
                <a:latin typeface="Arial" charset="0"/>
                <a:cs typeface="Arial" charset="0"/>
              </a:rPr>
              <a:t> - Chiari -</a:t>
            </a:r>
            <a:endParaRPr lang="it-IT" sz="1600" b="1" dirty="0">
              <a:solidFill>
                <a:srgbClr val="FF0000"/>
              </a:solidFill>
              <a:latin typeface="Arial" charset="0"/>
              <a:cs typeface="Arial"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38" y="5082034"/>
            <a:ext cx="12858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54340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1" name="Picture 3"/>
          <p:cNvPicPr>
            <a:picLocks noChangeAspect="1" noChangeArrowheads="1"/>
          </p:cNvPicPr>
          <p:nvPr/>
        </p:nvPicPr>
        <p:blipFill>
          <a:blip r:embed="rId2"/>
          <a:srcRect l="3067" t="50333" b="764"/>
          <a:stretch>
            <a:fillRect/>
          </a:stretch>
        </p:blipFill>
        <p:spPr bwMode="auto">
          <a:xfrm>
            <a:off x="781050" y="2743200"/>
            <a:ext cx="7581900" cy="3886200"/>
          </a:xfrm>
          <a:prstGeom prst="rect">
            <a:avLst/>
          </a:prstGeom>
          <a:noFill/>
          <a:ln w="9525">
            <a:solidFill>
              <a:schemeClr val="accent1"/>
            </a:solidFill>
            <a:miter lim="800000"/>
            <a:headEnd/>
            <a:tailEnd/>
          </a:ln>
        </p:spPr>
      </p:pic>
      <p:pic>
        <p:nvPicPr>
          <p:cNvPr id="215042" name="Picture 2"/>
          <p:cNvPicPr>
            <a:picLocks noChangeAspect="1" noChangeArrowheads="1"/>
          </p:cNvPicPr>
          <p:nvPr/>
        </p:nvPicPr>
        <p:blipFill>
          <a:blip r:embed="rId3"/>
          <a:srcRect b="20589"/>
          <a:stretch>
            <a:fillRect/>
          </a:stretch>
        </p:blipFill>
        <p:spPr bwMode="auto">
          <a:xfrm>
            <a:off x="1309688" y="0"/>
            <a:ext cx="6499225" cy="2057400"/>
          </a:xfrm>
          <a:prstGeom prst="rect">
            <a:avLst/>
          </a:prstGeom>
          <a:noFill/>
          <a:ln w="9525">
            <a:noFill/>
            <a:miter lim="800000"/>
            <a:headEnd/>
            <a:tailEnd/>
          </a:ln>
        </p:spPr>
      </p:pic>
      <p:sp>
        <p:nvSpPr>
          <p:cNvPr id="215043" name="CasellaDiTesto 7"/>
          <p:cNvSpPr txBox="1">
            <a:spLocks noChangeArrowheads="1"/>
          </p:cNvSpPr>
          <p:nvPr/>
        </p:nvSpPr>
        <p:spPr bwMode="auto">
          <a:xfrm>
            <a:off x="6189663" y="6321425"/>
            <a:ext cx="2801937" cy="307975"/>
          </a:xfrm>
          <a:prstGeom prst="rect">
            <a:avLst/>
          </a:prstGeom>
          <a:noFill/>
          <a:ln w="9525">
            <a:noFill/>
            <a:miter lim="800000"/>
            <a:headEnd/>
            <a:tailEnd/>
          </a:ln>
        </p:spPr>
        <p:txBody>
          <a:bodyPr wrap="none">
            <a:spAutoFit/>
          </a:bodyPr>
          <a:lstStyle/>
          <a:p>
            <a:pPr fontAlgn="base">
              <a:spcBef>
                <a:spcPct val="0"/>
              </a:spcBef>
              <a:spcAft>
                <a:spcPct val="0"/>
              </a:spcAft>
            </a:pPr>
            <a:r>
              <a:rPr lang="en-US" sz="1400">
                <a:solidFill>
                  <a:srgbClr val="000000"/>
                </a:solidFill>
                <a:cs typeface="Arial" charset="0"/>
              </a:rPr>
              <a:t>Source: WHO Mortality database</a:t>
            </a:r>
          </a:p>
        </p:txBody>
      </p:sp>
      <p:sp>
        <p:nvSpPr>
          <p:cNvPr id="215044" name="CasellaDiTesto 8"/>
          <p:cNvSpPr txBox="1">
            <a:spLocks noChangeArrowheads="1"/>
          </p:cNvSpPr>
          <p:nvPr/>
        </p:nvSpPr>
        <p:spPr bwMode="auto">
          <a:xfrm>
            <a:off x="1554163" y="2209800"/>
            <a:ext cx="6364287" cy="400050"/>
          </a:xfrm>
          <a:prstGeom prst="rect">
            <a:avLst/>
          </a:prstGeom>
          <a:noFill/>
          <a:ln w="9525">
            <a:noFill/>
            <a:miter lim="800000"/>
            <a:headEnd/>
            <a:tailEnd/>
          </a:ln>
        </p:spPr>
        <p:txBody>
          <a:bodyPr wrap="none">
            <a:spAutoFit/>
          </a:bodyPr>
          <a:lstStyle/>
          <a:p>
            <a:pPr fontAlgn="base">
              <a:spcBef>
                <a:spcPct val="0"/>
              </a:spcBef>
              <a:spcAft>
                <a:spcPct val="0"/>
              </a:spcAft>
            </a:pPr>
            <a:r>
              <a:rPr lang="en-US" sz="2000">
                <a:solidFill>
                  <a:srgbClr val="000066"/>
                </a:solidFill>
                <a:cs typeface="Arial" charset="0"/>
              </a:rPr>
              <a:t>Proportion of all deaths due to major causes in women</a:t>
            </a:r>
          </a:p>
        </p:txBody>
      </p:sp>
      <p:cxnSp>
        <p:nvCxnSpPr>
          <p:cNvPr id="215045" name="Connettore 1 9"/>
          <p:cNvCxnSpPr>
            <a:cxnSpLocks noChangeShapeType="1"/>
          </p:cNvCxnSpPr>
          <p:nvPr/>
        </p:nvCxnSpPr>
        <p:spPr bwMode="auto">
          <a:xfrm>
            <a:off x="609600" y="2590800"/>
            <a:ext cx="7924800" cy="0"/>
          </a:xfrm>
          <a:prstGeom prst="line">
            <a:avLst/>
          </a:prstGeom>
          <a:noFill/>
          <a:ln w="9525" algn="ctr">
            <a:solidFill>
              <a:schemeClr val="tx1"/>
            </a:solidFill>
            <a:round/>
            <a:headEnd/>
            <a:tailEnd/>
          </a:ln>
        </p:spPr>
      </p:cxnSp>
    </p:spTree>
    <p:extLst>
      <p:ext uri="{BB962C8B-B14F-4D97-AF65-F5344CB8AC3E}">
        <p14:creationId xmlns:p14="http://schemas.microsoft.com/office/powerpoint/2010/main" val="6414928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Text Box 1"/>
          <p:cNvSpPr txBox="1">
            <a:spLocks noChangeArrowheads="1"/>
          </p:cNvSpPr>
          <p:nvPr/>
        </p:nvSpPr>
        <p:spPr bwMode="auto">
          <a:xfrm>
            <a:off x="325438" y="188913"/>
            <a:ext cx="8493125" cy="415925"/>
          </a:xfrm>
          <a:prstGeom prst="rect">
            <a:avLst/>
          </a:prstGeom>
          <a:noFill/>
          <a:ln w="9525">
            <a:noFill/>
            <a:miter lim="800000"/>
            <a:headEnd/>
            <a:tailEnd/>
          </a:ln>
        </p:spPr>
        <p:txBody>
          <a:bodyPr lIns="0" tIns="0" rIns="0" bIns="0"/>
          <a:lstStyle/>
          <a:p>
            <a:pPr algn="ctr"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400" b="1">
                <a:solidFill>
                  <a:srgbClr val="009999"/>
                </a:solidFill>
                <a:ea typeface="msgothic"/>
                <a:cs typeface="msgothic"/>
              </a:rPr>
              <a:t>Distribution of 1,162,309 hospital admissions associated with a first-time diagnosis of HF, AMI, and common forms of cancer in Sweden during 1988 to 2004.</a:t>
            </a:r>
          </a:p>
        </p:txBody>
      </p:sp>
      <p:pic>
        <p:nvPicPr>
          <p:cNvPr id="216066" name="Picture 3"/>
          <p:cNvPicPr>
            <a:picLocks noChangeAspect="1" noChangeArrowheads="1"/>
          </p:cNvPicPr>
          <p:nvPr/>
        </p:nvPicPr>
        <p:blipFill>
          <a:blip r:embed="rId3"/>
          <a:srcRect/>
          <a:stretch>
            <a:fillRect/>
          </a:stretch>
        </p:blipFill>
        <p:spPr bwMode="auto">
          <a:xfrm>
            <a:off x="442913" y="1628775"/>
            <a:ext cx="8237537" cy="4608513"/>
          </a:xfrm>
          <a:prstGeom prst="rect">
            <a:avLst/>
          </a:prstGeom>
          <a:noFill/>
          <a:ln w="9525">
            <a:noFill/>
            <a:miter lim="800000"/>
            <a:headEnd/>
            <a:tailEnd/>
          </a:ln>
        </p:spPr>
      </p:pic>
      <p:sp>
        <p:nvSpPr>
          <p:cNvPr id="216067" name="Text Box 4"/>
          <p:cNvSpPr txBox="1">
            <a:spLocks noChangeArrowheads="1"/>
          </p:cNvSpPr>
          <p:nvPr/>
        </p:nvSpPr>
        <p:spPr bwMode="auto">
          <a:xfrm>
            <a:off x="1392238" y="6432550"/>
            <a:ext cx="6348412" cy="309563"/>
          </a:xfrm>
          <a:prstGeom prst="rect">
            <a:avLst/>
          </a:prstGeom>
          <a:noFill/>
          <a:ln w="9525">
            <a:noFill/>
            <a:miter lim="800000"/>
            <a:headEnd/>
            <a:tailEnd/>
          </a:ln>
        </p:spPr>
        <p:txBody>
          <a:bodyPr lIns="0" tIns="0" rIns="0" bIns="0"/>
          <a:lstStyle/>
          <a:p>
            <a:pPr algn="ctr" fontAlgn="base">
              <a:spcBef>
                <a:spcPct val="0"/>
              </a:spcBef>
              <a:spcAft>
                <a:spcPct val="0"/>
              </a:spcAft>
              <a:tabLst>
                <a:tab pos="723900" algn="l"/>
                <a:tab pos="1447800" algn="l"/>
                <a:tab pos="2171700" algn="l"/>
                <a:tab pos="2895600" algn="l"/>
                <a:tab pos="3619500" algn="l"/>
              </a:tabLst>
            </a:pPr>
            <a:r>
              <a:rPr lang="en-GB" sz="1200">
                <a:solidFill>
                  <a:srgbClr val="000000"/>
                </a:solidFill>
                <a:ea typeface="msgothic"/>
                <a:cs typeface="msgothic"/>
              </a:rPr>
              <a:t>Stewart S et al. Circ Cardiovasc Qual Outcomes 2010;3:573-580</a:t>
            </a:r>
          </a:p>
        </p:txBody>
      </p:sp>
    </p:spTree>
    <p:extLst>
      <p:ext uri="{BB962C8B-B14F-4D97-AF65-F5344CB8AC3E}">
        <p14:creationId xmlns:p14="http://schemas.microsoft.com/office/powerpoint/2010/main" val="37765696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3" name="Picture 3"/>
          <p:cNvPicPr>
            <a:picLocks noChangeAspect="1" noChangeArrowheads="1"/>
          </p:cNvPicPr>
          <p:nvPr/>
        </p:nvPicPr>
        <p:blipFill>
          <a:blip r:embed="rId3"/>
          <a:srcRect/>
          <a:stretch>
            <a:fillRect/>
          </a:stretch>
        </p:blipFill>
        <p:spPr bwMode="auto">
          <a:xfrm>
            <a:off x="671513" y="1638300"/>
            <a:ext cx="7804150" cy="4598988"/>
          </a:xfrm>
          <a:prstGeom prst="rect">
            <a:avLst/>
          </a:prstGeom>
          <a:noFill/>
          <a:ln w="9525">
            <a:noFill/>
            <a:miter lim="800000"/>
            <a:headEnd/>
            <a:tailEnd/>
          </a:ln>
        </p:spPr>
      </p:pic>
      <p:sp>
        <p:nvSpPr>
          <p:cNvPr id="218114" name="Text Box 4"/>
          <p:cNvSpPr txBox="1">
            <a:spLocks noChangeArrowheads="1"/>
          </p:cNvSpPr>
          <p:nvPr/>
        </p:nvSpPr>
        <p:spPr bwMode="auto">
          <a:xfrm>
            <a:off x="2613025" y="6597650"/>
            <a:ext cx="3917950" cy="231775"/>
          </a:xfrm>
          <a:prstGeom prst="rect">
            <a:avLst/>
          </a:prstGeom>
          <a:noFill/>
          <a:ln w="9525">
            <a:noFill/>
            <a:miter lim="800000"/>
            <a:headEnd/>
            <a:tailEnd/>
          </a:ln>
        </p:spPr>
        <p:txBody>
          <a:bodyPr lIns="0" tIns="0" rIns="0" bIns="0"/>
          <a:lstStyle/>
          <a:p>
            <a:pPr algn="ctr" fontAlgn="base">
              <a:spcBef>
                <a:spcPct val="0"/>
              </a:spcBef>
              <a:spcAft>
                <a:spcPct val="0"/>
              </a:spcAft>
              <a:tabLst>
                <a:tab pos="723900" algn="l"/>
                <a:tab pos="1447800" algn="l"/>
                <a:tab pos="2171700" algn="l"/>
                <a:tab pos="2895600" algn="l"/>
                <a:tab pos="3619500" algn="l"/>
              </a:tabLst>
            </a:pPr>
            <a:r>
              <a:rPr lang="en-GB" sz="1100" b="1" i="1">
                <a:solidFill>
                  <a:srgbClr val="000000"/>
                </a:solidFill>
                <a:ea typeface="msgothic"/>
                <a:cs typeface="msgothic"/>
              </a:rPr>
              <a:t>Konstam M A Circulation 2012;125:820-827</a:t>
            </a:r>
          </a:p>
        </p:txBody>
      </p:sp>
      <p:sp>
        <p:nvSpPr>
          <p:cNvPr id="218115" name="Text Box 1"/>
          <p:cNvSpPr txBox="1">
            <a:spLocks noChangeArrowheads="1"/>
          </p:cNvSpPr>
          <p:nvPr/>
        </p:nvSpPr>
        <p:spPr bwMode="auto">
          <a:xfrm>
            <a:off x="325438" y="152400"/>
            <a:ext cx="8493125" cy="1319213"/>
          </a:xfrm>
          <a:prstGeom prst="rect">
            <a:avLst/>
          </a:prstGeom>
          <a:noFill/>
          <a:ln w="9525">
            <a:noFill/>
            <a:miter lim="800000"/>
            <a:headEnd/>
            <a:tailEnd/>
          </a:ln>
        </p:spPr>
        <p:txBody>
          <a:bodyPr lIns="0" tIns="0" rIns="0" bIns="0"/>
          <a:lstStyle/>
          <a:p>
            <a:pPr algn="ctr"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800" b="1">
                <a:solidFill>
                  <a:srgbClr val="009999"/>
                </a:solidFill>
                <a:ea typeface="msgothic"/>
                <a:cs typeface="msgothic"/>
              </a:rPr>
              <a:t>Twenty-year projections for U.S. heart failure prevalence and associated direct medical costs based on current trends.</a:t>
            </a:r>
          </a:p>
          <a:p>
            <a:pPr algn="ctr" fontAlgn="base">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z="2800" b="1">
              <a:solidFill>
                <a:srgbClr val="009999"/>
              </a:solidFill>
              <a:ea typeface="msgothic"/>
              <a:cs typeface="msgothic"/>
            </a:endParaRPr>
          </a:p>
        </p:txBody>
      </p:sp>
    </p:spTree>
    <p:extLst>
      <p:ext uri="{BB962C8B-B14F-4D97-AF65-F5344CB8AC3E}">
        <p14:creationId xmlns:p14="http://schemas.microsoft.com/office/powerpoint/2010/main" val="13464058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2"/>
          <p:cNvPicPr>
            <a:picLocks noChangeAspect="1" noChangeArrowheads="1"/>
          </p:cNvPicPr>
          <p:nvPr/>
        </p:nvPicPr>
        <p:blipFill>
          <a:blip r:embed="rId2"/>
          <a:srcRect/>
          <a:stretch>
            <a:fillRect/>
          </a:stretch>
        </p:blipFill>
        <p:spPr bwMode="auto">
          <a:xfrm>
            <a:off x="66675" y="1412875"/>
            <a:ext cx="9010650" cy="4895850"/>
          </a:xfrm>
          <a:prstGeom prst="rect">
            <a:avLst/>
          </a:prstGeom>
          <a:noFill/>
          <a:ln w="9525">
            <a:noFill/>
            <a:miter lim="800000"/>
            <a:headEnd/>
            <a:tailEnd/>
          </a:ln>
        </p:spPr>
      </p:pic>
      <p:sp>
        <p:nvSpPr>
          <p:cNvPr id="95234" name="CasellaDiTesto 2"/>
          <p:cNvSpPr txBox="1">
            <a:spLocks noChangeArrowheads="1"/>
          </p:cNvSpPr>
          <p:nvPr/>
        </p:nvSpPr>
        <p:spPr bwMode="auto">
          <a:xfrm>
            <a:off x="179388" y="260350"/>
            <a:ext cx="8739187" cy="954088"/>
          </a:xfrm>
          <a:prstGeom prst="rect">
            <a:avLst/>
          </a:prstGeom>
          <a:noFill/>
          <a:ln w="9525">
            <a:noFill/>
            <a:miter lim="800000"/>
            <a:headEnd/>
            <a:tailEnd/>
          </a:ln>
        </p:spPr>
        <p:txBody>
          <a:bodyPr>
            <a:spAutoFit/>
          </a:bodyPr>
          <a:lstStyle/>
          <a:p>
            <a:pPr algn="ctr" fontAlgn="base">
              <a:spcBef>
                <a:spcPct val="0"/>
              </a:spcBef>
              <a:spcAft>
                <a:spcPct val="0"/>
              </a:spcAft>
            </a:pPr>
            <a:r>
              <a:rPr lang="it-IT" sz="2800" b="1">
                <a:solidFill>
                  <a:srgbClr val="990000"/>
                </a:solidFill>
                <a:latin typeface="Arial" charset="0"/>
                <a:cs typeface="Arial" charset="0"/>
              </a:rPr>
              <a:t>Prevalenza patologie croniche ASL di Brescia</a:t>
            </a:r>
          </a:p>
          <a:p>
            <a:pPr algn="ctr" fontAlgn="base">
              <a:spcBef>
                <a:spcPct val="0"/>
              </a:spcBef>
              <a:spcAft>
                <a:spcPct val="0"/>
              </a:spcAft>
            </a:pPr>
            <a:r>
              <a:rPr lang="it-IT" sz="2800" b="1">
                <a:solidFill>
                  <a:srgbClr val="990000"/>
                </a:solidFill>
                <a:latin typeface="Arial" charset="0"/>
                <a:cs typeface="Arial" charset="0"/>
              </a:rPr>
              <a:t> 2003-2013</a:t>
            </a:r>
          </a:p>
        </p:txBody>
      </p:sp>
    </p:spTree>
    <p:extLst>
      <p:ext uri="{BB962C8B-B14F-4D97-AF65-F5344CB8AC3E}">
        <p14:creationId xmlns:p14="http://schemas.microsoft.com/office/powerpoint/2010/main" val="938975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353" name="Picture 2"/>
          <p:cNvPicPr>
            <a:picLocks noChangeAspect="1" noChangeArrowheads="1"/>
          </p:cNvPicPr>
          <p:nvPr/>
        </p:nvPicPr>
        <p:blipFill>
          <a:blip r:embed="rId3"/>
          <a:srcRect/>
          <a:stretch>
            <a:fillRect/>
          </a:stretch>
        </p:blipFill>
        <p:spPr bwMode="auto">
          <a:xfrm>
            <a:off x="914400" y="1062038"/>
            <a:ext cx="7162800" cy="4838700"/>
          </a:xfrm>
          <a:prstGeom prst="rect">
            <a:avLst/>
          </a:prstGeom>
          <a:noFill/>
          <a:ln w="9525">
            <a:noFill/>
            <a:miter lim="800000"/>
            <a:headEnd/>
            <a:tailEnd/>
          </a:ln>
        </p:spPr>
      </p:pic>
      <p:sp>
        <p:nvSpPr>
          <p:cNvPr id="228354" name="Text Box 3"/>
          <p:cNvSpPr txBox="1">
            <a:spLocks noChangeArrowheads="1"/>
          </p:cNvSpPr>
          <p:nvPr/>
        </p:nvSpPr>
        <p:spPr bwMode="auto">
          <a:xfrm>
            <a:off x="0" y="6238875"/>
            <a:ext cx="8783638" cy="627063"/>
          </a:xfrm>
          <a:prstGeom prst="rect">
            <a:avLst/>
          </a:prstGeom>
          <a:noFill/>
          <a:ln w="9525">
            <a:noFill/>
            <a:miter lim="800000"/>
            <a:headEnd/>
            <a:tailEnd/>
          </a:ln>
        </p:spPr>
        <p:txBody>
          <a:bodyPr lIns="0" tIns="0" rIns="0" bIns="0" anchorCtr="1">
            <a:spAutoFit/>
          </a:bodyPr>
          <a:lstStyle/>
          <a:p>
            <a:pPr fontAlgn="base">
              <a:lnSpc>
                <a:spcPct val="97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a:solidFill>
                  <a:srgbClr val="000000"/>
                </a:solidFill>
                <a:cs typeface="Arial" charset="0"/>
              </a:rPr>
              <a:t>1Blackledge et al., Heart 2003; 89:615; 2MacIntyre et al., Circulation 2000;102:1126; 3Levy et al., NEJM 2002; 347:1397; 4Scahufelberger et al., EHJ 2004; 25:300; McMurray, J. J.V. et al. J Am Coll Cardiol 2004;44:2398-2405</a:t>
            </a:r>
          </a:p>
        </p:txBody>
      </p:sp>
      <p:sp>
        <p:nvSpPr>
          <p:cNvPr id="228355" name="Text Box 4"/>
          <p:cNvSpPr txBox="1">
            <a:spLocks noChangeArrowheads="1"/>
          </p:cNvSpPr>
          <p:nvPr/>
        </p:nvSpPr>
        <p:spPr bwMode="auto">
          <a:xfrm>
            <a:off x="179388" y="241836"/>
            <a:ext cx="8783637" cy="716478"/>
          </a:xfrm>
          <a:prstGeom prst="rect">
            <a:avLst/>
          </a:prstGeom>
          <a:noFill/>
          <a:ln w="9525">
            <a:noFill/>
            <a:miter lim="800000"/>
            <a:headEnd/>
            <a:tailEnd/>
          </a:ln>
        </p:spPr>
        <p:txBody>
          <a:bodyPr lIns="0" tIns="0" rIns="0" bIns="0" anchor="ctr" anchorCtr="1">
            <a:spAutoFit/>
          </a:bodyPr>
          <a:lstStyle/>
          <a:p>
            <a:pPr algn="ctr" fontAlgn="base">
              <a:lnSpc>
                <a:spcPct val="97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dirty="0" err="1" smtClean="0">
                <a:solidFill>
                  <a:srgbClr val="006699"/>
                </a:solidFill>
                <a:cs typeface="Arial" charset="0"/>
              </a:rPr>
              <a:t>L’andamento</a:t>
            </a:r>
            <a:r>
              <a:rPr lang="en-GB" sz="2400" b="1" dirty="0" smtClean="0">
                <a:solidFill>
                  <a:srgbClr val="006699"/>
                </a:solidFill>
                <a:cs typeface="Arial" charset="0"/>
              </a:rPr>
              <a:t> </a:t>
            </a:r>
            <a:r>
              <a:rPr lang="en-GB" sz="2400" b="1" dirty="0" err="1" smtClean="0">
                <a:solidFill>
                  <a:srgbClr val="006699"/>
                </a:solidFill>
                <a:cs typeface="Arial" charset="0"/>
              </a:rPr>
              <a:t>delle</a:t>
            </a:r>
            <a:r>
              <a:rPr lang="en-GB" sz="2400" b="1" dirty="0" smtClean="0">
                <a:solidFill>
                  <a:srgbClr val="006699"/>
                </a:solidFill>
                <a:cs typeface="Arial" charset="0"/>
              </a:rPr>
              <a:t> </a:t>
            </a:r>
            <a:r>
              <a:rPr lang="en-GB" sz="2400" b="1" dirty="0" err="1" smtClean="0">
                <a:solidFill>
                  <a:srgbClr val="006699"/>
                </a:solidFill>
                <a:cs typeface="Arial" charset="0"/>
              </a:rPr>
              <a:t>ospedalizzazioni</a:t>
            </a:r>
            <a:r>
              <a:rPr lang="en-GB" sz="2400" b="1" dirty="0" smtClean="0">
                <a:solidFill>
                  <a:srgbClr val="006699"/>
                </a:solidFill>
                <a:cs typeface="Arial" charset="0"/>
              </a:rPr>
              <a:t> per </a:t>
            </a:r>
            <a:r>
              <a:rPr lang="en-GB" sz="2400" b="1" dirty="0" err="1" smtClean="0">
                <a:solidFill>
                  <a:srgbClr val="006699"/>
                </a:solidFill>
                <a:cs typeface="Arial" charset="0"/>
              </a:rPr>
              <a:t>scompenso</a:t>
            </a:r>
            <a:r>
              <a:rPr lang="en-GB" sz="2400" b="1" dirty="0" smtClean="0">
                <a:solidFill>
                  <a:srgbClr val="006699"/>
                </a:solidFill>
                <a:cs typeface="Arial" charset="0"/>
              </a:rPr>
              <a:t> </a:t>
            </a:r>
            <a:r>
              <a:rPr lang="en-GB" sz="2400" b="1" dirty="0" err="1" smtClean="0">
                <a:solidFill>
                  <a:srgbClr val="006699"/>
                </a:solidFill>
                <a:cs typeface="Arial" charset="0"/>
              </a:rPr>
              <a:t>cardiaco</a:t>
            </a:r>
            <a:r>
              <a:rPr lang="en-GB" sz="2400" b="1" dirty="0" smtClean="0">
                <a:solidFill>
                  <a:srgbClr val="006699"/>
                </a:solidFill>
                <a:cs typeface="Arial" charset="0"/>
              </a:rPr>
              <a:t> </a:t>
            </a:r>
            <a:r>
              <a:rPr lang="en-GB" sz="2400" b="1" dirty="0" err="1" smtClean="0">
                <a:solidFill>
                  <a:srgbClr val="006699"/>
                </a:solidFill>
                <a:cs typeface="Arial" charset="0"/>
              </a:rPr>
              <a:t>recentemente</a:t>
            </a:r>
            <a:r>
              <a:rPr lang="en-GB" sz="2400" b="1" dirty="0" smtClean="0">
                <a:solidFill>
                  <a:srgbClr val="006699"/>
                </a:solidFill>
                <a:cs typeface="Arial" charset="0"/>
              </a:rPr>
              <a:t> </a:t>
            </a:r>
            <a:r>
              <a:rPr lang="en-GB" sz="2400" b="1" dirty="0" err="1" smtClean="0">
                <a:solidFill>
                  <a:srgbClr val="006699"/>
                </a:solidFill>
                <a:cs typeface="Arial" charset="0"/>
              </a:rPr>
              <a:t>mostra</a:t>
            </a:r>
            <a:r>
              <a:rPr lang="en-GB" sz="2400" b="1" dirty="0" smtClean="0">
                <a:solidFill>
                  <a:srgbClr val="006699"/>
                </a:solidFill>
                <a:cs typeface="Arial" charset="0"/>
              </a:rPr>
              <a:t> un </a:t>
            </a:r>
            <a:r>
              <a:rPr lang="en-GB" sz="2400" b="1" dirty="0">
                <a:solidFill>
                  <a:srgbClr val="006699"/>
                </a:solidFill>
                <a:cs typeface="Arial" charset="0"/>
              </a:rPr>
              <a:t>plateau </a:t>
            </a:r>
            <a:r>
              <a:rPr lang="en-GB" sz="2400" b="1" dirty="0" smtClean="0">
                <a:solidFill>
                  <a:srgbClr val="006699"/>
                </a:solidFill>
                <a:cs typeface="Arial" charset="0"/>
              </a:rPr>
              <a:t>o </a:t>
            </a:r>
            <a:r>
              <a:rPr lang="en-GB" sz="2400" b="1" dirty="0" err="1" smtClean="0">
                <a:solidFill>
                  <a:srgbClr val="006699"/>
                </a:solidFill>
                <a:cs typeface="Arial" charset="0"/>
              </a:rPr>
              <a:t>una</a:t>
            </a:r>
            <a:r>
              <a:rPr lang="en-GB" sz="2400" b="1" dirty="0" smtClean="0">
                <a:solidFill>
                  <a:srgbClr val="006699"/>
                </a:solidFill>
                <a:cs typeface="Arial" charset="0"/>
              </a:rPr>
              <a:t> </a:t>
            </a:r>
            <a:r>
              <a:rPr lang="en-GB" sz="2400" b="1" dirty="0" err="1" smtClean="0">
                <a:solidFill>
                  <a:srgbClr val="006699"/>
                </a:solidFill>
                <a:cs typeface="Arial" charset="0"/>
              </a:rPr>
              <a:t>riduzione</a:t>
            </a:r>
            <a:endParaRPr lang="en-GB" sz="2400" b="1" dirty="0">
              <a:solidFill>
                <a:srgbClr val="006699"/>
              </a:solidFill>
              <a:cs typeface="Arial" charset="0"/>
            </a:endParaRPr>
          </a:p>
        </p:txBody>
      </p:sp>
    </p:spTree>
    <p:extLst>
      <p:ext uri="{BB962C8B-B14F-4D97-AF65-F5344CB8AC3E}">
        <p14:creationId xmlns:p14="http://schemas.microsoft.com/office/powerpoint/2010/main" val="3337958736"/>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7" name="Picture 3"/>
          <p:cNvPicPr>
            <a:picLocks noChangeAspect="1" noChangeArrowheads="1"/>
          </p:cNvPicPr>
          <p:nvPr/>
        </p:nvPicPr>
        <p:blipFill>
          <a:blip r:embed="rId3"/>
          <a:srcRect/>
          <a:stretch>
            <a:fillRect/>
          </a:stretch>
        </p:blipFill>
        <p:spPr bwMode="auto">
          <a:xfrm>
            <a:off x="1870075" y="1417638"/>
            <a:ext cx="5405438" cy="4873625"/>
          </a:xfrm>
          <a:prstGeom prst="rect">
            <a:avLst/>
          </a:prstGeom>
          <a:noFill/>
          <a:ln w="9525">
            <a:noFill/>
            <a:miter lim="800000"/>
            <a:headEnd/>
            <a:tailEnd/>
          </a:ln>
        </p:spPr>
      </p:pic>
      <p:sp>
        <p:nvSpPr>
          <p:cNvPr id="224258" name="Text Box 5"/>
          <p:cNvSpPr txBox="1">
            <a:spLocks noChangeArrowheads="1"/>
          </p:cNvSpPr>
          <p:nvPr/>
        </p:nvSpPr>
        <p:spPr bwMode="auto">
          <a:xfrm>
            <a:off x="1870075" y="6399213"/>
            <a:ext cx="6588125" cy="1587"/>
          </a:xfrm>
          <a:prstGeom prst="rect">
            <a:avLst/>
          </a:prstGeom>
          <a:noFill/>
          <a:ln w="9525">
            <a:noFill/>
            <a:miter lim="800000"/>
            <a:headEnd/>
            <a:tailEnd/>
          </a:ln>
        </p:spPr>
        <p:txBody>
          <a:bodyPr lIns="0" tIns="0" rIns="0" bIns="0">
            <a:spAutoFit/>
          </a:bodyPr>
          <a:lstStyle/>
          <a:p>
            <a:pPr fontAlgn="base">
              <a:lnSpc>
                <a:spcPct val="97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i="1">
                <a:solidFill>
                  <a:srgbClr val="000000"/>
                </a:solidFill>
                <a:latin typeface="Sans Serif"/>
                <a:cs typeface="Arial" charset="0"/>
              </a:rPr>
              <a:t>Jhund, P. S. et al. Circulation 2009;119:515-523</a:t>
            </a:r>
          </a:p>
        </p:txBody>
      </p:sp>
      <p:sp>
        <p:nvSpPr>
          <p:cNvPr id="224259" name="Text Box 6"/>
          <p:cNvSpPr txBox="1">
            <a:spLocks noChangeArrowheads="1"/>
          </p:cNvSpPr>
          <p:nvPr/>
        </p:nvSpPr>
        <p:spPr bwMode="auto">
          <a:xfrm>
            <a:off x="179388" y="358518"/>
            <a:ext cx="8783637" cy="716478"/>
          </a:xfrm>
          <a:prstGeom prst="rect">
            <a:avLst/>
          </a:prstGeom>
          <a:noFill/>
          <a:ln w="9525">
            <a:noFill/>
            <a:miter lim="800000"/>
            <a:headEnd/>
            <a:tailEnd/>
          </a:ln>
        </p:spPr>
        <p:txBody>
          <a:bodyPr lIns="0" tIns="0" rIns="0" bIns="0" anchor="ctr" anchorCtr="1">
            <a:spAutoFit/>
          </a:bodyPr>
          <a:lstStyle/>
          <a:p>
            <a:pPr algn="ctr" fontAlgn="base">
              <a:lnSpc>
                <a:spcPct val="97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dirty="0" err="1" smtClean="0">
                <a:solidFill>
                  <a:srgbClr val="006699"/>
                </a:solidFill>
                <a:latin typeface="Sans Serif"/>
                <a:cs typeface="Arial" charset="0"/>
              </a:rPr>
              <a:t>Prescrizione</a:t>
            </a:r>
            <a:r>
              <a:rPr lang="en-GB" sz="2400" b="1" dirty="0" smtClean="0">
                <a:solidFill>
                  <a:srgbClr val="006699"/>
                </a:solidFill>
                <a:latin typeface="Sans Serif"/>
                <a:cs typeface="Arial" charset="0"/>
              </a:rPr>
              <a:t> di ACE-</a:t>
            </a:r>
            <a:r>
              <a:rPr lang="en-GB" sz="2400" b="1" dirty="0" err="1" smtClean="0">
                <a:solidFill>
                  <a:srgbClr val="006699"/>
                </a:solidFill>
                <a:latin typeface="Sans Serif"/>
                <a:cs typeface="Arial" charset="0"/>
              </a:rPr>
              <a:t>inibitori</a:t>
            </a:r>
            <a:r>
              <a:rPr lang="en-GB" sz="2400" b="1" dirty="0" smtClean="0">
                <a:solidFill>
                  <a:srgbClr val="006699"/>
                </a:solidFill>
                <a:latin typeface="Sans Serif"/>
                <a:cs typeface="Arial" charset="0"/>
              </a:rPr>
              <a:t>, beta-</a:t>
            </a:r>
            <a:r>
              <a:rPr lang="en-GB" sz="2400" b="1" dirty="0" err="1" smtClean="0">
                <a:solidFill>
                  <a:srgbClr val="006699"/>
                </a:solidFill>
                <a:latin typeface="Sans Serif"/>
                <a:cs typeface="Arial" charset="0"/>
              </a:rPr>
              <a:t>bloccanti</a:t>
            </a:r>
            <a:r>
              <a:rPr lang="en-GB" sz="2400" b="1" dirty="0" smtClean="0">
                <a:solidFill>
                  <a:srgbClr val="006699"/>
                </a:solidFill>
                <a:latin typeface="Sans Serif"/>
                <a:cs typeface="Arial" charset="0"/>
              </a:rPr>
              <a:t> e </a:t>
            </a:r>
            <a:r>
              <a:rPr lang="en-GB" sz="2400" b="1" dirty="0" err="1" smtClean="0">
                <a:solidFill>
                  <a:srgbClr val="006699"/>
                </a:solidFill>
                <a:latin typeface="Sans Serif"/>
                <a:cs typeface="Arial" charset="0"/>
              </a:rPr>
              <a:t>spironolattone</a:t>
            </a:r>
            <a:r>
              <a:rPr lang="en-GB" sz="2400" b="1" dirty="0" smtClean="0">
                <a:solidFill>
                  <a:srgbClr val="006699"/>
                </a:solidFill>
                <a:latin typeface="Sans Serif"/>
                <a:cs typeface="Arial" charset="0"/>
              </a:rPr>
              <a:t> </a:t>
            </a:r>
            <a:r>
              <a:rPr lang="en-GB" sz="2400" b="1" dirty="0">
                <a:solidFill>
                  <a:srgbClr val="006699"/>
                </a:solidFill>
                <a:latin typeface="Sans Serif"/>
                <a:cs typeface="Arial" charset="0"/>
              </a:rPr>
              <a:t>in </a:t>
            </a:r>
            <a:r>
              <a:rPr lang="en-GB" sz="2400" b="1" dirty="0" err="1" smtClean="0">
                <a:solidFill>
                  <a:srgbClr val="006699"/>
                </a:solidFill>
                <a:latin typeface="Sans Serif"/>
                <a:cs typeface="Arial" charset="0"/>
              </a:rPr>
              <a:t>pazienti</a:t>
            </a:r>
            <a:r>
              <a:rPr lang="en-GB" sz="2400" b="1" dirty="0" smtClean="0">
                <a:solidFill>
                  <a:srgbClr val="006699"/>
                </a:solidFill>
                <a:latin typeface="Sans Serif"/>
                <a:cs typeface="Arial" charset="0"/>
              </a:rPr>
              <a:t> con HF di primo </a:t>
            </a:r>
            <a:r>
              <a:rPr lang="en-GB" sz="2400" b="1" dirty="0" err="1" smtClean="0">
                <a:solidFill>
                  <a:srgbClr val="006699"/>
                </a:solidFill>
                <a:latin typeface="Sans Serif"/>
                <a:cs typeface="Arial" charset="0"/>
              </a:rPr>
              <a:t>riscontro</a:t>
            </a:r>
            <a:endParaRPr lang="en-GB" sz="2400" b="1" dirty="0">
              <a:solidFill>
                <a:srgbClr val="006699"/>
              </a:solidFill>
              <a:latin typeface="Sans Serif"/>
              <a:cs typeface="Arial" charset="0"/>
            </a:endParaRPr>
          </a:p>
        </p:txBody>
      </p:sp>
    </p:spTree>
    <p:extLst>
      <p:ext uri="{BB962C8B-B14F-4D97-AF65-F5344CB8AC3E}">
        <p14:creationId xmlns:p14="http://schemas.microsoft.com/office/powerpoint/2010/main" val="2405364139"/>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09" name="Picture 3"/>
          <p:cNvPicPr>
            <a:picLocks noChangeAspect="1" noChangeArrowheads="1"/>
          </p:cNvPicPr>
          <p:nvPr/>
        </p:nvPicPr>
        <p:blipFill>
          <a:blip r:embed="rId3"/>
          <a:srcRect/>
          <a:stretch>
            <a:fillRect/>
          </a:stretch>
        </p:blipFill>
        <p:spPr bwMode="auto">
          <a:xfrm>
            <a:off x="1277938" y="1411288"/>
            <a:ext cx="6588125" cy="4037012"/>
          </a:xfrm>
          <a:prstGeom prst="rect">
            <a:avLst/>
          </a:prstGeom>
          <a:noFill/>
          <a:ln w="9525">
            <a:noFill/>
            <a:miter lim="800000"/>
            <a:headEnd/>
            <a:tailEnd/>
          </a:ln>
        </p:spPr>
      </p:pic>
      <p:sp>
        <p:nvSpPr>
          <p:cNvPr id="222210" name="Text Box 5"/>
          <p:cNvSpPr txBox="1">
            <a:spLocks noChangeArrowheads="1"/>
          </p:cNvSpPr>
          <p:nvPr/>
        </p:nvSpPr>
        <p:spPr bwMode="auto">
          <a:xfrm>
            <a:off x="1277938" y="5556250"/>
            <a:ext cx="6588125" cy="1588"/>
          </a:xfrm>
          <a:prstGeom prst="rect">
            <a:avLst/>
          </a:prstGeom>
          <a:noFill/>
          <a:ln w="9525">
            <a:noFill/>
            <a:miter lim="800000"/>
            <a:headEnd/>
            <a:tailEnd/>
          </a:ln>
        </p:spPr>
        <p:txBody>
          <a:bodyPr lIns="0" tIns="0" rIns="0" bIns="0">
            <a:spAutoFit/>
          </a:bodyPr>
          <a:lstStyle/>
          <a:p>
            <a:pPr fontAlgn="base">
              <a:lnSpc>
                <a:spcPct val="97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i="1">
                <a:solidFill>
                  <a:srgbClr val="000000"/>
                </a:solidFill>
                <a:latin typeface="Sans Serif"/>
                <a:cs typeface="Arial" charset="0"/>
              </a:rPr>
              <a:t>Jhund, P. S. et al. Circulation 2009;119:515-523</a:t>
            </a:r>
          </a:p>
        </p:txBody>
      </p:sp>
      <p:sp>
        <p:nvSpPr>
          <p:cNvPr id="222211" name="Text Box 6"/>
          <p:cNvSpPr txBox="1">
            <a:spLocks noChangeArrowheads="1"/>
          </p:cNvSpPr>
          <p:nvPr/>
        </p:nvSpPr>
        <p:spPr bwMode="auto">
          <a:xfrm>
            <a:off x="179388" y="179130"/>
            <a:ext cx="8783637" cy="716478"/>
          </a:xfrm>
          <a:prstGeom prst="rect">
            <a:avLst/>
          </a:prstGeom>
          <a:noFill/>
          <a:ln w="9525">
            <a:noFill/>
            <a:miter lim="800000"/>
            <a:headEnd/>
            <a:tailEnd/>
          </a:ln>
        </p:spPr>
        <p:txBody>
          <a:bodyPr lIns="0" tIns="0" rIns="0" bIns="0" anchor="ctr" anchorCtr="1">
            <a:spAutoFit/>
          </a:bodyPr>
          <a:lstStyle/>
          <a:p>
            <a:pPr algn="ctr" fontAlgn="base">
              <a:lnSpc>
                <a:spcPct val="97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1" dirty="0">
                <a:solidFill>
                  <a:srgbClr val="006699"/>
                </a:solidFill>
                <a:latin typeface="Sans Serif"/>
                <a:cs typeface="Arial" charset="0"/>
              </a:rPr>
              <a:t>Trends </a:t>
            </a:r>
            <a:r>
              <a:rPr lang="en-GB" sz="2400" b="1" dirty="0" smtClean="0">
                <a:solidFill>
                  <a:srgbClr val="006699"/>
                </a:solidFill>
                <a:latin typeface="Sans Serif"/>
                <a:cs typeface="Arial" charset="0"/>
              </a:rPr>
              <a:t>di </a:t>
            </a:r>
            <a:r>
              <a:rPr lang="en-GB" sz="2400" b="1" dirty="0" err="1" smtClean="0">
                <a:solidFill>
                  <a:srgbClr val="006699"/>
                </a:solidFill>
                <a:latin typeface="Sans Serif"/>
                <a:cs typeface="Arial" charset="0"/>
              </a:rPr>
              <a:t>sopravvivenza</a:t>
            </a:r>
            <a:r>
              <a:rPr lang="en-GB" sz="2400" b="1" dirty="0" smtClean="0">
                <a:solidFill>
                  <a:srgbClr val="006699"/>
                </a:solidFill>
                <a:latin typeface="Sans Serif"/>
                <a:cs typeface="Arial" charset="0"/>
              </a:rPr>
              <a:t>  </a:t>
            </a:r>
            <a:r>
              <a:rPr lang="en-GB" sz="2400" b="1" dirty="0">
                <a:solidFill>
                  <a:srgbClr val="006699"/>
                </a:solidFill>
                <a:latin typeface="Sans Serif"/>
                <a:cs typeface="Arial" charset="0"/>
              </a:rPr>
              <a:t>(</a:t>
            </a:r>
            <a:r>
              <a:rPr lang="en-GB" sz="2400" b="1" dirty="0" err="1" smtClean="0">
                <a:solidFill>
                  <a:srgbClr val="006699"/>
                </a:solidFill>
                <a:latin typeface="Sans Serif"/>
                <a:cs typeface="Arial" charset="0"/>
              </a:rPr>
              <a:t>esclusa</a:t>
            </a:r>
            <a:r>
              <a:rPr lang="en-GB" sz="2400" b="1" dirty="0" smtClean="0">
                <a:solidFill>
                  <a:srgbClr val="006699"/>
                </a:solidFill>
                <a:latin typeface="Sans Serif"/>
                <a:cs typeface="Arial" charset="0"/>
              </a:rPr>
              <a:t> la </a:t>
            </a:r>
            <a:r>
              <a:rPr lang="en-GB" sz="2400" b="1" dirty="0" err="1" smtClean="0">
                <a:solidFill>
                  <a:srgbClr val="006699"/>
                </a:solidFill>
                <a:latin typeface="Sans Serif"/>
                <a:cs typeface="Arial" charset="0"/>
              </a:rPr>
              <a:t>mortalità</a:t>
            </a:r>
            <a:r>
              <a:rPr lang="en-GB" sz="2400" b="1" dirty="0" smtClean="0">
                <a:solidFill>
                  <a:srgbClr val="006699"/>
                </a:solidFill>
                <a:latin typeface="Sans Serif"/>
                <a:cs typeface="Arial" charset="0"/>
              </a:rPr>
              <a:t> </a:t>
            </a:r>
            <a:r>
              <a:rPr lang="en-GB" sz="2400" b="1" dirty="0" err="1" smtClean="0">
                <a:solidFill>
                  <a:srgbClr val="006699"/>
                </a:solidFill>
                <a:latin typeface="Sans Serif"/>
                <a:cs typeface="Arial" charset="0"/>
              </a:rPr>
              <a:t>entro</a:t>
            </a:r>
            <a:r>
              <a:rPr lang="en-GB" sz="2400" b="1" dirty="0" smtClean="0">
                <a:solidFill>
                  <a:srgbClr val="006699"/>
                </a:solidFill>
                <a:latin typeface="Sans Serif"/>
                <a:cs typeface="Arial" charset="0"/>
              </a:rPr>
              <a:t> 30 </a:t>
            </a:r>
            <a:r>
              <a:rPr lang="en-GB" sz="2400" b="1" dirty="0" err="1" smtClean="0">
                <a:solidFill>
                  <a:srgbClr val="006699"/>
                </a:solidFill>
                <a:latin typeface="Sans Serif"/>
                <a:cs typeface="Arial" charset="0"/>
              </a:rPr>
              <a:t>giorni</a:t>
            </a:r>
            <a:r>
              <a:rPr lang="en-GB" sz="2400" b="1" dirty="0" smtClean="0">
                <a:solidFill>
                  <a:srgbClr val="006699"/>
                </a:solidFill>
                <a:latin typeface="Sans Serif"/>
                <a:cs typeface="Arial" charset="0"/>
              </a:rPr>
              <a:t>) in </a:t>
            </a:r>
            <a:r>
              <a:rPr lang="en-GB" sz="2400" b="1" dirty="0" err="1" smtClean="0">
                <a:solidFill>
                  <a:srgbClr val="006699"/>
                </a:solidFill>
                <a:latin typeface="Sans Serif"/>
                <a:cs typeface="Arial" charset="0"/>
              </a:rPr>
              <a:t>relazione</a:t>
            </a:r>
            <a:r>
              <a:rPr lang="en-GB" sz="2400" b="1" dirty="0" smtClean="0">
                <a:solidFill>
                  <a:srgbClr val="006699"/>
                </a:solidFill>
                <a:latin typeface="Sans Serif"/>
                <a:cs typeface="Arial" charset="0"/>
              </a:rPr>
              <a:t> a </a:t>
            </a:r>
            <a:r>
              <a:rPr lang="en-GB" sz="2400" b="1" dirty="0" err="1" smtClean="0">
                <a:solidFill>
                  <a:srgbClr val="006699"/>
                </a:solidFill>
                <a:latin typeface="Sans Serif"/>
                <a:cs typeface="Arial" charset="0"/>
              </a:rPr>
              <a:t>sesso</a:t>
            </a:r>
            <a:r>
              <a:rPr lang="en-GB" sz="2400" b="1" dirty="0" smtClean="0">
                <a:solidFill>
                  <a:srgbClr val="006699"/>
                </a:solidFill>
                <a:latin typeface="Sans Serif"/>
                <a:cs typeface="Arial" charset="0"/>
              </a:rPr>
              <a:t> e anno di </a:t>
            </a:r>
            <a:r>
              <a:rPr lang="en-GB" sz="2400" b="1" dirty="0" err="1" smtClean="0">
                <a:solidFill>
                  <a:srgbClr val="006699"/>
                </a:solidFill>
                <a:latin typeface="Sans Serif"/>
                <a:cs typeface="Arial" charset="0"/>
              </a:rPr>
              <a:t>ricovero</a:t>
            </a:r>
            <a:endParaRPr lang="en-GB" sz="2400" b="1" dirty="0">
              <a:solidFill>
                <a:srgbClr val="006699"/>
              </a:solidFill>
              <a:latin typeface="Sans Serif"/>
              <a:cs typeface="Arial" charset="0"/>
            </a:endParaRPr>
          </a:p>
        </p:txBody>
      </p:sp>
    </p:spTree>
    <p:extLst>
      <p:ext uri="{BB962C8B-B14F-4D97-AF65-F5344CB8AC3E}">
        <p14:creationId xmlns:p14="http://schemas.microsoft.com/office/powerpoint/2010/main" val="1204036820"/>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1" name="Picture 3"/>
          <p:cNvPicPr>
            <a:picLocks noChangeAspect="1" noChangeArrowheads="1"/>
          </p:cNvPicPr>
          <p:nvPr/>
        </p:nvPicPr>
        <p:blipFill>
          <a:blip r:embed="rId2"/>
          <a:srcRect l="50000" t="49442"/>
          <a:stretch>
            <a:fillRect/>
          </a:stretch>
        </p:blipFill>
        <p:spPr bwMode="auto">
          <a:xfrm>
            <a:off x="762000" y="990600"/>
            <a:ext cx="7577138" cy="5170488"/>
          </a:xfrm>
          <a:prstGeom prst="rect">
            <a:avLst/>
          </a:prstGeom>
          <a:noFill/>
          <a:ln w="9525">
            <a:noFill/>
            <a:round/>
            <a:headEnd/>
            <a:tailEnd/>
          </a:ln>
        </p:spPr>
      </p:pic>
      <p:sp>
        <p:nvSpPr>
          <p:cNvPr id="230402" name="Titolo 4"/>
          <p:cNvSpPr>
            <a:spLocks noGrp="1"/>
          </p:cNvSpPr>
          <p:nvPr>
            <p:ph type="title"/>
          </p:nvPr>
        </p:nvSpPr>
        <p:spPr>
          <a:xfrm>
            <a:off x="685800" y="152400"/>
            <a:ext cx="7772400" cy="1143000"/>
          </a:xfrm>
        </p:spPr>
        <p:txBody>
          <a:bodyPr/>
          <a:lstStyle/>
          <a:p>
            <a:r>
              <a:rPr lang="it-IT" dirty="0" smtClean="0">
                <a:solidFill>
                  <a:srgbClr val="006699"/>
                </a:solidFill>
              </a:rPr>
              <a:t>Sopravvivenza dopo la prima ospedalizzazione per scompenso cardiaco in Svezia</a:t>
            </a:r>
          </a:p>
        </p:txBody>
      </p:sp>
      <p:sp>
        <p:nvSpPr>
          <p:cNvPr id="230403" name="CasellaDiTesto 5"/>
          <p:cNvSpPr txBox="1">
            <a:spLocks noChangeArrowheads="1"/>
          </p:cNvSpPr>
          <p:nvPr/>
        </p:nvSpPr>
        <p:spPr bwMode="auto">
          <a:xfrm>
            <a:off x="2193925" y="6435725"/>
            <a:ext cx="4727575" cy="338138"/>
          </a:xfrm>
          <a:prstGeom prst="rect">
            <a:avLst/>
          </a:prstGeom>
          <a:noFill/>
          <a:ln w="9525">
            <a:noFill/>
            <a:miter lim="800000"/>
            <a:headEnd/>
            <a:tailEnd/>
          </a:ln>
        </p:spPr>
        <p:txBody>
          <a:bodyPr wrap="none">
            <a:spAutoFit/>
          </a:bodyPr>
          <a:lstStyle/>
          <a:p>
            <a:pPr fontAlgn="base">
              <a:spcBef>
                <a:spcPct val="0"/>
              </a:spcBef>
              <a:spcAft>
                <a:spcPct val="0"/>
              </a:spcAft>
            </a:pPr>
            <a:r>
              <a:rPr lang="it-IT" sz="1600">
                <a:solidFill>
                  <a:srgbClr val="000000"/>
                </a:solidFill>
                <a:cs typeface="Arial" charset="0"/>
              </a:rPr>
              <a:t>Barasa et al. </a:t>
            </a:r>
            <a:r>
              <a:rPr lang="en-US" sz="1600">
                <a:solidFill>
                  <a:srgbClr val="000000"/>
                </a:solidFill>
                <a:cs typeface="Arial" charset="0"/>
              </a:rPr>
              <a:t>Eur Heart J. 2014 Jan;35(1):25-32.</a:t>
            </a:r>
            <a:endParaRPr lang="it-IT" sz="1600">
              <a:solidFill>
                <a:srgbClr val="000000"/>
              </a:solidFill>
              <a:cs typeface="Arial" charset="0"/>
            </a:endParaRPr>
          </a:p>
        </p:txBody>
      </p:sp>
    </p:spTree>
    <p:extLst>
      <p:ext uri="{BB962C8B-B14F-4D97-AF65-F5344CB8AC3E}">
        <p14:creationId xmlns:p14="http://schemas.microsoft.com/office/powerpoint/2010/main" val="401632497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Titolo 1"/>
          <p:cNvSpPr>
            <a:spLocks noGrp="1"/>
          </p:cNvSpPr>
          <p:nvPr>
            <p:ph type="title"/>
          </p:nvPr>
        </p:nvSpPr>
        <p:spPr/>
        <p:txBody>
          <a:bodyPr/>
          <a:lstStyle/>
          <a:p>
            <a:r>
              <a:rPr lang="it-IT" smtClean="0">
                <a:solidFill>
                  <a:srgbClr val="006699"/>
                </a:solidFill>
              </a:rPr>
              <a:t>Epidemiologia dello scompenso cardiaco</a:t>
            </a:r>
          </a:p>
        </p:txBody>
      </p:sp>
      <p:sp>
        <p:nvSpPr>
          <p:cNvPr id="231426" name="Segnaposto contenuto 2"/>
          <p:cNvSpPr>
            <a:spLocks noGrp="1"/>
          </p:cNvSpPr>
          <p:nvPr>
            <p:ph idx="1"/>
          </p:nvPr>
        </p:nvSpPr>
        <p:spPr/>
        <p:txBody>
          <a:bodyPr/>
          <a:lstStyle/>
          <a:p>
            <a:pPr>
              <a:buClr>
                <a:srgbClr val="006699"/>
              </a:buClr>
            </a:pPr>
            <a:r>
              <a:rPr lang="it-IT" dirty="0" smtClean="0"/>
              <a:t>Aumento di prevalenza ed incidenza</a:t>
            </a:r>
          </a:p>
          <a:p>
            <a:pPr lvl="1">
              <a:buClr>
                <a:srgbClr val="006699"/>
              </a:buClr>
            </a:pPr>
            <a:r>
              <a:rPr lang="it-IT" dirty="0" smtClean="0"/>
              <a:t>Invecchiamento della popolazione generale</a:t>
            </a:r>
          </a:p>
          <a:p>
            <a:pPr lvl="1">
              <a:buClr>
                <a:srgbClr val="006699"/>
              </a:buClr>
            </a:pPr>
            <a:r>
              <a:rPr lang="it-IT" dirty="0" smtClean="0"/>
              <a:t>Miglioramento delle cure delle cardiopatie acute</a:t>
            </a:r>
          </a:p>
          <a:p>
            <a:pPr lvl="1">
              <a:buClr>
                <a:srgbClr val="006699"/>
              </a:buClr>
            </a:pPr>
            <a:r>
              <a:rPr lang="it-IT" dirty="0" smtClean="0">
                <a:solidFill>
                  <a:srgbClr val="000000"/>
                </a:solidFill>
              </a:rPr>
              <a:t>Incremento </a:t>
            </a:r>
            <a:r>
              <a:rPr lang="it-IT" dirty="0">
                <a:solidFill>
                  <a:srgbClr val="000000"/>
                </a:solidFill>
              </a:rPr>
              <a:t>delle diagnosi precoci di disfunzione ventricolare sinistra asintomatica</a:t>
            </a:r>
          </a:p>
          <a:p>
            <a:pPr lvl="1">
              <a:buClr>
                <a:srgbClr val="006699"/>
              </a:buClr>
            </a:pPr>
            <a:endParaRPr lang="it-IT" dirty="0" smtClean="0"/>
          </a:p>
          <a:p>
            <a:pPr>
              <a:spcBef>
                <a:spcPts val="1800"/>
              </a:spcBef>
              <a:buClr>
                <a:srgbClr val="006699"/>
              </a:buClr>
            </a:pPr>
            <a:r>
              <a:rPr lang="it-IT" dirty="0" smtClean="0"/>
              <a:t>Riduzione della mortalità e delle </a:t>
            </a:r>
            <a:r>
              <a:rPr lang="it-IT" dirty="0" err="1" smtClean="0"/>
              <a:t>riospedalizzazioni</a:t>
            </a:r>
            <a:endParaRPr lang="it-IT" dirty="0" smtClean="0"/>
          </a:p>
          <a:p>
            <a:pPr lvl="1">
              <a:buClr>
                <a:srgbClr val="006699"/>
              </a:buClr>
            </a:pPr>
            <a:r>
              <a:rPr lang="it-IT" dirty="0" smtClean="0"/>
              <a:t>Utilizzo delle terapie basate sull’evidenza</a:t>
            </a:r>
          </a:p>
        </p:txBody>
      </p:sp>
      <p:cxnSp>
        <p:nvCxnSpPr>
          <p:cNvPr id="231427" name="Connettore 1 4"/>
          <p:cNvCxnSpPr>
            <a:cxnSpLocks noChangeShapeType="1"/>
          </p:cNvCxnSpPr>
          <p:nvPr/>
        </p:nvCxnSpPr>
        <p:spPr bwMode="auto">
          <a:xfrm>
            <a:off x="609600" y="1600200"/>
            <a:ext cx="7848600" cy="0"/>
          </a:xfrm>
          <a:prstGeom prst="line">
            <a:avLst/>
          </a:prstGeom>
          <a:noFill/>
          <a:ln w="28575" algn="ctr">
            <a:solidFill>
              <a:srgbClr val="006699"/>
            </a:solidFill>
            <a:round/>
            <a:headEnd/>
            <a:tailEnd/>
          </a:ln>
        </p:spPr>
      </p:cxnSp>
    </p:spTree>
    <p:extLst>
      <p:ext uri="{BB962C8B-B14F-4D97-AF65-F5344CB8AC3E}">
        <p14:creationId xmlns:p14="http://schemas.microsoft.com/office/powerpoint/2010/main" val="390585338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Titolo 1"/>
          <p:cNvSpPr>
            <a:spLocks noGrp="1"/>
          </p:cNvSpPr>
          <p:nvPr>
            <p:ph type="title"/>
          </p:nvPr>
        </p:nvSpPr>
        <p:spPr>
          <a:xfrm>
            <a:off x="685800" y="0"/>
            <a:ext cx="7772400" cy="1412776"/>
          </a:xfrm>
        </p:spPr>
        <p:txBody>
          <a:bodyPr/>
          <a:lstStyle/>
          <a:p>
            <a:r>
              <a:rPr lang="it-IT" dirty="0" smtClean="0">
                <a:solidFill>
                  <a:srgbClr val="006699"/>
                </a:solidFill>
              </a:rPr>
              <a:t>Epidemiologia dello scompenso cardiaco</a:t>
            </a:r>
          </a:p>
        </p:txBody>
      </p:sp>
      <p:sp>
        <p:nvSpPr>
          <p:cNvPr id="232450" name="Segnaposto contenuto 2"/>
          <p:cNvSpPr>
            <a:spLocks noGrp="1"/>
          </p:cNvSpPr>
          <p:nvPr>
            <p:ph idx="1"/>
          </p:nvPr>
        </p:nvSpPr>
        <p:spPr>
          <a:xfrm>
            <a:off x="725737" y="1124744"/>
            <a:ext cx="7772400" cy="4546848"/>
          </a:xfrm>
        </p:spPr>
        <p:txBody>
          <a:bodyPr/>
          <a:lstStyle/>
          <a:p>
            <a:pPr>
              <a:buClr>
                <a:srgbClr val="006699"/>
              </a:buClr>
            </a:pPr>
            <a:r>
              <a:rPr lang="it-IT" dirty="0" smtClean="0"/>
              <a:t>Aumento di prevalenza ed incidenza</a:t>
            </a:r>
          </a:p>
          <a:p>
            <a:pPr lvl="1">
              <a:buClr>
                <a:srgbClr val="006699"/>
              </a:buClr>
            </a:pPr>
            <a:r>
              <a:rPr lang="it-IT" dirty="0" smtClean="0"/>
              <a:t>Invecchiamento della popolazione generale</a:t>
            </a:r>
          </a:p>
          <a:p>
            <a:pPr lvl="1">
              <a:buClr>
                <a:srgbClr val="006699"/>
              </a:buClr>
            </a:pPr>
            <a:r>
              <a:rPr lang="it-IT" dirty="0" smtClean="0"/>
              <a:t>Miglioramento delle cure delle cardiopatie acute</a:t>
            </a:r>
          </a:p>
          <a:p>
            <a:pPr lvl="1">
              <a:buClr>
                <a:srgbClr val="006699"/>
              </a:buClr>
            </a:pPr>
            <a:r>
              <a:rPr lang="it-IT" dirty="0" smtClean="0"/>
              <a:t>Incremento delle diagnosi precoci di disfunzione ventricolare sinistra asintomatica</a:t>
            </a:r>
          </a:p>
          <a:p>
            <a:pPr>
              <a:spcBef>
                <a:spcPts val="1800"/>
              </a:spcBef>
              <a:buClr>
                <a:srgbClr val="006699"/>
              </a:buClr>
            </a:pPr>
            <a:r>
              <a:rPr lang="it-IT" dirty="0" smtClean="0"/>
              <a:t>Riduzione della mortalità e delle </a:t>
            </a:r>
            <a:r>
              <a:rPr lang="it-IT" dirty="0" err="1" smtClean="0"/>
              <a:t>riospedalizzazioni</a:t>
            </a:r>
            <a:endParaRPr lang="it-IT" dirty="0" smtClean="0"/>
          </a:p>
          <a:p>
            <a:pPr lvl="1">
              <a:buClr>
                <a:srgbClr val="006699"/>
              </a:buClr>
            </a:pPr>
            <a:r>
              <a:rPr lang="it-IT" dirty="0" smtClean="0"/>
              <a:t>Utilizzo delle terapie basate sull’evidenza</a:t>
            </a:r>
          </a:p>
          <a:p>
            <a:pPr>
              <a:spcBef>
                <a:spcPts val="1800"/>
              </a:spcBef>
              <a:buClr>
                <a:srgbClr val="006699"/>
              </a:buClr>
            </a:pPr>
            <a:r>
              <a:rPr lang="it-IT" dirty="0" smtClean="0"/>
              <a:t>Problemi ancora aperti</a:t>
            </a:r>
          </a:p>
          <a:p>
            <a:pPr lvl="1">
              <a:buClr>
                <a:srgbClr val="006699"/>
              </a:buClr>
            </a:pPr>
            <a:r>
              <a:rPr lang="it-IT" dirty="0" smtClean="0"/>
              <a:t>Scompenso cardiaco a frazione d’eiezione conservata</a:t>
            </a:r>
          </a:p>
          <a:p>
            <a:pPr lvl="1">
              <a:spcBef>
                <a:spcPts val="600"/>
              </a:spcBef>
              <a:buClr>
                <a:srgbClr val="006699"/>
              </a:buClr>
            </a:pPr>
            <a:r>
              <a:rPr lang="it-IT" dirty="0" smtClean="0"/>
              <a:t>Paziente ospedalizzato o recentemente ospedalizzato</a:t>
            </a:r>
          </a:p>
          <a:p>
            <a:pPr lvl="1">
              <a:spcBef>
                <a:spcPts val="600"/>
              </a:spcBef>
              <a:buClr>
                <a:srgbClr val="006699"/>
              </a:buClr>
            </a:pPr>
            <a:r>
              <a:rPr lang="it-IT" dirty="0" smtClean="0"/>
              <a:t>Le </a:t>
            </a:r>
            <a:r>
              <a:rPr lang="it-IT" dirty="0" err="1" smtClean="0"/>
              <a:t>comorbilità</a:t>
            </a:r>
            <a:endParaRPr lang="it-IT" dirty="0" smtClean="0"/>
          </a:p>
        </p:txBody>
      </p:sp>
      <p:cxnSp>
        <p:nvCxnSpPr>
          <p:cNvPr id="232451" name="Connettore 1 4"/>
          <p:cNvCxnSpPr>
            <a:cxnSpLocks noChangeShapeType="1"/>
          </p:cNvCxnSpPr>
          <p:nvPr/>
        </p:nvCxnSpPr>
        <p:spPr bwMode="auto">
          <a:xfrm>
            <a:off x="593534" y="980728"/>
            <a:ext cx="7848600" cy="0"/>
          </a:xfrm>
          <a:prstGeom prst="line">
            <a:avLst/>
          </a:prstGeom>
          <a:noFill/>
          <a:ln w="28575" algn="ctr">
            <a:solidFill>
              <a:srgbClr val="006699"/>
            </a:solidFill>
            <a:round/>
            <a:headEnd/>
            <a:tailEnd/>
          </a:ln>
        </p:spPr>
      </p:cxnSp>
    </p:spTree>
    <p:extLst>
      <p:ext uri="{BB962C8B-B14F-4D97-AF65-F5344CB8AC3E}">
        <p14:creationId xmlns:p14="http://schemas.microsoft.com/office/powerpoint/2010/main" val="415943122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http://spazioinwind.libero.it/claudioitaliano/ortopnoico.JPG"/>
          <p:cNvPicPr>
            <a:picLocks noChangeAspect="1" noChangeArrowheads="1"/>
          </p:cNvPicPr>
          <p:nvPr/>
        </p:nvPicPr>
        <p:blipFill>
          <a:blip r:embed="rId2" cstate="print"/>
          <a:srcRect/>
          <a:stretch>
            <a:fillRect/>
          </a:stretch>
        </p:blipFill>
        <p:spPr bwMode="auto">
          <a:xfrm>
            <a:off x="611560" y="1700808"/>
            <a:ext cx="3409950" cy="4552950"/>
          </a:xfrm>
          <a:prstGeom prst="rect">
            <a:avLst/>
          </a:prstGeom>
          <a:noFill/>
        </p:spPr>
      </p:pic>
      <p:sp>
        <p:nvSpPr>
          <p:cNvPr id="3" name="Titolo 2"/>
          <p:cNvSpPr>
            <a:spLocks noGrp="1"/>
          </p:cNvSpPr>
          <p:nvPr>
            <p:ph type="title"/>
          </p:nvPr>
        </p:nvSpPr>
        <p:spPr>
          <a:xfrm>
            <a:off x="1475656" y="620688"/>
            <a:ext cx="5976664" cy="521737"/>
          </a:xfrm>
          <a:solidFill>
            <a:srgbClr val="000066"/>
          </a:solidFill>
          <a:scene3d>
            <a:camera prst="orthographicFront"/>
            <a:lightRig rig="threePt" dir="t"/>
          </a:scene3d>
          <a:sp3d>
            <a:bevelT/>
          </a:sp3d>
        </p:spPr>
        <p:txBody>
          <a:bodyPr>
            <a:normAutofit fontScale="90000"/>
          </a:bodyPr>
          <a:lstStyle/>
          <a:p>
            <a:pPr algn="ctr"/>
            <a:r>
              <a:rPr lang="it-IT" b="1" dirty="0" smtClean="0">
                <a:solidFill>
                  <a:srgbClr val="FFFF00"/>
                </a:solidFill>
              </a:rPr>
              <a:t>Scompenso cardiaco cronico</a:t>
            </a:r>
            <a:endParaRPr lang="it-IT" b="1" dirty="0">
              <a:solidFill>
                <a:srgbClr val="FFFF00"/>
              </a:solidFill>
            </a:endParaRPr>
          </a:p>
        </p:txBody>
      </p:sp>
      <p:sp>
        <p:nvSpPr>
          <p:cNvPr id="5" name="Segnaposto testo 4"/>
          <p:cNvSpPr>
            <a:spLocks noGrp="1"/>
          </p:cNvSpPr>
          <p:nvPr>
            <p:ph type="body" sz="half" idx="2"/>
          </p:nvPr>
        </p:nvSpPr>
        <p:spPr>
          <a:xfrm>
            <a:off x="4355976" y="2708920"/>
            <a:ext cx="4038600" cy="2736304"/>
          </a:xfrm>
          <a:solidFill>
            <a:srgbClr val="000066"/>
          </a:solidFill>
          <a:scene3d>
            <a:camera prst="orthographicFront"/>
            <a:lightRig rig="threePt" dir="t"/>
          </a:scene3d>
          <a:sp3d>
            <a:bevelT/>
          </a:sp3d>
        </p:spPr>
        <p:txBody>
          <a:bodyPr/>
          <a:lstStyle/>
          <a:p>
            <a:pPr>
              <a:buNone/>
            </a:pPr>
            <a:r>
              <a:rPr lang="it-IT" sz="2000" b="1" dirty="0" smtClean="0">
                <a:solidFill>
                  <a:schemeClr val="bg1"/>
                </a:solidFill>
                <a:latin typeface="Arial" pitchFamily="34" charset="0"/>
                <a:cs typeface="Arial" pitchFamily="34" charset="0"/>
              </a:rPr>
              <a:t>E’ una patologia:</a:t>
            </a:r>
          </a:p>
          <a:p>
            <a:r>
              <a:rPr lang="it-IT" sz="2000" b="1" dirty="0" smtClean="0">
                <a:solidFill>
                  <a:srgbClr val="FFFF00"/>
                </a:solidFill>
                <a:latin typeface="Arial" pitchFamily="34" charset="0"/>
                <a:cs typeface="Arial" pitchFamily="34" charset="0"/>
              </a:rPr>
              <a:t>Comune</a:t>
            </a:r>
            <a:r>
              <a:rPr lang="it-IT" sz="2000" dirty="0" smtClean="0">
                <a:solidFill>
                  <a:schemeClr val="bg1"/>
                </a:solidFill>
                <a:latin typeface="Arial" pitchFamily="34" charset="0"/>
                <a:cs typeface="Arial" pitchFamily="34" charset="0"/>
              </a:rPr>
              <a:t>: 2% della popolazione</a:t>
            </a:r>
          </a:p>
          <a:p>
            <a:r>
              <a:rPr lang="it-IT" sz="2000" b="1" dirty="0" smtClean="0">
                <a:solidFill>
                  <a:srgbClr val="FFFF00"/>
                </a:solidFill>
                <a:latin typeface="Arial" pitchFamily="34" charset="0"/>
                <a:cs typeface="Arial" pitchFamily="34" charset="0"/>
              </a:rPr>
              <a:t>Pericolosa</a:t>
            </a:r>
            <a:r>
              <a:rPr lang="it-IT" sz="2000" dirty="0" smtClean="0">
                <a:solidFill>
                  <a:schemeClr val="bg1"/>
                </a:solidFill>
                <a:latin typeface="Arial" pitchFamily="34" charset="0"/>
                <a:cs typeface="Arial" pitchFamily="34" charset="0"/>
              </a:rPr>
              <a:t>: elevata mortalità</a:t>
            </a:r>
          </a:p>
          <a:p>
            <a:r>
              <a:rPr lang="it-IT" sz="2000" b="1" dirty="0" smtClean="0">
                <a:solidFill>
                  <a:srgbClr val="FFFF00"/>
                </a:solidFill>
                <a:latin typeface="Arial" pitchFamily="34" charset="0"/>
                <a:cs typeface="Arial" pitchFamily="34" charset="0"/>
              </a:rPr>
              <a:t>Invalidante</a:t>
            </a:r>
            <a:r>
              <a:rPr lang="it-IT" sz="2000" dirty="0" smtClean="0">
                <a:solidFill>
                  <a:schemeClr val="bg1"/>
                </a:solidFill>
                <a:latin typeface="Arial" pitchFamily="34" charset="0"/>
                <a:cs typeface="Arial" pitchFamily="34" charset="0"/>
              </a:rPr>
              <a:t>: elevata morbilità</a:t>
            </a:r>
          </a:p>
          <a:p>
            <a:r>
              <a:rPr lang="it-IT" sz="2000" b="1" dirty="0" smtClean="0">
                <a:solidFill>
                  <a:srgbClr val="FFFF00"/>
                </a:solidFill>
                <a:latin typeface="Arial" pitchFamily="34" charset="0"/>
                <a:cs typeface="Arial" pitchFamily="34" charset="0"/>
              </a:rPr>
              <a:t>Costosa</a:t>
            </a:r>
            <a:r>
              <a:rPr lang="it-IT" sz="2000" dirty="0" smtClean="0">
                <a:solidFill>
                  <a:schemeClr val="bg1"/>
                </a:solidFill>
                <a:latin typeface="Arial" pitchFamily="34" charset="0"/>
                <a:cs typeface="Arial" pitchFamily="34" charset="0"/>
              </a:rPr>
              <a:t>: 2% spesa sanitaria</a:t>
            </a:r>
          </a:p>
          <a:p>
            <a:r>
              <a:rPr lang="it-IT" sz="2000" b="1" dirty="0" smtClean="0">
                <a:solidFill>
                  <a:srgbClr val="FFFF00"/>
                </a:solidFill>
                <a:latin typeface="Arial" pitchFamily="34" charset="0"/>
                <a:cs typeface="Arial" pitchFamily="34" charset="0"/>
              </a:rPr>
              <a:t>Trattabile</a:t>
            </a:r>
            <a:r>
              <a:rPr lang="it-IT" sz="2000" dirty="0" smtClean="0">
                <a:solidFill>
                  <a:schemeClr val="bg1"/>
                </a:solidFill>
                <a:latin typeface="Arial" pitchFamily="34" charset="0"/>
                <a:cs typeface="Arial" pitchFamily="34" charset="0"/>
              </a:rPr>
              <a:t>: con terapie efficaci</a:t>
            </a:r>
            <a:endParaRPr lang="it-IT"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376108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325438" y="381000"/>
            <a:ext cx="8494712" cy="836613"/>
          </a:xfrm>
          <a:prstGeom prst="rect">
            <a:avLst/>
          </a:prstGeom>
          <a:noFill/>
          <a:ln>
            <a:noFill/>
          </a:ln>
          <a:extLst/>
        </p:spPr>
        <p:txBody>
          <a:bodyPr lIns="0" tIns="0" rIns="0" bIns="0">
            <a:spAutoFit/>
          </a:bodyPr>
          <a:lstStyle>
            <a:lvl1pP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Arial" pitchFamily="34" charset="0"/>
                <a:ea typeface="MS PGothic" pitchFamily="34" charset="-128"/>
              </a:defRPr>
            </a:lvl1pPr>
            <a:lvl2pPr marL="742950" indent="-28575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Arial" pitchFamily="34" charset="0"/>
                <a:ea typeface="MS PGothic" pitchFamily="34" charset="-128"/>
              </a:defRPr>
            </a:lvl2pPr>
            <a:lvl3pPr marL="1143000" indent="-22860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Arial" pitchFamily="34" charset="0"/>
                <a:ea typeface="MS PGothic" pitchFamily="34" charset="-128"/>
              </a:defRPr>
            </a:lvl3pPr>
            <a:lvl4pPr marL="1600200" indent="-22860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Arial" pitchFamily="34" charset="0"/>
                <a:ea typeface="MS PGothic" pitchFamily="34" charset="-128"/>
              </a:defRPr>
            </a:lvl4pPr>
            <a:lvl5pPr marL="2057400" indent="-22860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defRPr sz="2400">
                <a:solidFill>
                  <a:schemeClr val="tx1"/>
                </a:solidFill>
                <a:latin typeface="Arial" pitchFamily="34" charset="0"/>
                <a:ea typeface="MS PGothic" pitchFamily="34" charset="-128"/>
              </a:defRPr>
            </a:lvl9pPr>
          </a:lstStyle>
          <a:p>
            <a:pPr algn="ctr" fontAlgn="base" hangingPunct="0">
              <a:lnSpc>
                <a:spcPct val="97000"/>
              </a:lnSpc>
              <a:spcBef>
                <a:spcPct val="0"/>
              </a:spcBef>
              <a:spcAft>
                <a:spcPct val="0"/>
              </a:spcAft>
              <a:buClr>
                <a:srgbClr val="FFFFFF"/>
              </a:buClr>
              <a:buSzPct val="45000"/>
              <a:defRPr/>
            </a:pPr>
            <a:r>
              <a:rPr lang="en-GB" sz="2800" b="1" dirty="0">
                <a:solidFill>
                  <a:srgbClr val="AAAAFF">
                    <a:lumMod val="75000"/>
                  </a:srgbClr>
                </a:solidFill>
                <a:cs typeface="Arial" pitchFamily="34" charset="0"/>
              </a:rPr>
              <a:t>Secular Trends in the Prevalence of Heart Failure with Preserved Ejection Fraction</a:t>
            </a:r>
          </a:p>
        </p:txBody>
      </p:sp>
      <p:sp>
        <p:nvSpPr>
          <p:cNvPr id="236546" name="Text Box 2"/>
          <p:cNvSpPr txBox="1">
            <a:spLocks noChangeArrowheads="1"/>
          </p:cNvSpPr>
          <p:nvPr/>
        </p:nvSpPr>
        <p:spPr bwMode="auto">
          <a:xfrm>
            <a:off x="2362200" y="6324600"/>
            <a:ext cx="4419600" cy="238125"/>
          </a:xfrm>
          <a:prstGeom prst="rect">
            <a:avLst/>
          </a:prstGeom>
          <a:noFill/>
          <a:ln w="9525">
            <a:noFill/>
            <a:miter lim="800000"/>
            <a:headEnd/>
            <a:tailEnd/>
          </a:ln>
        </p:spPr>
        <p:txBody>
          <a:bodyPr lIns="0" tIns="0" rIns="0" bIns="0">
            <a:spAutoFit/>
          </a:bodyPr>
          <a:lstStyle/>
          <a:p>
            <a:pPr algn="ctr" fontAlgn="base" hangingPunct="0">
              <a:lnSpc>
                <a:spcPct val="97000"/>
              </a:lnSpc>
              <a:spcBef>
                <a:spcPct val="0"/>
              </a:spcBef>
              <a:spcAft>
                <a:spcPct val="0"/>
              </a:spcAft>
              <a:buClr>
                <a:srgbClr val="FFFFFF"/>
              </a:buClr>
              <a:buSzPct val="45000"/>
              <a:tabLst>
                <a:tab pos="655638" algn="l"/>
                <a:tab pos="1312863" algn="l"/>
                <a:tab pos="1968500" algn="l"/>
                <a:tab pos="2625725" algn="l"/>
                <a:tab pos="3282950" algn="l"/>
              </a:tabLst>
            </a:pPr>
            <a:r>
              <a:rPr lang="en-GB" sz="1600">
                <a:solidFill>
                  <a:srgbClr val="000000"/>
                </a:solidFill>
                <a:ea typeface="MS PGothic" pitchFamily="34" charset="-128"/>
                <a:cs typeface="Arial" charset="0"/>
              </a:rPr>
              <a:t>Owan T et al. N Engl J Med 2006;355:251-259</a:t>
            </a:r>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217613"/>
            <a:ext cx="6629400" cy="48688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1528858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3" name="Picture 2"/>
          <p:cNvPicPr>
            <a:picLocks noChangeAspect="1" noChangeArrowheads="1"/>
          </p:cNvPicPr>
          <p:nvPr/>
        </p:nvPicPr>
        <p:blipFill>
          <a:blip r:embed="rId2"/>
          <a:srcRect/>
          <a:stretch>
            <a:fillRect/>
          </a:stretch>
        </p:blipFill>
        <p:spPr bwMode="auto">
          <a:xfrm>
            <a:off x="474663" y="1557338"/>
            <a:ext cx="8220075" cy="4392612"/>
          </a:xfrm>
          <a:prstGeom prst="rect">
            <a:avLst/>
          </a:prstGeom>
          <a:noFill/>
          <a:ln w="9525">
            <a:noFill/>
            <a:miter lim="800000"/>
            <a:headEnd/>
            <a:tailEnd/>
          </a:ln>
        </p:spPr>
      </p:pic>
      <p:sp>
        <p:nvSpPr>
          <p:cNvPr id="238594" name="Title 8"/>
          <p:cNvSpPr>
            <a:spLocks noGrp="1"/>
          </p:cNvSpPr>
          <p:nvPr>
            <p:ph type="title"/>
          </p:nvPr>
        </p:nvSpPr>
        <p:spPr>
          <a:xfrm>
            <a:off x="539750" y="552450"/>
            <a:ext cx="8064500" cy="560388"/>
          </a:xfrm>
        </p:spPr>
        <p:txBody>
          <a:bodyPr/>
          <a:lstStyle/>
          <a:p>
            <a:r>
              <a:rPr lang="de-DE" sz="3200" smtClean="0">
                <a:solidFill>
                  <a:srgbClr val="006699"/>
                </a:solidFill>
              </a:rPr>
              <a:t>Large trials in HFpEF – no clear benefit</a:t>
            </a:r>
            <a:endParaRPr lang="en-GB" sz="3200" smtClean="0">
              <a:solidFill>
                <a:srgbClr val="006699"/>
              </a:solidFill>
            </a:endParaRPr>
          </a:p>
        </p:txBody>
      </p:sp>
      <p:sp>
        <p:nvSpPr>
          <p:cNvPr id="238595" name="Text Placeholder 11"/>
          <p:cNvSpPr>
            <a:spLocks noGrp="1"/>
          </p:cNvSpPr>
          <p:nvPr>
            <p:ph type="body" sz="quarter" idx="10"/>
          </p:nvPr>
        </p:nvSpPr>
        <p:spPr>
          <a:xfrm>
            <a:off x="539750" y="6588125"/>
            <a:ext cx="4032250" cy="153988"/>
          </a:xfrm>
        </p:spPr>
        <p:txBody>
          <a:bodyPr/>
          <a:lstStyle/>
          <a:p>
            <a:pPr>
              <a:spcAft>
                <a:spcPct val="0"/>
              </a:spcAft>
            </a:pPr>
            <a:r>
              <a:rPr lang="en-GB" smtClean="0"/>
              <a:t>CI=confidence interval</a:t>
            </a:r>
          </a:p>
        </p:txBody>
      </p:sp>
      <p:sp>
        <p:nvSpPr>
          <p:cNvPr id="238596" name="Text Placeholder 12"/>
          <p:cNvSpPr>
            <a:spLocks noGrp="1"/>
          </p:cNvSpPr>
          <p:nvPr>
            <p:ph type="body" sz="quarter" idx="11"/>
          </p:nvPr>
        </p:nvSpPr>
        <p:spPr>
          <a:xfrm>
            <a:off x="4572000" y="6588125"/>
            <a:ext cx="4025900" cy="153988"/>
          </a:xfrm>
        </p:spPr>
        <p:txBody>
          <a:bodyPr/>
          <a:lstStyle/>
          <a:p>
            <a:pPr>
              <a:spcAft>
                <a:spcPct val="0"/>
              </a:spcAft>
            </a:pPr>
            <a:r>
              <a:rPr lang="en-GB" smtClean="0"/>
              <a:t>Redfield MM, et al. Circ Heart Fail 2012;5;653–9</a:t>
            </a:r>
          </a:p>
        </p:txBody>
      </p:sp>
    </p:spTree>
    <p:extLst>
      <p:ext uri="{BB962C8B-B14F-4D97-AF65-F5344CB8AC3E}">
        <p14:creationId xmlns:p14="http://schemas.microsoft.com/office/powerpoint/2010/main" val="143455353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737350" y="4279900"/>
            <a:ext cx="693738" cy="307975"/>
          </a:xfrm>
          <a:prstGeom prst="rect">
            <a:avLst/>
          </a:prstGeom>
          <a:noFill/>
        </p:spPr>
        <p:txBody>
          <a:bodyPr wrap="none">
            <a:spAutoFit/>
          </a:bodyPr>
          <a:lstStyle/>
          <a:p>
            <a:pPr algn="ctr" eaLnBrk="0" fontAlgn="base" hangingPunct="0">
              <a:spcBef>
                <a:spcPct val="0"/>
              </a:spcBef>
              <a:spcAft>
                <a:spcPct val="0"/>
              </a:spcAft>
              <a:defRPr/>
            </a:pPr>
            <a:r>
              <a:rPr lang="it-IT" sz="1400" dirty="0">
                <a:solidFill>
                  <a:srgbClr val="000000"/>
                </a:solidFill>
                <a:latin typeface="Arial"/>
              </a:rPr>
              <a:t>17.4%</a:t>
            </a:r>
          </a:p>
        </p:txBody>
      </p:sp>
      <p:sp>
        <p:nvSpPr>
          <p:cNvPr id="6" name="CasellaDiTesto 5"/>
          <p:cNvSpPr txBox="1"/>
          <p:nvPr/>
        </p:nvSpPr>
        <p:spPr>
          <a:xfrm>
            <a:off x="6788150" y="5186363"/>
            <a:ext cx="592138" cy="307975"/>
          </a:xfrm>
          <a:prstGeom prst="rect">
            <a:avLst/>
          </a:prstGeom>
          <a:noFill/>
        </p:spPr>
        <p:txBody>
          <a:bodyPr wrap="none">
            <a:spAutoFit/>
          </a:bodyPr>
          <a:lstStyle/>
          <a:p>
            <a:pPr algn="ctr" eaLnBrk="0" fontAlgn="base" hangingPunct="0">
              <a:spcBef>
                <a:spcPct val="0"/>
              </a:spcBef>
              <a:spcAft>
                <a:spcPct val="0"/>
              </a:spcAft>
              <a:defRPr/>
            </a:pPr>
            <a:r>
              <a:rPr lang="it-IT" sz="1400" dirty="0">
                <a:solidFill>
                  <a:srgbClr val="000000"/>
                </a:solidFill>
                <a:latin typeface="Arial"/>
              </a:rPr>
              <a:t>7.2%</a:t>
            </a:r>
          </a:p>
        </p:txBody>
      </p:sp>
      <p:sp>
        <p:nvSpPr>
          <p:cNvPr id="10" name="Freeform 6"/>
          <p:cNvSpPr>
            <a:spLocks/>
          </p:cNvSpPr>
          <p:nvPr/>
        </p:nvSpPr>
        <p:spPr bwMode="auto">
          <a:xfrm>
            <a:off x="1562100" y="2890838"/>
            <a:ext cx="6654800" cy="2659062"/>
          </a:xfrm>
          <a:custGeom>
            <a:avLst/>
            <a:gdLst>
              <a:gd name="T0" fmla="*/ 0 w 4192"/>
              <a:gd name="T1" fmla="*/ 0 h 1675"/>
              <a:gd name="T2" fmla="*/ 0 w 4192"/>
              <a:gd name="T3" fmla="*/ 1675 h 1675"/>
              <a:gd name="T4" fmla="*/ 4192 w 4192"/>
              <a:gd name="T5" fmla="*/ 1675 h 1675"/>
            </a:gdLst>
            <a:ahLst/>
            <a:cxnLst>
              <a:cxn ang="0">
                <a:pos x="T0" y="T1"/>
              </a:cxn>
              <a:cxn ang="0">
                <a:pos x="T2" y="T3"/>
              </a:cxn>
              <a:cxn ang="0">
                <a:pos x="T4" y="T5"/>
              </a:cxn>
            </a:cxnLst>
            <a:rect l="0" t="0" r="r" b="b"/>
            <a:pathLst>
              <a:path w="4192" h="1675">
                <a:moveTo>
                  <a:pt x="0" y="0"/>
                </a:moveTo>
                <a:lnTo>
                  <a:pt x="0" y="1675"/>
                </a:lnTo>
                <a:lnTo>
                  <a:pt x="4192" y="1675"/>
                </a:lnTo>
              </a:path>
            </a:pathLst>
          </a:custGeom>
          <a:noFill/>
          <a:ln w="25400" cap="sq">
            <a:solidFill>
              <a:srgbClr val="1D1D1B"/>
            </a:solidFill>
            <a:prstDash val="solid"/>
            <a:miter lim="800000"/>
            <a:headEnd/>
            <a:tailEnd/>
          </a:ln>
          <a:extLst/>
        </p:spPr>
        <p:txBody>
          <a:bodyPr/>
          <a:lstStyle/>
          <a:p>
            <a:pPr algn="ctr" eaLnBrk="0" fontAlgn="base" hangingPunct="0">
              <a:spcBef>
                <a:spcPct val="0"/>
              </a:spcBef>
              <a:spcAft>
                <a:spcPct val="0"/>
              </a:spcAft>
              <a:defRPr/>
            </a:pPr>
            <a:endParaRPr lang="en-GB" sz="1600" dirty="0">
              <a:solidFill>
                <a:srgbClr val="919191"/>
              </a:solidFill>
              <a:latin typeface="Arial"/>
            </a:endParaRPr>
          </a:p>
        </p:txBody>
      </p:sp>
      <p:sp>
        <p:nvSpPr>
          <p:cNvPr id="11" name="Line 7"/>
          <p:cNvSpPr>
            <a:spLocks noChangeShapeType="1"/>
          </p:cNvSpPr>
          <p:nvPr/>
        </p:nvSpPr>
        <p:spPr bwMode="auto">
          <a:xfrm>
            <a:off x="1465263" y="2890838"/>
            <a:ext cx="90487" cy="0"/>
          </a:xfrm>
          <a:prstGeom prst="line">
            <a:avLst/>
          </a:prstGeom>
          <a:noFill/>
          <a:ln w="25400" cap="flat">
            <a:solidFill>
              <a:srgbClr val="1D1D1B"/>
            </a:solidFill>
            <a:prstDash val="solid"/>
            <a:miter lim="800000"/>
            <a:headEnd/>
            <a:tailEnd/>
          </a:ln>
          <a:extLst/>
        </p:spPr>
        <p:txBody>
          <a:bodyPr/>
          <a:lstStyle/>
          <a:p>
            <a:pPr algn="ctr" eaLnBrk="0" fontAlgn="base" hangingPunct="0">
              <a:spcBef>
                <a:spcPct val="0"/>
              </a:spcBef>
              <a:spcAft>
                <a:spcPct val="0"/>
              </a:spcAft>
              <a:defRPr/>
            </a:pPr>
            <a:endParaRPr lang="en-GB" sz="1600" dirty="0">
              <a:solidFill>
                <a:srgbClr val="919191"/>
              </a:solidFill>
              <a:latin typeface="Arial"/>
            </a:endParaRPr>
          </a:p>
        </p:txBody>
      </p:sp>
      <p:sp>
        <p:nvSpPr>
          <p:cNvPr id="12" name="Line 8"/>
          <p:cNvSpPr>
            <a:spLocks noChangeShapeType="1"/>
          </p:cNvSpPr>
          <p:nvPr/>
        </p:nvSpPr>
        <p:spPr bwMode="auto">
          <a:xfrm>
            <a:off x="1465263" y="3155950"/>
            <a:ext cx="90487" cy="0"/>
          </a:xfrm>
          <a:prstGeom prst="line">
            <a:avLst/>
          </a:prstGeom>
          <a:noFill/>
          <a:ln w="25400" cap="flat">
            <a:solidFill>
              <a:srgbClr val="1D1D1B"/>
            </a:solidFill>
            <a:prstDash val="solid"/>
            <a:miter lim="800000"/>
            <a:headEnd/>
            <a:tailEnd/>
          </a:ln>
          <a:extLst/>
        </p:spPr>
        <p:txBody>
          <a:bodyPr/>
          <a:lstStyle/>
          <a:p>
            <a:pPr algn="ctr" eaLnBrk="0" fontAlgn="base" hangingPunct="0">
              <a:spcBef>
                <a:spcPct val="0"/>
              </a:spcBef>
              <a:spcAft>
                <a:spcPct val="0"/>
              </a:spcAft>
              <a:defRPr/>
            </a:pPr>
            <a:endParaRPr lang="en-GB" sz="1600" dirty="0">
              <a:solidFill>
                <a:srgbClr val="919191"/>
              </a:solidFill>
              <a:latin typeface="Arial"/>
            </a:endParaRPr>
          </a:p>
        </p:txBody>
      </p:sp>
      <p:sp>
        <p:nvSpPr>
          <p:cNvPr id="13" name="Line 9"/>
          <p:cNvSpPr>
            <a:spLocks noChangeShapeType="1"/>
          </p:cNvSpPr>
          <p:nvPr/>
        </p:nvSpPr>
        <p:spPr bwMode="auto">
          <a:xfrm>
            <a:off x="1465263" y="3424238"/>
            <a:ext cx="90487" cy="0"/>
          </a:xfrm>
          <a:prstGeom prst="line">
            <a:avLst/>
          </a:prstGeom>
          <a:noFill/>
          <a:ln w="25400" cap="flat">
            <a:solidFill>
              <a:srgbClr val="1D1D1B"/>
            </a:solidFill>
            <a:prstDash val="solid"/>
            <a:miter lim="800000"/>
            <a:headEnd/>
            <a:tailEnd/>
          </a:ln>
          <a:extLst/>
        </p:spPr>
        <p:txBody>
          <a:bodyPr/>
          <a:lstStyle/>
          <a:p>
            <a:pPr algn="ctr" eaLnBrk="0" fontAlgn="base" hangingPunct="0">
              <a:spcBef>
                <a:spcPct val="0"/>
              </a:spcBef>
              <a:spcAft>
                <a:spcPct val="0"/>
              </a:spcAft>
              <a:defRPr/>
            </a:pPr>
            <a:endParaRPr lang="en-GB" sz="1600" dirty="0">
              <a:solidFill>
                <a:srgbClr val="919191"/>
              </a:solidFill>
              <a:latin typeface="Arial"/>
            </a:endParaRPr>
          </a:p>
        </p:txBody>
      </p:sp>
      <p:sp>
        <p:nvSpPr>
          <p:cNvPr id="14" name="Line 10"/>
          <p:cNvSpPr>
            <a:spLocks noChangeShapeType="1"/>
          </p:cNvSpPr>
          <p:nvPr/>
        </p:nvSpPr>
        <p:spPr bwMode="auto">
          <a:xfrm>
            <a:off x="1465263" y="3689350"/>
            <a:ext cx="90487" cy="0"/>
          </a:xfrm>
          <a:prstGeom prst="line">
            <a:avLst/>
          </a:prstGeom>
          <a:noFill/>
          <a:ln w="25400" cap="flat">
            <a:solidFill>
              <a:srgbClr val="1D1D1B"/>
            </a:solidFill>
            <a:prstDash val="solid"/>
            <a:miter lim="800000"/>
            <a:headEnd/>
            <a:tailEnd/>
          </a:ln>
          <a:extLst/>
        </p:spPr>
        <p:txBody>
          <a:bodyPr/>
          <a:lstStyle/>
          <a:p>
            <a:pPr algn="ctr" eaLnBrk="0" fontAlgn="base" hangingPunct="0">
              <a:spcBef>
                <a:spcPct val="0"/>
              </a:spcBef>
              <a:spcAft>
                <a:spcPct val="0"/>
              </a:spcAft>
              <a:defRPr/>
            </a:pPr>
            <a:endParaRPr lang="en-GB" sz="1600" dirty="0">
              <a:solidFill>
                <a:srgbClr val="919191"/>
              </a:solidFill>
              <a:latin typeface="Arial"/>
            </a:endParaRPr>
          </a:p>
        </p:txBody>
      </p:sp>
      <p:sp>
        <p:nvSpPr>
          <p:cNvPr id="15" name="Line 11"/>
          <p:cNvSpPr>
            <a:spLocks noChangeShapeType="1"/>
          </p:cNvSpPr>
          <p:nvPr/>
        </p:nvSpPr>
        <p:spPr bwMode="auto">
          <a:xfrm>
            <a:off x="1465263" y="3954463"/>
            <a:ext cx="90487" cy="0"/>
          </a:xfrm>
          <a:prstGeom prst="line">
            <a:avLst/>
          </a:prstGeom>
          <a:noFill/>
          <a:ln w="25400" cap="flat">
            <a:solidFill>
              <a:srgbClr val="1D1D1B"/>
            </a:solidFill>
            <a:prstDash val="solid"/>
            <a:miter lim="800000"/>
            <a:headEnd/>
            <a:tailEnd/>
          </a:ln>
          <a:extLst/>
        </p:spPr>
        <p:txBody>
          <a:bodyPr/>
          <a:lstStyle/>
          <a:p>
            <a:pPr algn="ctr" eaLnBrk="0" fontAlgn="base" hangingPunct="0">
              <a:spcBef>
                <a:spcPct val="0"/>
              </a:spcBef>
              <a:spcAft>
                <a:spcPct val="0"/>
              </a:spcAft>
              <a:defRPr/>
            </a:pPr>
            <a:endParaRPr lang="en-GB" sz="1600" dirty="0">
              <a:solidFill>
                <a:srgbClr val="919191"/>
              </a:solidFill>
              <a:latin typeface="Arial"/>
            </a:endParaRPr>
          </a:p>
        </p:txBody>
      </p:sp>
      <p:sp>
        <p:nvSpPr>
          <p:cNvPr id="16" name="Line 12"/>
          <p:cNvSpPr>
            <a:spLocks noChangeShapeType="1"/>
          </p:cNvSpPr>
          <p:nvPr/>
        </p:nvSpPr>
        <p:spPr bwMode="auto">
          <a:xfrm>
            <a:off x="1465263" y="4219575"/>
            <a:ext cx="90487" cy="0"/>
          </a:xfrm>
          <a:prstGeom prst="line">
            <a:avLst/>
          </a:prstGeom>
          <a:noFill/>
          <a:ln w="25400" cap="flat">
            <a:solidFill>
              <a:srgbClr val="1D1D1B"/>
            </a:solidFill>
            <a:prstDash val="solid"/>
            <a:miter lim="800000"/>
            <a:headEnd/>
            <a:tailEnd/>
          </a:ln>
          <a:extLst/>
        </p:spPr>
        <p:txBody>
          <a:bodyPr/>
          <a:lstStyle/>
          <a:p>
            <a:pPr algn="ctr" eaLnBrk="0" fontAlgn="base" hangingPunct="0">
              <a:spcBef>
                <a:spcPct val="0"/>
              </a:spcBef>
              <a:spcAft>
                <a:spcPct val="0"/>
              </a:spcAft>
              <a:defRPr/>
            </a:pPr>
            <a:endParaRPr lang="en-GB" sz="1600" dirty="0">
              <a:solidFill>
                <a:srgbClr val="919191"/>
              </a:solidFill>
              <a:latin typeface="Arial"/>
            </a:endParaRPr>
          </a:p>
        </p:txBody>
      </p:sp>
      <p:sp>
        <p:nvSpPr>
          <p:cNvPr id="17" name="Line 13"/>
          <p:cNvSpPr>
            <a:spLocks noChangeShapeType="1"/>
          </p:cNvSpPr>
          <p:nvPr/>
        </p:nvSpPr>
        <p:spPr bwMode="auto">
          <a:xfrm>
            <a:off x="1465263" y="4486275"/>
            <a:ext cx="90487" cy="0"/>
          </a:xfrm>
          <a:prstGeom prst="line">
            <a:avLst/>
          </a:prstGeom>
          <a:noFill/>
          <a:ln w="25400" cap="flat">
            <a:solidFill>
              <a:srgbClr val="1D1D1B"/>
            </a:solidFill>
            <a:prstDash val="solid"/>
            <a:miter lim="800000"/>
            <a:headEnd/>
            <a:tailEnd/>
          </a:ln>
          <a:extLst/>
        </p:spPr>
        <p:txBody>
          <a:bodyPr/>
          <a:lstStyle/>
          <a:p>
            <a:pPr algn="ctr" eaLnBrk="0" fontAlgn="base" hangingPunct="0">
              <a:spcBef>
                <a:spcPct val="0"/>
              </a:spcBef>
              <a:spcAft>
                <a:spcPct val="0"/>
              </a:spcAft>
              <a:defRPr/>
            </a:pPr>
            <a:endParaRPr lang="en-GB" sz="1600" dirty="0">
              <a:solidFill>
                <a:srgbClr val="919191"/>
              </a:solidFill>
              <a:latin typeface="Arial"/>
            </a:endParaRPr>
          </a:p>
        </p:txBody>
      </p:sp>
      <p:sp>
        <p:nvSpPr>
          <p:cNvPr id="18" name="Line 14"/>
          <p:cNvSpPr>
            <a:spLocks noChangeShapeType="1"/>
          </p:cNvSpPr>
          <p:nvPr/>
        </p:nvSpPr>
        <p:spPr bwMode="auto">
          <a:xfrm>
            <a:off x="1465263" y="4751388"/>
            <a:ext cx="90487" cy="0"/>
          </a:xfrm>
          <a:prstGeom prst="line">
            <a:avLst/>
          </a:prstGeom>
          <a:noFill/>
          <a:ln w="25400" cap="flat">
            <a:solidFill>
              <a:srgbClr val="1D1D1B"/>
            </a:solidFill>
            <a:prstDash val="solid"/>
            <a:miter lim="800000"/>
            <a:headEnd/>
            <a:tailEnd/>
          </a:ln>
          <a:extLst/>
        </p:spPr>
        <p:txBody>
          <a:bodyPr/>
          <a:lstStyle/>
          <a:p>
            <a:pPr algn="ctr" eaLnBrk="0" fontAlgn="base" hangingPunct="0">
              <a:spcBef>
                <a:spcPct val="0"/>
              </a:spcBef>
              <a:spcAft>
                <a:spcPct val="0"/>
              </a:spcAft>
              <a:defRPr/>
            </a:pPr>
            <a:endParaRPr lang="en-GB" sz="1600" dirty="0">
              <a:solidFill>
                <a:srgbClr val="919191"/>
              </a:solidFill>
              <a:latin typeface="Arial"/>
            </a:endParaRPr>
          </a:p>
        </p:txBody>
      </p:sp>
      <p:sp>
        <p:nvSpPr>
          <p:cNvPr id="19" name="Line 15"/>
          <p:cNvSpPr>
            <a:spLocks noChangeShapeType="1"/>
          </p:cNvSpPr>
          <p:nvPr/>
        </p:nvSpPr>
        <p:spPr bwMode="auto">
          <a:xfrm>
            <a:off x="1465263" y="5016500"/>
            <a:ext cx="90487" cy="0"/>
          </a:xfrm>
          <a:prstGeom prst="line">
            <a:avLst/>
          </a:prstGeom>
          <a:noFill/>
          <a:ln w="25400" cap="flat">
            <a:solidFill>
              <a:srgbClr val="1D1D1B"/>
            </a:solidFill>
            <a:prstDash val="solid"/>
            <a:miter lim="800000"/>
            <a:headEnd/>
            <a:tailEnd/>
          </a:ln>
          <a:extLst/>
        </p:spPr>
        <p:txBody>
          <a:bodyPr/>
          <a:lstStyle/>
          <a:p>
            <a:pPr algn="ctr" eaLnBrk="0" fontAlgn="base" hangingPunct="0">
              <a:spcBef>
                <a:spcPct val="0"/>
              </a:spcBef>
              <a:spcAft>
                <a:spcPct val="0"/>
              </a:spcAft>
              <a:defRPr/>
            </a:pPr>
            <a:endParaRPr lang="en-GB" sz="1600" dirty="0">
              <a:solidFill>
                <a:srgbClr val="919191"/>
              </a:solidFill>
              <a:latin typeface="Arial"/>
            </a:endParaRPr>
          </a:p>
        </p:txBody>
      </p:sp>
      <p:sp>
        <p:nvSpPr>
          <p:cNvPr id="20" name="Line 16"/>
          <p:cNvSpPr>
            <a:spLocks noChangeShapeType="1"/>
          </p:cNvSpPr>
          <p:nvPr/>
        </p:nvSpPr>
        <p:spPr bwMode="auto">
          <a:xfrm>
            <a:off x="1465263" y="5281613"/>
            <a:ext cx="90487" cy="0"/>
          </a:xfrm>
          <a:prstGeom prst="line">
            <a:avLst/>
          </a:prstGeom>
          <a:noFill/>
          <a:ln w="25400" cap="flat">
            <a:solidFill>
              <a:srgbClr val="1D1D1B"/>
            </a:solidFill>
            <a:prstDash val="solid"/>
            <a:miter lim="800000"/>
            <a:headEnd/>
            <a:tailEnd/>
          </a:ln>
          <a:extLst/>
        </p:spPr>
        <p:txBody>
          <a:bodyPr/>
          <a:lstStyle/>
          <a:p>
            <a:pPr algn="ctr" eaLnBrk="0" fontAlgn="base" hangingPunct="0">
              <a:spcBef>
                <a:spcPct val="0"/>
              </a:spcBef>
              <a:spcAft>
                <a:spcPct val="0"/>
              </a:spcAft>
              <a:defRPr/>
            </a:pPr>
            <a:endParaRPr lang="en-GB" sz="1600" dirty="0">
              <a:solidFill>
                <a:srgbClr val="919191"/>
              </a:solidFill>
              <a:latin typeface="Arial"/>
            </a:endParaRPr>
          </a:p>
        </p:txBody>
      </p:sp>
      <p:sp>
        <p:nvSpPr>
          <p:cNvPr id="21" name="Line 17"/>
          <p:cNvSpPr>
            <a:spLocks noChangeShapeType="1"/>
          </p:cNvSpPr>
          <p:nvPr/>
        </p:nvSpPr>
        <p:spPr bwMode="auto">
          <a:xfrm>
            <a:off x="1465263" y="5549900"/>
            <a:ext cx="90487" cy="0"/>
          </a:xfrm>
          <a:prstGeom prst="line">
            <a:avLst/>
          </a:prstGeom>
          <a:noFill/>
          <a:ln w="25400" cap="flat">
            <a:solidFill>
              <a:srgbClr val="1D1D1B"/>
            </a:solidFill>
            <a:prstDash val="solid"/>
            <a:miter lim="800000"/>
            <a:headEnd/>
            <a:tailEnd/>
          </a:ln>
          <a:extLst/>
        </p:spPr>
        <p:txBody>
          <a:bodyPr/>
          <a:lstStyle/>
          <a:p>
            <a:pPr algn="ctr" eaLnBrk="0" fontAlgn="base" hangingPunct="0">
              <a:spcBef>
                <a:spcPct val="0"/>
              </a:spcBef>
              <a:spcAft>
                <a:spcPct val="0"/>
              </a:spcAft>
              <a:defRPr/>
            </a:pPr>
            <a:endParaRPr lang="en-GB" sz="1600" dirty="0">
              <a:solidFill>
                <a:srgbClr val="919191"/>
              </a:solidFill>
              <a:latin typeface="Arial"/>
            </a:endParaRPr>
          </a:p>
        </p:txBody>
      </p:sp>
      <p:sp>
        <p:nvSpPr>
          <p:cNvPr id="22" name="Line 18"/>
          <p:cNvSpPr>
            <a:spLocks noChangeShapeType="1"/>
          </p:cNvSpPr>
          <p:nvPr/>
        </p:nvSpPr>
        <p:spPr bwMode="auto">
          <a:xfrm flipV="1">
            <a:off x="1562100" y="5549900"/>
            <a:ext cx="0" cy="88900"/>
          </a:xfrm>
          <a:prstGeom prst="line">
            <a:avLst/>
          </a:prstGeom>
          <a:noFill/>
          <a:ln w="25400" cap="flat">
            <a:solidFill>
              <a:srgbClr val="1D1D1B"/>
            </a:solidFill>
            <a:prstDash val="solid"/>
            <a:miter lim="800000"/>
            <a:headEnd/>
            <a:tailEnd/>
          </a:ln>
          <a:extLst/>
        </p:spPr>
        <p:txBody>
          <a:bodyPr/>
          <a:lstStyle/>
          <a:p>
            <a:pPr algn="ctr" eaLnBrk="0" fontAlgn="base" hangingPunct="0">
              <a:spcBef>
                <a:spcPct val="0"/>
              </a:spcBef>
              <a:spcAft>
                <a:spcPct val="0"/>
              </a:spcAft>
              <a:defRPr/>
            </a:pPr>
            <a:endParaRPr lang="en-GB" sz="1600" dirty="0">
              <a:solidFill>
                <a:srgbClr val="919191"/>
              </a:solidFill>
              <a:latin typeface="Arial"/>
            </a:endParaRPr>
          </a:p>
        </p:txBody>
      </p:sp>
      <p:sp>
        <p:nvSpPr>
          <p:cNvPr id="23" name="Line 19"/>
          <p:cNvSpPr>
            <a:spLocks noChangeShapeType="1"/>
          </p:cNvSpPr>
          <p:nvPr/>
        </p:nvSpPr>
        <p:spPr bwMode="auto">
          <a:xfrm flipV="1">
            <a:off x="2117725" y="5549900"/>
            <a:ext cx="0" cy="88900"/>
          </a:xfrm>
          <a:prstGeom prst="line">
            <a:avLst/>
          </a:prstGeom>
          <a:noFill/>
          <a:ln w="25400" cap="flat">
            <a:solidFill>
              <a:srgbClr val="1D1D1B"/>
            </a:solidFill>
            <a:prstDash val="solid"/>
            <a:miter lim="800000"/>
            <a:headEnd/>
            <a:tailEnd/>
          </a:ln>
          <a:extLst/>
        </p:spPr>
        <p:txBody>
          <a:bodyPr/>
          <a:lstStyle/>
          <a:p>
            <a:pPr algn="ctr" eaLnBrk="0" fontAlgn="base" hangingPunct="0">
              <a:spcBef>
                <a:spcPct val="0"/>
              </a:spcBef>
              <a:spcAft>
                <a:spcPct val="0"/>
              </a:spcAft>
              <a:defRPr/>
            </a:pPr>
            <a:endParaRPr lang="en-GB" sz="1600" dirty="0">
              <a:solidFill>
                <a:srgbClr val="919191"/>
              </a:solidFill>
              <a:latin typeface="Arial"/>
            </a:endParaRPr>
          </a:p>
        </p:txBody>
      </p:sp>
      <p:sp>
        <p:nvSpPr>
          <p:cNvPr id="24" name="Line 20"/>
          <p:cNvSpPr>
            <a:spLocks noChangeShapeType="1"/>
          </p:cNvSpPr>
          <p:nvPr/>
        </p:nvSpPr>
        <p:spPr bwMode="auto">
          <a:xfrm flipV="1">
            <a:off x="2673350" y="5549900"/>
            <a:ext cx="0" cy="88900"/>
          </a:xfrm>
          <a:prstGeom prst="line">
            <a:avLst/>
          </a:prstGeom>
          <a:noFill/>
          <a:ln w="25400" cap="flat">
            <a:solidFill>
              <a:srgbClr val="1D1D1B"/>
            </a:solidFill>
            <a:prstDash val="solid"/>
            <a:miter lim="800000"/>
            <a:headEnd/>
            <a:tailEnd/>
          </a:ln>
          <a:extLst/>
        </p:spPr>
        <p:txBody>
          <a:bodyPr/>
          <a:lstStyle/>
          <a:p>
            <a:pPr algn="ctr" eaLnBrk="0" fontAlgn="base" hangingPunct="0">
              <a:spcBef>
                <a:spcPct val="0"/>
              </a:spcBef>
              <a:spcAft>
                <a:spcPct val="0"/>
              </a:spcAft>
              <a:defRPr/>
            </a:pPr>
            <a:endParaRPr lang="en-GB" sz="1600" dirty="0">
              <a:solidFill>
                <a:srgbClr val="919191"/>
              </a:solidFill>
              <a:latin typeface="Arial"/>
            </a:endParaRPr>
          </a:p>
        </p:txBody>
      </p:sp>
      <p:sp>
        <p:nvSpPr>
          <p:cNvPr id="25" name="Line 21"/>
          <p:cNvSpPr>
            <a:spLocks noChangeShapeType="1"/>
          </p:cNvSpPr>
          <p:nvPr/>
        </p:nvSpPr>
        <p:spPr bwMode="auto">
          <a:xfrm flipV="1">
            <a:off x="3225800" y="5549900"/>
            <a:ext cx="0" cy="88900"/>
          </a:xfrm>
          <a:prstGeom prst="line">
            <a:avLst/>
          </a:prstGeom>
          <a:noFill/>
          <a:ln w="25400" cap="flat">
            <a:solidFill>
              <a:srgbClr val="1D1D1B"/>
            </a:solidFill>
            <a:prstDash val="solid"/>
            <a:miter lim="800000"/>
            <a:headEnd/>
            <a:tailEnd/>
          </a:ln>
          <a:extLst/>
        </p:spPr>
        <p:txBody>
          <a:bodyPr/>
          <a:lstStyle/>
          <a:p>
            <a:pPr algn="ctr" eaLnBrk="0" fontAlgn="base" hangingPunct="0">
              <a:spcBef>
                <a:spcPct val="0"/>
              </a:spcBef>
              <a:spcAft>
                <a:spcPct val="0"/>
              </a:spcAft>
              <a:defRPr/>
            </a:pPr>
            <a:endParaRPr lang="en-GB" sz="1600" dirty="0">
              <a:solidFill>
                <a:srgbClr val="919191"/>
              </a:solidFill>
              <a:latin typeface="Arial"/>
            </a:endParaRPr>
          </a:p>
        </p:txBody>
      </p:sp>
      <p:sp>
        <p:nvSpPr>
          <p:cNvPr id="26" name="Line 22"/>
          <p:cNvSpPr>
            <a:spLocks noChangeShapeType="1"/>
          </p:cNvSpPr>
          <p:nvPr/>
        </p:nvSpPr>
        <p:spPr bwMode="auto">
          <a:xfrm flipV="1">
            <a:off x="3781425" y="5549900"/>
            <a:ext cx="0" cy="88900"/>
          </a:xfrm>
          <a:prstGeom prst="line">
            <a:avLst/>
          </a:prstGeom>
          <a:noFill/>
          <a:ln w="25400" cap="flat">
            <a:solidFill>
              <a:srgbClr val="1D1D1B"/>
            </a:solidFill>
            <a:prstDash val="solid"/>
            <a:miter lim="800000"/>
            <a:headEnd/>
            <a:tailEnd/>
          </a:ln>
          <a:extLst/>
        </p:spPr>
        <p:txBody>
          <a:bodyPr/>
          <a:lstStyle/>
          <a:p>
            <a:pPr algn="ctr" eaLnBrk="0" fontAlgn="base" hangingPunct="0">
              <a:spcBef>
                <a:spcPct val="0"/>
              </a:spcBef>
              <a:spcAft>
                <a:spcPct val="0"/>
              </a:spcAft>
              <a:defRPr/>
            </a:pPr>
            <a:endParaRPr lang="en-GB" sz="1600" dirty="0">
              <a:solidFill>
                <a:srgbClr val="919191"/>
              </a:solidFill>
              <a:latin typeface="Arial"/>
            </a:endParaRPr>
          </a:p>
        </p:txBody>
      </p:sp>
      <p:sp>
        <p:nvSpPr>
          <p:cNvPr id="27" name="Line 23"/>
          <p:cNvSpPr>
            <a:spLocks noChangeShapeType="1"/>
          </p:cNvSpPr>
          <p:nvPr/>
        </p:nvSpPr>
        <p:spPr bwMode="auto">
          <a:xfrm flipV="1">
            <a:off x="4337050" y="5549900"/>
            <a:ext cx="0" cy="88900"/>
          </a:xfrm>
          <a:prstGeom prst="line">
            <a:avLst/>
          </a:prstGeom>
          <a:noFill/>
          <a:ln w="25400" cap="flat">
            <a:solidFill>
              <a:srgbClr val="1D1D1B"/>
            </a:solidFill>
            <a:prstDash val="solid"/>
            <a:miter lim="800000"/>
            <a:headEnd/>
            <a:tailEnd/>
          </a:ln>
          <a:extLst/>
        </p:spPr>
        <p:txBody>
          <a:bodyPr/>
          <a:lstStyle/>
          <a:p>
            <a:pPr algn="ctr" eaLnBrk="0" fontAlgn="base" hangingPunct="0">
              <a:spcBef>
                <a:spcPct val="0"/>
              </a:spcBef>
              <a:spcAft>
                <a:spcPct val="0"/>
              </a:spcAft>
              <a:defRPr/>
            </a:pPr>
            <a:endParaRPr lang="en-GB" sz="1600" dirty="0">
              <a:solidFill>
                <a:srgbClr val="919191"/>
              </a:solidFill>
              <a:latin typeface="Arial"/>
            </a:endParaRPr>
          </a:p>
        </p:txBody>
      </p:sp>
      <p:sp>
        <p:nvSpPr>
          <p:cNvPr id="28" name="Line 24"/>
          <p:cNvSpPr>
            <a:spLocks noChangeShapeType="1"/>
          </p:cNvSpPr>
          <p:nvPr/>
        </p:nvSpPr>
        <p:spPr bwMode="auto">
          <a:xfrm flipV="1">
            <a:off x="4889500" y="5549900"/>
            <a:ext cx="0" cy="88900"/>
          </a:xfrm>
          <a:prstGeom prst="line">
            <a:avLst/>
          </a:prstGeom>
          <a:noFill/>
          <a:ln w="25400" cap="flat">
            <a:solidFill>
              <a:srgbClr val="1D1D1B"/>
            </a:solidFill>
            <a:prstDash val="solid"/>
            <a:miter lim="800000"/>
            <a:headEnd/>
            <a:tailEnd/>
          </a:ln>
          <a:extLst/>
        </p:spPr>
        <p:txBody>
          <a:bodyPr/>
          <a:lstStyle/>
          <a:p>
            <a:pPr algn="ctr" eaLnBrk="0" fontAlgn="base" hangingPunct="0">
              <a:spcBef>
                <a:spcPct val="0"/>
              </a:spcBef>
              <a:spcAft>
                <a:spcPct val="0"/>
              </a:spcAft>
              <a:defRPr/>
            </a:pPr>
            <a:endParaRPr lang="en-GB" sz="1600" dirty="0">
              <a:solidFill>
                <a:srgbClr val="919191"/>
              </a:solidFill>
              <a:latin typeface="Arial"/>
            </a:endParaRPr>
          </a:p>
        </p:txBody>
      </p:sp>
      <p:sp>
        <p:nvSpPr>
          <p:cNvPr id="29" name="Line 25"/>
          <p:cNvSpPr>
            <a:spLocks noChangeShapeType="1"/>
          </p:cNvSpPr>
          <p:nvPr/>
        </p:nvSpPr>
        <p:spPr bwMode="auto">
          <a:xfrm flipV="1">
            <a:off x="5445125" y="5549900"/>
            <a:ext cx="0" cy="88900"/>
          </a:xfrm>
          <a:prstGeom prst="line">
            <a:avLst/>
          </a:prstGeom>
          <a:noFill/>
          <a:ln w="25400" cap="flat">
            <a:solidFill>
              <a:srgbClr val="1D1D1B"/>
            </a:solidFill>
            <a:prstDash val="solid"/>
            <a:miter lim="800000"/>
            <a:headEnd/>
            <a:tailEnd/>
          </a:ln>
          <a:extLst/>
        </p:spPr>
        <p:txBody>
          <a:bodyPr/>
          <a:lstStyle/>
          <a:p>
            <a:pPr algn="ctr" eaLnBrk="0" fontAlgn="base" hangingPunct="0">
              <a:spcBef>
                <a:spcPct val="0"/>
              </a:spcBef>
              <a:spcAft>
                <a:spcPct val="0"/>
              </a:spcAft>
              <a:defRPr/>
            </a:pPr>
            <a:endParaRPr lang="en-GB" sz="1600" dirty="0">
              <a:solidFill>
                <a:srgbClr val="919191"/>
              </a:solidFill>
              <a:latin typeface="Arial"/>
            </a:endParaRPr>
          </a:p>
        </p:txBody>
      </p:sp>
      <p:sp>
        <p:nvSpPr>
          <p:cNvPr id="30" name="Line 26"/>
          <p:cNvSpPr>
            <a:spLocks noChangeShapeType="1"/>
          </p:cNvSpPr>
          <p:nvPr/>
        </p:nvSpPr>
        <p:spPr bwMode="auto">
          <a:xfrm flipV="1">
            <a:off x="5997575" y="5549900"/>
            <a:ext cx="0" cy="88900"/>
          </a:xfrm>
          <a:prstGeom prst="line">
            <a:avLst/>
          </a:prstGeom>
          <a:noFill/>
          <a:ln w="25400" cap="flat">
            <a:solidFill>
              <a:srgbClr val="1D1D1B"/>
            </a:solidFill>
            <a:prstDash val="solid"/>
            <a:miter lim="800000"/>
            <a:headEnd/>
            <a:tailEnd/>
          </a:ln>
          <a:extLst/>
        </p:spPr>
        <p:txBody>
          <a:bodyPr/>
          <a:lstStyle/>
          <a:p>
            <a:pPr algn="ctr" eaLnBrk="0" fontAlgn="base" hangingPunct="0">
              <a:spcBef>
                <a:spcPct val="0"/>
              </a:spcBef>
              <a:spcAft>
                <a:spcPct val="0"/>
              </a:spcAft>
              <a:defRPr/>
            </a:pPr>
            <a:endParaRPr lang="en-GB" sz="1600" dirty="0">
              <a:solidFill>
                <a:srgbClr val="919191"/>
              </a:solidFill>
              <a:latin typeface="Arial"/>
            </a:endParaRPr>
          </a:p>
        </p:txBody>
      </p:sp>
      <p:sp>
        <p:nvSpPr>
          <p:cNvPr id="31" name="Line 27"/>
          <p:cNvSpPr>
            <a:spLocks noChangeShapeType="1"/>
          </p:cNvSpPr>
          <p:nvPr/>
        </p:nvSpPr>
        <p:spPr bwMode="auto">
          <a:xfrm flipV="1">
            <a:off x="6553200" y="5549900"/>
            <a:ext cx="0" cy="88900"/>
          </a:xfrm>
          <a:prstGeom prst="line">
            <a:avLst/>
          </a:prstGeom>
          <a:noFill/>
          <a:ln w="25400" cap="flat">
            <a:solidFill>
              <a:srgbClr val="1D1D1B"/>
            </a:solidFill>
            <a:prstDash val="solid"/>
            <a:miter lim="800000"/>
            <a:headEnd/>
            <a:tailEnd/>
          </a:ln>
          <a:extLst/>
        </p:spPr>
        <p:txBody>
          <a:bodyPr/>
          <a:lstStyle/>
          <a:p>
            <a:pPr algn="ctr" eaLnBrk="0" fontAlgn="base" hangingPunct="0">
              <a:spcBef>
                <a:spcPct val="0"/>
              </a:spcBef>
              <a:spcAft>
                <a:spcPct val="0"/>
              </a:spcAft>
              <a:defRPr/>
            </a:pPr>
            <a:endParaRPr lang="en-GB" sz="1600" dirty="0">
              <a:solidFill>
                <a:srgbClr val="919191"/>
              </a:solidFill>
              <a:latin typeface="Arial"/>
            </a:endParaRPr>
          </a:p>
        </p:txBody>
      </p:sp>
      <p:sp>
        <p:nvSpPr>
          <p:cNvPr id="1024" name="Line 28"/>
          <p:cNvSpPr>
            <a:spLocks noChangeShapeType="1"/>
          </p:cNvSpPr>
          <p:nvPr/>
        </p:nvSpPr>
        <p:spPr bwMode="auto">
          <a:xfrm flipV="1">
            <a:off x="7108825" y="5549900"/>
            <a:ext cx="0" cy="88900"/>
          </a:xfrm>
          <a:prstGeom prst="line">
            <a:avLst/>
          </a:prstGeom>
          <a:noFill/>
          <a:ln w="25400" cap="flat">
            <a:solidFill>
              <a:srgbClr val="1D1D1B"/>
            </a:solidFill>
            <a:prstDash val="solid"/>
            <a:miter lim="800000"/>
            <a:headEnd/>
            <a:tailEnd/>
          </a:ln>
          <a:extLst/>
        </p:spPr>
        <p:txBody>
          <a:bodyPr/>
          <a:lstStyle/>
          <a:p>
            <a:pPr algn="ctr" eaLnBrk="0" fontAlgn="base" hangingPunct="0">
              <a:spcBef>
                <a:spcPct val="0"/>
              </a:spcBef>
              <a:spcAft>
                <a:spcPct val="0"/>
              </a:spcAft>
              <a:defRPr/>
            </a:pPr>
            <a:endParaRPr lang="en-GB" sz="1600" dirty="0">
              <a:solidFill>
                <a:srgbClr val="919191"/>
              </a:solidFill>
              <a:latin typeface="Arial"/>
            </a:endParaRPr>
          </a:p>
        </p:txBody>
      </p:sp>
      <p:sp>
        <p:nvSpPr>
          <p:cNvPr id="1025" name="Line 29"/>
          <p:cNvSpPr>
            <a:spLocks noChangeShapeType="1"/>
          </p:cNvSpPr>
          <p:nvPr/>
        </p:nvSpPr>
        <p:spPr bwMode="auto">
          <a:xfrm flipV="1">
            <a:off x="7661275" y="5549900"/>
            <a:ext cx="0" cy="88900"/>
          </a:xfrm>
          <a:prstGeom prst="line">
            <a:avLst/>
          </a:prstGeom>
          <a:noFill/>
          <a:ln w="25400" cap="flat">
            <a:solidFill>
              <a:srgbClr val="1D1D1B"/>
            </a:solidFill>
            <a:prstDash val="solid"/>
            <a:miter lim="800000"/>
            <a:headEnd/>
            <a:tailEnd/>
          </a:ln>
          <a:extLst/>
        </p:spPr>
        <p:txBody>
          <a:bodyPr/>
          <a:lstStyle/>
          <a:p>
            <a:pPr algn="ctr" eaLnBrk="0" fontAlgn="base" hangingPunct="0">
              <a:spcBef>
                <a:spcPct val="0"/>
              </a:spcBef>
              <a:spcAft>
                <a:spcPct val="0"/>
              </a:spcAft>
              <a:defRPr/>
            </a:pPr>
            <a:endParaRPr lang="en-GB" sz="1600" dirty="0">
              <a:solidFill>
                <a:srgbClr val="919191"/>
              </a:solidFill>
              <a:latin typeface="Arial"/>
            </a:endParaRPr>
          </a:p>
        </p:txBody>
      </p:sp>
      <p:sp>
        <p:nvSpPr>
          <p:cNvPr id="1027" name="Line 30"/>
          <p:cNvSpPr>
            <a:spLocks noChangeShapeType="1"/>
          </p:cNvSpPr>
          <p:nvPr/>
        </p:nvSpPr>
        <p:spPr bwMode="auto">
          <a:xfrm flipV="1">
            <a:off x="8216900" y="5549900"/>
            <a:ext cx="0" cy="88900"/>
          </a:xfrm>
          <a:prstGeom prst="line">
            <a:avLst/>
          </a:prstGeom>
          <a:noFill/>
          <a:ln w="25400" cap="flat">
            <a:solidFill>
              <a:srgbClr val="1D1D1B"/>
            </a:solidFill>
            <a:prstDash val="solid"/>
            <a:miter lim="800000"/>
            <a:headEnd/>
            <a:tailEnd/>
          </a:ln>
          <a:extLst/>
        </p:spPr>
        <p:txBody>
          <a:bodyPr/>
          <a:lstStyle/>
          <a:p>
            <a:pPr algn="ctr" eaLnBrk="0" fontAlgn="base" hangingPunct="0">
              <a:spcBef>
                <a:spcPct val="0"/>
              </a:spcBef>
              <a:spcAft>
                <a:spcPct val="0"/>
              </a:spcAft>
              <a:defRPr/>
            </a:pPr>
            <a:endParaRPr lang="en-GB" sz="1600" dirty="0">
              <a:solidFill>
                <a:srgbClr val="919191"/>
              </a:solidFill>
              <a:latin typeface="Arial"/>
            </a:endParaRPr>
          </a:p>
        </p:txBody>
      </p:sp>
      <p:sp>
        <p:nvSpPr>
          <p:cNvPr id="1028" name="Freeform 31"/>
          <p:cNvSpPr>
            <a:spLocks/>
          </p:cNvSpPr>
          <p:nvPr/>
        </p:nvSpPr>
        <p:spPr bwMode="auto">
          <a:xfrm>
            <a:off x="1562100" y="5124450"/>
            <a:ext cx="6667500" cy="382588"/>
          </a:xfrm>
          <a:custGeom>
            <a:avLst/>
            <a:gdLst>
              <a:gd name="T0" fmla="*/ 0 w 4200"/>
              <a:gd name="T1" fmla="*/ 241 h 241"/>
              <a:gd name="T2" fmla="*/ 95 w 4200"/>
              <a:gd name="T3" fmla="*/ 241 h 241"/>
              <a:gd name="T4" fmla="*/ 181 w 4200"/>
              <a:gd name="T5" fmla="*/ 239 h 241"/>
              <a:gd name="T6" fmla="*/ 268 w 4200"/>
              <a:gd name="T7" fmla="*/ 239 h 241"/>
              <a:gd name="T8" fmla="*/ 356 w 4200"/>
              <a:gd name="T9" fmla="*/ 239 h 241"/>
              <a:gd name="T10" fmla="*/ 443 w 4200"/>
              <a:gd name="T11" fmla="*/ 235 h 241"/>
              <a:gd name="T12" fmla="*/ 521 w 4200"/>
              <a:gd name="T13" fmla="*/ 227 h 241"/>
              <a:gd name="T14" fmla="*/ 676 w 4200"/>
              <a:gd name="T15" fmla="*/ 216 h 241"/>
              <a:gd name="T16" fmla="*/ 845 w 4200"/>
              <a:gd name="T17" fmla="*/ 200 h 241"/>
              <a:gd name="T18" fmla="*/ 926 w 4200"/>
              <a:gd name="T19" fmla="*/ 192 h 241"/>
              <a:gd name="T20" fmla="*/ 1265 w 4200"/>
              <a:gd name="T21" fmla="*/ 192 h 241"/>
              <a:gd name="T22" fmla="*/ 1585 w 4200"/>
              <a:gd name="T23" fmla="*/ 173 h 241"/>
              <a:gd name="T24" fmla="*/ 1939 w 4200"/>
              <a:gd name="T25" fmla="*/ 161 h 241"/>
              <a:gd name="T26" fmla="*/ 2422 w 4200"/>
              <a:gd name="T27" fmla="*/ 132 h 241"/>
              <a:gd name="T28" fmla="*/ 2657 w 4200"/>
              <a:gd name="T29" fmla="*/ 115 h 241"/>
              <a:gd name="T30" fmla="*/ 2812 w 4200"/>
              <a:gd name="T31" fmla="*/ 103 h 241"/>
              <a:gd name="T32" fmla="*/ 3033 w 4200"/>
              <a:gd name="T33" fmla="*/ 91 h 241"/>
              <a:gd name="T34" fmla="*/ 3122 w 4200"/>
              <a:gd name="T35" fmla="*/ 70 h 241"/>
              <a:gd name="T36" fmla="*/ 3351 w 4200"/>
              <a:gd name="T37" fmla="*/ 60 h 241"/>
              <a:gd name="T38" fmla="*/ 3528 w 4200"/>
              <a:gd name="T39" fmla="*/ 43 h 241"/>
              <a:gd name="T40" fmla="*/ 3669 w 4200"/>
              <a:gd name="T41" fmla="*/ 25 h 241"/>
              <a:gd name="T42" fmla="*/ 3749 w 4200"/>
              <a:gd name="T43" fmla="*/ 25 h 241"/>
              <a:gd name="T44" fmla="*/ 3838 w 4200"/>
              <a:gd name="T45" fmla="*/ 12 h 241"/>
              <a:gd name="T46" fmla="*/ 3993 w 4200"/>
              <a:gd name="T47" fmla="*/ 8 h 241"/>
              <a:gd name="T48" fmla="*/ 4061 w 4200"/>
              <a:gd name="T49" fmla="*/ 0 h 241"/>
              <a:gd name="T50" fmla="*/ 4200 w 4200"/>
              <a:gd name="T5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00" h="241">
                <a:moveTo>
                  <a:pt x="0" y="241"/>
                </a:moveTo>
                <a:lnTo>
                  <a:pt x="95" y="241"/>
                </a:lnTo>
                <a:lnTo>
                  <a:pt x="181" y="239"/>
                </a:lnTo>
                <a:lnTo>
                  <a:pt x="268" y="239"/>
                </a:lnTo>
                <a:lnTo>
                  <a:pt x="356" y="239"/>
                </a:lnTo>
                <a:lnTo>
                  <a:pt x="443" y="235"/>
                </a:lnTo>
                <a:lnTo>
                  <a:pt x="521" y="227"/>
                </a:lnTo>
                <a:lnTo>
                  <a:pt x="676" y="216"/>
                </a:lnTo>
                <a:lnTo>
                  <a:pt x="845" y="200"/>
                </a:lnTo>
                <a:lnTo>
                  <a:pt x="926" y="192"/>
                </a:lnTo>
                <a:lnTo>
                  <a:pt x="1265" y="192"/>
                </a:lnTo>
                <a:lnTo>
                  <a:pt x="1585" y="173"/>
                </a:lnTo>
                <a:lnTo>
                  <a:pt x="1939" y="161"/>
                </a:lnTo>
                <a:lnTo>
                  <a:pt x="2422" y="132"/>
                </a:lnTo>
                <a:lnTo>
                  <a:pt x="2657" y="115"/>
                </a:lnTo>
                <a:lnTo>
                  <a:pt x="2812" y="103"/>
                </a:lnTo>
                <a:lnTo>
                  <a:pt x="3033" y="91"/>
                </a:lnTo>
                <a:lnTo>
                  <a:pt x="3122" y="70"/>
                </a:lnTo>
                <a:lnTo>
                  <a:pt x="3351" y="60"/>
                </a:lnTo>
                <a:lnTo>
                  <a:pt x="3528" y="43"/>
                </a:lnTo>
                <a:lnTo>
                  <a:pt x="3669" y="25"/>
                </a:lnTo>
                <a:lnTo>
                  <a:pt x="3749" y="25"/>
                </a:lnTo>
                <a:lnTo>
                  <a:pt x="3838" y="12"/>
                </a:lnTo>
                <a:lnTo>
                  <a:pt x="3993" y="8"/>
                </a:lnTo>
                <a:lnTo>
                  <a:pt x="4061" y="0"/>
                </a:lnTo>
                <a:lnTo>
                  <a:pt x="4200" y="0"/>
                </a:lnTo>
              </a:path>
            </a:pathLst>
          </a:custGeom>
          <a:noFill/>
          <a:ln w="25400" cap="flat">
            <a:solidFill>
              <a:srgbClr val="C00000"/>
            </a:solidFill>
            <a:prstDash val="solid"/>
            <a:miter lim="800000"/>
            <a:headEnd/>
            <a:tailEnd/>
          </a:ln>
          <a:extLst/>
        </p:spPr>
        <p:txBody>
          <a:bodyPr/>
          <a:lstStyle/>
          <a:p>
            <a:pPr algn="ctr" eaLnBrk="0" fontAlgn="base" hangingPunct="0">
              <a:spcBef>
                <a:spcPct val="0"/>
              </a:spcBef>
              <a:spcAft>
                <a:spcPct val="0"/>
              </a:spcAft>
              <a:defRPr/>
            </a:pPr>
            <a:endParaRPr lang="en-GB" sz="1600" dirty="0">
              <a:solidFill>
                <a:srgbClr val="919191"/>
              </a:solidFill>
              <a:latin typeface="Arial"/>
            </a:endParaRPr>
          </a:p>
        </p:txBody>
      </p:sp>
      <p:sp>
        <p:nvSpPr>
          <p:cNvPr id="1029" name="Freeform 32"/>
          <p:cNvSpPr>
            <a:spLocks/>
          </p:cNvSpPr>
          <p:nvPr/>
        </p:nvSpPr>
        <p:spPr bwMode="auto">
          <a:xfrm>
            <a:off x="1581150" y="4497388"/>
            <a:ext cx="6635750" cy="1009650"/>
          </a:xfrm>
          <a:custGeom>
            <a:avLst/>
            <a:gdLst>
              <a:gd name="T0" fmla="*/ 0 w 2078"/>
              <a:gd name="T1" fmla="*/ 309 h 309"/>
              <a:gd name="T2" fmla="*/ 8 w 2078"/>
              <a:gd name="T3" fmla="*/ 309 h 309"/>
              <a:gd name="T4" fmla="*/ 54 w 2078"/>
              <a:gd name="T5" fmla="*/ 281 h 309"/>
              <a:gd name="T6" fmla="*/ 100 w 2078"/>
              <a:gd name="T7" fmla="*/ 256 h 309"/>
              <a:gd name="T8" fmla="*/ 144 w 2078"/>
              <a:gd name="T9" fmla="*/ 240 h 309"/>
              <a:gd name="T10" fmla="*/ 167 w 2078"/>
              <a:gd name="T11" fmla="*/ 239 h 309"/>
              <a:gd name="T12" fmla="*/ 184 w 2078"/>
              <a:gd name="T13" fmla="*/ 235 h 309"/>
              <a:gd name="T14" fmla="*/ 200 w 2078"/>
              <a:gd name="T15" fmla="*/ 232 h 309"/>
              <a:gd name="T16" fmla="*/ 228 w 2078"/>
              <a:gd name="T17" fmla="*/ 227 h 309"/>
              <a:gd name="T18" fmla="*/ 238 w 2078"/>
              <a:gd name="T19" fmla="*/ 222 h 309"/>
              <a:gd name="T20" fmla="*/ 262 w 2078"/>
              <a:gd name="T21" fmla="*/ 222 h 309"/>
              <a:gd name="T22" fmla="*/ 268 w 2078"/>
              <a:gd name="T23" fmla="*/ 216 h 309"/>
              <a:gd name="T24" fmla="*/ 292 w 2078"/>
              <a:gd name="T25" fmla="*/ 213 h 309"/>
              <a:gd name="T26" fmla="*/ 325 w 2078"/>
              <a:gd name="T27" fmla="*/ 196 h 309"/>
              <a:gd name="T28" fmla="*/ 351 w 2078"/>
              <a:gd name="T29" fmla="*/ 192 h 309"/>
              <a:gd name="T30" fmla="*/ 357 w 2078"/>
              <a:gd name="T31" fmla="*/ 188 h 309"/>
              <a:gd name="T32" fmla="*/ 399 w 2078"/>
              <a:gd name="T33" fmla="*/ 182 h 309"/>
              <a:gd name="T34" fmla="*/ 455 w 2078"/>
              <a:gd name="T35" fmla="*/ 177 h 309"/>
              <a:gd name="T36" fmla="*/ 488 w 2078"/>
              <a:gd name="T37" fmla="*/ 172 h 309"/>
              <a:gd name="T38" fmla="*/ 529 w 2078"/>
              <a:gd name="T39" fmla="*/ 168 h 309"/>
              <a:gd name="T40" fmla="*/ 567 w 2078"/>
              <a:gd name="T41" fmla="*/ 166 h 309"/>
              <a:gd name="T42" fmla="*/ 614 w 2078"/>
              <a:gd name="T43" fmla="*/ 161 h 309"/>
              <a:gd name="T44" fmla="*/ 621 w 2078"/>
              <a:gd name="T45" fmla="*/ 156 h 309"/>
              <a:gd name="T46" fmla="*/ 663 w 2078"/>
              <a:gd name="T47" fmla="*/ 154 h 309"/>
              <a:gd name="T48" fmla="*/ 691 w 2078"/>
              <a:gd name="T49" fmla="*/ 151 h 309"/>
              <a:gd name="T50" fmla="*/ 703 w 2078"/>
              <a:gd name="T51" fmla="*/ 145 h 309"/>
              <a:gd name="T52" fmla="*/ 738 w 2078"/>
              <a:gd name="T53" fmla="*/ 143 h 309"/>
              <a:gd name="T54" fmla="*/ 823 w 2078"/>
              <a:gd name="T55" fmla="*/ 134 h 309"/>
              <a:gd name="T56" fmla="*/ 869 w 2078"/>
              <a:gd name="T57" fmla="*/ 122 h 309"/>
              <a:gd name="T58" fmla="*/ 1026 w 2078"/>
              <a:gd name="T59" fmla="*/ 113 h 309"/>
              <a:gd name="T60" fmla="*/ 1046 w 2078"/>
              <a:gd name="T61" fmla="*/ 111 h 309"/>
              <a:gd name="T62" fmla="*/ 1057 w 2078"/>
              <a:gd name="T63" fmla="*/ 108 h 309"/>
              <a:gd name="T64" fmla="*/ 1103 w 2078"/>
              <a:gd name="T65" fmla="*/ 106 h 309"/>
              <a:gd name="T66" fmla="*/ 1124 w 2078"/>
              <a:gd name="T67" fmla="*/ 99 h 309"/>
              <a:gd name="T68" fmla="*/ 1172 w 2078"/>
              <a:gd name="T69" fmla="*/ 96 h 309"/>
              <a:gd name="T70" fmla="*/ 1187 w 2078"/>
              <a:gd name="T71" fmla="*/ 88 h 309"/>
              <a:gd name="T72" fmla="*/ 1246 w 2078"/>
              <a:gd name="T73" fmla="*/ 88 h 309"/>
              <a:gd name="T74" fmla="*/ 1286 w 2078"/>
              <a:gd name="T75" fmla="*/ 81 h 309"/>
              <a:gd name="T76" fmla="*/ 1336 w 2078"/>
              <a:gd name="T77" fmla="*/ 81 h 309"/>
              <a:gd name="T78" fmla="*/ 1380 w 2078"/>
              <a:gd name="T79" fmla="*/ 78 h 309"/>
              <a:gd name="T80" fmla="*/ 1431 w 2078"/>
              <a:gd name="T81" fmla="*/ 74 h 309"/>
              <a:gd name="T82" fmla="*/ 1466 w 2078"/>
              <a:gd name="T83" fmla="*/ 64 h 309"/>
              <a:gd name="T84" fmla="*/ 1564 w 2078"/>
              <a:gd name="T85" fmla="*/ 63 h 309"/>
              <a:gd name="T86" fmla="*/ 1596 w 2078"/>
              <a:gd name="T87" fmla="*/ 57 h 309"/>
              <a:gd name="T88" fmla="*/ 1648 w 2078"/>
              <a:gd name="T89" fmla="*/ 44 h 309"/>
              <a:gd name="T90" fmla="*/ 1677 w 2078"/>
              <a:gd name="T91" fmla="*/ 39 h 309"/>
              <a:gd name="T92" fmla="*/ 1737 w 2078"/>
              <a:gd name="T93" fmla="*/ 35 h 309"/>
              <a:gd name="T94" fmla="*/ 1796 w 2078"/>
              <a:gd name="T95" fmla="*/ 29 h 309"/>
              <a:gd name="T96" fmla="*/ 1813 w 2078"/>
              <a:gd name="T97" fmla="*/ 21 h 309"/>
              <a:gd name="T98" fmla="*/ 1860 w 2078"/>
              <a:gd name="T99" fmla="*/ 17 h 309"/>
              <a:gd name="T100" fmla="*/ 1913 w 2078"/>
              <a:gd name="T101" fmla="*/ 12 h 309"/>
              <a:gd name="T102" fmla="*/ 1976 w 2078"/>
              <a:gd name="T103" fmla="*/ 7 h 309"/>
              <a:gd name="T104" fmla="*/ 2020 w 2078"/>
              <a:gd name="T105" fmla="*/ 3 h 309"/>
              <a:gd name="T106" fmla="*/ 2078 w 2078"/>
              <a:gd name="T107"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78" h="309">
                <a:moveTo>
                  <a:pt x="0" y="309"/>
                </a:moveTo>
                <a:cubicBezTo>
                  <a:pt x="8" y="309"/>
                  <a:pt x="8" y="309"/>
                  <a:pt x="8" y="309"/>
                </a:cubicBezTo>
                <a:cubicBezTo>
                  <a:pt x="54" y="281"/>
                  <a:pt x="54" y="281"/>
                  <a:pt x="54" y="281"/>
                </a:cubicBezTo>
                <a:cubicBezTo>
                  <a:pt x="100" y="256"/>
                  <a:pt x="100" y="256"/>
                  <a:pt x="100" y="256"/>
                </a:cubicBezTo>
                <a:cubicBezTo>
                  <a:pt x="144" y="240"/>
                  <a:pt x="144" y="240"/>
                  <a:pt x="144" y="240"/>
                </a:cubicBezTo>
                <a:cubicBezTo>
                  <a:pt x="167" y="239"/>
                  <a:pt x="167" y="239"/>
                  <a:pt x="167" y="239"/>
                </a:cubicBezTo>
                <a:cubicBezTo>
                  <a:pt x="184" y="235"/>
                  <a:pt x="184" y="235"/>
                  <a:pt x="184" y="235"/>
                </a:cubicBezTo>
                <a:cubicBezTo>
                  <a:pt x="200" y="232"/>
                  <a:pt x="200" y="232"/>
                  <a:pt x="200" y="232"/>
                </a:cubicBezTo>
                <a:cubicBezTo>
                  <a:pt x="228" y="227"/>
                  <a:pt x="228" y="227"/>
                  <a:pt x="228" y="227"/>
                </a:cubicBezTo>
                <a:cubicBezTo>
                  <a:pt x="238" y="222"/>
                  <a:pt x="238" y="222"/>
                  <a:pt x="238" y="222"/>
                </a:cubicBezTo>
                <a:cubicBezTo>
                  <a:pt x="262" y="222"/>
                  <a:pt x="262" y="222"/>
                  <a:pt x="262" y="222"/>
                </a:cubicBezTo>
                <a:cubicBezTo>
                  <a:pt x="268" y="216"/>
                  <a:pt x="268" y="216"/>
                  <a:pt x="268" y="216"/>
                </a:cubicBezTo>
                <a:cubicBezTo>
                  <a:pt x="292" y="213"/>
                  <a:pt x="292" y="213"/>
                  <a:pt x="292" y="213"/>
                </a:cubicBezTo>
                <a:cubicBezTo>
                  <a:pt x="325" y="196"/>
                  <a:pt x="325" y="196"/>
                  <a:pt x="325" y="196"/>
                </a:cubicBezTo>
                <a:cubicBezTo>
                  <a:pt x="351" y="192"/>
                  <a:pt x="351" y="192"/>
                  <a:pt x="351" y="192"/>
                </a:cubicBezTo>
                <a:cubicBezTo>
                  <a:pt x="357" y="188"/>
                  <a:pt x="357" y="188"/>
                  <a:pt x="357" y="188"/>
                </a:cubicBezTo>
                <a:cubicBezTo>
                  <a:pt x="399" y="182"/>
                  <a:pt x="399" y="182"/>
                  <a:pt x="399" y="182"/>
                </a:cubicBezTo>
                <a:cubicBezTo>
                  <a:pt x="455" y="177"/>
                  <a:pt x="455" y="177"/>
                  <a:pt x="455" y="177"/>
                </a:cubicBezTo>
                <a:cubicBezTo>
                  <a:pt x="488" y="172"/>
                  <a:pt x="488" y="172"/>
                  <a:pt x="488" y="172"/>
                </a:cubicBezTo>
                <a:cubicBezTo>
                  <a:pt x="529" y="168"/>
                  <a:pt x="529" y="168"/>
                  <a:pt x="529" y="168"/>
                </a:cubicBezTo>
                <a:cubicBezTo>
                  <a:pt x="567" y="166"/>
                  <a:pt x="567" y="166"/>
                  <a:pt x="567" y="166"/>
                </a:cubicBezTo>
                <a:cubicBezTo>
                  <a:pt x="614" y="161"/>
                  <a:pt x="614" y="161"/>
                  <a:pt x="614" y="161"/>
                </a:cubicBezTo>
                <a:cubicBezTo>
                  <a:pt x="621" y="156"/>
                  <a:pt x="621" y="156"/>
                  <a:pt x="621" y="156"/>
                </a:cubicBezTo>
                <a:cubicBezTo>
                  <a:pt x="621" y="156"/>
                  <a:pt x="662" y="154"/>
                  <a:pt x="663" y="154"/>
                </a:cubicBezTo>
                <a:cubicBezTo>
                  <a:pt x="663" y="154"/>
                  <a:pt x="691" y="151"/>
                  <a:pt x="691" y="151"/>
                </a:cubicBezTo>
                <a:cubicBezTo>
                  <a:pt x="703" y="145"/>
                  <a:pt x="703" y="145"/>
                  <a:pt x="703" y="145"/>
                </a:cubicBezTo>
                <a:cubicBezTo>
                  <a:pt x="738" y="143"/>
                  <a:pt x="738" y="143"/>
                  <a:pt x="738" y="143"/>
                </a:cubicBezTo>
                <a:cubicBezTo>
                  <a:pt x="823" y="134"/>
                  <a:pt x="823" y="134"/>
                  <a:pt x="823" y="134"/>
                </a:cubicBezTo>
                <a:cubicBezTo>
                  <a:pt x="869" y="122"/>
                  <a:pt x="869" y="122"/>
                  <a:pt x="869" y="122"/>
                </a:cubicBezTo>
                <a:cubicBezTo>
                  <a:pt x="1026" y="113"/>
                  <a:pt x="1026" y="113"/>
                  <a:pt x="1026" y="113"/>
                </a:cubicBezTo>
                <a:cubicBezTo>
                  <a:pt x="1046" y="111"/>
                  <a:pt x="1046" y="111"/>
                  <a:pt x="1046" y="111"/>
                </a:cubicBezTo>
                <a:cubicBezTo>
                  <a:pt x="1057" y="108"/>
                  <a:pt x="1057" y="108"/>
                  <a:pt x="1057" y="108"/>
                </a:cubicBezTo>
                <a:cubicBezTo>
                  <a:pt x="1103" y="106"/>
                  <a:pt x="1103" y="106"/>
                  <a:pt x="1103" y="106"/>
                </a:cubicBezTo>
                <a:cubicBezTo>
                  <a:pt x="1124" y="99"/>
                  <a:pt x="1124" y="99"/>
                  <a:pt x="1124" y="99"/>
                </a:cubicBezTo>
                <a:cubicBezTo>
                  <a:pt x="1172" y="96"/>
                  <a:pt x="1172" y="96"/>
                  <a:pt x="1172" y="96"/>
                </a:cubicBezTo>
                <a:cubicBezTo>
                  <a:pt x="1187" y="88"/>
                  <a:pt x="1187" y="88"/>
                  <a:pt x="1187" y="88"/>
                </a:cubicBezTo>
                <a:cubicBezTo>
                  <a:pt x="1246" y="88"/>
                  <a:pt x="1246" y="88"/>
                  <a:pt x="1246" y="88"/>
                </a:cubicBezTo>
                <a:cubicBezTo>
                  <a:pt x="1286" y="81"/>
                  <a:pt x="1286" y="81"/>
                  <a:pt x="1286" y="81"/>
                </a:cubicBezTo>
                <a:cubicBezTo>
                  <a:pt x="1336" y="81"/>
                  <a:pt x="1336" y="81"/>
                  <a:pt x="1336" y="81"/>
                </a:cubicBezTo>
                <a:cubicBezTo>
                  <a:pt x="1380" y="78"/>
                  <a:pt x="1380" y="78"/>
                  <a:pt x="1380" y="78"/>
                </a:cubicBezTo>
                <a:cubicBezTo>
                  <a:pt x="1431" y="74"/>
                  <a:pt x="1431" y="74"/>
                  <a:pt x="1431" y="74"/>
                </a:cubicBezTo>
                <a:cubicBezTo>
                  <a:pt x="1466" y="64"/>
                  <a:pt x="1466" y="64"/>
                  <a:pt x="1466" y="64"/>
                </a:cubicBezTo>
                <a:cubicBezTo>
                  <a:pt x="1564" y="63"/>
                  <a:pt x="1564" y="63"/>
                  <a:pt x="1564" y="63"/>
                </a:cubicBezTo>
                <a:cubicBezTo>
                  <a:pt x="1596" y="57"/>
                  <a:pt x="1596" y="57"/>
                  <a:pt x="1596" y="57"/>
                </a:cubicBezTo>
                <a:cubicBezTo>
                  <a:pt x="1648" y="44"/>
                  <a:pt x="1648" y="44"/>
                  <a:pt x="1648" y="44"/>
                </a:cubicBezTo>
                <a:cubicBezTo>
                  <a:pt x="1677" y="39"/>
                  <a:pt x="1677" y="39"/>
                  <a:pt x="1677" y="39"/>
                </a:cubicBezTo>
                <a:cubicBezTo>
                  <a:pt x="1737" y="35"/>
                  <a:pt x="1737" y="35"/>
                  <a:pt x="1737" y="35"/>
                </a:cubicBezTo>
                <a:cubicBezTo>
                  <a:pt x="1796" y="29"/>
                  <a:pt x="1796" y="29"/>
                  <a:pt x="1796" y="29"/>
                </a:cubicBezTo>
                <a:cubicBezTo>
                  <a:pt x="1813" y="21"/>
                  <a:pt x="1813" y="21"/>
                  <a:pt x="1813" y="21"/>
                </a:cubicBezTo>
                <a:cubicBezTo>
                  <a:pt x="1860" y="17"/>
                  <a:pt x="1860" y="17"/>
                  <a:pt x="1860" y="17"/>
                </a:cubicBezTo>
                <a:cubicBezTo>
                  <a:pt x="1913" y="12"/>
                  <a:pt x="1913" y="12"/>
                  <a:pt x="1913" y="12"/>
                </a:cubicBezTo>
                <a:cubicBezTo>
                  <a:pt x="1976" y="7"/>
                  <a:pt x="1976" y="7"/>
                  <a:pt x="1976" y="7"/>
                </a:cubicBezTo>
                <a:cubicBezTo>
                  <a:pt x="2020" y="3"/>
                  <a:pt x="2020" y="3"/>
                  <a:pt x="2020" y="3"/>
                </a:cubicBezTo>
                <a:cubicBezTo>
                  <a:pt x="2078" y="0"/>
                  <a:pt x="2078" y="0"/>
                  <a:pt x="2078" y="0"/>
                </a:cubicBezTo>
              </a:path>
            </a:pathLst>
          </a:custGeom>
          <a:noFill/>
          <a:ln w="25400" cap="flat">
            <a:solidFill>
              <a:schemeClr val="tx2"/>
            </a:solidFill>
            <a:prstDash val="solid"/>
            <a:miter lim="800000"/>
            <a:headEnd/>
            <a:tailEnd/>
          </a:ln>
          <a:extLst/>
        </p:spPr>
        <p:txBody>
          <a:bodyPr/>
          <a:lstStyle/>
          <a:p>
            <a:pPr algn="ctr" eaLnBrk="0" fontAlgn="base" hangingPunct="0">
              <a:spcBef>
                <a:spcPct val="0"/>
              </a:spcBef>
              <a:spcAft>
                <a:spcPct val="0"/>
              </a:spcAft>
              <a:defRPr/>
            </a:pPr>
            <a:endParaRPr lang="en-GB" sz="1600" dirty="0">
              <a:solidFill>
                <a:srgbClr val="919191"/>
              </a:solidFill>
              <a:latin typeface="Arial"/>
            </a:endParaRPr>
          </a:p>
        </p:txBody>
      </p:sp>
      <p:sp>
        <p:nvSpPr>
          <p:cNvPr id="1030" name="TextBox 1029"/>
          <p:cNvSpPr txBox="1"/>
          <p:nvPr/>
        </p:nvSpPr>
        <p:spPr>
          <a:xfrm>
            <a:off x="1565275" y="2579688"/>
            <a:ext cx="6651625" cy="338137"/>
          </a:xfrm>
          <a:prstGeom prst="rect">
            <a:avLst/>
          </a:prstGeom>
          <a:noFill/>
        </p:spPr>
        <p:txBody>
          <a:bodyPr>
            <a:spAutoFit/>
          </a:bodyPr>
          <a:lstStyle/>
          <a:p>
            <a:pPr algn="ctr" eaLnBrk="0" fontAlgn="base" hangingPunct="0">
              <a:spcBef>
                <a:spcPct val="0"/>
              </a:spcBef>
              <a:spcAft>
                <a:spcPct val="0"/>
              </a:spcAft>
              <a:defRPr/>
            </a:pPr>
            <a:r>
              <a:rPr lang="en-GB" sz="1600" b="1" dirty="0">
                <a:solidFill>
                  <a:srgbClr val="000066"/>
                </a:solidFill>
                <a:latin typeface="Arial"/>
              </a:rPr>
              <a:t>All-cause mortality</a:t>
            </a:r>
          </a:p>
        </p:txBody>
      </p:sp>
      <p:grpSp>
        <p:nvGrpSpPr>
          <p:cNvPr id="240671" name="Group 1037"/>
          <p:cNvGrpSpPr>
            <a:grpSpLocks/>
          </p:cNvGrpSpPr>
          <p:nvPr/>
        </p:nvGrpSpPr>
        <p:grpSpPr bwMode="auto">
          <a:xfrm>
            <a:off x="6638925" y="2890838"/>
            <a:ext cx="1577975" cy="738187"/>
            <a:chOff x="6638925" y="2908300"/>
            <a:chExt cx="1577975" cy="738664"/>
          </a:xfrm>
        </p:grpSpPr>
        <p:sp>
          <p:nvSpPr>
            <p:cNvPr id="1031" name="TextBox 1030"/>
            <p:cNvSpPr txBox="1"/>
            <p:nvPr/>
          </p:nvSpPr>
          <p:spPr>
            <a:xfrm>
              <a:off x="6859588" y="2908300"/>
              <a:ext cx="1357312" cy="738664"/>
            </a:xfrm>
            <a:prstGeom prst="rect">
              <a:avLst/>
            </a:prstGeom>
            <a:noFill/>
          </p:spPr>
          <p:txBody>
            <a:bodyPr wrap="none">
              <a:spAutoFit/>
            </a:bodyPr>
            <a:lstStyle/>
            <a:p>
              <a:pPr eaLnBrk="0" fontAlgn="base" hangingPunct="0">
                <a:spcBef>
                  <a:spcPct val="0"/>
                </a:spcBef>
                <a:spcAft>
                  <a:spcPct val="0"/>
                </a:spcAft>
                <a:defRPr/>
              </a:pPr>
              <a:r>
                <a:rPr lang="en-GB" sz="1400" dirty="0">
                  <a:solidFill>
                    <a:srgbClr val="000000"/>
                  </a:solidFill>
                  <a:latin typeface="Arial"/>
                </a:rPr>
                <a:t>Type of patient</a:t>
              </a:r>
            </a:p>
            <a:p>
              <a:pPr eaLnBrk="0" fontAlgn="base" hangingPunct="0">
                <a:spcBef>
                  <a:spcPct val="0"/>
                </a:spcBef>
                <a:spcAft>
                  <a:spcPct val="0"/>
                </a:spcAft>
                <a:defRPr/>
              </a:pPr>
              <a:r>
                <a:rPr lang="en-GB" sz="1400" dirty="0">
                  <a:solidFill>
                    <a:srgbClr val="000000"/>
                  </a:solidFill>
                  <a:latin typeface="Arial"/>
                </a:rPr>
                <a:t>Hospital</a:t>
              </a:r>
            </a:p>
            <a:p>
              <a:pPr eaLnBrk="0" fontAlgn="base" hangingPunct="0">
                <a:spcBef>
                  <a:spcPct val="0"/>
                </a:spcBef>
                <a:spcAft>
                  <a:spcPct val="0"/>
                </a:spcAft>
                <a:defRPr/>
              </a:pPr>
              <a:r>
                <a:rPr lang="en-GB" sz="1400" dirty="0">
                  <a:solidFill>
                    <a:srgbClr val="000000"/>
                  </a:solidFill>
                  <a:latin typeface="Arial"/>
                </a:rPr>
                <a:t>Outpatient</a:t>
              </a:r>
            </a:p>
          </p:txBody>
        </p:sp>
        <p:cxnSp>
          <p:nvCxnSpPr>
            <p:cNvPr id="240700" name="Straight Connector 1032"/>
            <p:cNvCxnSpPr>
              <a:cxnSpLocks noChangeShapeType="1"/>
            </p:cNvCxnSpPr>
            <p:nvPr/>
          </p:nvCxnSpPr>
          <p:spPr bwMode="auto">
            <a:xfrm>
              <a:off x="6638925" y="3287021"/>
              <a:ext cx="216000" cy="0"/>
            </a:xfrm>
            <a:prstGeom prst="line">
              <a:avLst/>
            </a:prstGeom>
            <a:noFill/>
            <a:ln w="25400" algn="ctr">
              <a:solidFill>
                <a:schemeClr val="tx2"/>
              </a:solidFill>
              <a:round/>
              <a:headEnd/>
              <a:tailEnd/>
            </a:ln>
          </p:spPr>
        </p:cxnSp>
        <p:cxnSp>
          <p:nvCxnSpPr>
            <p:cNvPr id="240701" name="Straight Connector 42"/>
            <p:cNvCxnSpPr>
              <a:cxnSpLocks noChangeShapeType="1"/>
            </p:cNvCxnSpPr>
            <p:nvPr/>
          </p:nvCxnSpPr>
          <p:spPr bwMode="auto">
            <a:xfrm>
              <a:off x="6638925" y="3491480"/>
              <a:ext cx="216000" cy="0"/>
            </a:xfrm>
            <a:prstGeom prst="line">
              <a:avLst/>
            </a:prstGeom>
            <a:noFill/>
            <a:ln w="25400" algn="ctr">
              <a:solidFill>
                <a:srgbClr val="C00000"/>
              </a:solidFill>
              <a:round/>
              <a:headEnd/>
              <a:tailEnd/>
            </a:ln>
          </p:spPr>
        </p:cxnSp>
      </p:grpSp>
      <p:sp>
        <p:nvSpPr>
          <p:cNvPr id="1037" name="TextBox 1036"/>
          <p:cNvSpPr txBox="1"/>
          <p:nvPr/>
        </p:nvSpPr>
        <p:spPr>
          <a:xfrm>
            <a:off x="2530475" y="5622925"/>
            <a:ext cx="287338" cy="307975"/>
          </a:xfrm>
          <a:prstGeom prst="rect">
            <a:avLst/>
          </a:prstGeom>
          <a:noFill/>
        </p:spPr>
        <p:txBody>
          <a:bodyPr wrap="none" anchor="ctr">
            <a:spAutoFit/>
          </a:bodyPr>
          <a:lstStyle/>
          <a:p>
            <a:pPr algn="ctr" eaLnBrk="0" fontAlgn="base" hangingPunct="0">
              <a:spcBef>
                <a:spcPct val="0"/>
              </a:spcBef>
              <a:spcAft>
                <a:spcPct val="0"/>
              </a:spcAft>
              <a:defRPr/>
            </a:pPr>
            <a:r>
              <a:rPr lang="en-GB" sz="1400" dirty="0">
                <a:solidFill>
                  <a:srgbClr val="000000"/>
                </a:solidFill>
                <a:latin typeface="Arial"/>
              </a:rPr>
              <a:t>60</a:t>
            </a:r>
          </a:p>
        </p:txBody>
      </p:sp>
      <p:sp>
        <p:nvSpPr>
          <p:cNvPr id="47" name="TextBox 46"/>
          <p:cNvSpPr txBox="1"/>
          <p:nvPr/>
        </p:nvSpPr>
        <p:spPr>
          <a:xfrm>
            <a:off x="1976438" y="5622925"/>
            <a:ext cx="287337" cy="307975"/>
          </a:xfrm>
          <a:prstGeom prst="rect">
            <a:avLst/>
          </a:prstGeom>
          <a:noFill/>
        </p:spPr>
        <p:txBody>
          <a:bodyPr wrap="none" anchor="ctr">
            <a:spAutoFit/>
          </a:bodyPr>
          <a:lstStyle/>
          <a:p>
            <a:pPr algn="ctr" eaLnBrk="0" fontAlgn="base" hangingPunct="0">
              <a:spcBef>
                <a:spcPct val="0"/>
              </a:spcBef>
              <a:spcAft>
                <a:spcPct val="0"/>
              </a:spcAft>
              <a:defRPr/>
            </a:pPr>
            <a:r>
              <a:rPr lang="en-GB" sz="1400" dirty="0">
                <a:solidFill>
                  <a:srgbClr val="000000"/>
                </a:solidFill>
                <a:latin typeface="Arial"/>
              </a:rPr>
              <a:t>30</a:t>
            </a:r>
          </a:p>
        </p:txBody>
      </p:sp>
      <p:sp>
        <p:nvSpPr>
          <p:cNvPr id="48" name="TextBox 47"/>
          <p:cNvSpPr txBox="1"/>
          <p:nvPr/>
        </p:nvSpPr>
        <p:spPr>
          <a:xfrm>
            <a:off x="1420813" y="5622925"/>
            <a:ext cx="288925" cy="307975"/>
          </a:xfrm>
          <a:prstGeom prst="rect">
            <a:avLst/>
          </a:prstGeom>
          <a:noFill/>
        </p:spPr>
        <p:txBody>
          <a:bodyPr wrap="none" anchor="ctr">
            <a:spAutoFit/>
          </a:bodyPr>
          <a:lstStyle/>
          <a:p>
            <a:pPr algn="ctr" eaLnBrk="0" fontAlgn="base" hangingPunct="0">
              <a:spcBef>
                <a:spcPct val="0"/>
              </a:spcBef>
              <a:spcAft>
                <a:spcPct val="0"/>
              </a:spcAft>
              <a:defRPr/>
            </a:pPr>
            <a:r>
              <a:rPr lang="en-GB" sz="1400" dirty="0">
                <a:solidFill>
                  <a:srgbClr val="000000"/>
                </a:solidFill>
                <a:latin typeface="Arial"/>
              </a:rPr>
              <a:t>0</a:t>
            </a:r>
          </a:p>
        </p:txBody>
      </p:sp>
      <p:sp>
        <p:nvSpPr>
          <p:cNvPr id="49" name="TextBox 48"/>
          <p:cNvSpPr txBox="1"/>
          <p:nvPr/>
        </p:nvSpPr>
        <p:spPr>
          <a:xfrm>
            <a:off x="3084513" y="5622925"/>
            <a:ext cx="288925" cy="307975"/>
          </a:xfrm>
          <a:prstGeom prst="rect">
            <a:avLst/>
          </a:prstGeom>
          <a:noFill/>
        </p:spPr>
        <p:txBody>
          <a:bodyPr wrap="none" anchor="ctr">
            <a:spAutoFit/>
          </a:bodyPr>
          <a:lstStyle/>
          <a:p>
            <a:pPr algn="ctr" eaLnBrk="0" fontAlgn="base" hangingPunct="0">
              <a:spcBef>
                <a:spcPct val="0"/>
              </a:spcBef>
              <a:spcAft>
                <a:spcPct val="0"/>
              </a:spcAft>
              <a:defRPr/>
            </a:pPr>
            <a:r>
              <a:rPr lang="en-GB" sz="1400" dirty="0">
                <a:solidFill>
                  <a:srgbClr val="000000"/>
                </a:solidFill>
                <a:latin typeface="Arial"/>
              </a:rPr>
              <a:t>90</a:t>
            </a:r>
          </a:p>
        </p:txBody>
      </p:sp>
      <p:sp>
        <p:nvSpPr>
          <p:cNvPr id="50" name="TextBox 49"/>
          <p:cNvSpPr txBox="1"/>
          <p:nvPr/>
        </p:nvSpPr>
        <p:spPr>
          <a:xfrm>
            <a:off x="3640138" y="5622925"/>
            <a:ext cx="287337" cy="307975"/>
          </a:xfrm>
          <a:prstGeom prst="rect">
            <a:avLst/>
          </a:prstGeom>
          <a:noFill/>
        </p:spPr>
        <p:txBody>
          <a:bodyPr wrap="none" anchor="ctr">
            <a:spAutoFit/>
          </a:bodyPr>
          <a:lstStyle/>
          <a:p>
            <a:pPr algn="ctr" eaLnBrk="0" fontAlgn="base" hangingPunct="0">
              <a:spcBef>
                <a:spcPct val="0"/>
              </a:spcBef>
              <a:spcAft>
                <a:spcPct val="0"/>
              </a:spcAft>
              <a:defRPr/>
            </a:pPr>
            <a:r>
              <a:rPr lang="en-GB" sz="1400" dirty="0">
                <a:solidFill>
                  <a:srgbClr val="000000"/>
                </a:solidFill>
                <a:latin typeface="Arial"/>
              </a:rPr>
              <a:t>120</a:t>
            </a:r>
          </a:p>
        </p:txBody>
      </p:sp>
      <p:sp>
        <p:nvSpPr>
          <p:cNvPr id="51" name="TextBox 50"/>
          <p:cNvSpPr txBox="1"/>
          <p:nvPr/>
        </p:nvSpPr>
        <p:spPr>
          <a:xfrm>
            <a:off x="4194175" y="5622925"/>
            <a:ext cx="287338" cy="307975"/>
          </a:xfrm>
          <a:prstGeom prst="rect">
            <a:avLst/>
          </a:prstGeom>
          <a:noFill/>
        </p:spPr>
        <p:txBody>
          <a:bodyPr wrap="none" anchor="ctr">
            <a:spAutoFit/>
          </a:bodyPr>
          <a:lstStyle/>
          <a:p>
            <a:pPr algn="ctr" eaLnBrk="0" fontAlgn="base" hangingPunct="0">
              <a:spcBef>
                <a:spcPct val="0"/>
              </a:spcBef>
              <a:spcAft>
                <a:spcPct val="0"/>
              </a:spcAft>
              <a:defRPr/>
            </a:pPr>
            <a:r>
              <a:rPr lang="en-GB" sz="1400" dirty="0">
                <a:solidFill>
                  <a:srgbClr val="000000"/>
                </a:solidFill>
                <a:latin typeface="Arial"/>
              </a:rPr>
              <a:t>150</a:t>
            </a:r>
          </a:p>
        </p:txBody>
      </p:sp>
      <p:sp>
        <p:nvSpPr>
          <p:cNvPr id="52" name="TextBox 51"/>
          <p:cNvSpPr txBox="1"/>
          <p:nvPr/>
        </p:nvSpPr>
        <p:spPr>
          <a:xfrm>
            <a:off x="4748213" y="5622925"/>
            <a:ext cx="288925" cy="307975"/>
          </a:xfrm>
          <a:prstGeom prst="rect">
            <a:avLst/>
          </a:prstGeom>
          <a:noFill/>
        </p:spPr>
        <p:txBody>
          <a:bodyPr wrap="none" anchor="ctr">
            <a:spAutoFit/>
          </a:bodyPr>
          <a:lstStyle/>
          <a:p>
            <a:pPr algn="ctr" eaLnBrk="0" fontAlgn="base" hangingPunct="0">
              <a:spcBef>
                <a:spcPct val="0"/>
              </a:spcBef>
              <a:spcAft>
                <a:spcPct val="0"/>
              </a:spcAft>
              <a:defRPr/>
            </a:pPr>
            <a:r>
              <a:rPr lang="en-GB" sz="1400" dirty="0">
                <a:solidFill>
                  <a:srgbClr val="000000"/>
                </a:solidFill>
                <a:latin typeface="Arial"/>
              </a:rPr>
              <a:t>180</a:t>
            </a:r>
          </a:p>
        </p:txBody>
      </p:sp>
      <p:sp>
        <p:nvSpPr>
          <p:cNvPr id="53" name="TextBox 52"/>
          <p:cNvSpPr txBox="1"/>
          <p:nvPr/>
        </p:nvSpPr>
        <p:spPr>
          <a:xfrm>
            <a:off x="5303838" y="5622925"/>
            <a:ext cx="287337" cy="307975"/>
          </a:xfrm>
          <a:prstGeom prst="rect">
            <a:avLst/>
          </a:prstGeom>
          <a:noFill/>
        </p:spPr>
        <p:txBody>
          <a:bodyPr wrap="none" anchor="ctr">
            <a:spAutoFit/>
          </a:bodyPr>
          <a:lstStyle/>
          <a:p>
            <a:pPr algn="ctr" eaLnBrk="0" fontAlgn="base" hangingPunct="0">
              <a:spcBef>
                <a:spcPct val="0"/>
              </a:spcBef>
              <a:spcAft>
                <a:spcPct val="0"/>
              </a:spcAft>
              <a:defRPr/>
            </a:pPr>
            <a:r>
              <a:rPr lang="en-GB" sz="1400" dirty="0">
                <a:solidFill>
                  <a:srgbClr val="000000"/>
                </a:solidFill>
                <a:latin typeface="Arial"/>
              </a:rPr>
              <a:t>210</a:t>
            </a:r>
          </a:p>
        </p:txBody>
      </p:sp>
      <p:sp>
        <p:nvSpPr>
          <p:cNvPr id="54" name="TextBox 53"/>
          <p:cNvSpPr txBox="1"/>
          <p:nvPr/>
        </p:nvSpPr>
        <p:spPr>
          <a:xfrm>
            <a:off x="5857875" y="5622925"/>
            <a:ext cx="288925" cy="307975"/>
          </a:xfrm>
          <a:prstGeom prst="rect">
            <a:avLst/>
          </a:prstGeom>
          <a:noFill/>
        </p:spPr>
        <p:txBody>
          <a:bodyPr wrap="none" anchor="ctr">
            <a:spAutoFit/>
          </a:bodyPr>
          <a:lstStyle/>
          <a:p>
            <a:pPr algn="ctr" eaLnBrk="0" fontAlgn="base" hangingPunct="0">
              <a:spcBef>
                <a:spcPct val="0"/>
              </a:spcBef>
              <a:spcAft>
                <a:spcPct val="0"/>
              </a:spcAft>
              <a:defRPr/>
            </a:pPr>
            <a:r>
              <a:rPr lang="en-GB" sz="1400" dirty="0">
                <a:solidFill>
                  <a:srgbClr val="000000"/>
                </a:solidFill>
                <a:latin typeface="Arial"/>
              </a:rPr>
              <a:t>240</a:t>
            </a:r>
          </a:p>
        </p:txBody>
      </p:sp>
      <p:sp>
        <p:nvSpPr>
          <p:cNvPr id="55" name="TextBox 54"/>
          <p:cNvSpPr txBox="1"/>
          <p:nvPr/>
        </p:nvSpPr>
        <p:spPr>
          <a:xfrm>
            <a:off x="6411913" y="5622925"/>
            <a:ext cx="288925" cy="307975"/>
          </a:xfrm>
          <a:prstGeom prst="rect">
            <a:avLst/>
          </a:prstGeom>
          <a:noFill/>
        </p:spPr>
        <p:txBody>
          <a:bodyPr wrap="none" anchor="ctr">
            <a:spAutoFit/>
          </a:bodyPr>
          <a:lstStyle/>
          <a:p>
            <a:pPr algn="ctr" eaLnBrk="0" fontAlgn="base" hangingPunct="0">
              <a:spcBef>
                <a:spcPct val="0"/>
              </a:spcBef>
              <a:spcAft>
                <a:spcPct val="0"/>
              </a:spcAft>
              <a:defRPr/>
            </a:pPr>
            <a:r>
              <a:rPr lang="en-GB" sz="1400" dirty="0">
                <a:solidFill>
                  <a:srgbClr val="000000"/>
                </a:solidFill>
                <a:latin typeface="Arial"/>
              </a:rPr>
              <a:t>270</a:t>
            </a:r>
          </a:p>
        </p:txBody>
      </p:sp>
      <p:sp>
        <p:nvSpPr>
          <p:cNvPr id="56" name="TextBox 55"/>
          <p:cNvSpPr txBox="1"/>
          <p:nvPr/>
        </p:nvSpPr>
        <p:spPr>
          <a:xfrm>
            <a:off x="7521575" y="5622925"/>
            <a:ext cx="288925" cy="307975"/>
          </a:xfrm>
          <a:prstGeom prst="rect">
            <a:avLst/>
          </a:prstGeom>
          <a:noFill/>
        </p:spPr>
        <p:txBody>
          <a:bodyPr wrap="none" anchor="ctr">
            <a:spAutoFit/>
          </a:bodyPr>
          <a:lstStyle/>
          <a:p>
            <a:pPr algn="ctr" eaLnBrk="0" fontAlgn="base" hangingPunct="0">
              <a:spcBef>
                <a:spcPct val="0"/>
              </a:spcBef>
              <a:spcAft>
                <a:spcPct val="0"/>
              </a:spcAft>
              <a:defRPr/>
            </a:pPr>
            <a:r>
              <a:rPr lang="en-GB" sz="1400" dirty="0">
                <a:solidFill>
                  <a:srgbClr val="000000"/>
                </a:solidFill>
                <a:latin typeface="Arial"/>
              </a:rPr>
              <a:t>330</a:t>
            </a:r>
          </a:p>
        </p:txBody>
      </p:sp>
      <p:sp>
        <p:nvSpPr>
          <p:cNvPr id="57" name="TextBox 56"/>
          <p:cNvSpPr txBox="1"/>
          <p:nvPr/>
        </p:nvSpPr>
        <p:spPr>
          <a:xfrm>
            <a:off x="8075613" y="5622925"/>
            <a:ext cx="288925" cy="307975"/>
          </a:xfrm>
          <a:prstGeom prst="rect">
            <a:avLst/>
          </a:prstGeom>
          <a:noFill/>
        </p:spPr>
        <p:txBody>
          <a:bodyPr wrap="none" anchor="ctr">
            <a:spAutoFit/>
          </a:bodyPr>
          <a:lstStyle/>
          <a:p>
            <a:pPr algn="ctr" eaLnBrk="0" fontAlgn="base" hangingPunct="0">
              <a:spcBef>
                <a:spcPct val="0"/>
              </a:spcBef>
              <a:spcAft>
                <a:spcPct val="0"/>
              </a:spcAft>
              <a:defRPr/>
            </a:pPr>
            <a:r>
              <a:rPr lang="en-GB" sz="1400" dirty="0">
                <a:solidFill>
                  <a:srgbClr val="000000"/>
                </a:solidFill>
                <a:latin typeface="Arial"/>
              </a:rPr>
              <a:t>360</a:t>
            </a:r>
          </a:p>
        </p:txBody>
      </p:sp>
      <p:sp>
        <p:nvSpPr>
          <p:cNvPr id="58" name="TextBox 57"/>
          <p:cNvSpPr txBox="1"/>
          <p:nvPr/>
        </p:nvSpPr>
        <p:spPr>
          <a:xfrm>
            <a:off x="6967538" y="5622925"/>
            <a:ext cx="287337" cy="307975"/>
          </a:xfrm>
          <a:prstGeom prst="rect">
            <a:avLst/>
          </a:prstGeom>
          <a:noFill/>
        </p:spPr>
        <p:txBody>
          <a:bodyPr wrap="none" anchor="ctr">
            <a:spAutoFit/>
          </a:bodyPr>
          <a:lstStyle/>
          <a:p>
            <a:pPr algn="ctr" eaLnBrk="0" fontAlgn="base" hangingPunct="0">
              <a:spcBef>
                <a:spcPct val="0"/>
              </a:spcBef>
              <a:spcAft>
                <a:spcPct val="0"/>
              </a:spcAft>
              <a:defRPr/>
            </a:pPr>
            <a:r>
              <a:rPr lang="en-GB" sz="1400" dirty="0">
                <a:solidFill>
                  <a:srgbClr val="000000"/>
                </a:solidFill>
                <a:latin typeface="Arial"/>
              </a:rPr>
              <a:t>300</a:t>
            </a:r>
          </a:p>
        </p:txBody>
      </p:sp>
      <p:sp>
        <p:nvSpPr>
          <p:cNvPr id="60" name="TextBox 59"/>
          <p:cNvSpPr txBox="1"/>
          <p:nvPr/>
        </p:nvSpPr>
        <p:spPr>
          <a:xfrm>
            <a:off x="1204913" y="5395913"/>
            <a:ext cx="284162" cy="307975"/>
          </a:xfrm>
          <a:prstGeom prst="rect">
            <a:avLst/>
          </a:prstGeom>
          <a:noFill/>
        </p:spPr>
        <p:txBody>
          <a:bodyPr wrap="none" anchor="ctr">
            <a:spAutoFit/>
          </a:bodyPr>
          <a:lstStyle/>
          <a:p>
            <a:pPr algn="r" eaLnBrk="0" fontAlgn="base" hangingPunct="0">
              <a:spcBef>
                <a:spcPct val="0"/>
              </a:spcBef>
              <a:spcAft>
                <a:spcPct val="0"/>
              </a:spcAft>
              <a:defRPr/>
            </a:pPr>
            <a:r>
              <a:rPr lang="en-GB" sz="1400" dirty="0">
                <a:solidFill>
                  <a:srgbClr val="000000"/>
                </a:solidFill>
                <a:latin typeface="Arial"/>
              </a:rPr>
              <a:t>0</a:t>
            </a:r>
          </a:p>
        </p:txBody>
      </p:sp>
      <p:sp>
        <p:nvSpPr>
          <p:cNvPr id="61" name="TextBox 60"/>
          <p:cNvSpPr txBox="1"/>
          <p:nvPr/>
        </p:nvSpPr>
        <p:spPr>
          <a:xfrm>
            <a:off x="957263" y="5129213"/>
            <a:ext cx="531812" cy="307975"/>
          </a:xfrm>
          <a:prstGeom prst="rect">
            <a:avLst/>
          </a:prstGeom>
          <a:noFill/>
        </p:spPr>
        <p:txBody>
          <a:bodyPr wrap="none" anchor="ctr">
            <a:spAutoFit/>
          </a:bodyPr>
          <a:lstStyle/>
          <a:p>
            <a:pPr algn="r" eaLnBrk="0" fontAlgn="base" hangingPunct="0">
              <a:spcBef>
                <a:spcPct val="0"/>
              </a:spcBef>
              <a:spcAft>
                <a:spcPct val="0"/>
              </a:spcAft>
              <a:defRPr/>
            </a:pPr>
            <a:r>
              <a:rPr lang="en-GB" sz="1400" dirty="0">
                <a:solidFill>
                  <a:srgbClr val="000000"/>
                </a:solidFill>
                <a:latin typeface="Arial"/>
              </a:rPr>
              <a:t>0.05</a:t>
            </a:r>
          </a:p>
        </p:txBody>
      </p:sp>
      <p:sp>
        <p:nvSpPr>
          <p:cNvPr id="62" name="TextBox 61"/>
          <p:cNvSpPr txBox="1"/>
          <p:nvPr/>
        </p:nvSpPr>
        <p:spPr>
          <a:xfrm>
            <a:off x="957263" y="4864100"/>
            <a:ext cx="531812" cy="307975"/>
          </a:xfrm>
          <a:prstGeom prst="rect">
            <a:avLst/>
          </a:prstGeom>
          <a:noFill/>
        </p:spPr>
        <p:txBody>
          <a:bodyPr wrap="none" anchor="ctr">
            <a:spAutoFit/>
          </a:bodyPr>
          <a:lstStyle/>
          <a:p>
            <a:pPr algn="r" eaLnBrk="0" fontAlgn="base" hangingPunct="0">
              <a:spcBef>
                <a:spcPct val="0"/>
              </a:spcBef>
              <a:spcAft>
                <a:spcPct val="0"/>
              </a:spcAft>
              <a:defRPr/>
            </a:pPr>
            <a:r>
              <a:rPr lang="en-GB" sz="1400" dirty="0">
                <a:solidFill>
                  <a:srgbClr val="000000"/>
                </a:solidFill>
                <a:latin typeface="Arial"/>
              </a:rPr>
              <a:t>0.10</a:t>
            </a:r>
          </a:p>
        </p:txBody>
      </p:sp>
      <p:sp>
        <p:nvSpPr>
          <p:cNvPr id="63" name="TextBox 62"/>
          <p:cNvSpPr txBox="1"/>
          <p:nvPr/>
        </p:nvSpPr>
        <p:spPr>
          <a:xfrm>
            <a:off x="957263" y="4597400"/>
            <a:ext cx="531812" cy="307975"/>
          </a:xfrm>
          <a:prstGeom prst="rect">
            <a:avLst/>
          </a:prstGeom>
          <a:noFill/>
        </p:spPr>
        <p:txBody>
          <a:bodyPr wrap="none" anchor="ctr">
            <a:spAutoFit/>
          </a:bodyPr>
          <a:lstStyle/>
          <a:p>
            <a:pPr algn="r" eaLnBrk="0" fontAlgn="base" hangingPunct="0">
              <a:spcBef>
                <a:spcPct val="0"/>
              </a:spcBef>
              <a:spcAft>
                <a:spcPct val="0"/>
              </a:spcAft>
              <a:defRPr/>
            </a:pPr>
            <a:r>
              <a:rPr lang="en-GB" sz="1400" dirty="0">
                <a:solidFill>
                  <a:srgbClr val="000000"/>
                </a:solidFill>
                <a:latin typeface="Arial"/>
              </a:rPr>
              <a:t>0.15</a:t>
            </a:r>
          </a:p>
        </p:txBody>
      </p:sp>
      <p:sp>
        <p:nvSpPr>
          <p:cNvPr id="64" name="TextBox 63"/>
          <p:cNvSpPr txBox="1"/>
          <p:nvPr/>
        </p:nvSpPr>
        <p:spPr>
          <a:xfrm>
            <a:off x="957263" y="4332288"/>
            <a:ext cx="531812" cy="307975"/>
          </a:xfrm>
          <a:prstGeom prst="rect">
            <a:avLst/>
          </a:prstGeom>
          <a:noFill/>
        </p:spPr>
        <p:txBody>
          <a:bodyPr wrap="none" anchor="ctr">
            <a:spAutoFit/>
          </a:bodyPr>
          <a:lstStyle/>
          <a:p>
            <a:pPr algn="r" eaLnBrk="0" fontAlgn="base" hangingPunct="0">
              <a:spcBef>
                <a:spcPct val="0"/>
              </a:spcBef>
              <a:spcAft>
                <a:spcPct val="0"/>
              </a:spcAft>
              <a:defRPr/>
            </a:pPr>
            <a:r>
              <a:rPr lang="en-GB" sz="1400" dirty="0">
                <a:solidFill>
                  <a:srgbClr val="000000"/>
                </a:solidFill>
                <a:latin typeface="Arial"/>
              </a:rPr>
              <a:t>0.20</a:t>
            </a:r>
          </a:p>
        </p:txBody>
      </p:sp>
      <p:sp>
        <p:nvSpPr>
          <p:cNvPr id="65" name="TextBox 64"/>
          <p:cNvSpPr txBox="1"/>
          <p:nvPr/>
        </p:nvSpPr>
        <p:spPr>
          <a:xfrm>
            <a:off x="957263" y="4065588"/>
            <a:ext cx="531812" cy="307975"/>
          </a:xfrm>
          <a:prstGeom prst="rect">
            <a:avLst/>
          </a:prstGeom>
          <a:noFill/>
        </p:spPr>
        <p:txBody>
          <a:bodyPr wrap="none" anchor="ctr">
            <a:spAutoFit/>
          </a:bodyPr>
          <a:lstStyle/>
          <a:p>
            <a:pPr algn="r" eaLnBrk="0" fontAlgn="base" hangingPunct="0">
              <a:spcBef>
                <a:spcPct val="0"/>
              </a:spcBef>
              <a:spcAft>
                <a:spcPct val="0"/>
              </a:spcAft>
              <a:defRPr/>
            </a:pPr>
            <a:r>
              <a:rPr lang="en-GB" sz="1400" dirty="0">
                <a:solidFill>
                  <a:srgbClr val="000000"/>
                </a:solidFill>
                <a:latin typeface="Arial"/>
              </a:rPr>
              <a:t>0.25</a:t>
            </a:r>
          </a:p>
        </p:txBody>
      </p:sp>
      <p:sp>
        <p:nvSpPr>
          <p:cNvPr id="66" name="TextBox 65"/>
          <p:cNvSpPr txBox="1"/>
          <p:nvPr/>
        </p:nvSpPr>
        <p:spPr>
          <a:xfrm>
            <a:off x="957263" y="3800475"/>
            <a:ext cx="531812" cy="307975"/>
          </a:xfrm>
          <a:prstGeom prst="rect">
            <a:avLst/>
          </a:prstGeom>
          <a:noFill/>
        </p:spPr>
        <p:txBody>
          <a:bodyPr wrap="none" anchor="ctr">
            <a:spAutoFit/>
          </a:bodyPr>
          <a:lstStyle/>
          <a:p>
            <a:pPr algn="r" eaLnBrk="0" fontAlgn="base" hangingPunct="0">
              <a:spcBef>
                <a:spcPct val="0"/>
              </a:spcBef>
              <a:spcAft>
                <a:spcPct val="0"/>
              </a:spcAft>
              <a:defRPr/>
            </a:pPr>
            <a:r>
              <a:rPr lang="en-GB" sz="1400" dirty="0">
                <a:solidFill>
                  <a:srgbClr val="000000"/>
                </a:solidFill>
                <a:latin typeface="Arial"/>
              </a:rPr>
              <a:t>0.30</a:t>
            </a:r>
          </a:p>
        </p:txBody>
      </p:sp>
      <p:sp>
        <p:nvSpPr>
          <p:cNvPr id="67" name="TextBox 66"/>
          <p:cNvSpPr txBox="1"/>
          <p:nvPr/>
        </p:nvSpPr>
        <p:spPr>
          <a:xfrm>
            <a:off x="957263" y="3533775"/>
            <a:ext cx="531812" cy="307975"/>
          </a:xfrm>
          <a:prstGeom prst="rect">
            <a:avLst/>
          </a:prstGeom>
          <a:noFill/>
        </p:spPr>
        <p:txBody>
          <a:bodyPr wrap="none" anchor="ctr">
            <a:spAutoFit/>
          </a:bodyPr>
          <a:lstStyle/>
          <a:p>
            <a:pPr algn="r" eaLnBrk="0" fontAlgn="base" hangingPunct="0">
              <a:spcBef>
                <a:spcPct val="0"/>
              </a:spcBef>
              <a:spcAft>
                <a:spcPct val="0"/>
              </a:spcAft>
              <a:defRPr/>
            </a:pPr>
            <a:r>
              <a:rPr lang="en-GB" sz="1400" dirty="0">
                <a:solidFill>
                  <a:srgbClr val="000000"/>
                </a:solidFill>
                <a:latin typeface="Arial"/>
              </a:rPr>
              <a:t>0.35</a:t>
            </a:r>
          </a:p>
        </p:txBody>
      </p:sp>
      <p:sp>
        <p:nvSpPr>
          <p:cNvPr id="68" name="TextBox 67"/>
          <p:cNvSpPr txBox="1"/>
          <p:nvPr/>
        </p:nvSpPr>
        <p:spPr>
          <a:xfrm>
            <a:off x="957263" y="3268663"/>
            <a:ext cx="531812" cy="307975"/>
          </a:xfrm>
          <a:prstGeom prst="rect">
            <a:avLst/>
          </a:prstGeom>
          <a:noFill/>
        </p:spPr>
        <p:txBody>
          <a:bodyPr wrap="none" anchor="ctr">
            <a:spAutoFit/>
          </a:bodyPr>
          <a:lstStyle/>
          <a:p>
            <a:pPr algn="r" eaLnBrk="0" fontAlgn="base" hangingPunct="0">
              <a:spcBef>
                <a:spcPct val="0"/>
              </a:spcBef>
              <a:spcAft>
                <a:spcPct val="0"/>
              </a:spcAft>
              <a:defRPr/>
            </a:pPr>
            <a:r>
              <a:rPr lang="en-GB" sz="1400" dirty="0">
                <a:solidFill>
                  <a:srgbClr val="000000"/>
                </a:solidFill>
                <a:latin typeface="Arial"/>
              </a:rPr>
              <a:t>0.40</a:t>
            </a:r>
          </a:p>
        </p:txBody>
      </p:sp>
      <p:sp>
        <p:nvSpPr>
          <p:cNvPr id="69" name="TextBox 68"/>
          <p:cNvSpPr txBox="1"/>
          <p:nvPr/>
        </p:nvSpPr>
        <p:spPr>
          <a:xfrm>
            <a:off x="957263" y="3001963"/>
            <a:ext cx="531812" cy="307975"/>
          </a:xfrm>
          <a:prstGeom prst="rect">
            <a:avLst/>
          </a:prstGeom>
          <a:noFill/>
        </p:spPr>
        <p:txBody>
          <a:bodyPr wrap="none" anchor="ctr">
            <a:spAutoFit/>
          </a:bodyPr>
          <a:lstStyle/>
          <a:p>
            <a:pPr algn="r" eaLnBrk="0" fontAlgn="base" hangingPunct="0">
              <a:spcBef>
                <a:spcPct val="0"/>
              </a:spcBef>
              <a:spcAft>
                <a:spcPct val="0"/>
              </a:spcAft>
              <a:defRPr/>
            </a:pPr>
            <a:r>
              <a:rPr lang="en-GB" sz="1400" dirty="0">
                <a:solidFill>
                  <a:srgbClr val="000000"/>
                </a:solidFill>
                <a:latin typeface="Arial"/>
              </a:rPr>
              <a:t>0.45</a:t>
            </a:r>
          </a:p>
        </p:txBody>
      </p:sp>
      <p:sp>
        <p:nvSpPr>
          <p:cNvPr id="70" name="TextBox 69"/>
          <p:cNvSpPr txBox="1"/>
          <p:nvPr/>
        </p:nvSpPr>
        <p:spPr>
          <a:xfrm>
            <a:off x="957263" y="2736850"/>
            <a:ext cx="531812" cy="307975"/>
          </a:xfrm>
          <a:prstGeom prst="rect">
            <a:avLst/>
          </a:prstGeom>
          <a:noFill/>
        </p:spPr>
        <p:txBody>
          <a:bodyPr wrap="none" anchor="ctr">
            <a:spAutoFit/>
          </a:bodyPr>
          <a:lstStyle/>
          <a:p>
            <a:pPr algn="r" eaLnBrk="0" fontAlgn="base" hangingPunct="0">
              <a:spcBef>
                <a:spcPct val="0"/>
              </a:spcBef>
              <a:spcAft>
                <a:spcPct val="0"/>
              </a:spcAft>
              <a:defRPr/>
            </a:pPr>
            <a:r>
              <a:rPr lang="en-GB" sz="1400" dirty="0">
                <a:solidFill>
                  <a:srgbClr val="000000"/>
                </a:solidFill>
                <a:latin typeface="Arial"/>
              </a:rPr>
              <a:t>0.50</a:t>
            </a:r>
          </a:p>
        </p:txBody>
      </p:sp>
      <p:sp>
        <p:nvSpPr>
          <p:cNvPr id="1039" name="TextBox 1038"/>
          <p:cNvSpPr txBox="1"/>
          <p:nvPr/>
        </p:nvSpPr>
        <p:spPr>
          <a:xfrm>
            <a:off x="1555750" y="5922963"/>
            <a:ext cx="6673850" cy="307975"/>
          </a:xfrm>
          <a:prstGeom prst="rect">
            <a:avLst/>
          </a:prstGeom>
          <a:noFill/>
        </p:spPr>
        <p:txBody>
          <a:bodyPr>
            <a:spAutoFit/>
          </a:bodyPr>
          <a:lstStyle/>
          <a:p>
            <a:pPr algn="ctr" eaLnBrk="0" fontAlgn="base" hangingPunct="0">
              <a:spcBef>
                <a:spcPct val="0"/>
              </a:spcBef>
              <a:spcAft>
                <a:spcPct val="0"/>
              </a:spcAft>
              <a:defRPr/>
            </a:pPr>
            <a:r>
              <a:rPr lang="en-GB" sz="1400" dirty="0">
                <a:solidFill>
                  <a:srgbClr val="000000"/>
                </a:solidFill>
                <a:latin typeface="Arial"/>
              </a:rPr>
              <a:t>Days from enrolment</a:t>
            </a:r>
          </a:p>
        </p:txBody>
      </p:sp>
      <p:sp>
        <p:nvSpPr>
          <p:cNvPr id="1040" name="TextBox 1039"/>
          <p:cNvSpPr txBox="1"/>
          <p:nvPr/>
        </p:nvSpPr>
        <p:spPr>
          <a:xfrm rot="16200000">
            <a:off x="-500855" y="4088606"/>
            <a:ext cx="2703512" cy="307975"/>
          </a:xfrm>
          <a:prstGeom prst="rect">
            <a:avLst/>
          </a:prstGeom>
          <a:noFill/>
        </p:spPr>
        <p:txBody>
          <a:bodyPr>
            <a:spAutoFit/>
          </a:bodyPr>
          <a:lstStyle/>
          <a:p>
            <a:pPr algn="ctr" eaLnBrk="0" fontAlgn="base" hangingPunct="0">
              <a:spcBef>
                <a:spcPct val="0"/>
              </a:spcBef>
              <a:spcAft>
                <a:spcPct val="0"/>
              </a:spcAft>
              <a:defRPr/>
            </a:pPr>
            <a:r>
              <a:rPr lang="en-GB" sz="1400" dirty="0">
                <a:solidFill>
                  <a:srgbClr val="000000"/>
                </a:solidFill>
                <a:latin typeface="Arial"/>
              </a:rPr>
              <a:t>Failure</a:t>
            </a:r>
          </a:p>
        </p:txBody>
      </p:sp>
      <p:pic>
        <p:nvPicPr>
          <p:cNvPr id="240698" name="Picture 2"/>
          <p:cNvPicPr>
            <a:picLocks noChangeAspect="1" noChangeArrowheads="1"/>
          </p:cNvPicPr>
          <p:nvPr/>
        </p:nvPicPr>
        <p:blipFill>
          <a:blip r:embed="rId2"/>
          <a:srcRect/>
          <a:stretch>
            <a:fillRect/>
          </a:stretch>
        </p:blipFill>
        <p:spPr bwMode="auto">
          <a:xfrm>
            <a:off x="2374900" y="236538"/>
            <a:ext cx="4389438" cy="2301875"/>
          </a:xfrm>
          <a:prstGeom prst="rect">
            <a:avLst/>
          </a:prstGeom>
          <a:noFill/>
          <a:ln w="9525">
            <a:noFill/>
            <a:miter lim="800000"/>
            <a:headEnd/>
            <a:tailEnd/>
          </a:ln>
        </p:spPr>
      </p:pic>
    </p:spTree>
    <p:extLst>
      <p:ext uri="{BB962C8B-B14F-4D97-AF65-F5344CB8AC3E}">
        <p14:creationId xmlns:p14="http://schemas.microsoft.com/office/powerpoint/2010/main" val="400960811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Text Box 1"/>
          <p:cNvSpPr txBox="1">
            <a:spLocks noChangeArrowheads="1"/>
          </p:cNvSpPr>
          <p:nvPr/>
        </p:nvSpPr>
        <p:spPr bwMode="auto">
          <a:xfrm>
            <a:off x="325438" y="381000"/>
            <a:ext cx="8493125" cy="615950"/>
          </a:xfrm>
          <a:prstGeom prst="rect">
            <a:avLst/>
          </a:prstGeom>
          <a:noFill/>
          <a:ln w="9525">
            <a:noFill/>
            <a:round/>
            <a:headEnd/>
            <a:tailEnd/>
          </a:ln>
        </p:spPr>
        <p:txBody>
          <a:bodyPr lIns="0" tIns="0" rIns="0" bIns="0"/>
          <a:lstStyle/>
          <a:p>
            <a:pPr algn="ctr" fontAlgn="base">
              <a:spcBef>
                <a:spcPct val="0"/>
              </a:spcBef>
              <a:spcAft>
                <a:spcPct val="0"/>
              </a:spcAft>
              <a:tabLst>
                <a:tab pos="655638" algn="l"/>
                <a:tab pos="1311275" algn="l"/>
                <a:tab pos="1968500" algn="l"/>
                <a:tab pos="2624138" algn="l"/>
                <a:tab pos="3279775" algn="l"/>
                <a:tab pos="3937000" algn="l"/>
                <a:tab pos="4592638" algn="l"/>
                <a:tab pos="5249863" algn="l"/>
                <a:tab pos="5905500" algn="l"/>
                <a:tab pos="6561138" algn="l"/>
                <a:tab pos="7218363" algn="l"/>
                <a:tab pos="7874000" algn="l"/>
              </a:tabLst>
            </a:pPr>
            <a:r>
              <a:rPr lang="en-GB" sz="2400" b="1">
                <a:solidFill>
                  <a:srgbClr val="009999"/>
                </a:solidFill>
                <a:latin typeface="Arial" charset="0"/>
              </a:rPr>
              <a:t>One year Deaths or HF hospitalizations in patients hospitalized patients with acute HF and ambulatory with chronic HF (dotted line). ESC-HF Pilot (n=5118)</a:t>
            </a:r>
          </a:p>
        </p:txBody>
      </p:sp>
      <p:pic>
        <p:nvPicPr>
          <p:cNvPr id="241666" name="Picture 3"/>
          <p:cNvPicPr>
            <a:picLocks noChangeAspect="1" noChangeArrowheads="1"/>
          </p:cNvPicPr>
          <p:nvPr/>
        </p:nvPicPr>
        <p:blipFill>
          <a:blip r:embed="rId3"/>
          <a:srcRect t="67503" b="-854"/>
          <a:stretch>
            <a:fillRect/>
          </a:stretch>
        </p:blipFill>
        <p:spPr bwMode="auto">
          <a:xfrm>
            <a:off x="1600200" y="1752600"/>
            <a:ext cx="6297613" cy="4572000"/>
          </a:xfrm>
          <a:prstGeom prst="rect">
            <a:avLst/>
          </a:prstGeom>
          <a:noFill/>
          <a:ln w="9525">
            <a:noFill/>
            <a:round/>
            <a:headEnd/>
            <a:tailEnd/>
          </a:ln>
        </p:spPr>
      </p:pic>
      <p:sp>
        <p:nvSpPr>
          <p:cNvPr id="241667" name="Text Box 4"/>
          <p:cNvSpPr txBox="1">
            <a:spLocks noChangeArrowheads="1"/>
          </p:cNvSpPr>
          <p:nvPr/>
        </p:nvSpPr>
        <p:spPr bwMode="auto">
          <a:xfrm>
            <a:off x="2613025" y="6477000"/>
            <a:ext cx="3917950" cy="231775"/>
          </a:xfrm>
          <a:prstGeom prst="rect">
            <a:avLst/>
          </a:prstGeom>
          <a:noFill/>
          <a:ln w="9525">
            <a:noFill/>
            <a:round/>
            <a:headEnd/>
            <a:tailEnd/>
          </a:ln>
        </p:spPr>
        <p:txBody>
          <a:bodyPr lIns="0" tIns="0" rIns="0" bIns="0"/>
          <a:lstStyle/>
          <a:p>
            <a:pPr fontAlgn="base">
              <a:spcBef>
                <a:spcPct val="0"/>
              </a:spcBef>
              <a:spcAft>
                <a:spcPct val="0"/>
              </a:spcAft>
              <a:tabLst>
                <a:tab pos="655638" algn="l"/>
                <a:tab pos="1311275" algn="l"/>
                <a:tab pos="1968500" algn="l"/>
                <a:tab pos="2624138" algn="l"/>
                <a:tab pos="3279775" algn="l"/>
              </a:tabLst>
            </a:pPr>
            <a:r>
              <a:rPr lang="en-GB" sz="1100">
                <a:solidFill>
                  <a:srgbClr val="000000"/>
                </a:solidFill>
                <a:latin typeface="Arial" charset="0"/>
              </a:rPr>
              <a:t>Maggioni A P et al. Eur J Heart Fail 2013;15:808-817</a:t>
            </a:r>
          </a:p>
        </p:txBody>
      </p:sp>
      <p:sp>
        <p:nvSpPr>
          <p:cNvPr id="241668" name="CasellaDiTesto 6"/>
          <p:cNvSpPr txBox="1">
            <a:spLocks noChangeArrowheads="1"/>
          </p:cNvSpPr>
          <p:nvPr/>
        </p:nvSpPr>
        <p:spPr bwMode="auto">
          <a:xfrm>
            <a:off x="7696200" y="4114800"/>
            <a:ext cx="777875" cy="342900"/>
          </a:xfrm>
          <a:prstGeom prst="rect">
            <a:avLst/>
          </a:prstGeom>
          <a:noFill/>
          <a:ln w="9525">
            <a:noFill/>
            <a:miter lim="800000"/>
            <a:headEnd/>
            <a:tailEnd/>
          </a:ln>
        </p:spPr>
        <p:txBody>
          <a:bodyPr wrap="none" lIns="91390" tIns="45697" rIns="91390" bIns="45697">
            <a:spAutoFit/>
          </a:bodyPr>
          <a:lstStyle/>
          <a:p>
            <a:pPr fontAlgn="base">
              <a:spcBef>
                <a:spcPct val="0"/>
              </a:spcBef>
              <a:spcAft>
                <a:spcPct val="0"/>
              </a:spcAft>
            </a:pPr>
            <a:r>
              <a:rPr lang="it-IT" b="1">
                <a:solidFill>
                  <a:srgbClr val="660066"/>
                </a:solidFill>
                <a:latin typeface="Arial" charset="0"/>
              </a:rPr>
              <a:t>17.8%</a:t>
            </a:r>
          </a:p>
        </p:txBody>
      </p:sp>
      <p:sp>
        <p:nvSpPr>
          <p:cNvPr id="241669" name="CasellaDiTesto 7"/>
          <p:cNvSpPr txBox="1">
            <a:spLocks noChangeArrowheads="1"/>
          </p:cNvSpPr>
          <p:nvPr/>
        </p:nvSpPr>
        <p:spPr bwMode="auto">
          <a:xfrm>
            <a:off x="7772400" y="2667000"/>
            <a:ext cx="777875" cy="342900"/>
          </a:xfrm>
          <a:prstGeom prst="rect">
            <a:avLst/>
          </a:prstGeom>
          <a:noFill/>
          <a:ln w="9525">
            <a:noFill/>
            <a:miter lim="800000"/>
            <a:headEnd/>
            <a:tailEnd/>
          </a:ln>
        </p:spPr>
        <p:txBody>
          <a:bodyPr wrap="none" lIns="91390" tIns="45697" rIns="91390" bIns="45697">
            <a:spAutoFit/>
          </a:bodyPr>
          <a:lstStyle/>
          <a:p>
            <a:pPr fontAlgn="base">
              <a:spcBef>
                <a:spcPct val="0"/>
              </a:spcBef>
              <a:spcAft>
                <a:spcPct val="0"/>
              </a:spcAft>
            </a:pPr>
            <a:r>
              <a:rPr lang="it-IT" b="1">
                <a:solidFill>
                  <a:srgbClr val="000000"/>
                </a:solidFill>
                <a:latin typeface="Arial" charset="0"/>
              </a:rPr>
              <a:t>35.8%</a:t>
            </a:r>
          </a:p>
        </p:txBody>
      </p:sp>
      <p:sp>
        <p:nvSpPr>
          <p:cNvPr id="241670" name="CasellaDiTesto 8"/>
          <p:cNvSpPr txBox="1">
            <a:spLocks noChangeArrowheads="1"/>
          </p:cNvSpPr>
          <p:nvPr/>
        </p:nvSpPr>
        <p:spPr bwMode="auto">
          <a:xfrm>
            <a:off x="2667000" y="1733550"/>
            <a:ext cx="4968875" cy="400050"/>
          </a:xfrm>
          <a:prstGeom prst="rect">
            <a:avLst/>
          </a:prstGeom>
          <a:solidFill>
            <a:schemeClr val="bg1"/>
          </a:solidFill>
          <a:ln w="9525">
            <a:noFill/>
            <a:miter lim="800000"/>
            <a:headEnd/>
            <a:tailEnd/>
          </a:ln>
        </p:spPr>
        <p:txBody>
          <a:bodyPr wrap="none" lIns="91390" tIns="45697" rIns="91390" bIns="45697">
            <a:spAutoFit/>
          </a:bodyPr>
          <a:lstStyle/>
          <a:p>
            <a:pPr fontAlgn="base">
              <a:spcBef>
                <a:spcPct val="0"/>
              </a:spcBef>
              <a:spcAft>
                <a:spcPct val="0"/>
              </a:spcAft>
            </a:pPr>
            <a:r>
              <a:rPr lang="it-IT" sz="2000" b="1">
                <a:solidFill>
                  <a:srgbClr val="000000"/>
                </a:solidFill>
                <a:latin typeface="Arial" charset="0"/>
              </a:rPr>
              <a:t>All-cause deaths or HF hospitalizations</a:t>
            </a:r>
          </a:p>
        </p:txBody>
      </p:sp>
      <p:cxnSp>
        <p:nvCxnSpPr>
          <p:cNvPr id="10" name="Connettore 1 9"/>
          <p:cNvCxnSpPr/>
          <p:nvPr/>
        </p:nvCxnSpPr>
        <p:spPr>
          <a:xfrm>
            <a:off x="468313" y="1484313"/>
            <a:ext cx="8207375" cy="0"/>
          </a:xfrm>
          <a:prstGeom prst="line">
            <a:avLst/>
          </a:prstGeom>
          <a:ln w="28575">
            <a:solidFill>
              <a:srgbClr val="0000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2098260"/>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Text Box 1"/>
          <p:cNvSpPr txBox="1">
            <a:spLocks noChangeArrowheads="1"/>
          </p:cNvSpPr>
          <p:nvPr/>
        </p:nvSpPr>
        <p:spPr bwMode="auto">
          <a:xfrm>
            <a:off x="325438" y="304800"/>
            <a:ext cx="8493125" cy="614363"/>
          </a:xfrm>
          <a:prstGeom prst="rect">
            <a:avLst/>
          </a:prstGeom>
          <a:noFill/>
          <a:ln w="9525">
            <a:noFill/>
            <a:round/>
            <a:headEnd/>
            <a:tailEnd/>
          </a:ln>
        </p:spPr>
        <p:txBody>
          <a:bodyPr lIns="0" tIns="0" rIns="0" bIns="0"/>
          <a:lstStyle/>
          <a:p>
            <a:pPr algn="ctr" eaLnBrk="0" fontAlgn="base" hangingPunct="0">
              <a:spcBef>
                <a:spcPct val="0"/>
              </a:spcBef>
              <a:spcAft>
                <a:spcPct val="0"/>
              </a:spcAft>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sz="2400" b="1">
                <a:solidFill>
                  <a:srgbClr val="006666"/>
                </a:solidFill>
                <a:latin typeface="Arial" charset="0"/>
              </a:rPr>
              <a:t>Hazard ratio for mortality based on time since latest discharge, longest duration of HF hospitalization and HF hospitalization number in CHARM</a:t>
            </a:r>
          </a:p>
        </p:txBody>
      </p:sp>
      <p:pic>
        <p:nvPicPr>
          <p:cNvPr id="243714" name="Picture 3"/>
          <p:cNvPicPr>
            <a:picLocks noChangeAspect="1" noChangeArrowheads="1"/>
          </p:cNvPicPr>
          <p:nvPr/>
        </p:nvPicPr>
        <p:blipFill>
          <a:blip r:embed="rId3"/>
          <a:srcRect/>
          <a:stretch>
            <a:fillRect/>
          </a:stretch>
        </p:blipFill>
        <p:spPr bwMode="auto">
          <a:xfrm>
            <a:off x="728663" y="1447800"/>
            <a:ext cx="7686675" cy="4894263"/>
          </a:xfrm>
          <a:prstGeom prst="rect">
            <a:avLst/>
          </a:prstGeom>
          <a:noFill/>
          <a:ln w="9525">
            <a:noFill/>
            <a:round/>
            <a:headEnd/>
            <a:tailEnd/>
          </a:ln>
        </p:spPr>
      </p:pic>
      <p:sp>
        <p:nvSpPr>
          <p:cNvPr id="243715" name="Text Box 4"/>
          <p:cNvSpPr txBox="1">
            <a:spLocks noChangeArrowheads="1"/>
          </p:cNvSpPr>
          <p:nvPr/>
        </p:nvSpPr>
        <p:spPr bwMode="auto">
          <a:xfrm>
            <a:off x="654050" y="6550025"/>
            <a:ext cx="3917950" cy="231775"/>
          </a:xfrm>
          <a:prstGeom prst="rect">
            <a:avLst/>
          </a:prstGeom>
          <a:noFill/>
          <a:ln w="9525">
            <a:noFill/>
            <a:round/>
            <a:headEnd/>
            <a:tailEnd/>
          </a:ln>
        </p:spPr>
        <p:txBody>
          <a:bodyPr lIns="0" tIns="0" rIns="0" bIns="0"/>
          <a:lstStyle/>
          <a:p>
            <a:pPr algn="ctr" eaLnBrk="0" fontAlgn="base" hangingPunct="0">
              <a:spcBef>
                <a:spcPct val="0"/>
              </a:spcBef>
              <a:spcAft>
                <a:spcPct val="0"/>
              </a:spcAft>
              <a:tabLst>
                <a:tab pos="655638" algn="l"/>
                <a:tab pos="1312863" algn="l"/>
                <a:tab pos="1968500" algn="l"/>
                <a:tab pos="2625725" algn="l"/>
                <a:tab pos="3282950" algn="l"/>
              </a:tabLst>
            </a:pPr>
            <a:r>
              <a:rPr lang="en-GB" sz="1100" b="1">
                <a:solidFill>
                  <a:srgbClr val="000000"/>
                </a:solidFill>
                <a:latin typeface="Arial" charset="0"/>
              </a:rPr>
              <a:t>Solomon S D et al.</a:t>
            </a:r>
            <a:r>
              <a:rPr lang="en-GB" sz="1100" b="1" i="1">
                <a:solidFill>
                  <a:srgbClr val="000000"/>
                </a:solidFill>
                <a:latin typeface="Arial" charset="0"/>
              </a:rPr>
              <a:t> Circulation</a:t>
            </a:r>
            <a:r>
              <a:rPr lang="en-GB" sz="1100" b="1">
                <a:solidFill>
                  <a:srgbClr val="000000"/>
                </a:solidFill>
                <a:latin typeface="Arial" charset="0"/>
              </a:rPr>
              <a:t>. 2007;116:1482-1487</a:t>
            </a:r>
          </a:p>
        </p:txBody>
      </p:sp>
    </p:spTree>
    <p:extLst>
      <p:ext uri="{BB962C8B-B14F-4D97-AF65-F5344CB8AC3E}">
        <p14:creationId xmlns:p14="http://schemas.microsoft.com/office/powerpoint/2010/main" val="2732398481"/>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Segnaposto contenuto 3"/>
          <p:cNvGraphicFramePr>
            <a:graphicFrameLocks noGrp="1"/>
          </p:cNvGraphicFramePr>
          <p:nvPr>
            <p:ph idx="1"/>
            <p:extLst>
              <p:ext uri="{D42A27DB-BD31-4B8C-83A1-F6EECF244321}">
                <p14:modId xmlns:p14="http://schemas.microsoft.com/office/powerpoint/2010/main" val="3068214955"/>
              </p:ext>
            </p:extLst>
          </p:nvPr>
        </p:nvGraphicFramePr>
        <p:xfrm>
          <a:off x="609600" y="1600200"/>
          <a:ext cx="7924800" cy="4648200"/>
        </p:xfrm>
        <a:graphic>
          <a:graphicData uri="http://schemas.openxmlformats.org/drawingml/2006/chart">
            <c:chart xmlns:c="http://schemas.openxmlformats.org/drawingml/2006/chart" xmlns:r="http://schemas.openxmlformats.org/officeDocument/2006/relationships" r:id="rId2"/>
          </a:graphicData>
        </a:graphic>
      </p:graphicFrame>
      <p:pic>
        <p:nvPicPr>
          <p:cNvPr id="249858" name="Picture 2"/>
          <p:cNvPicPr>
            <a:picLocks noChangeAspect="1" noChangeArrowheads="1"/>
          </p:cNvPicPr>
          <p:nvPr/>
        </p:nvPicPr>
        <p:blipFill>
          <a:blip r:embed="rId3"/>
          <a:srcRect t="39328"/>
          <a:stretch>
            <a:fillRect/>
          </a:stretch>
        </p:blipFill>
        <p:spPr bwMode="auto">
          <a:xfrm>
            <a:off x="1219200" y="228600"/>
            <a:ext cx="6705600" cy="1411288"/>
          </a:xfrm>
          <a:prstGeom prst="rect">
            <a:avLst/>
          </a:prstGeom>
          <a:noFill/>
          <a:ln w="9525">
            <a:noFill/>
            <a:miter lim="800000"/>
            <a:headEnd/>
            <a:tailEnd/>
          </a:ln>
        </p:spPr>
      </p:pic>
      <p:sp>
        <p:nvSpPr>
          <p:cNvPr id="249859" name="CasellaDiTesto 5"/>
          <p:cNvSpPr txBox="1">
            <a:spLocks noChangeArrowheads="1"/>
          </p:cNvSpPr>
          <p:nvPr/>
        </p:nvSpPr>
        <p:spPr bwMode="auto">
          <a:xfrm>
            <a:off x="1638300" y="6324600"/>
            <a:ext cx="5867400" cy="338138"/>
          </a:xfrm>
          <a:prstGeom prst="rect">
            <a:avLst/>
          </a:prstGeom>
          <a:noFill/>
          <a:ln w="9525">
            <a:noFill/>
            <a:miter lim="800000"/>
            <a:headEnd/>
            <a:tailEnd/>
          </a:ln>
        </p:spPr>
        <p:txBody>
          <a:bodyPr>
            <a:spAutoFit/>
          </a:bodyPr>
          <a:lstStyle/>
          <a:p>
            <a:pPr algn="ctr" fontAlgn="base">
              <a:spcBef>
                <a:spcPct val="0"/>
              </a:spcBef>
              <a:spcAft>
                <a:spcPct val="0"/>
              </a:spcAft>
            </a:pPr>
            <a:r>
              <a:rPr lang="it-IT" sz="1600">
                <a:solidFill>
                  <a:srgbClr val="000000"/>
                </a:solidFill>
                <a:latin typeface="Arial" charset="0"/>
              </a:rPr>
              <a:t>Corrao et al. Eur J Heart Fail 2014; 16, 729–736 </a:t>
            </a:r>
          </a:p>
        </p:txBody>
      </p:sp>
      <p:cxnSp>
        <p:nvCxnSpPr>
          <p:cNvPr id="249860" name="Connettore 1 6"/>
          <p:cNvCxnSpPr>
            <a:cxnSpLocks noChangeShapeType="1"/>
          </p:cNvCxnSpPr>
          <p:nvPr/>
        </p:nvCxnSpPr>
        <p:spPr bwMode="auto">
          <a:xfrm>
            <a:off x="1295400" y="1676400"/>
            <a:ext cx="6553200" cy="0"/>
          </a:xfrm>
          <a:prstGeom prst="line">
            <a:avLst/>
          </a:prstGeom>
          <a:noFill/>
          <a:ln w="9525" algn="ctr">
            <a:solidFill>
              <a:schemeClr val="tx1"/>
            </a:solidFill>
            <a:round/>
            <a:headEnd/>
            <a:tailEnd/>
          </a:ln>
        </p:spPr>
      </p:cxnSp>
    </p:spTree>
    <p:extLst>
      <p:ext uri="{BB962C8B-B14F-4D97-AF65-F5344CB8AC3E}">
        <p14:creationId xmlns:p14="http://schemas.microsoft.com/office/powerpoint/2010/main" val="41462191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it-IT" dirty="0" err="1" smtClean="0">
                <a:latin typeface="Arial" charset="0"/>
                <a:cs typeface="Arial" charset="0"/>
              </a:rPr>
              <a:t>Prognosi</a:t>
            </a:r>
            <a:endParaRPr lang="en-US" altLang="it-IT" dirty="0" smtClean="0">
              <a:latin typeface="Arial" charset="0"/>
              <a:cs typeface="Arial" charset="0"/>
            </a:endParaRPr>
          </a:p>
        </p:txBody>
      </p:sp>
      <p:sp>
        <p:nvSpPr>
          <p:cNvPr id="15363" name="Content Placeholder 2"/>
          <p:cNvSpPr>
            <a:spLocks noGrp="1"/>
          </p:cNvSpPr>
          <p:nvPr>
            <p:ph idx="1"/>
          </p:nvPr>
        </p:nvSpPr>
        <p:spPr/>
        <p:txBody>
          <a:bodyPr/>
          <a:lstStyle/>
          <a:p>
            <a:pPr eaLnBrk="1" hangingPunct="1"/>
            <a:endParaRPr lang="it-IT" altLang="it-IT" smtClean="0"/>
          </a:p>
        </p:txBody>
      </p:sp>
      <p:pic>
        <p:nvPicPr>
          <p:cNvPr id="15364" name="Picture 3"/>
          <p:cNvPicPr>
            <a:picLocks noGrp="1" noChangeAspect="1" noChangeArrowheads="1"/>
          </p:cNvPicPr>
          <p:nvPr/>
        </p:nvPicPr>
        <p:blipFill>
          <a:blip r:embed="rId3">
            <a:extLst>
              <a:ext uri="{28A0092B-C50C-407E-A947-70E740481C1C}">
                <a14:useLocalDpi xmlns:a14="http://schemas.microsoft.com/office/drawing/2010/main" val="0"/>
              </a:ext>
            </a:extLst>
          </a:blip>
          <a:srcRect l="624" r="-111"/>
          <a:stretch>
            <a:fillRect/>
          </a:stretch>
        </p:blipFill>
        <p:spPr bwMode="auto">
          <a:xfrm>
            <a:off x="457200" y="1287463"/>
            <a:ext cx="8343899" cy="518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49717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396875" y="228600"/>
            <a:ext cx="82296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pitchFamily="32"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pitchFamily="32"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pitchFamily="32"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pitchFamily="32"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pitchFamily="32" charset="-128"/>
              </a:defRPr>
            </a:lvl5pPr>
            <a:lvl6pPr defTabSz="449263" fontAlgn="base">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pitchFamily="32" charset="-128"/>
              </a:defRPr>
            </a:lvl6pPr>
            <a:lvl7pPr defTabSz="449263" fontAlgn="base">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pitchFamily="32" charset="-128"/>
              </a:defRPr>
            </a:lvl7pPr>
            <a:lvl8pPr defTabSz="449263" fontAlgn="base">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pitchFamily="32" charset="-128"/>
              </a:defRPr>
            </a:lvl8pPr>
            <a:lvl9pPr defTabSz="449263" fontAlgn="base">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pitchFamily="32" charset="-128"/>
              </a:defRPr>
            </a:lvl9pPr>
          </a:lstStyle>
          <a:p>
            <a:pPr algn="ctr" defTabSz="449263" fontAlgn="base">
              <a:spcBef>
                <a:spcPct val="0"/>
              </a:spcBef>
              <a:spcAft>
                <a:spcPct val="0"/>
              </a:spcAft>
              <a:buClr>
                <a:srgbClr val="333399"/>
              </a:buClr>
              <a:buSzPct val="100000"/>
              <a:buFont typeface="Garamond" pitchFamily="16" charset="0"/>
              <a:buNone/>
            </a:pPr>
            <a:r>
              <a:rPr lang="en-US" sz="3600" b="1" smtClean="0">
                <a:solidFill>
                  <a:srgbClr val="333399"/>
                </a:solidFill>
                <a:latin typeface="Garamond" pitchFamily="16" charset="0"/>
              </a:rPr>
              <a:t>Stages, Phenotypes and Treatment of HF</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43000"/>
            <a:ext cx="8305800" cy="4953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861961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100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2413"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87649720"/>
      </p:ext>
    </p:extLst>
  </p:cSld>
  <p:clrMapOvr>
    <a:masterClrMapping/>
  </p:clrMapOvr>
  <p:transition spd="slow">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905" name="Picture 1" descr="GL_HEART FAILURE_2012 final0011.jpg"/>
          <p:cNvPicPr>
            <a:picLocks noChangeAspect="1"/>
          </p:cNvPicPr>
          <p:nvPr/>
        </p:nvPicPr>
        <p:blipFill>
          <a:blip r:embed="rId2"/>
          <a:srcRect/>
          <a:stretch>
            <a:fillRect/>
          </a:stretch>
        </p:blipFill>
        <p:spPr bwMode="auto">
          <a:xfrm>
            <a:off x="0" y="0"/>
            <a:ext cx="9137650" cy="6858000"/>
          </a:xfrm>
          <a:prstGeom prst="rect">
            <a:avLst/>
          </a:prstGeom>
          <a:noFill/>
          <a:ln w="9525">
            <a:noFill/>
            <a:miter lim="800000"/>
            <a:headEnd/>
            <a:tailEnd/>
          </a:ln>
        </p:spPr>
      </p:pic>
    </p:spTree>
    <p:extLst>
      <p:ext uri="{BB962C8B-B14F-4D97-AF65-F5344CB8AC3E}">
        <p14:creationId xmlns:p14="http://schemas.microsoft.com/office/powerpoint/2010/main" val="38892540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59244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929" name="Picture 1" descr="GL_HEART FAILURE_2012 final0012.jpg"/>
          <p:cNvPicPr>
            <a:picLocks noChangeAspect="1"/>
          </p:cNvPicPr>
          <p:nvPr/>
        </p:nvPicPr>
        <p:blipFill>
          <a:blip r:embed="rId2"/>
          <a:srcRect/>
          <a:stretch>
            <a:fillRect/>
          </a:stretch>
        </p:blipFill>
        <p:spPr bwMode="auto">
          <a:xfrm>
            <a:off x="0" y="0"/>
            <a:ext cx="9137650" cy="6858000"/>
          </a:xfrm>
          <a:prstGeom prst="rect">
            <a:avLst/>
          </a:prstGeom>
          <a:noFill/>
          <a:ln w="9525">
            <a:noFill/>
            <a:miter lim="800000"/>
            <a:headEnd/>
            <a:tailEnd/>
          </a:ln>
        </p:spPr>
      </p:pic>
    </p:spTree>
    <p:extLst>
      <p:ext uri="{BB962C8B-B14F-4D97-AF65-F5344CB8AC3E}">
        <p14:creationId xmlns:p14="http://schemas.microsoft.com/office/powerpoint/2010/main" val="1510135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953" name="Picture 1" descr="GL_HEART FAILURE_2012 final0013.jpg"/>
          <p:cNvPicPr>
            <a:picLocks noChangeAspect="1"/>
          </p:cNvPicPr>
          <p:nvPr/>
        </p:nvPicPr>
        <p:blipFill>
          <a:blip r:embed="rId2"/>
          <a:srcRect/>
          <a:stretch>
            <a:fillRect/>
          </a:stretch>
        </p:blipFill>
        <p:spPr bwMode="auto">
          <a:xfrm>
            <a:off x="0" y="0"/>
            <a:ext cx="9137650" cy="6858000"/>
          </a:xfrm>
          <a:prstGeom prst="rect">
            <a:avLst/>
          </a:prstGeom>
          <a:noFill/>
          <a:ln w="9525">
            <a:noFill/>
            <a:miter lim="800000"/>
            <a:headEnd/>
            <a:tailEnd/>
          </a:ln>
        </p:spPr>
      </p:pic>
    </p:spTree>
    <p:extLst>
      <p:ext uri="{BB962C8B-B14F-4D97-AF65-F5344CB8AC3E}">
        <p14:creationId xmlns:p14="http://schemas.microsoft.com/office/powerpoint/2010/main" val="9797395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77" name="Picture 2"/>
          <p:cNvPicPr>
            <a:picLocks noChangeAspect="1" noChangeArrowheads="1"/>
          </p:cNvPicPr>
          <p:nvPr/>
        </p:nvPicPr>
        <p:blipFill>
          <a:blip r:embed="rId3"/>
          <a:srcRect/>
          <a:stretch>
            <a:fillRect/>
          </a:stretch>
        </p:blipFill>
        <p:spPr bwMode="auto">
          <a:xfrm>
            <a:off x="2662238" y="1347788"/>
            <a:ext cx="3821112" cy="4829175"/>
          </a:xfrm>
          <a:prstGeom prst="rect">
            <a:avLst/>
          </a:prstGeom>
          <a:noFill/>
          <a:ln w="9525">
            <a:solidFill>
              <a:srgbClr val="006699"/>
            </a:solidFill>
            <a:round/>
            <a:headEnd/>
            <a:tailEnd/>
          </a:ln>
        </p:spPr>
      </p:pic>
      <p:sp>
        <p:nvSpPr>
          <p:cNvPr id="254978" name="AutoShape 3"/>
          <p:cNvSpPr>
            <a:spLocks noChangeArrowheads="1"/>
          </p:cNvSpPr>
          <p:nvPr/>
        </p:nvSpPr>
        <p:spPr bwMode="auto">
          <a:xfrm>
            <a:off x="415925" y="334963"/>
            <a:ext cx="8312150" cy="646112"/>
          </a:xfrm>
          <a:custGeom>
            <a:avLst/>
            <a:gdLst>
              <a:gd name="T0" fmla="*/ 2147483647 w 21600"/>
              <a:gd name="T1" fmla="*/ 9657879 h 21600"/>
              <a:gd name="T2" fmla="*/ 1599459113 w 21600"/>
              <a:gd name="T3" fmla="*/ 19315728 h 21600"/>
              <a:gd name="T4" fmla="*/ 0 w 21600"/>
              <a:gd name="T5" fmla="*/ 9657879 h 21600"/>
              <a:gd name="T6" fmla="*/ 1599459113 w 21600"/>
              <a:gd name="T7" fmla="*/ 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close/>
              </a:path>
            </a:pathLst>
          </a:custGeom>
          <a:noFill/>
          <a:ln w="9525">
            <a:noFill/>
            <a:round/>
            <a:headEnd/>
            <a:tailEnd/>
          </a:ln>
        </p:spPr>
        <p:txBody>
          <a:bodyPr lIns="0" tIns="0" rIns="0" bIns="0" anchor="ctr" anchorCtr="1"/>
          <a:lstStyle/>
          <a:p>
            <a:pPr algn="ctr" fontAlgn="base">
              <a:lnSpc>
                <a:spcPct val="97000"/>
              </a:lnSpc>
              <a:spcBef>
                <a:spcPct val="0"/>
              </a:spcBef>
              <a:spcAft>
                <a:spcPct val="0"/>
              </a:spcAft>
              <a:tabLst>
                <a:tab pos="649288" algn="l"/>
                <a:tab pos="1298575" algn="l"/>
                <a:tab pos="1947863" algn="l"/>
                <a:tab pos="2597150" algn="l"/>
                <a:tab pos="3248025" algn="l"/>
                <a:tab pos="3897313" algn="l"/>
                <a:tab pos="4546600" algn="l"/>
                <a:tab pos="5195888" algn="l"/>
                <a:tab pos="5845175" algn="l"/>
                <a:tab pos="6496050" algn="l"/>
                <a:tab pos="7145338" algn="l"/>
                <a:tab pos="7794625" algn="l"/>
              </a:tabLst>
            </a:pPr>
            <a:r>
              <a:rPr lang="en-US" sz="2400" b="1" dirty="0" smtClean="0">
                <a:solidFill>
                  <a:srgbClr val="006699"/>
                </a:solidFill>
                <a:cs typeface="Arial" charset="0"/>
              </a:rPr>
              <a:t>La </a:t>
            </a:r>
            <a:r>
              <a:rPr lang="en-US" sz="2400" b="1" dirty="0" err="1" smtClean="0">
                <a:solidFill>
                  <a:srgbClr val="006699"/>
                </a:solidFill>
                <a:cs typeface="Arial" charset="0"/>
              </a:rPr>
              <a:t>presenza</a:t>
            </a:r>
            <a:r>
              <a:rPr lang="en-US" sz="2400" b="1" dirty="0" smtClean="0">
                <a:solidFill>
                  <a:srgbClr val="006699"/>
                </a:solidFill>
                <a:cs typeface="Arial" charset="0"/>
              </a:rPr>
              <a:t> di </a:t>
            </a:r>
            <a:r>
              <a:rPr lang="en-US" sz="2400" b="1" dirty="0" err="1" smtClean="0">
                <a:solidFill>
                  <a:srgbClr val="006699"/>
                </a:solidFill>
                <a:cs typeface="Arial" charset="0"/>
              </a:rPr>
              <a:t>terzo</a:t>
            </a:r>
            <a:r>
              <a:rPr lang="en-US" sz="2400" b="1" dirty="0" smtClean="0">
                <a:solidFill>
                  <a:srgbClr val="006699"/>
                </a:solidFill>
                <a:cs typeface="Arial" charset="0"/>
              </a:rPr>
              <a:t> </a:t>
            </a:r>
            <a:r>
              <a:rPr lang="en-US" sz="2400" b="1" dirty="0" err="1" smtClean="0">
                <a:solidFill>
                  <a:srgbClr val="006699"/>
                </a:solidFill>
                <a:cs typeface="Arial" charset="0"/>
              </a:rPr>
              <a:t>tono</a:t>
            </a:r>
            <a:r>
              <a:rPr lang="en-US" sz="2400" b="1" dirty="0" smtClean="0">
                <a:solidFill>
                  <a:srgbClr val="006699"/>
                </a:solidFill>
                <a:cs typeface="Arial" charset="0"/>
              </a:rPr>
              <a:t> o di </a:t>
            </a:r>
            <a:r>
              <a:rPr lang="en-US" sz="2400" b="1" dirty="0" err="1" smtClean="0">
                <a:solidFill>
                  <a:srgbClr val="006699"/>
                </a:solidFill>
                <a:cs typeface="Arial" charset="0"/>
              </a:rPr>
              <a:t>turgore</a:t>
            </a:r>
            <a:r>
              <a:rPr lang="en-US" sz="2400" b="1" dirty="0" smtClean="0">
                <a:solidFill>
                  <a:srgbClr val="006699"/>
                </a:solidFill>
                <a:cs typeface="Arial" charset="0"/>
              </a:rPr>
              <a:t> </a:t>
            </a:r>
            <a:r>
              <a:rPr lang="en-US" sz="2400" b="1" dirty="0" err="1" smtClean="0">
                <a:solidFill>
                  <a:srgbClr val="006699"/>
                </a:solidFill>
                <a:cs typeface="Arial" charset="0"/>
              </a:rPr>
              <a:t>giugulare</a:t>
            </a:r>
            <a:r>
              <a:rPr lang="en-US" sz="2400" b="1" dirty="0" smtClean="0">
                <a:solidFill>
                  <a:srgbClr val="006699"/>
                </a:solidFill>
                <a:cs typeface="Arial" charset="0"/>
              </a:rPr>
              <a:t> </a:t>
            </a:r>
            <a:r>
              <a:rPr lang="en-US" sz="2400" b="1" dirty="0" err="1" smtClean="0">
                <a:solidFill>
                  <a:srgbClr val="006699"/>
                </a:solidFill>
                <a:cs typeface="Arial" charset="0"/>
              </a:rPr>
              <a:t>correla</a:t>
            </a:r>
            <a:r>
              <a:rPr lang="en-US" sz="2400" b="1" dirty="0" smtClean="0">
                <a:solidFill>
                  <a:srgbClr val="006699"/>
                </a:solidFill>
                <a:cs typeface="Arial" charset="0"/>
              </a:rPr>
              <a:t> con la </a:t>
            </a:r>
            <a:r>
              <a:rPr lang="en-US" sz="2400" b="1" dirty="0" err="1" smtClean="0">
                <a:solidFill>
                  <a:srgbClr val="006699"/>
                </a:solidFill>
                <a:cs typeface="Arial" charset="0"/>
              </a:rPr>
              <a:t>sopravvivenza</a:t>
            </a:r>
            <a:r>
              <a:rPr lang="en-US" sz="2400" b="1" dirty="0" smtClean="0">
                <a:solidFill>
                  <a:srgbClr val="006699"/>
                </a:solidFill>
                <a:cs typeface="Arial" charset="0"/>
              </a:rPr>
              <a:t> </a:t>
            </a:r>
          </a:p>
          <a:p>
            <a:pPr algn="ctr" fontAlgn="base">
              <a:lnSpc>
                <a:spcPct val="97000"/>
              </a:lnSpc>
              <a:spcBef>
                <a:spcPct val="0"/>
              </a:spcBef>
              <a:spcAft>
                <a:spcPct val="0"/>
              </a:spcAft>
              <a:tabLst>
                <a:tab pos="649288" algn="l"/>
                <a:tab pos="1298575" algn="l"/>
                <a:tab pos="1947863" algn="l"/>
                <a:tab pos="2597150" algn="l"/>
                <a:tab pos="3248025" algn="l"/>
                <a:tab pos="3897313" algn="l"/>
                <a:tab pos="4546600" algn="l"/>
                <a:tab pos="5195888" algn="l"/>
                <a:tab pos="5845175" algn="l"/>
                <a:tab pos="6496050" algn="l"/>
                <a:tab pos="7145338" algn="l"/>
                <a:tab pos="7794625" algn="l"/>
              </a:tabLst>
            </a:pPr>
            <a:r>
              <a:rPr lang="en-US" sz="2400" b="1" dirty="0" smtClean="0">
                <a:solidFill>
                  <a:srgbClr val="006699"/>
                </a:solidFill>
                <a:cs typeface="Arial" charset="0"/>
              </a:rPr>
              <a:t>Data </a:t>
            </a:r>
            <a:r>
              <a:rPr lang="en-US" sz="2400" b="1" dirty="0">
                <a:solidFill>
                  <a:srgbClr val="006699"/>
                </a:solidFill>
                <a:cs typeface="Arial" charset="0"/>
              </a:rPr>
              <a:t>from SOLVD Trial</a:t>
            </a:r>
          </a:p>
        </p:txBody>
      </p:sp>
      <p:sp>
        <p:nvSpPr>
          <p:cNvPr id="254979" name="Rectangle 4"/>
          <p:cNvSpPr>
            <a:spLocks noGrp="1" noChangeArrowheads="1"/>
          </p:cNvSpPr>
          <p:nvPr>
            <p:ph type="title"/>
          </p:nvPr>
        </p:nvSpPr>
        <p:spPr>
          <a:xfrm>
            <a:off x="2868613" y="6348413"/>
            <a:ext cx="3381375" cy="320675"/>
          </a:xfrm>
        </p:spPr>
        <p:txBody>
          <a:bodyPr lIns="0" tIns="12211" rIns="0" bIns="0"/>
          <a:lstStyle/>
          <a:p>
            <a:pPr>
              <a:tabLst>
                <a:tab pos="649288" algn="l"/>
                <a:tab pos="1298575" algn="l"/>
                <a:tab pos="1947863" algn="l"/>
                <a:tab pos="2597150" algn="l"/>
                <a:tab pos="3248025" algn="l"/>
              </a:tabLst>
            </a:pPr>
            <a:r>
              <a:rPr lang="en-US" sz="1600" b="0" smtClean="0">
                <a:ea typeface="Arial Unicode MS"/>
                <a:cs typeface="Arial Unicode MS"/>
              </a:rPr>
              <a:t>Drazner MH et al. N Engl J Med 2001;345:574-581.</a:t>
            </a:r>
          </a:p>
        </p:txBody>
      </p:sp>
      <p:cxnSp>
        <p:nvCxnSpPr>
          <p:cNvPr id="254980" name="Connettore 1 5"/>
          <p:cNvCxnSpPr>
            <a:cxnSpLocks noChangeShapeType="1"/>
          </p:cNvCxnSpPr>
          <p:nvPr/>
        </p:nvCxnSpPr>
        <p:spPr bwMode="auto">
          <a:xfrm>
            <a:off x="533400" y="1219200"/>
            <a:ext cx="8001000" cy="0"/>
          </a:xfrm>
          <a:prstGeom prst="line">
            <a:avLst/>
          </a:prstGeom>
          <a:noFill/>
          <a:ln w="9525" algn="ctr">
            <a:solidFill>
              <a:schemeClr val="tx1"/>
            </a:solidFill>
            <a:round/>
            <a:headEnd/>
            <a:tailEnd/>
          </a:ln>
        </p:spPr>
      </p:cxnSp>
    </p:spTree>
    <p:extLst>
      <p:ext uri="{BB962C8B-B14F-4D97-AF65-F5344CB8AC3E}">
        <p14:creationId xmlns:p14="http://schemas.microsoft.com/office/powerpoint/2010/main" val="3231029835"/>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Rectangle 2"/>
          <p:cNvSpPr>
            <a:spLocks noGrp="1" noChangeArrowheads="1"/>
          </p:cNvSpPr>
          <p:nvPr>
            <p:ph type="title"/>
          </p:nvPr>
        </p:nvSpPr>
        <p:spPr>
          <a:xfrm>
            <a:off x="152400" y="365125"/>
            <a:ext cx="8772525" cy="1022350"/>
          </a:xfrm>
        </p:spPr>
        <p:txBody>
          <a:bodyPr/>
          <a:lstStyle/>
          <a:p>
            <a:pPr defTabSz="647700" eaLnBrk="1" hangingPunct="1"/>
            <a:r>
              <a:rPr lang="en-GB" sz="2800" dirty="0" err="1" smtClean="0">
                <a:solidFill>
                  <a:srgbClr val="006699"/>
                </a:solidFill>
              </a:rPr>
              <a:t>L’assenza</a:t>
            </a:r>
            <a:r>
              <a:rPr lang="en-GB" sz="2800" dirty="0" smtClean="0">
                <a:solidFill>
                  <a:srgbClr val="006699"/>
                </a:solidFill>
              </a:rPr>
              <a:t> di </a:t>
            </a:r>
            <a:r>
              <a:rPr lang="en-GB" sz="2800" dirty="0" err="1" smtClean="0">
                <a:solidFill>
                  <a:srgbClr val="006699"/>
                </a:solidFill>
              </a:rPr>
              <a:t>congestione</a:t>
            </a:r>
            <a:r>
              <a:rPr lang="en-GB" sz="2800" dirty="0" smtClean="0">
                <a:solidFill>
                  <a:srgbClr val="006699"/>
                </a:solidFill>
              </a:rPr>
              <a:t> </a:t>
            </a:r>
            <a:r>
              <a:rPr lang="en-GB" sz="2800" dirty="0" err="1" smtClean="0">
                <a:solidFill>
                  <a:srgbClr val="006699"/>
                </a:solidFill>
              </a:rPr>
              <a:t>predice</a:t>
            </a:r>
            <a:r>
              <a:rPr lang="en-GB" sz="2800" dirty="0" smtClean="0">
                <a:solidFill>
                  <a:srgbClr val="006699"/>
                </a:solidFill>
              </a:rPr>
              <a:t> </a:t>
            </a:r>
            <a:r>
              <a:rPr lang="en-GB" sz="2800" dirty="0" err="1" smtClean="0">
                <a:solidFill>
                  <a:srgbClr val="006699"/>
                </a:solidFill>
              </a:rPr>
              <a:t>una</a:t>
            </a:r>
            <a:r>
              <a:rPr lang="en-GB" sz="2800" dirty="0" smtClean="0">
                <a:solidFill>
                  <a:srgbClr val="006699"/>
                </a:solidFill>
              </a:rPr>
              <a:t> </a:t>
            </a:r>
            <a:r>
              <a:rPr lang="en-GB" sz="2800" dirty="0" err="1" smtClean="0">
                <a:solidFill>
                  <a:srgbClr val="006699"/>
                </a:solidFill>
              </a:rPr>
              <a:t>buona</a:t>
            </a:r>
            <a:r>
              <a:rPr lang="en-GB" sz="2800" dirty="0" smtClean="0">
                <a:solidFill>
                  <a:srgbClr val="006699"/>
                </a:solidFill>
              </a:rPr>
              <a:t> </a:t>
            </a:r>
            <a:r>
              <a:rPr lang="en-GB" sz="2800" dirty="0" err="1" smtClean="0">
                <a:solidFill>
                  <a:srgbClr val="006699"/>
                </a:solidFill>
              </a:rPr>
              <a:t>sopravvivenza</a:t>
            </a:r>
            <a:r>
              <a:rPr lang="en-GB" sz="2800" dirty="0" smtClean="0">
                <a:solidFill>
                  <a:srgbClr val="006699"/>
                </a:solidFill>
              </a:rPr>
              <a:t> </a:t>
            </a:r>
            <a:r>
              <a:rPr lang="en-GB" sz="2800" dirty="0" err="1" smtClean="0">
                <a:solidFill>
                  <a:srgbClr val="006699"/>
                </a:solidFill>
              </a:rPr>
              <a:t>anche</a:t>
            </a:r>
            <a:r>
              <a:rPr lang="en-GB" sz="2800" dirty="0" smtClean="0">
                <a:solidFill>
                  <a:srgbClr val="006699"/>
                </a:solidFill>
              </a:rPr>
              <a:t> in </a:t>
            </a:r>
            <a:r>
              <a:rPr lang="en-GB" sz="2800" dirty="0" err="1" smtClean="0">
                <a:solidFill>
                  <a:srgbClr val="006699"/>
                </a:solidFill>
              </a:rPr>
              <a:t>pazienti</a:t>
            </a:r>
            <a:r>
              <a:rPr lang="en-GB" sz="2800" dirty="0" smtClean="0">
                <a:solidFill>
                  <a:srgbClr val="006699"/>
                </a:solidFill>
              </a:rPr>
              <a:t> con HF </a:t>
            </a:r>
            <a:r>
              <a:rPr lang="en-GB" sz="2800" dirty="0" err="1" smtClean="0">
                <a:solidFill>
                  <a:srgbClr val="006699"/>
                </a:solidFill>
              </a:rPr>
              <a:t>avanzato</a:t>
            </a:r>
            <a:r>
              <a:rPr lang="en-GB" sz="2800" dirty="0" smtClean="0">
                <a:solidFill>
                  <a:srgbClr val="006699"/>
                </a:solidFill>
              </a:rPr>
              <a:t> </a:t>
            </a:r>
          </a:p>
        </p:txBody>
      </p:sp>
      <p:sp>
        <p:nvSpPr>
          <p:cNvPr id="187395" name="Rectangle 3"/>
          <p:cNvSpPr>
            <a:spLocks noGrp="1" noChangeArrowheads="1"/>
          </p:cNvSpPr>
          <p:nvPr>
            <p:ph type="body" idx="1"/>
          </p:nvPr>
        </p:nvSpPr>
        <p:spPr>
          <a:xfrm>
            <a:off x="207963" y="1898650"/>
            <a:ext cx="4148137" cy="1295400"/>
          </a:xfrm>
        </p:spPr>
        <p:txBody>
          <a:bodyPr/>
          <a:lstStyle/>
          <a:p>
            <a:pPr marL="0" indent="0" defTabSz="648546" eaLnBrk="1" hangingPunct="1">
              <a:spcBef>
                <a:spcPct val="30000"/>
              </a:spcBef>
              <a:buFontTx/>
              <a:buNone/>
              <a:defRPr/>
            </a:pPr>
            <a:r>
              <a:rPr lang="en-GB" sz="2100" b="1" dirty="0">
                <a:solidFill>
                  <a:schemeClr val="tx1">
                    <a:lumMod val="50000"/>
                  </a:schemeClr>
                </a:solidFill>
              </a:rPr>
              <a:t>146 pts with NYHA IV</a:t>
            </a:r>
          </a:p>
          <a:p>
            <a:pPr marL="0" indent="0" defTabSz="648546" eaLnBrk="1" hangingPunct="1">
              <a:spcBef>
                <a:spcPct val="30000"/>
              </a:spcBef>
              <a:buFontTx/>
              <a:buNone/>
              <a:defRPr/>
            </a:pPr>
            <a:r>
              <a:rPr lang="en-GB" sz="2100" b="1" dirty="0">
                <a:solidFill>
                  <a:schemeClr val="tx1">
                    <a:lumMod val="50000"/>
                  </a:schemeClr>
                </a:solidFill>
              </a:rPr>
              <a:t>4-6 weeks after discharge re-evaluated for congestion</a:t>
            </a:r>
          </a:p>
        </p:txBody>
      </p:sp>
      <p:sp>
        <p:nvSpPr>
          <p:cNvPr id="257027" name="Line 4"/>
          <p:cNvSpPr>
            <a:spLocks noChangeShapeType="1"/>
          </p:cNvSpPr>
          <p:nvPr/>
        </p:nvSpPr>
        <p:spPr bwMode="auto">
          <a:xfrm>
            <a:off x="4686300" y="2330450"/>
            <a:ext cx="0" cy="3276600"/>
          </a:xfrm>
          <a:prstGeom prst="line">
            <a:avLst/>
          </a:prstGeom>
          <a:noFill/>
          <a:ln w="12700">
            <a:solidFill>
              <a:schemeClr val="tx1"/>
            </a:solidFill>
            <a:round/>
            <a:headEnd/>
            <a:tailEnd/>
          </a:ln>
        </p:spPr>
        <p:txBody>
          <a:bodyPr lIns="91330" tIns="45667" rIns="91330" bIns="45667"/>
          <a:lstStyle/>
          <a:p>
            <a:pPr fontAlgn="base">
              <a:spcBef>
                <a:spcPct val="0"/>
              </a:spcBef>
              <a:spcAft>
                <a:spcPct val="0"/>
              </a:spcAft>
            </a:pPr>
            <a:endParaRPr lang="it-IT" sz="1600" b="1" i="1">
              <a:solidFill>
                <a:srgbClr val="919191"/>
              </a:solidFill>
              <a:latin typeface="Times New Roman" pitchFamily="18" charset="0"/>
              <a:cs typeface="Arial" charset="0"/>
            </a:endParaRPr>
          </a:p>
        </p:txBody>
      </p:sp>
      <p:sp>
        <p:nvSpPr>
          <p:cNvPr id="257028" name="Rectangle 5"/>
          <p:cNvSpPr>
            <a:spLocks noChangeArrowheads="1"/>
          </p:cNvSpPr>
          <p:nvPr/>
        </p:nvSpPr>
        <p:spPr bwMode="auto">
          <a:xfrm>
            <a:off x="307975" y="3730625"/>
            <a:ext cx="3413125" cy="2160588"/>
          </a:xfrm>
          <a:prstGeom prst="rect">
            <a:avLst/>
          </a:prstGeom>
          <a:noFill/>
          <a:ln w="12700">
            <a:noFill/>
            <a:miter lim="800000"/>
            <a:headEnd/>
            <a:tailEnd/>
          </a:ln>
        </p:spPr>
        <p:txBody>
          <a:bodyPr lIns="91311" tIns="45658" rIns="91311" bIns="45658">
            <a:spAutoFit/>
          </a:bodyPr>
          <a:lstStyle/>
          <a:p>
            <a:pPr marL="531813" indent="-531813" fontAlgn="base">
              <a:spcBef>
                <a:spcPct val="15000"/>
              </a:spcBef>
              <a:spcAft>
                <a:spcPct val="0"/>
              </a:spcAft>
              <a:buFontTx/>
              <a:buAutoNum type="arabicPeriod"/>
              <a:tabLst>
                <a:tab pos="363538" algn="l"/>
              </a:tabLst>
            </a:pPr>
            <a:r>
              <a:rPr lang="en-GB" sz="2400" b="1">
                <a:solidFill>
                  <a:srgbClr val="484848"/>
                </a:solidFill>
                <a:latin typeface="Calibri" pitchFamily="34" charset="0"/>
                <a:cs typeface="Arial" charset="0"/>
              </a:rPr>
              <a:t> Orthopnoea</a:t>
            </a:r>
          </a:p>
          <a:p>
            <a:pPr marL="531813" indent="-531813" fontAlgn="base">
              <a:spcBef>
                <a:spcPct val="15000"/>
              </a:spcBef>
              <a:spcAft>
                <a:spcPct val="0"/>
              </a:spcAft>
              <a:buFontTx/>
              <a:buAutoNum type="arabicPeriod"/>
              <a:tabLst>
                <a:tab pos="363538" algn="l"/>
              </a:tabLst>
            </a:pPr>
            <a:r>
              <a:rPr lang="en-GB" sz="2400" b="1">
                <a:solidFill>
                  <a:srgbClr val="484848"/>
                </a:solidFill>
                <a:latin typeface="Calibri" pitchFamily="34" charset="0"/>
                <a:cs typeface="Arial" charset="0"/>
                <a:sym typeface="Symbol" pitchFamily="18" charset="2"/>
              </a:rPr>
              <a:t>  </a:t>
            </a:r>
            <a:r>
              <a:rPr lang="en-GB" sz="2400" b="1">
                <a:solidFill>
                  <a:srgbClr val="484848"/>
                </a:solidFill>
                <a:latin typeface="Calibri" pitchFamily="34" charset="0"/>
                <a:cs typeface="Arial" charset="0"/>
              </a:rPr>
              <a:t>JVP</a:t>
            </a:r>
          </a:p>
          <a:p>
            <a:pPr marL="531813" indent="-531813" fontAlgn="base">
              <a:spcBef>
                <a:spcPct val="15000"/>
              </a:spcBef>
              <a:spcAft>
                <a:spcPct val="0"/>
              </a:spcAft>
              <a:buFontTx/>
              <a:buAutoNum type="arabicPeriod"/>
              <a:tabLst>
                <a:tab pos="363538" algn="l"/>
              </a:tabLst>
            </a:pPr>
            <a:r>
              <a:rPr lang="en-GB" sz="2400" b="1">
                <a:solidFill>
                  <a:srgbClr val="484848"/>
                </a:solidFill>
                <a:latin typeface="Calibri" pitchFamily="34" charset="0"/>
                <a:cs typeface="Arial" charset="0"/>
              </a:rPr>
              <a:t> Oedema</a:t>
            </a:r>
          </a:p>
          <a:p>
            <a:pPr marL="531813" indent="-531813" fontAlgn="base">
              <a:spcBef>
                <a:spcPct val="15000"/>
              </a:spcBef>
              <a:spcAft>
                <a:spcPct val="0"/>
              </a:spcAft>
              <a:buFontTx/>
              <a:buAutoNum type="arabicPeriod"/>
              <a:tabLst>
                <a:tab pos="363538" algn="l"/>
              </a:tabLst>
            </a:pPr>
            <a:r>
              <a:rPr lang="en-GB" sz="2400" b="1">
                <a:solidFill>
                  <a:srgbClr val="484848"/>
                </a:solidFill>
                <a:latin typeface="Calibri" pitchFamily="34" charset="0"/>
                <a:cs typeface="Arial" charset="0"/>
              </a:rPr>
              <a:t> Weight gain</a:t>
            </a:r>
          </a:p>
          <a:p>
            <a:pPr marL="531813" indent="-531813" fontAlgn="base">
              <a:spcBef>
                <a:spcPct val="15000"/>
              </a:spcBef>
              <a:spcAft>
                <a:spcPct val="0"/>
              </a:spcAft>
              <a:buFontTx/>
              <a:buAutoNum type="arabicPeriod"/>
              <a:tabLst>
                <a:tab pos="363538" algn="l"/>
              </a:tabLst>
            </a:pPr>
            <a:r>
              <a:rPr lang="en-GB" sz="2400" b="1">
                <a:solidFill>
                  <a:srgbClr val="484848"/>
                </a:solidFill>
                <a:latin typeface="Calibri" pitchFamily="34" charset="0"/>
                <a:cs typeface="Arial" charset="0"/>
                <a:sym typeface="Symbol" pitchFamily="18" charset="2"/>
              </a:rPr>
              <a:t>  baseline diuretics</a:t>
            </a:r>
          </a:p>
        </p:txBody>
      </p:sp>
      <p:sp>
        <p:nvSpPr>
          <p:cNvPr id="257029" name="Rectangle 6"/>
          <p:cNvSpPr>
            <a:spLocks noChangeArrowheads="1"/>
          </p:cNvSpPr>
          <p:nvPr/>
        </p:nvSpPr>
        <p:spPr bwMode="auto">
          <a:xfrm>
            <a:off x="334963" y="3198813"/>
            <a:ext cx="1212850" cy="461962"/>
          </a:xfrm>
          <a:prstGeom prst="rect">
            <a:avLst/>
          </a:prstGeom>
          <a:noFill/>
          <a:ln w="12700">
            <a:noFill/>
            <a:miter lim="800000"/>
            <a:headEnd/>
            <a:tailEnd/>
          </a:ln>
        </p:spPr>
        <p:txBody>
          <a:bodyPr wrap="none" lIns="91311" tIns="45658" rIns="91311" bIns="45658">
            <a:spAutoFit/>
          </a:bodyPr>
          <a:lstStyle/>
          <a:p>
            <a:pPr fontAlgn="base">
              <a:spcBef>
                <a:spcPct val="0"/>
              </a:spcBef>
              <a:spcAft>
                <a:spcPct val="0"/>
              </a:spcAft>
            </a:pPr>
            <a:r>
              <a:rPr lang="en-GB" sz="2400" b="1">
                <a:solidFill>
                  <a:srgbClr val="484848"/>
                </a:solidFill>
                <a:latin typeface="Calibri" pitchFamily="34" charset="0"/>
                <a:cs typeface="Arial" charset="0"/>
              </a:rPr>
              <a:t>Criteria:</a:t>
            </a:r>
          </a:p>
        </p:txBody>
      </p:sp>
      <p:sp>
        <p:nvSpPr>
          <p:cNvPr id="257030" name="Line 7"/>
          <p:cNvSpPr>
            <a:spLocks noChangeShapeType="1"/>
          </p:cNvSpPr>
          <p:nvPr/>
        </p:nvSpPr>
        <p:spPr bwMode="auto">
          <a:xfrm flipV="1">
            <a:off x="4708525" y="5618163"/>
            <a:ext cx="4292600" cy="15875"/>
          </a:xfrm>
          <a:prstGeom prst="line">
            <a:avLst/>
          </a:prstGeom>
          <a:noFill/>
          <a:ln w="12700">
            <a:solidFill>
              <a:schemeClr val="tx1"/>
            </a:solidFill>
            <a:round/>
            <a:headEnd/>
            <a:tailEnd/>
          </a:ln>
        </p:spPr>
        <p:txBody>
          <a:bodyPr lIns="91330" tIns="45667" rIns="91330" bIns="45667"/>
          <a:lstStyle/>
          <a:p>
            <a:pPr fontAlgn="base">
              <a:spcBef>
                <a:spcPct val="0"/>
              </a:spcBef>
              <a:spcAft>
                <a:spcPct val="0"/>
              </a:spcAft>
            </a:pPr>
            <a:endParaRPr lang="it-IT" sz="1600" b="1" i="1">
              <a:solidFill>
                <a:srgbClr val="919191"/>
              </a:solidFill>
              <a:latin typeface="Times New Roman" pitchFamily="18" charset="0"/>
              <a:cs typeface="Arial" charset="0"/>
            </a:endParaRPr>
          </a:p>
        </p:txBody>
      </p:sp>
      <p:sp>
        <p:nvSpPr>
          <p:cNvPr id="257031" name="Line 8"/>
          <p:cNvSpPr>
            <a:spLocks noChangeShapeType="1"/>
          </p:cNvSpPr>
          <p:nvPr/>
        </p:nvSpPr>
        <p:spPr bwMode="auto">
          <a:xfrm flipH="1">
            <a:off x="4616450" y="4979988"/>
            <a:ext cx="61913" cy="30162"/>
          </a:xfrm>
          <a:prstGeom prst="line">
            <a:avLst/>
          </a:prstGeom>
          <a:noFill/>
          <a:ln w="12700">
            <a:solidFill>
              <a:schemeClr val="tx1"/>
            </a:solidFill>
            <a:round/>
            <a:headEnd/>
            <a:tailEnd/>
          </a:ln>
        </p:spPr>
        <p:txBody>
          <a:bodyPr lIns="91330" tIns="45667" rIns="91330" bIns="45667"/>
          <a:lstStyle/>
          <a:p>
            <a:pPr fontAlgn="base">
              <a:spcBef>
                <a:spcPct val="0"/>
              </a:spcBef>
              <a:spcAft>
                <a:spcPct val="0"/>
              </a:spcAft>
            </a:pPr>
            <a:endParaRPr lang="it-IT" sz="1600" b="1" i="1">
              <a:solidFill>
                <a:srgbClr val="919191"/>
              </a:solidFill>
              <a:latin typeface="Times New Roman" pitchFamily="18" charset="0"/>
              <a:cs typeface="Arial" charset="0"/>
            </a:endParaRPr>
          </a:p>
        </p:txBody>
      </p:sp>
      <p:sp>
        <p:nvSpPr>
          <p:cNvPr id="257032" name="Line 9"/>
          <p:cNvSpPr>
            <a:spLocks noChangeShapeType="1"/>
          </p:cNvSpPr>
          <p:nvPr/>
        </p:nvSpPr>
        <p:spPr bwMode="auto">
          <a:xfrm flipH="1">
            <a:off x="4594225" y="4322763"/>
            <a:ext cx="61913" cy="30162"/>
          </a:xfrm>
          <a:prstGeom prst="line">
            <a:avLst/>
          </a:prstGeom>
          <a:noFill/>
          <a:ln w="12700">
            <a:solidFill>
              <a:schemeClr val="tx1"/>
            </a:solidFill>
            <a:round/>
            <a:headEnd/>
            <a:tailEnd/>
          </a:ln>
        </p:spPr>
        <p:txBody>
          <a:bodyPr lIns="91330" tIns="45667" rIns="91330" bIns="45667"/>
          <a:lstStyle/>
          <a:p>
            <a:pPr fontAlgn="base">
              <a:spcBef>
                <a:spcPct val="0"/>
              </a:spcBef>
              <a:spcAft>
                <a:spcPct val="0"/>
              </a:spcAft>
            </a:pPr>
            <a:endParaRPr lang="it-IT" sz="1600" b="1" i="1">
              <a:solidFill>
                <a:srgbClr val="919191"/>
              </a:solidFill>
              <a:latin typeface="Times New Roman" pitchFamily="18" charset="0"/>
              <a:cs typeface="Arial" charset="0"/>
            </a:endParaRPr>
          </a:p>
        </p:txBody>
      </p:sp>
      <p:sp>
        <p:nvSpPr>
          <p:cNvPr id="257033" name="Line 10"/>
          <p:cNvSpPr>
            <a:spLocks noChangeShapeType="1"/>
          </p:cNvSpPr>
          <p:nvPr/>
        </p:nvSpPr>
        <p:spPr bwMode="auto">
          <a:xfrm flipH="1">
            <a:off x="4603750" y="3665538"/>
            <a:ext cx="61913" cy="30162"/>
          </a:xfrm>
          <a:prstGeom prst="line">
            <a:avLst/>
          </a:prstGeom>
          <a:noFill/>
          <a:ln w="12700">
            <a:solidFill>
              <a:schemeClr val="tx1"/>
            </a:solidFill>
            <a:round/>
            <a:headEnd/>
            <a:tailEnd/>
          </a:ln>
        </p:spPr>
        <p:txBody>
          <a:bodyPr lIns="91330" tIns="45667" rIns="91330" bIns="45667"/>
          <a:lstStyle/>
          <a:p>
            <a:pPr fontAlgn="base">
              <a:spcBef>
                <a:spcPct val="0"/>
              </a:spcBef>
              <a:spcAft>
                <a:spcPct val="0"/>
              </a:spcAft>
            </a:pPr>
            <a:endParaRPr lang="it-IT" sz="1600" b="1" i="1">
              <a:solidFill>
                <a:srgbClr val="919191"/>
              </a:solidFill>
              <a:latin typeface="Times New Roman" pitchFamily="18" charset="0"/>
              <a:cs typeface="Arial" charset="0"/>
            </a:endParaRPr>
          </a:p>
        </p:txBody>
      </p:sp>
      <p:sp>
        <p:nvSpPr>
          <p:cNvPr id="257034" name="Line 11"/>
          <p:cNvSpPr>
            <a:spLocks noChangeShapeType="1"/>
          </p:cNvSpPr>
          <p:nvPr/>
        </p:nvSpPr>
        <p:spPr bwMode="auto">
          <a:xfrm flipH="1">
            <a:off x="4613275" y="3008313"/>
            <a:ext cx="61913" cy="30162"/>
          </a:xfrm>
          <a:prstGeom prst="line">
            <a:avLst/>
          </a:prstGeom>
          <a:noFill/>
          <a:ln w="12700">
            <a:solidFill>
              <a:schemeClr val="tx1"/>
            </a:solidFill>
            <a:round/>
            <a:headEnd/>
            <a:tailEnd/>
          </a:ln>
        </p:spPr>
        <p:txBody>
          <a:bodyPr lIns="91330" tIns="45667" rIns="91330" bIns="45667"/>
          <a:lstStyle/>
          <a:p>
            <a:pPr fontAlgn="base">
              <a:spcBef>
                <a:spcPct val="0"/>
              </a:spcBef>
              <a:spcAft>
                <a:spcPct val="0"/>
              </a:spcAft>
            </a:pPr>
            <a:endParaRPr lang="it-IT" sz="1600" b="1" i="1">
              <a:solidFill>
                <a:srgbClr val="919191"/>
              </a:solidFill>
              <a:latin typeface="Times New Roman" pitchFamily="18" charset="0"/>
              <a:cs typeface="Arial" charset="0"/>
            </a:endParaRPr>
          </a:p>
        </p:txBody>
      </p:sp>
      <p:sp>
        <p:nvSpPr>
          <p:cNvPr id="257035" name="Text Box 12"/>
          <p:cNvSpPr txBox="1">
            <a:spLocks noChangeArrowheads="1"/>
          </p:cNvSpPr>
          <p:nvPr/>
        </p:nvSpPr>
        <p:spPr bwMode="auto">
          <a:xfrm>
            <a:off x="4252913" y="4870450"/>
            <a:ext cx="419100" cy="369888"/>
          </a:xfrm>
          <a:prstGeom prst="rect">
            <a:avLst/>
          </a:prstGeom>
          <a:noFill/>
          <a:ln w="12700">
            <a:noFill/>
            <a:miter lim="800000"/>
            <a:headEnd/>
            <a:tailEnd/>
          </a:ln>
        </p:spPr>
        <p:txBody>
          <a:bodyPr wrap="none" lIns="91311" tIns="45658" rIns="91311" bIns="45658">
            <a:spAutoFit/>
          </a:bodyPr>
          <a:lstStyle/>
          <a:p>
            <a:pPr fontAlgn="base">
              <a:spcBef>
                <a:spcPct val="0"/>
              </a:spcBef>
              <a:spcAft>
                <a:spcPct val="0"/>
              </a:spcAft>
            </a:pPr>
            <a:r>
              <a:rPr lang="en-GB" b="1">
                <a:solidFill>
                  <a:srgbClr val="484848"/>
                </a:solidFill>
                <a:latin typeface="Calibri" pitchFamily="34" charset="0"/>
                <a:cs typeface="Arial" charset="0"/>
              </a:rPr>
              <a:t>20</a:t>
            </a:r>
          </a:p>
        </p:txBody>
      </p:sp>
      <p:sp>
        <p:nvSpPr>
          <p:cNvPr id="257036" name="Text Box 13"/>
          <p:cNvSpPr txBox="1">
            <a:spLocks noChangeArrowheads="1"/>
          </p:cNvSpPr>
          <p:nvPr/>
        </p:nvSpPr>
        <p:spPr bwMode="auto">
          <a:xfrm>
            <a:off x="4222750" y="4216400"/>
            <a:ext cx="419100" cy="369888"/>
          </a:xfrm>
          <a:prstGeom prst="rect">
            <a:avLst/>
          </a:prstGeom>
          <a:noFill/>
          <a:ln w="12700">
            <a:noFill/>
            <a:miter lim="800000"/>
            <a:headEnd/>
            <a:tailEnd/>
          </a:ln>
        </p:spPr>
        <p:txBody>
          <a:bodyPr wrap="none" lIns="91311" tIns="45658" rIns="91311" bIns="45658">
            <a:spAutoFit/>
          </a:bodyPr>
          <a:lstStyle/>
          <a:p>
            <a:pPr fontAlgn="base">
              <a:spcBef>
                <a:spcPct val="0"/>
              </a:spcBef>
              <a:spcAft>
                <a:spcPct val="0"/>
              </a:spcAft>
            </a:pPr>
            <a:r>
              <a:rPr lang="en-GB" b="1">
                <a:solidFill>
                  <a:srgbClr val="484848"/>
                </a:solidFill>
                <a:latin typeface="Calibri" pitchFamily="34" charset="0"/>
                <a:cs typeface="Arial" charset="0"/>
              </a:rPr>
              <a:t>40</a:t>
            </a:r>
          </a:p>
        </p:txBody>
      </p:sp>
      <p:sp>
        <p:nvSpPr>
          <p:cNvPr id="257037" name="Text Box 14"/>
          <p:cNvSpPr txBox="1">
            <a:spLocks noChangeArrowheads="1"/>
          </p:cNvSpPr>
          <p:nvPr/>
        </p:nvSpPr>
        <p:spPr bwMode="auto">
          <a:xfrm>
            <a:off x="4224338" y="3530600"/>
            <a:ext cx="419100" cy="369888"/>
          </a:xfrm>
          <a:prstGeom prst="rect">
            <a:avLst/>
          </a:prstGeom>
          <a:noFill/>
          <a:ln w="12700">
            <a:noFill/>
            <a:miter lim="800000"/>
            <a:headEnd/>
            <a:tailEnd/>
          </a:ln>
        </p:spPr>
        <p:txBody>
          <a:bodyPr wrap="none" lIns="91311" tIns="45658" rIns="91311" bIns="45658">
            <a:spAutoFit/>
          </a:bodyPr>
          <a:lstStyle/>
          <a:p>
            <a:pPr fontAlgn="base">
              <a:spcBef>
                <a:spcPct val="0"/>
              </a:spcBef>
              <a:spcAft>
                <a:spcPct val="0"/>
              </a:spcAft>
            </a:pPr>
            <a:r>
              <a:rPr lang="en-GB" b="1">
                <a:solidFill>
                  <a:srgbClr val="484848"/>
                </a:solidFill>
                <a:latin typeface="Calibri" pitchFamily="34" charset="0"/>
                <a:cs typeface="Arial" charset="0"/>
              </a:rPr>
              <a:t>60</a:t>
            </a:r>
          </a:p>
        </p:txBody>
      </p:sp>
      <p:sp>
        <p:nvSpPr>
          <p:cNvPr id="257038" name="Text Box 15"/>
          <p:cNvSpPr txBox="1">
            <a:spLocks noChangeArrowheads="1"/>
          </p:cNvSpPr>
          <p:nvPr/>
        </p:nvSpPr>
        <p:spPr bwMode="auto">
          <a:xfrm>
            <a:off x="4241800" y="2860675"/>
            <a:ext cx="419100" cy="369888"/>
          </a:xfrm>
          <a:prstGeom prst="rect">
            <a:avLst/>
          </a:prstGeom>
          <a:noFill/>
          <a:ln w="12700">
            <a:noFill/>
            <a:miter lim="800000"/>
            <a:headEnd/>
            <a:tailEnd/>
          </a:ln>
        </p:spPr>
        <p:txBody>
          <a:bodyPr wrap="none" lIns="91311" tIns="45658" rIns="91311" bIns="45658">
            <a:spAutoFit/>
          </a:bodyPr>
          <a:lstStyle/>
          <a:p>
            <a:pPr fontAlgn="base">
              <a:spcBef>
                <a:spcPct val="0"/>
              </a:spcBef>
              <a:spcAft>
                <a:spcPct val="0"/>
              </a:spcAft>
            </a:pPr>
            <a:r>
              <a:rPr lang="en-GB" b="1">
                <a:solidFill>
                  <a:srgbClr val="484848"/>
                </a:solidFill>
                <a:latin typeface="Calibri" pitchFamily="34" charset="0"/>
                <a:cs typeface="Arial" charset="0"/>
              </a:rPr>
              <a:t>80</a:t>
            </a:r>
          </a:p>
        </p:txBody>
      </p:sp>
      <p:sp>
        <p:nvSpPr>
          <p:cNvPr id="257039" name="Text Box 16"/>
          <p:cNvSpPr txBox="1">
            <a:spLocks noChangeArrowheads="1"/>
          </p:cNvSpPr>
          <p:nvPr/>
        </p:nvSpPr>
        <p:spPr bwMode="auto">
          <a:xfrm>
            <a:off x="4670425" y="1900238"/>
            <a:ext cx="1990725" cy="701675"/>
          </a:xfrm>
          <a:prstGeom prst="rect">
            <a:avLst/>
          </a:prstGeom>
          <a:noFill/>
          <a:ln w="12700">
            <a:noFill/>
            <a:miter lim="800000"/>
            <a:headEnd/>
            <a:tailEnd/>
          </a:ln>
        </p:spPr>
        <p:txBody>
          <a:bodyPr lIns="91311" tIns="45658" rIns="91311" bIns="45658">
            <a:spAutoFit/>
          </a:bodyPr>
          <a:lstStyle/>
          <a:p>
            <a:pPr fontAlgn="base">
              <a:spcBef>
                <a:spcPct val="0"/>
              </a:spcBef>
              <a:spcAft>
                <a:spcPct val="0"/>
              </a:spcAft>
            </a:pPr>
            <a:r>
              <a:rPr lang="en-GB" sz="2000" b="1">
                <a:solidFill>
                  <a:srgbClr val="484848"/>
                </a:solidFill>
                <a:latin typeface="Calibri" pitchFamily="34" charset="0"/>
                <a:cs typeface="Arial" charset="0"/>
              </a:rPr>
              <a:t>2-year survival </a:t>
            </a:r>
            <a:br>
              <a:rPr lang="en-GB" sz="2000" b="1">
                <a:solidFill>
                  <a:srgbClr val="484848"/>
                </a:solidFill>
                <a:latin typeface="Calibri" pitchFamily="34" charset="0"/>
                <a:cs typeface="Arial" charset="0"/>
              </a:rPr>
            </a:br>
            <a:r>
              <a:rPr lang="en-GB" sz="2000" b="1">
                <a:solidFill>
                  <a:srgbClr val="484848"/>
                </a:solidFill>
                <a:latin typeface="Calibri" pitchFamily="34" charset="0"/>
                <a:cs typeface="Arial" charset="0"/>
              </a:rPr>
              <a:t>(%)</a:t>
            </a:r>
          </a:p>
        </p:txBody>
      </p:sp>
      <p:sp>
        <p:nvSpPr>
          <p:cNvPr id="257040" name="Rectangle 17"/>
          <p:cNvSpPr>
            <a:spLocks noChangeArrowheads="1"/>
          </p:cNvSpPr>
          <p:nvPr/>
        </p:nvSpPr>
        <p:spPr bwMode="auto">
          <a:xfrm>
            <a:off x="4821238" y="2698750"/>
            <a:ext cx="792162" cy="2925763"/>
          </a:xfrm>
          <a:prstGeom prst="rect">
            <a:avLst/>
          </a:prstGeom>
          <a:solidFill>
            <a:schemeClr val="tx2"/>
          </a:solidFill>
          <a:ln w="12700">
            <a:noFill/>
            <a:miter lim="800000"/>
            <a:headEnd/>
            <a:tailEnd/>
          </a:ln>
        </p:spPr>
        <p:txBody>
          <a:bodyPr wrap="none" lIns="91330" tIns="45667" rIns="91330" bIns="45667" anchor="ctr"/>
          <a:lstStyle/>
          <a:p>
            <a:pPr fontAlgn="base">
              <a:spcBef>
                <a:spcPct val="0"/>
              </a:spcBef>
              <a:spcAft>
                <a:spcPct val="0"/>
              </a:spcAft>
            </a:pPr>
            <a:endParaRPr lang="en-GB" sz="2400">
              <a:solidFill>
                <a:srgbClr val="484848"/>
              </a:solidFill>
              <a:latin typeface="Calibri" pitchFamily="34" charset="0"/>
              <a:cs typeface="Arial" charset="0"/>
            </a:endParaRPr>
          </a:p>
        </p:txBody>
      </p:sp>
      <p:sp>
        <p:nvSpPr>
          <p:cNvPr id="257041" name="Rectangle 18"/>
          <p:cNvSpPr>
            <a:spLocks noChangeArrowheads="1"/>
          </p:cNvSpPr>
          <p:nvPr/>
        </p:nvSpPr>
        <p:spPr bwMode="auto">
          <a:xfrm>
            <a:off x="5767388" y="3386138"/>
            <a:ext cx="792162" cy="2255837"/>
          </a:xfrm>
          <a:prstGeom prst="rect">
            <a:avLst/>
          </a:prstGeom>
          <a:solidFill>
            <a:srgbClr val="FF9933"/>
          </a:solidFill>
          <a:ln w="12700">
            <a:noFill/>
            <a:miter lim="800000"/>
            <a:headEnd/>
            <a:tailEnd/>
          </a:ln>
        </p:spPr>
        <p:txBody>
          <a:bodyPr wrap="none" lIns="91330" tIns="45667" rIns="91330" bIns="45667" anchor="ctr"/>
          <a:lstStyle/>
          <a:p>
            <a:pPr fontAlgn="base">
              <a:spcBef>
                <a:spcPct val="0"/>
              </a:spcBef>
              <a:spcAft>
                <a:spcPct val="0"/>
              </a:spcAft>
            </a:pPr>
            <a:endParaRPr lang="en-GB" sz="2400">
              <a:solidFill>
                <a:srgbClr val="484848"/>
              </a:solidFill>
              <a:latin typeface="Calibri" pitchFamily="34" charset="0"/>
              <a:cs typeface="Arial" charset="0"/>
            </a:endParaRPr>
          </a:p>
        </p:txBody>
      </p:sp>
      <p:sp>
        <p:nvSpPr>
          <p:cNvPr id="257042" name="Rectangle 19"/>
          <p:cNvSpPr>
            <a:spLocks noChangeArrowheads="1"/>
          </p:cNvSpPr>
          <p:nvPr/>
        </p:nvSpPr>
        <p:spPr bwMode="auto">
          <a:xfrm>
            <a:off x="6992938" y="4308475"/>
            <a:ext cx="792162" cy="1311275"/>
          </a:xfrm>
          <a:prstGeom prst="rect">
            <a:avLst/>
          </a:prstGeom>
          <a:solidFill>
            <a:srgbClr val="FF9900"/>
          </a:solidFill>
          <a:ln w="12700">
            <a:noFill/>
            <a:miter lim="800000"/>
            <a:headEnd/>
            <a:tailEnd/>
          </a:ln>
        </p:spPr>
        <p:txBody>
          <a:bodyPr wrap="none" lIns="91330" tIns="45667" rIns="91330" bIns="45667" anchor="ctr"/>
          <a:lstStyle/>
          <a:p>
            <a:pPr fontAlgn="base">
              <a:spcBef>
                <a:spcPct val="0"/>
              </a:spcBef>
              <a:spcAft>
                <a:spcPct val="0"/>
              </a:spcAft>
            </a:pPr>
            <a:endParaRPr lang="en-GB" sz="2400">
              <a:solidFill>
                <a:srgbClr val="484848"/>
              </a:solidFill>
              <a:latin typeface="Calibri" pitchFamily="34" charset="0"/>
              <a:cs typeface="Arial" charset="0"/>
            </a:endParaRPr>
          </a:p>
        </p:txBody>
      </p:sp>
      <p:sp>
        <p:nvSpPr>
          <p:cNvPr id="257043" name="Text Box 20"/>
          <p:cNvSpPr txBox="1">
            <a:spLocks noChangeArrowheads="1"/>
          </p:cNvSpPr>
          <p:nvPr/>
        </p:nvSpPr>
        <p:spPr bwMode="auto">
          <a:xfrm>
            <a:off x="4711700" y="5684838"/>
            <a:ext cx="969963" cy="560387"/>
          </a:xfrm>
          <a:prstGeom prst="rect">
            <a:avLst/>
          </a:prstGeom>
          <a:noFill/>
          <a:ln w="12700">
            <a:noFill/>
            <a:miter lim="800000"/>
            <a:headEnd/>
            <a:tailEnd/>
          </a:ln>
        </p:spPr>
        <p:txBody>
          <a:bodyPr lIns="91311" tIns="45658" rIns="91311" bIns="45658">
            <a:spAutoFit/>
          </a:bodyPr>
          <a:lstStyle/>
          <a:p>
            <a:pPr fontAlgn="base">
              <a:lnSpc>
                <a:spcPct val="80000"/>
              </a:lnSpc>
              <a:spcBef>
                <a:spcPct val="0"/>
              </a:spcBef>
              <a:spcAft>
                <a:spcPct val="0"/>
              </a:spcAft>
            </a:pPr>
            <a:r>
              <a:rPr lang="en-GB" sz="1900" b="1">
                <a:solidFill>
                  <a:srgbClr val="484848"/>
                </a:solidFill>
                <a:latin typeface="Calibri" pitchFamily="34" charset="0"/>
                <a:cs typeface="Arial" charset="0"/>
              </a:rPr>
              <a:t>0 crit</a:t>
            </a:r>
          </a:p>
          <a:p>
            <a:pPr fontAlgn="base">
              <a:lnSpc>
                <a:spcPct val="80000"/>
              </a:lnSpc>
              <a:spcBef>
                <a:spcPct val="0"/>
              </a:spcBef>
              <a:spcAft>
                <a:spcPct val="0"/>
              </a:spcAft>
            </a:pPr>
            <a:r>
              <a:rPr lang="en-GB" sz="1900" b="1">
                <a:solidFill>
                  <a:srgbClr val="484848"/>
                </a:solidFill>
                <a:latin typeface="Calibri" pitchFamily="34" charset="0"/>
                <a:cs typeface="Arial" charset="0"/>
              </a:rPr>
              <a:t>(n=80)</a:t>
            </a:r>
          </a:p>
        </p:txBody>
      </p:sp>
      <p:sp>
        <p:nvSpPr>
          <p:cNvPr id="257044" name="Text Box 21"/>
          <p:cNvSpPr txBox="1">
            <a:spLocks noChangeArrowheads="1"/>
          </p:cNvSpPr>
          <p:nvPr/>
        </p:nvSpPr>
        <p:spPr bwMode="auto">
          <a:xfrm>
            <a:off x="5530850" y="5662613"/>
            <a:ext cx="1228725" cy="560387"/>
          </a:xfrm>
          <a:prstGeom prst="rect">
            <a:avLst/>
          </a:prstGeom>
          <a:noFill/>
          <a:ln w="12700">
            <a:noFill/>
            <a:miter lim="800000"/>
            <a:headEnd/>
            <a:tailEnd/>
          </a:ln>
        </p:spPr>
        <p:txBody>
          <a:bodyPr lIns="91311" tIns="45658" rIns="91311" bIns="45658">
            <a:spAutoFit/>
          </a:bodyPr>
          <a:lstStyle/>
          <a:p>
            <a:pPr fontAlgn="base">
              <a:lnSpc>
                <a:spcPct val="80000"/>
              </a:lnSpc>
              <a:spcBef>
                <a:spcPct val="0"/>
              </a:spcBef>
              <a:spcAft>
                <a:spcPct val="0"/>
              </a:spcAft>
            </a:pPr>
            <a:r>
              <a:rPr lang="en-GB" sz="1900" b="1">
                <a:solidFill>
                  <a:srgbClr val="484848"/>
                </a:solidFill>
                <a:latin typeface="Calibri" pitchFamily="34" charset="0"/>
                <a:cs typeface="Arial" charset="0"/>
              </a:rPr>
              <a:t>1-2 crit</a:t>
            </a:r>
          </a:p>
          <a:p>
            <a:pPr fontAlgn="base">
              <a:lnSpc>
                <a:spcPct val="80000"/>
              </a:lnSpc>
              <a:spcBef>
                <a:spcPct val="0"/>
              </a:spcBef>
              <a:spcAft>
                <a:spcPct val="0"/>
              </a:spcAft>
            </a:pPr>
            <a:r>
              <a:rPr lang="en-GB" sz="1900" b="1">
                <a:solidFill>
                  <a:srgbClr val="484848"/>
                </a:solidFill>
                <a:latin typeface="Calibri" pitchFamily="34" charset="0"/>
                <a:cs typeface="Arial" charset="0"/>
              </a:rPr>
              <a:t>(n=40)</a:t>
            </a:r>
          </a:p>
        </p:txBody>
      </p:sp>
      <p:sp>
        <p:nvSpPr>
          <p:cNvPr id="257045" name="Text Box 22"/>
          <p:cNvSpPr txBox="1">
            <a:spLocks noChangeArrowheads="1"/>
          </p:cNvSpPr>
          <p:nvPr/>
        </p:nvSpPr>
        <p:spPr bwMode="auto">
          <a:xfrm>
            <a:off x="6772275" y="5656263"/>
            <a:ext cx="1228725" cy="560387"/>
          </a:xfrm>
          <a:prstGeom prst="rect">
            <a:avLst/>
          </a:prstGeom>
          <a:noFill/>
          <a:ln w="12700">
            <a:noFill/>
            <a:miter lim="800000"/>
            <a:headEnd/>
            <a:tailEnd/>
          </a:ln>
        </p:spPr>
        <p:txBody>
          <a:bodyPr lIns="91311" tIns="45658" rIns="91311" bIns="45658">
            <a:spAutoFit/>
          </a:bodyPr>
          <a:lstStyle/>
          <a:p>
            <a:pPr fontAlgn="base">
              <a:lnSpc>
                <a:spcPct val="80000"/>
              </a:lnSpc>
              <a:spcBef>
                <a:spcPct val="0"/>
              </a:spcBef>
              <a:spcAft>
                <a:spcPct val="0"/>
              </a:spcAft>
            </a:pPr>
            <a:r>
              <a:rPr lang="en-GB" sz="1900" b="1">
                <a:solidFill>
                  <a:srgbClr val="484848"/>
                </a:solidFill>
                <a:latin typeface="Calibri" pitchFamily="34" charset="0"/>
                <a:cs typeface="Arial" charset="0"/>
                <a:sym typeface="Symbol" pitchFamily="18" charset="2"/>
              </a:rPr>
              <a:t></a:t>
            </a:r>
            <a:r>
              <a:rPr lang="en-GB" sz="1900" b="1">
                <a:solidFill>
                  <a:srgbClr val="484848"/>
                </a:solidFill>
                <a:latin typeface="Calibri" pitchFamily="34" charset="0"/>
                <a:cs typeface="Arial" charset="0"/>
              </a:rPr>
              <a:t>3 crit</a:t>
            </a:r>
          </a:p>
          <a:p>
            <a:pPr fontAlgn="base">
              <a:lnSpc>
                <a:spcPct val="80000"/>
              </a:lnSpc>
              <a:spcBef>
                <a:spcPct val="0"/>
              </a:spcBef>
              <a:spcAft>
                <a:spcPct val="0"/>
              </a:spcAft>
            </a:pPr>
            <a:r>
              <a:rPr lang="en-GB" sz="1900" b="1">
                <a:solidFill>
                  <a:srgbClr val="484848"/>
                </a:solidFill>
                <a:latin typeface="Calibri" pitchFamily="34" charset="0"/>
                <a:cs typeface="Arial" charset="0"/>
              </a:rPr>
              <a:t>(n=26)</a:t>
            </a:r>
          </a:p>
        </p:txBody>
      </p:sp>
      <p:sp>
        <p:nvSpPr>
          <p:cNvPr id="257046" name="Rectangle 23"/>
          <p:cNvSpPr>
            <a:spLocks noChangeArrowheads="1"/>
          </p:cNvSpPr>
          <p:nvPr/>
        </p:nvSpPr>
        <p:spPr bwMode="auto">
          <a:xfrm>
            <a:off x="8061325" y="4449763"/>
            <a:ext cx="792163" cy="1173162"/>
          </a:xfrm>
          <a:prstGeom prst="rect">
            <a:avLst/>
          </a:prstGeom>
          <a:solidFill>
            <a:srgbClr val="FF00FF"/>
          </a:solidFill>
          <a:ln w="12700">
            <a:noFill/>
            <a:miter lim="800000"/>
            <a:headEnd/>
            <a:tailEnd/>
          </a:ln>
        </p:spPr>
        <p:txBody>
          <a:bodyPr wrap="none" lIns="91330" tIns="45667" rIns="91330" bIns="45667" anchor="ctr"/>
          <a:lstStyle/>
          <a:p>
            <a:pPr fontAlgn="base">
              <a:spcBef>
                <a:spcPct val="0"/>
              </a:spcBef>
              <a:spcAft>
                <a:spcPct val="0"/>
              </a:spcAft>
            </a:pPr>
            <a:endParaRPr lang="en-GB" sz="2400">
              <a:solidFill>
                <a:srgbClr val="484848"/>
              </a:solidFill>
              <a:latin typeface="Calibri" pitchFamily="34" charset="0"/>
              <a:cs typeface="Arial" charset="0"/>
            </a:endParaRPr>
          </a:p>
        </p:txBody>
      </p:sp>
      <p:sp>
        <p:nvSpPr>
          <p:cNvPr id="257047" name="Text Box 24"/>
          <p:cNvSpPr txBox="1">
            <a:spLocks noChangeArrowheads="1"/>
          </p:cNvSpPr>
          <p:nvPr/>
        </p:nvSpPr>
        <p:spPr bwMode="auto">
          <a:xfrm>
            <a:off x="7835900" y="5697538"/>
            <a:ext cx="1228725" cy="560387"/>
          </a:xfrm>
          <a:prstGeom prst="rect">
            <a:avLst/>
          </a:prstGeom>
          <a:noFill/>
          <a:ln w="12700">
            <a:noFill/>
            <a:miter lim="800000"/>
            <a:headEnd/>
            <a:tailEnd/>
          </a:ln>
        </p:spPr>
        <p:txBody>
          <a:bodyPr lIns="91311" tIns="45658" rIns="91311" bIns="45658">
            <a:spAutoFit/>
          </a:bodyPr>
          <a:lstStyle/>
          <a:p>
            <a:pPr fontAlgn="base">
              <a:lnSpc>
                <a:spcPct val="80000"/>
              </a:lnSpc>
              <a:spcBef>
                <a:spcPct val="0"/>
              </a:spcBef>
              <a:spcAft>
                <a:spcPct val="0"/>
              </a:spcAft>
            </a:pPr>
            <a:r>
              <a:rPr lang="en-GB" sz="1900" b="1">
                <a:solidFill>
                  <a:srgbClr val="484848"/>
                </a:solidFill>
                <a:latin typeface="Calibri" pitchFamily="34" charset="0"/>
                <a:cs typeface="Arial" charset="0"/>
                <a:sym typeface="Symbol" pitchFamily="18" charset="2"/>
              </a:rPr>
              <a:t>Orth+</a:t>
            </a:r>
            <a:br>
              <a:rPr lang="en-GB" sz="1900" b="1">
                <a:solidFill>
                  <a:srgbClr val="484848"/>
                </a:solidFill>
                <a:latin typeface="Calibri" pitchFamily="34" charset="0"/>
                <a:cs typeface="Arial" charset="0"/>
                <a:sym typeface="Symbol" pitchFamily="18" charset="2"/>
              </a:rPr>
            </a:br>
            <a:r>
              <a:rPr lang="en-GB" sz="1900" b="1">
                <a:solidFill>
                  <a:srgbClr val="484848"/>
                </a:solidFill>
                <a:latin typeface="Calibri" pitchFamily="34" charset="0"/>
                <a:cs typeface="Arial" charset="0"/>
              </a:rPr>
              <a:t>(n=33)</a:t>
            </a:r>
          </a:p>
        </p:txBody>
      </p:sp>
      <p:sp>
        <p:nvSpPr>
          <p:cNvPr id="257048" name="Text Box 25"/>
          <p:cNvSpPr txBox="1">
            <a:spLocks noChangeArrowheads="1"/>
          </p:cNvSpPr>
          <p:nvPr/>
        </p:nvSpPr>
        <p:spPr bwMode="auto">
          <a:xfrm>
            <a:off x="5448300" y="6489700"/>
            <a:ext cx="3352800" cy="338138"/>
          </a:xfrm>
          <a:prstGeom prst="rect">
            <a:avLst/>
          </a:prstGeom>
          <a:noFill/>
          <a:ln w="9525">
            <a:noFill/>
            <a:miter lim="800000"/>
            <a:headEnd/>
            <a:tailEnd/>
          </a:ln>
        </p:spPr>
        <p:txBody>
          <a:bodyPr wrap="none" lIns="91311" tIns="45658" rIns="91311" bIns="45658">
            <a:spAutoFit/>
          </a:bodyPr>
          <a:lstStyle/>
          <a:p>
            <a:pPr fontAlgn="base">
              <a:spcBef>
                <a:spcPct val="0"/>
              </a:spcBef>
              <a:spcAft>
                <a:spcPct val="0"/>
              </a:spcAft>
            </a:pPr>
            <a:r>
              <a:rPr lang="pl-PL" sz="1600">
                <a:solidFill>
                  <a:srgbClr val="484848"/>
                </a:solidFill>
                <a:latin typeface="Calibri" pitchFamily="34" charset="0"/>
                <a:cs typeface="Arial" charset="0"/>
              </a:rPr>
              <a:t>Lucas</a:t>
            </a:r>
            <a:r>
              <a:rPr lang="en-US" sz="1600">
                <a:solidFill>
                  <a:srgbClr val="484848"/>
                </a:solidFill>
                <a:latin typeface="Calibri" pitchFamily="34" charset="0"/>
                <a:cs typeface="Arial" charset="0"/>
              </a:rPr>
              <a:t> et al., </a:t>
            </a:r>
            <a:r>
              <a:rPr lang="pl-PL" sz="1600">
                <a:solidFill>
                  <a:srgbClr val="484848"/>
                </a:solidFill>
                <a:latin typeface="Calibri" pitchFamily="34" charset="0"/>
                <a:cs typeface="Arial" charset="0"/>
              </a:rPr>
              <a:t>Am Heart J</a:t>
            </a:r>
            <a:r>
              <a:rPr lang="en-US" sz="1600">
                <a:solidFill>
                  <a:srgbClr val="484848"/>
                </a:solidFill>
                <a:latin typeface="Calibri" pitchFamily="34" charset="0"/>
                <a:cs typeface="Arial" charset="0"/>
              </a:rPr>
              <a:t> 200</a:t>
            </a:r>
            <a:r>
              <a:rPr lang="pl-PL" sz="1600">
                <a:solidFill>
                  <a:srgbClr val="484848"/>
                </a:solidFill>
                <a:latin typeface="Calibri" pitchFamily="34" charset="0"/>
                <a:cs typeface="Arial" charset="0"/>
              </a:rPr>
              <a:t>0;140:840</a:t>
            </a:r>
            <a:r>
              <a:rPr lang="en-US" sz="1600">
                <a:solidFill>
                  <a:srgbClr val="484848"/>
                </a:solidFill>
                <a:latin typeface="Calibri" pitchFamily="34" charset="0"/>
                <a:cs typeface="Arial" charset="0"/>
              </a:rPr>
              <a:t> </a:t>
            </a:r>
          </a:p>
        </p:txBody>
      </p:sp>
      <p:sp>
        <p:nvSpPr>
          <p:cNvPr id="257049" name="Line 26"/>
          <p:cNvSpPr>
            <a:spLocks noChangeShapeType="1"/>
          </p:cNvSpPr>
          <p:nvPr/>
        </p:nvSpPr>
        <p:spPr bwMode="auto">
          <a:xfrm>
            <a:off x="6932613" y="3933825"/>
            <a:ext cx="1766887" cy="0"/>
          </a:xfrm>
          <a:prstGeom prst="line">
            <a:avLst/>
          </a:prstGeom>
          <a:noFill/>
          <a:ln w="28575">
            <a:solidFill>
              <a:schemeClr val="tx1"/>
            </a:solidFill>
            <a:round/>
            <a:headEnd type="triangle" w="med" len="med"/>
            <a:tailEnd type="triangle" w="med" len="med"/>
          </a:ln>
        </p:spPr>
        <p:txBody>
          <a:bodyPr lIns="91330" tIns="45667" rIns="91330" bIns="45667"/>
          <a:lstStyle/>
          <a:p>
            <a:pPr fontAlgn="base">
              <a:spcBef>
                <a:spcPct val="0"/>
              </a:spcBef>
              <a:spcAft>
                <a:spcPct val="0"/>
              </a:spcAft>
            </a:pPr>
            <a:endParaRPr lang="it-IT" sz="1600" b="1" i="1">
              <a:solidFill>
                <a:srgbClr val="919191"/>
              </a:solidFill>
              <a:latin typeface="Times New Roman" pitchFamily="18" charset="0"/>
              <a:cs typeface="Arial" charset="0"/>
            </a:endParaRPr>
          </a:p>
        </p:txBody>
      </p:sp>
      <p:sp>
        <p:nvSpPr>
          <p:cNvPr id="257050" name="Text Box 27"/>
          <p:cNvSpPr txBox="1">
            <a:spLocks noChangeArrowheads="1"/>
          </p:cNvSpPr>
          <p:nvPr/>
        </p:nvSpPr>
        <p:spPr bwMode="auto">
          <a:xfrm>
            <a:off x="6884988" y="3092450"/>
            <a:ext cx="1817687" cy="762000"/>
          </a:xfrm>
          <a:prstGeom prst="rect">
            <a:avLst/>
          </a:prstGeom>
          <a:noFill/>
          <a:ln w="12700">
            <a:noFill/>
            <a:miter lim="800000"/>
            <a:headEnd/>
            <a:tailEnd/>
          </a:ln>
        </p:spPr>
        <p:txBody>
          <a:bodyPr lIns="91311" tIns="45658" rIns="91311" bIns="45658">
            <a:spAutoFit/>
          </a:bodyPr>
          <a:lstStyle/>
          <a:p>
            <a:pPr fontAlgn="base">
              <a:spcBef>
                <a:spcPct val="0"/>
              </a:spcBef>
              <a:spcAft>
                <a:spcPct val="0"/>
              </a:spcAft>
            </a:pPr>
            <a:r>
              <a:rPr lang="pl-PL" sz="2200" b="1">
                <a:solidFill>
                  <a:srgbClr val="484848"/>
                </a:solidFill>
                <a:latin typeface="Calibri" pitchFamily="34" charset="0"/>
                <a:cs typeface="Arial" charset="0"/>
              </a:rPr>
              <a:t>High-risk group</a:t>
            </a:r>
            <a:endParaRPr lang="en-US" sz="2200" b="1">
              <a:solidFill>
                <a:srgbClr val="484848"/>
              </a:solidFill>
              <a:latin typeface="Calibri" pitchFamily="34" charset="0"/>
              <a:cs typeface="Arial" charset="0"/>
            </a:endParaRPr>
          </a:p>
        </p:txBody>
      </p:sp>
      <p:sp>
        <p:nvSpPr>
          <p:cNvPr id="257051" name="Line 28"/>
          <p:cNvSpPr>
            <a:spLocks noChangeShapeType="1"/>
          </p:cNvSpPr>
          <p:nvPr/>
        </p:nvSpPr>
        <p:spPr bwMode="auto">
          <a:xfrm>
            <a:off x="152400" y="1447800"/>
            <a:ext cx="8763000" cy="0"/>
          </a:xfrm>
          <a:prstGeom prst="line">
            <a:avLst/>
          </a:prstGeom>
          <a:noFill/>
          <a:ln w="38100">
            <a:solidFill>
              <a:srgbClr val="660066"/>
            </a:solidFill>
            <a:round/>
            <a:headEnd/>
            <a:tailEnd/>
          </a:ln>
        </p:spPr>
        <p:txBody>
          <a:bodyPr lIns="91330" tIns="45667" rIns="91330" bIns="45667"/>
          <a:lstStyle/>
          <a:p>
            <a:pPr fontAlgn="base">
              <a:spcBef>
                <a:spcPct val="0"/>
              </a:spcBef>
              <a:spcAft>
                <a:spcPct val="0"/>
              </a:spcAft>
            </a:pPr>
            <a:endParaRPr lang="it-IT" sz="1600" b="1" i="1">
              <a:solidFill>
                <a:srgbClr val="919191"/>
              </a:solidFill>
              <a:latin typeface="Times New Roman" pitchFamily="18" charset="0"/>
              <a:cs typeface="Arial" charset="0"/>
            </a:endParaRPr>
          </a:p>
        </p:txBody>
      </p:sp>
    </p:spTree>
    <p:extLst>
      <p:ext uri="{BB962C8B-B14F-4D97-AF65-F5344CB8AC3E}">
        <p14:creationId xmlns:p14="http://schemas.microsoft.com/office/powerpoint/2010/main" val="371268107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3" name="Picture 1" descr="GL_HEART FAILURE_2012 final0014.jpg"/>
          <p:cNvPicPr>
            <a:picLocks noChangeAspect="1"/>
          </p:cNvPicPr>
          <p:nvPr/>
        </p:nvPicPr>
        <p:blipFill>
          <a:blip r:embed="rId2"/>
          <a:srcRect/>
          <a:stretch>
            <a:fillRect/>
          </a:stretch>
        </p:blipFill>
        <p:spPr bwMode="auto">
          <a:xfrm>
            <a:off x="0" y="0"/>
            <a:ext cx="9137650" cy="6858000"/>
          </a:xfrm>
          <a:prstGeom prst="rect">
            <a:avLst/>
          </a:prstGeom>
          <a:noFill/>
          <a:ln w="9525">
            <a:noFill/>
            <a:miter lim="800000"/>
            <a:headEnd/>
            <a:tailEnd/>
          </a:ln>
        </p:spPr>
      </p:pic>
    </p:spTree>
    <p:extLst>
      <p:ext uri="{BB962C8B-B14F-4D97-AF65-F5344CB8AC3E}">
        <p14:creationId xmlns:p14="http://schemas.microsoft.com/office/powerpoint/2010/main" val="20589847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457200" y="190500"/>
            <a:ext cx="8229600"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pitchFamily="32"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pitchFamily="32"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pitchFamily="32"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pitchFamily="32"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pitchFamily="32" charset="-128"/>
              </a:defRPr>
            </a:lvl5pPr>
            <a:lvl6pPr defTabSz="449263" fontAlgn="base">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pitchFamily="32" charset="-128"/>
              </a:defRPr>
            </a:lvl6pPr>
            <a:lvl7pPr defTabSz="449263" fontAlgn="base">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pitchFamily="32" charset="-128"/>
              </a:defRPr>
            </a:lvl7pPr>
            <a:lvl8pPr defTabSz="449263" fontAlgn="base">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pitchFamily="32" charset="-128"/>
              </a:defRPr>
            </a:lvl8pPr>
            <a:lvl9pPr defTabSz="449263" fontAlgn="base">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pitchFamily="32" charset="-128"/>
              </a:defRPr>
            </a:lvl9pPr>
          </a:lstStyle>
          <a:p>
            <a:pPr algn="ctr" defTabSz="449263" fontAlgn="base">
              <a:spcBef>
                <a:spcPct val="0"/>
              </a:spcBef>
              <a:spcAft>
                <a:spcPct val="0"/>
              </a:spcAft>
              <a:buClr>
                <a:srgbClr val="333399"/>
              </a:buClr>
              <a:buSzPct val="100000"/>
              <a:buFont typeface="Garamond" pitchFamily="16" charset="0"/>
              <a:buNone/>
            </a:pPr>
            <a:r>
              <a:rPr lang="en-US" sz="4000" b="1" smtClean="0">
                <a:solidFill>
                  <a:srgbClr val="333399"/>
                </a:solidFill>
                <a:latin typeface="Garamond" pitchFamily="16" charset="0"/>
              </a:rPr>
              <a:t>Causes for Elevated Natriuretic Peptide Levels</a:t>
            </a:r>
          </a:p>
        </p:txBody>
      </p:sp>
      <p:grpSp>
        <p:nvGrpSpPr>
          <p:cNvPr id="28674" name="Group 2"/>
          <p:cNvGrpSpPr>
            <a:grpSpLocks/>
          </p:cNvGrpSpPr>
          <p:nvPr/>
        </p:nvGrpSpPr>
        <p:grpSpPr bwMode="auto">
          <a:xfrm>
            <a:off x="914400" y="1676400"/>
            <a:ext cx="7313613" cy="4098925"/>
            <a:chOff x="576" y="1056"/>
            <a:chExt cx="4607" cy="2582"/>
          </a:xfrm>
        </p:grpSpPr>
        <p:sp>
          <p:nvSpPr>
            <p:cNvPr id="28675" name="Rectangle 3"/>
            <p:cNvSpPr>
              <a:spLocks noChangeArrowheads="1"/>
            </p:cNvSpPr>
            <p:nvPr/>
          </p:nvSpPr>
          <p:spPr bwMode="auto">
            <a:xfrm>
              <a:off x="576" y="1056"/>
              <a:ext cx="2321" cy="1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8760" tIns="0" rIns="68760" bIns="0"/>
            <a:lstStyle/>
            <a:p>
              <a:pPr defTabSz="449263" fontAlgn="base">
                <a:lnSpc>
                  <a:spcPct val="115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smtClean="0">
                  <a:solidFill>
                    <a:srgbClr val="000000"/>
                  </a:solidFill>
                  <a:latin typeface="Times New Roman" pitchFamily="16" charset="0"/>
                  <a:cs typeface="Times New Roman" pitchFamily="16" charset="0"/>
                </a:rPr>
                <a:t>Cardiac</a:t>
              </a:r>
            </a:p>
          </p:txBody>
        </p:sp>
        <p:sp>
          <p:nvSpPr>
            <p:cNvPr id="28676" name="Rectangle 4"/>
            <p:cNvSpPr>
              <a:spLocks noChangeArrowheads="1"/>
            </p:cNvSpPr>
            <p:nvPr/>
          </p:nvSpPr>
          <p:spPr bwMode="auto">
            <a:xfrm>
              <a:off x="2897" y="1056"/>
              <a:ext cx="2287" cy="1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8760" tIns="0" rIns="68760" bIns="0"/>
            <a:lstStyle/>
            <a:p>
              <a:pPr defTabSz="449263" fontAlgn="base">
                <a:lnSpc>
                  <a:spcPct val="115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smtClean="0">
                  <a:solidFill>
                    <a:srgbClr val="000000"/>
                  </a:solidFill>
                  <a:latin typeface="Times New Roman" pitchFamily="16" charset="0"/>
                  <a:cs typeface="Times New Roman" pitchFamily="16" charset="0"/>
                </a:rPr>
                <a:t>Noncardiac</a:t>
              </a:r>
            </a:p>
          </p:txBody>
        </p:sp>
        <p:sp>
          <p:nvSpPr>
            <p:cNvPr id="28677" name="Rectangle 5"/>
            <p:cNvSpPr>
              <a:spLocks noChangeArrowheads="1"/>
            </p:cNvSpPr>
            <p:nvPr/>
          </p:nvSpPr>
          <p:spPr bwMode="auto">
            <a:xfrm>
              <a:off x="576" y="1255"/>
              <a:ext cx="2321" cy="2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8760" tIns="0" rIns="68760" bIns="0"/>
            <a:lstStyle/>
            <a:p>
              <a:pPr marL="341313" indent="-341313" defTabSz="449263" fontAlgn="base">
                <a:lnSpc>
                  <a:spcPct val="115000"/>
                </a:lnSpc>
                <a:spcBef>
                  <a:spcPct val="0"/>
                </a:spcBef>
                <a:spcAft>
                  <a:spcPct val="0"/>
                </a:spcAft>
                <a:buClr>
                  <a:srgbClr val="000000"/>
                </a:buClr>
                <a:buSzPct val="100000"/>
                <a:buFont typeface="Symbol" pitchFamily="16"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mtClean="0">
                  <a:solidFill>
                    <a:srgbClr val="000000"/>
                  </a:solidFill>
                  <a:latin typeface="Times New Roman" pitchFamily="16" charset="0"/>
                  <a:cs typeface="Times New Roman" pitchFamily="16" charset="0"/>
                </a:rPr>
                <a:t>Heart failure, including RV syndromes</a:t>
              </a:r>
            </a:p>
            <a:p>
              <a:pPr marL="341313" indent="-341313" defTabSz="449263" fontAlgn="base">
                <a:lnSpc>
                  <a:spcPct val="115000"/>
                </a:lnSpc>
                <a:spcBef>
                  <a:spcPct val="0"/>
                </a:spcBef>
                <a:spcAft>
                  <a:spcPct val="0"/>
                </a:spcAft>
                <a:buClr>
                  <a:srgbClr val="000000"/>
                </a:buClr>
                <a:buSzPct val="100000"/>
                <a:buFont typeface="Symbol" pitchFamily="16"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mtClean="0">
                  <a:solidFill>
                    <a:srgbClr val="000000"/>
                  </a:solidFill>
                  <a:latin typeface="Times New Roman" pitchFamily="16" charset="0"/>
                  <a:cs typeface="Times New Roman" pitchFamily="16" charset="0"/>
                </a:rPr>
                <a:t>Acute coronary syndrome</a:t>
              </a:r>
            </a:p>
            <a:p>
              <a:pPr marL="341313" indent="-341313" defTabSz="449263" fontAlgn="base">
                <a:lnSpc>
                  <a:spcPct val="115000"/>
                </a:lnSpc>
                <a:spcBef>
                  <a:spcPct val="0"/>
                </a:spcBef>
                <a:spcAft>
                  <a:spcPct val="0"/>
                </a:spcAft>
                <a:buClr>
                  <a:srgbClr val="000000"/>
                </a:buClr>
                <a:buSzPct val="100000"/>
                <a:buFont typeface="Symbol" pitchFamily="16"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mtClean="0">
                  <a:solidFill>
                    <a:srgbClr val="000000"/>
                  </a:solidFill>
                  <a:latin typeface="Times New Roman" pitchFamily="16" charset="0"/>
                  <a:cs typeface="Times New Roman" pitchFamily="16" charset="0"/>
                </a:rPr>
                <a:t>Heart muscle disease, including LVH</a:t>
              </a:r>
            </a:p>
            <a:p>
              <a:pPr marL="341313" indent="-341313" defTabSz="449263" fontAlgn="base">
                <a:lnSpc>
                  <a:spcPct val="115000"/>
                </a:lnSpc>
                <a:spcBef>
                  <a:spcPct val="0"/>
                </a:spcBef>
                <a:spcAft>
                  <a:spcPct val="0"/>
                </a:spcAft>
                <a:buClr>
                  <a:srgbClr val="000000"/>
                </a:buClr>
                <a:buSzPct val="100000"/>
                <a:buFont typeface="Symbol" pitchFamily="16"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mtClean="0">
                  <a:solidFill>
                    <a:srgbClr val="000000"/>
                  </a:solidFill>
                  <a:latin typeface="Times New Roman" pitchFamily="16" charset="0"/>
                  <a:cs typeface="Times New Roman" pitchFamily="16" charset="0"/>
                </a:rPr>
                <a:t>Valvular heart disease</a:t>
              </a:r>
            </a:p>
            <a:p>
              <a:pPr marL="341313" indent="-341313" defTabSz="449263" fontAlgn="base">
                <a:lnSpc>
                  <a:spcPct val="115000"/>
                </a:lnSpc>
                <a:spcBef>
                  <a:spcPct val="0"/>
                </a:spcBef>
                <a:spcAft>
                  <a:spcPct val="0"/>
                </a:spcAft>
                <a:buClr>
                  <a:srgbClr val="000000"/>
                </a:buClr>
                <a:buSzPct val="100000"/>
                <a:buFont typeface="Symbol" pitchFamily="16"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mtClean="0">
                  <a:solidFill>
                    <a:srgbClr val="000000"/>
                  </a:solidFill>
                  <a:latin typeface="Times New Roman" pitchFamily="16" charset="0"/>
                  <a:cs typeface="Times New Roman" pitchFamily="16" charset="0"/>
                </a:rPr>
                <a:t>Pericardial disease</a:t>
              </a:r>
            </a:p>
            <a:p>
              <a:pPr marL="341313" indent="-341313" defTabSz="449263" fontAlgn="base">
                <a:lnSpc>
                  <a:spcPct val="115000"/>
                </a:lnSpc>
                <a:spcBef>
                  <a:spcPct val="0"/>
                </a:spcBef>
                <a:spcAft>
                  <a:spcPct val="0"/>
                </a:spcAft>
                <a:buClr>
                  <a:srgbClr val="000000"/>
                </a:buClr>
                <a:buSzPct val="100000"/>
                <a:buFont typeface="Symbol" pitchFamily="16"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mtClean="0">
                  <a:solidFill>
                    <a:srgbClr val="000000"/>
                  </a:solidFill>
                  <a:latin typeface="Times New Roman" pitchFamily="16" charset="0"/>
                  <a:cs typeface="Times New Roman" pitchFamily="16" charset="0"/>
                </a:rPr>
                <a:t>Atrial fibrillation</a:t>
              </a:r>
            </a:p>
            <a:p>
              <a:pPr marL="341313" indent="-341313" defTabSz="449263" fontAlgn="base">
                <a:lnSpc>
                  <a:spcPct val="115000"/>
                </a:lnSpc>
                <a:spcBef>
                  <a:spcPct val="0"/>
                </a:spcBef>
                <a:spcAft>
                  <a:spcPct val="0"/>
                </a:spcAft>
                <a:buClr>
                  <a:srgbClr val="000000"/>
                </a:buClr>
                <a:buSzPct val="100000"/>
                <a:buFont typeface="Symbol" pitchFamily="16"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mtClean="0">
                  <a:solidFill>
                    <a:srgbClr val="000000"/>
                  </a:solidFill>
                  <a:latin typeface="Times New Roman" pitchFamily="16" charset="0"/>
                  <a:cs typeface="Times New Roman" pitchFamily="16" charset="0"/>
                </a:rPr>
                <a:t>Myocarditis</a:t>
              </a:r>
            </a:p>
            <a:p>
              <a:pPr marL="341313" indent="-341313" defTabSz="449263" fontAlgn="base">
                <a:lnSpc>
                  <a:spcPct val="115000"/>
                </a:lnSpc>
                <a:spcBef>
                  <a:spcPct val="0"/>
                </a:spcBef>
                <a:spcAft>
                  <a:spcPct val="0"/>
                </a:spcAft>
                <a:buClr>
                  <a:srgbClr val="000000"/>
                </a:buClr>
                <a:buSzPct val="100000"/>
                <a:buFont typeface="Symbol" pitchFamily="16"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mtClean="0">
                  <a:solidFill>
                    <a:srgbClr val="000000"/>
                  </a:solidFill>
                  <a:latin typeface="Times New Roman" pitchFamily="16" charset="0"/>
                  <a:cs typeface="Times New Roman" pitchFamily="16" charset="0"/>
                </a:rPr>
                <a:t>Cardiac surgery</a:t>
              </a:r>
            </a:p>
            <a:p>
              <a:pPr marL="341313" indent="-341313" defTabSz="449263" fontAlgn="base">
                <a:lnSpc>
                  <a:spcPct val="115000"/>
                </a:lnSpc>
                <a:spcBef>
                  <a:spcPct val="0"/>
                </a:spcBef>
                <a:spcAft>
                  <a:spcPct val="0"/>
                </a:spcAft>
                <a:buClr>
                  <a:srgbClr val="000000"/>
                </a:buClr>
                <a:buSzPct val="100000"/>
                <a:buFont typeface="Symbol" pitchFamily="16"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mtClean="0">
                  <a:solidFill>
                    <a:srgbClr val="000000"/>
                  </a:solidFill>
                  <a:latin typeface="Times New Roman" pitchFamily="16" charset="0"/>
                  <a:cs typeface="Times New Roman" pitchFamily="16" charset="0"/>
                </a:rPr>
                <a:t>Cardioversion</a:t>
              </a:r>
            </a:p>
          </p:txBody>
        </p:sp>
        <p:sp>
          <p:nvSpPr>
            <p:cNvPr id="28678" name="Rectangle 6"/>
            <p:cNvSpPr>
              <a:spLocks noChangeArrowheads="1"/>
            </p:cNvSpPr>
            <p:nvPr/>
          </p:nvSpPr>
          <p:spPr bwMode="auto">
            <a:xfrm>
              <a:off x="2897" y="1255"/>
              <a:ext cx="2287" cy="2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8760" tIns="0" rIns="68760" bIns="0"/>
            <a:lstStyle/>
            <a:p>
              <a:pPr marL="341313" indent="-341313" algn="just" defTabSz="449263" fontAlgn="base">
                <a:lnSpc>
                  <a:spcPct val="115000"/>
                </a:lnSpc>
                <a:spcBef>
                  <a:spcPct val="0"/>
                </a:spcBef>
                <a:spcAft>
                  <a:spcPct val="0"/>
                </a:spcAft>
                <a:buClr>
                  <a:srgbClr val="000000"/>
                </a:buClr>
                <a:buSzPct val="100000"/>
                <a:buFont typeface="Symbol" pitchFamily="16"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mtClean="0">
                  <a:solidFill>
                    <a:srgbClr val="000000"/>
                  </a:solidFill>
                  <a:latin typeface="Times New Roman" pitchFamily="16" charset="0"/>
                  <a:cs typeface="Times New Roman" pitchFamily="16" charset="0"/>
                </a:rPr>
                <a:t>Advancing age</a:t>
              </a:r>
            </a:p>
            <a:p>
              <a:pPr marL="341313" indent="-341313" defTabSz="449263" fontAlgn="base">
                <a:lnSpc>
                  <a:spcPct val="115000"/>
                </a:lnSpc>
                <a:spcBef>
                  <a:spcPct val="0"/>
                </a:spcBef>
                <a:spcAft>
                  <a:spcPct val="0"/>
                </a:spcAft>
                <a:buClr>
                  <a:srgbClr val="000000"/>
                </a:buClr>
                <a:buSzPct val="100000"/>
                <a:buFont typeface="Symbol" pitchFamily="16"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mtClean="0">
                  <a:solidFill>
                    <a:srgbClr val="000000"/>
                  </a:solidFill>
                  <a:latin typeface="Times New Roman" pitchFamily="16" charset="0"/>
                  <a:cs typeface="Times New Roman" pitchFamily="16" charset="0"/>
                </a:rPr>
                <a:t>Anemia</a:t>
              </a:r>
            </a:p>
            <a:p>
              <a:pPr marL="341313" indent="-341313" defTabSz="449263" fontAlgn="base">
                <a:lnSpc>
                  <a:spcPct val="115000"/>
                </a:lnSpc>
                <a:spcBef>
                  <a:spcPct val="0"/>
                </a:spcBef>
                <a:spcAft>
                  <a:spcPct val="0"/>
                </a:spcAft>
                <a:buClr>
                  <a:srgbClr val="000000"/>
                </a:buClr>
                <a:buSzPct val="100000"/>
                <a:buFont typeface="Symbol" pitchFamily="16"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mtClean="0">
                  <a:solidFill>
                    <a:srgbClr val="000000"/>
                  </a:solidFill>
                  <a:latin typeface="Times New Roman" pitchFamily="16" charset="0"/>
                  <a:cs typeface="Times New Roman" pitchFamily="16" charset="0"/>
                </a:rPr>
                <a:t>Renal failure</a:t>
              </a:r>
            </a:p>
            <a:p>
              <a:pPr marL="341313" indent="-341313" defTabSz="449263" fontAlgn="base">
                <a:lnSpc>
                  <a:spcPct val="115000"/>
                </a:lnSpc>
                <a:spcBef>
                  <a:spcPct val="0"/>
                </a:spcBef>
                <a:spcAft>
                  <a:spcPct val="0"/>
                </a:spcAft>
                <a:buClr>
                  <a:srgbClr val="000000"/>
                </a:buClr>
                <a:buSzPct val="100000"/>
                <a:buFont typeface="Symbol" pitchFamily="16"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mtClean="0">
                  <a:solidFill>
                    <a:srgbClr val="000000"/>
                  </a:solidFill>
                  <a:latin typeface="Times New Roman" pitchFamily="16" charset="0"/>
                  <a:cs typeface="Times New Roman" pitchFamily="16" charset="0"/>
                </a:rPr>
                <a:t>Pulmonary causes: obstructive sleep apnea, severe pneumonia, pulmonary hypertension</a:t>
              </a:r>
            </a:p>
            <a:p>
              <a:pPr marL="341313" indent="-341313" defTabSz="449263" fontAlgn="base">
                <a:lnSpc>
                  <a:spcPct val="115000"/>
                </a:lnSpc>
                <a:spcBef>
                  <a:spcPct val="0"/>
                </a:spcBef>
                <a:spcAft>
                  <a:spcPct val="0"/>
                </a:spcAft>
                <a:buClr>
                  <a:srgbClr val="000000"/>
                </a:buClr>
                <a:buSzPct val="100000"/>
                <a:buFont typeface="Symbol" pitchFamily="16"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mtClean="0">
                  <a:solidFill>
                    <a:srgbClr val="000000"/>
                  </a:solidFill>
                  <a:latin typeface="Times New Roman" pitchFamily="16" charset="0"/>
                  <a:cs typeface="Times New Roman" pitchFamily="16" charset="0"/>
                </a:rPr>
                <a:t>Critical illness</a:t>
              </a:r>
            </a:p>
            <a:p>
              <a:pPr marL="341313" indent="-341313" defTabSz="449263" fontAlgn="base">
                <a:lnSpc>
                  <a:spcPct val="115000"/>
                </a:lnSpc>
                <a:spcBef>
                  <a:spcPct val="0"/>
                </a:spcBef>
                <a:spcAft>
                  <a:spcPct val="0"/>
                </a:spcAft>
                <a:buClr>
                  <a:srgbClr val="000000"/>
                </a:buClr>
                <a:buSzPct val="100000"/>
                <a:buFont typeface="Symbol" pitchFamily="16"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mtClean="0">
                  <a:solidFill>
                    <a:srgbClr val="000000"/>
                  </a:solidFill>
                  <a:latin typeface="Times New Roman" pitchFamily="16" charset="0"/>
                  <a:cs typeface="Times New Roman" pitchFamily="16" charset="0"/>
                </a:rPr>
                <a:t>Bacterial sepsis</a:t>
              </a:r>
            </a:p>
            <a:p>
              <a:pPr marL="341313" indent="-341313" defTabSz="449263" fontAlgn="base">
                <a:lnSpc>
                  <a:spcPct val="115000"/>
                </a:lnSpc>
                <a:spcBef>
                  <a:spcPct val="0"/>
                </a:spcBef>
                <a:spcAft>
                  <a:spcPct val="0"/>
                </a:spcAft>
                <a:buClr>
                  <a:srgbClr val="000000"/>
                </a:buClr>
                <a:buSzPct val="100000"/>
                <a:buFont typeface="Symbol" pitchFamily="16"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mtClean="0">
                  <a:solidFill>
                    <a:srgbClr val="000000"/>
                  </a:solidFill>
                  <a:latin typeface="Times New Roman" pitchFamily="16" charset="0"/>
                  <a:cs typeface="Times New Roman" pitchFamily="16" charset="0"/>
                </a:rPr>
                <a:t>Severe burns</a:t>
              </a:r>
            </a:p>
            <a:p>
              <a:pPr marL="341313" indent="-341313" defTabSz="449263" fontAlgn="base">
                <a:lnSpc>
                  <a:spcPct val="115000"/>
                </a:lnSpc>
                <a:spcBef>
                  <a:spcPct val="0"/>
                </a:spcBef>
                <a:spcAft>
                  <a:spcPct val="0"/>
                </a:spcAft>
                <a:buClr>
                  <a:srgbClr val="000000"/>
                </a:buClr>
                <a:buSzPct val="100000"/>
                <a:buFont typeface="Symbol" pitchFamily="16"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mtClean="0">
                  <a:solidFill>
                    <a:srgbClr val="000000"/>
                  </a:solidFill>
                  <a:latin typeface="Times New Roman" pitchFamily="16" charset="0"/>
                  <a:cs typeface="Times New Roman" pitchFamily="16" charset="0"/>
                </a:rPr>
                <a:t>Toxic-metabolic insults, including cancer chemotherapy and envenomation</a:t>
              </a:r>
            </a:p>
          </p:txBody>
        </p:sp>
        <p:sp>
          <p:nvSpPr>
            <p:cNvPr id="28679" name="Line 7"/>
            <p:cNvSpPr>
              <a:spLocks noChangeShapeType="1"/>
            </p:cNvSpPr>
            <p:nvPr/>
          </p:nvSpPr>
          <p:spPr bwMode="auto">
            <a:xfrm>
              <a:off x="2897" y="1056"/>
              <a:ext cx="1" cy="2583"/>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Arial" charset="0"/>
                <a:buNone/>
              </a:pPr>
              <a:endParaRPr lang="it-IT" smtClean="0">
                <a:solidFill>
                  <a:srgbClr val="FFFFFF"/>
                </a:solidFill>
              </a:endParaRPr>
            </a:p>
          </p:txBody>
        </p:sp>
        <p:sp>
          <p:nvSpPr>
            <p:cNvPr id="28680" name="Line 8"/>
            <p:cNvSpPr>
              <a:spLocks noChangeShapeType="1"/>
            </p:cNvSpPr>
            <p:nvPr/>
          </p:nvSpPr>
          <p:spPr bwMode="auto">
            <a:xfrm>
              <a:off x="576" y="1255"/>
              <a:ext cx="4608" cy="1"/>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Arial" charset="0"/>
                <a:buNone/>
              </a:pPr>
              <a:endParaRPr lang="it-IT" smtClean="0">
                <a:solidFill>
                  <a:srgbClr val="FFFFFF"/>
                </a:solidFill>
              </a:endParaRPr>
            </a:p>
          </p:txBody>
        </p:sp>
        <p:sp>
          <p:nvSpPr>
            <p:cNvPr id="28681" name="Line 9"/>
            <p:cNvSpPr>
              <a:spLocks noChangeShapeType="1"/>
            </p:cNvSpPr>
            <p:nvPr/>
          </p:nvSpPr>
          <p:spPr bwMode="auto">
            <a:xfrm>
              <a:off x="576" y="1056"/>
              <a:ext cx="1" cy="2583"/>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Arial" charset="0"/>
                <a:buNone/>
              </a:pPr>
              <a:endParaRPr lang="it-IT" smtClean="0">
                <a:solidFill>
                  <a:srgbClr val="FFFFFF"/>
                </a:solidFill>
              </a:endParaRPr>
            </a:p>
          </p:txBody>
        </p:sp>
        <p:sp>
          <p:nvSpPr>
            <p:cNvPr id="28682" name="Line 10"/>
            <p:cNvSpPr>
              <a:spLocks noChangeShapeType="1"/>
            </p:cNvSpPr>
            <p:nvPr/>
          </p:nvSpPr>
          <p:spPr bwMode="auto">
            <a:xfrm>
              <a:off x="5184" y="1056"/>
              <a:ext cx="1" cy="2583"/>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Arial" charset="0"/>
                <a:buNone/>
              </a:pPr>
              <a:endParaRPr lang="it-IT" smtClean="0">
                <a:solidFill>
                  <a:srgbClr val="FFFFFF"/>
                </a:solidFill>
              </a:endParaRPr>
            </a:p>
          </p:txBody>
        </p:sp>
        <p:sp>
          <p:nvSpPr>
            <p:cNvPr id="28683" name="Line 11"/>
            <p:cNvSpPr>
              <a:spLocks noChangeShapeType="1"/>
            </p:cNvSpPr>
            <p:nvPr/>
          </p:nvSpPr>
          <p:spPr bwMode="auto">
            <a:xfrm>
              <a:off x="576" y="1056"/>
              <a:ext cx="4608" cy="1"/>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Arial" charset="0"/>
                <a:buNone/>
              </a:pPr>
              <a:endParaRPr lang="it-IT" smtClean="0">
                <a:solidFill>
                  <a:srgbClr val="FFFFFF"/>
                </a:solidFill>
              </a:endParaRPr>
            </a:p>
          </p:txBody>
        </p:sp>
        <p:sp>
          <p:nvSpPr>
            <p:cNvPr id="28684" name="Line 12"/>
            <p:cNvSpPr>
              <a:spLocks noChangeShapeType="1"/>
            </p:cNvSpPr>
            <p:nvPr/>
          </p:nvSpPr>
          <p:spPr bwMode="auto">
            <a:xfrm>
              <a:off x="576" y="3639"/>
              <a:ext cx="4608" cy="1"/>
            </a:xfrm>
            <a:prstGeom prst="line">
              <a:avLst/>
            </a:prstGeom>
            <a:noFill/>
            <a:ln w="1260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Arial" charset="0"/>
                <a:buNone/>
              </a:pPr>
              <a:endParaRPr lang="it-IT" smtClean="0">
                <a:solidFill>
                  <a:srgbClr val="FFFFFF"/>
                </a:solidFill>
              </a:endParaRPr>
            </a:p>
          </p:txBody>
        </p:sp>
      </p:grpSp>
    </p:spTree>
    <p:extLst>
      <p:ext uri="{BB962C8B-B14F-4D97-AF65-F5344CB8AC3E}">
        <p14:creationId xmlns:p14="http://schemas.microsoft.com/office/powerpoint/2010/main" val="35450959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145" name="Picture 1" descr="GL_HEART FAILURE_2012 final0019.jpg"/>
          <p:cNvPicPr>
            <a:picLocks noChangeAspect="1"/>
          </p:cNvPicPr>
          <p:nvPr/>
        </p:nvPicPr>
        <p:blipFill>
          <a:blip r:embed="rId2"/>
          <a:srcRect/>
          <a:stretch>
            <a:fillRect/>
          </a:stretch>
        </p:blipFill>
        <p:spPr bwMode="auto">
          <a:xfrm>
            <a:off x="0" y="0"/>
            <a:ext cx="9137650" cy="6858000"/>
          </a:xfrm>
          <a:prstGeom prst="rect">
            <a:avLst/>
          </a:prstGeom>
          <a:noFill/>
          <a:ln w="9525">
            <a:noFill/>
            <a:miter lim="800000"/>
            <a:headEnd/>
            <a:tailEnd/>
          </a:ln>
        </p:spPr>
      </p:pic>
    </p:spTree>
    <p:extLst>
      <p:ext uri="{BB962C8B-B14F-4D97-AF65-F5344CB8AC3E}">
        <p14:creationId xmlns:p14="http://schemas.microsoft.com/office/powerpoint/2010/main" val="18953427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169" name="Picture 1" descr="GL_HEART FAILURE_2012 final0021.jpg"/>
          <p:cNvPicPr>
            <a:picLocks noChangeAspect="1"/>
          </p:cNvPicPr>
          <p:nvPr/>
        </p:nvPicPr>
        <p:blipFill>
          <a:blip r:embed="rId2"/>
          <a:srcRect/>
          <a:stretch>
            <a:fillRect/>
          </a:stretch>
        </p:blipFill>
        <p:spPr bwMode="auto">
          <a:xfrm>
            <a:off x="0" y="0"/>
            <a:ext cx="9137650" cy="6858000"/>
          </a:xfrm>
          <a:prstGeom prst="rect">
            <a:avLst/>
          </a:prstGeom>
          <a:noFill/>
          <a:ln w="9525">
            <a:noFill/>
            <a:miter lim="800000"/>
            <a:headEnd/>
            <a:tailEnd/>
          </a:ln>
        </p:spPr>
      </p:pic>
    </p:spTree>
    <p:extLst>
      <p:ext uri="{BB962C8B-B14F-4D97-AF65-F5344CB8AC3E}">
        <p14:creationId xmlns:p14="http://schemas.microsoft.com/office/powerpoint/2010/main" val="13580445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193" name="Picture 1" descr="GL_HEART FAILURE_2012 final0022.jpg"/>
          <p:cNvPicPr>
            <a:picLocks noChangeAspect="1"/>
          </p:cNvPicPr>
          <p:nvPr/>
        </p:nvPicPr>
        <p:blipFill>
          <a:blip r:embed="rId2"/>
          <a:srcRect/>
          <a:stretch>
            <a:fillRect/>
          </a:stretch>
        </p:blipFill>
        <p:spPr bwMode="auto">
          <a:xfrm>
            <a:off x="0" y="0"/>
            <a:ext cx="9137650" cy="6858000"/>
          </a:xfrm>
          <a:prstGeom prst="rect">
            <a:avLst/>
          </a:prstGeom>
          <a:noFill/>
          <a:ln w="9525">
            <a:noFill/>
            <a:miter lim="800000"/>
            <a:headEnd/>
            <a:tailEnd/>
          </a:ln>
        </p:spPr>
      </p:pic>
    </p:spTree>
    <p:extLst>
      <p:ext uri="{BB962C8B-B14F-4D97-AF65-F5344CB8AC3E}">
        <p14:creationId xmlns:p14="http://schemas.microsoft.com/office/powerpoint/2010/main" val="30376217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5" name="Picture 2"/>
          <p:cNvPicPr>
            <a:picLocks noChangeAspect="1" noChangeArrowheads="1"/>
          </p:cNvPicPr>
          <p:nvPr/>
        </p:nvPicPr>
        <p:blipFill>
          <a:blip r:embed="rId2"/>
          <a:srcRect/>
          <a:stretch>
            <a:fillRect/>
          </a:stretch>
        </p:blipFill>
        <p:spPr bwMode="auto">
          <a:xfrm>
            <a:off x="1355725" y="152400"/>
            <a:ext cx="6432550" cy="6230938"/>
          </a:xfrm>
          <a:prstGeom prst="rect">
            <a:avLst/>
          </a:prstGeom>
          <a:noFill/>
          <a:ln w="9525">
            <a:noFill/>
            <a:miter lim="800000"/>
            <a:headEnd/>
            <a:tailEnd/>
          </a:ln>
        </p:spPr>
      </p:pic>
    </p:spTree>
    <p:extLst>
      <p:ext uri="{BB962C8B-B14F-4D97-AF65-F5344CB8AC3E}">
        <p14:creationId xmlns:p14="http://schemas.microsoft.com/office/powerpoint/2010/main" val="331614294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123825"/>
            <a:ext cx="8782050" cy="661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34173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CasellaDiTesto 2"/>
          <p:cNvSpPr txBox="1">
            <a:spLocks noChangeArrowheads="1"/>
          </p:cNvSpPr>
          <p:nvPr/>
        </p:nvSpPr>
        <p:spPr bwMode="auto">
          <a:xfrm>
            <a:off x="3376613" y="6400800"/>
            <a:ext cx="2338387" cy="369888"/>
          </a:xfrm>
          <a:prstGeom prst="rect">
            <a:avLst/>
          </a:prstGeom>
          <a:noFill/>
          <a:ln w="9525">
            <a:noFill/>
            <a:miter lim="800000"/>
            <a:headEnd/>
            <a:tailEnd/>
          </a:ln>
        </p:spPr>
        <p:txBody>
          <a:bodyPr wrap="none">
            <a:spAutoFit/>
          </a:bodyPr>
          <a:lstStyle/>
          <a:p>
            <a:pPr fontAlgn="base">
              <a:spcBef>
                <a:spcPct val="0"/>
              </a:spcBef>
              <a:spcAft>
                <a:spcPct val="0"/>
              </a:spcAft>
            </a:pPr>
            <a:r>
              <a:rPr lang="it-IT">
                <a:solidFill>
                  <a:srgbClr val="006699"/>
                </a:solidFill>
                <a:latin typeface="Arial" charset="0"/>
                <a:cs typeface="Arial" charset="0"/>
              </a:rPr>
              <a:t>ESC 2012 guidelines</a:t>
            </a:r>
          </a:p>
        </p:txBody>
      </p:sp>
      <p:pic>
        <p:nvPicPr>
          <p:cNvPr id="268290" name="Picture 3"/>
          <p:cNvPicPr>
            <a:picLocks noChangeAspect="1" noChangeArrowheads="1"/>
          </p:cNvPicPr>
          <p:nvPr/>
        </p:nvPicPr>
        <p:blipFill>
          <a:blip r:embed="rId2"/>
          <a:srcRect/>
          <a:stretch>
            <a:fillRect/>
          </a:stretch>
        </p:blipFill>
        <p:spPr bwMode="auto">
          <a:xfrm>
            <a:off x="466725" y="304800"/>
            <a:ext cx="8210550" cy="3676650"/>
          </a:xfrm>
          <a:prstGeom prst="rect">
            <a:avLst/>
          </a:prstGeom>
          <a:noFill/>
          <a:ln w="9525">
            <a:noFill/>
            <a:miter lim="800000"/>
            <a:headEnd/>
            <a:tailEnd/>
          </a:ln>
        </p:spPr>
      </p:pic>
    </p:spTree>
    <p:extLst>
      <p:ext uri="{BB962C8B-B14F-4D97-AF65-F5344CB8AC3E}">
        <p14:creationId xmlns:p14="http://schemas.microsoft.com/office/powerpoint/2010/main" val="16633902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CasellaDiTesto 2"/>
          <p:cNvSpPr txBox="1">
            <a:spLocks noChangeArrowheads="1"/>
          </p:cNvSpPr>
          <p:nvPr/>
        </p:nvSpPr>
        <p:spPr bwMode="auto">
          <a:xfrm>
            <a:off x="3376613" y="6400800"/>
            <a:ext cx="2338387" cy="369888"/>
          </a:xfrm>
          <a:prstGeom prst="rect">
            <a:avLst/>
          </a:prstGeom>
          <a:noFill/>
          <a:ln w="9525">
            <a:noFill/>
            <a:miter lim="800000"/>
            <a:headEnd/>
            <a:tailEnd/>
          </a:ln>
        </p:spPr>
        <p:txBody>
          <a:bodyPr wrap="none">
            <a:spAutoFit/>
          </a:bodyPr>
          <a:lstStyle/>
          <a:p>
            <a:pPr fontAlgn="base">
              <a:spcBef>
                <a:spcPct val="0"/>
              </a:spcBef>
              <a:spcAft>
                <a:spcPct val="0"/>
              </a:spcAft>
            </a:pPr>
            <a:r>
              <a:rPr lang="it-IT">
                <a:solidFill>
                  <a:srgbClr val="006699"/>
                </a:solidFill>
                <a:latin typeface="Arial" charset="0"/>
                <a:cs typeface="Arial" charset="0"/>
              </a:rPr>
              <a:t>ESC 2012 guidelines</a:t>
            </a:r>
          </a:p>
        </p:txBody>
      </p:sp>
      <p:pic>
        <p:nvPicPr>
          <p:cNvPr id="269314" name="Picture 2"/>
          <p:cNvPicPr>
            <a:picLocks noChangeAspect="1" noChangeArrowheads="1"/>
          </p:cNvPicPr>
          <p:nvPr/>
        </p:nvPicPr>
        <p:blipFill>
          <a:blip r:embed="rId2"/>
          <a:srcRect/>
          <a:stretch>
            <a:fillRect/>
          </a:stretch>
        </p:blipFill>
        <p:spPr bwMode="auto">
          <a:xfrm>
            <a:off x="1684338" y="152400"/>
            <a:ext cx="5775325" cy="6113463"/>
          </a:xfrm>
          <a:prstGeom prst="rect">
            <a:avLst/>
          </a:prstGeom>
          <a:noFill/>
          <a:ln w="9525">
            <a:noFill/>
            <a:miter lim="800000"/>
            <a:headEnd/>
            <a:tailEnd/>
          </a:ln>
        </p:spPr>
      </p:pic>
    </p:spTree>
    <p:extLst>
      <p:ext uri="{BB962C8B-B14F-4D97-AF65-F5344CB8AC3E}">
        <p14:creationId xmlns:p14="http://schemas.microsoft.com/office/powerpoint/2010/main" val="7280264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Title 5"/>
          <p:cNvSpPr>
            <a:spLocks noGrp="1"/>
          </p:cNvSpPr>
          <p:nvPr>
            <p:ph type="title"/>
          </p:nvPr>
        </p:nvSpPr>
        <p:spPr>
          <a:xfrm>
            <a:off x="0" y="82550"/>
            <a:ext cx="9144000" cy="1143000"/>
          </a:xfrm>
        </p:spPr>
        <p:txBody>
          <a:bodyPr/>
          <a:lstStyle/>
          <a:p>
            <a:r>
              <a:rPr lang="en-GB" sz="3200" b="1" smtClean="0">
                <a:solidFill>
                  <a:schemeClr val="tx2"/>
                </a:solidFill>
                <a:latin typeface="Arial" charset="0"/>
                <a:cs typeface="Arial" charset="0"/>
              </a:rPr>
              <a:t>Non-cardiac comorbidities in acute heart failure patients </a:t>
            </a:r>
          </a:p>
        </p:txBody>
      </p:sp>
      <p:graphicFrame>
        <p:nvGraphicFramePr>
          <p:cNvPr id="7" name="Tableau 6"/>
          <p:cNvGraphicFramePr>
            <a:graphicFrameLocks noGrp="1"/>
          </p:cNvGraphicFramePr>
          <p:nvPr/>
        </p:nvGraphicFramePr>
        <p:xfrm>
          <a:off x="317500" y="1463675"/>
          <a:ext cx="8507990" cy="4145280"/>
        </p:xfrm>
        <a:graphic>
          <a:graphicData uri="http://schemas.openxmlformats.org/drawingml/2006/table">
            <a:tbl>
              <a:tblPr firstRow="1" bandRow="1">
                <a:tableStyleId>{5C22544A-7EE6-4342-B048-85BDC9FD1C3A}</a:tableStyleId>
              </a:tblPr>
              <a:tblGrid>
                <a:gridCol w="1701598"/>
                <a:gridCol w="1701598"/>
                <a:gridCol w="1701598"/>
                <a:gridCol w="1701598"/>
                <a:gridCol w="1701598"/>
              </a:tblGrid>
              <a:tr h="370840">
                <a:tc>
                  <a:txBody>
                    <a:bodyPr/>
                    <a:lstStyle/>
                    <a:p>
                      <a:r>
                        <a:rPr lang="en-GB" sz="1800" noProof="0" dirty="0" smtClean="0">
                          <a:solidFill>
                            <a:schemeClr val="bg1"/>
                          </a:solidFill>
                        </a:rPr>
                        <a:t>COPD</a:t>
                      </a:r>
                      <a:endParaRPr lang="en-GB" sz="1800" noProof="0" dirty="0">
                        <a:solidFill>
                          <a:schemeClr val="bg1"/>
                        </a:solidFill>
                      </a:endParaRPr>
                    </a:p>
                  </a:txBody>
                  <a:tcPr/>
                </a:tc>
                <a:tc>
                  <a:txBody>
                    <a:bodyPr/>
                    <a:lstStyle/>
                    <a:p>
                      <a:r>
                        <a:rPr lang="en-GB" sz="1800" noProof="0" smtClean="0">
                          <a:solidFill>
                            <a:schemeClr val="bg1"/>
                          </a:solidFill>
                        </a:rPr>
                        <a:t>Renal disease</a:t>
                      </a:r>
                      <a:endParaRPr lang="en-GB" sz="1800" noProof="0">
                        <a:solidFill>
                          <a:schemeClr val="bg1"/>
                        </a:solidFill>
                      </a:endParaRPr>
                    </a:p>
                  </a:txBody>
                  <a:tcPr/>
                </a:tc>
                <a:tc>
                  <a:txBody>
                    <a:bodyPr/>
                    <a:lstStyle/>
                    <a:p>
                      <a:r>
                        <a:rPr lang="en-GB" sz="1800" noProof="0" smtClean="0">
                          <a:solidFill>
                            <a:schemeClr val="bg1"/>
                          </a:solidFill>
                        </a:rPr>
                        <a:t>Diabetes</a:t>
                      </a:r>
                      <a:endParaRPr lang="en-GB" sz="1800" noProof="0">
                        <a:solidFill>
                          <a:schemeClr val="bg1"/>
                        </a:solidFill>
                      </a:endParaRPr>
                    </a:p>
                  </a:txBody>
                  <a:tcPr/>
                </a:tc>
                <a:tc>
                  <a:txBody>
                    <a:bodyPr/>
                    <a:lstStyle/>
                    <a:p>
                      <a:r>
                        <a:rPr lang="en-GB" sz="1800" noProof="0" smtClean="0">
                          <a:solidFill>
                            <a:schemeClr val="bg1"/>
                          </a:solidFill>
                        </a:rPr>
                        <a:t>Anaemia</a:t>
                      </a:r>
                      <a:endParaRPr lang="en-GB" sz="1800" noProof="0">
                        <a:solidFill>
                          <a:schemeClr val="bg1"/>
                        </a:solidFill>
                      </a:endParaRPr>
                    </a:p>
                  </a:txBody>
                  <a:tcPr/>
                </a:tc>
                <a:tc>
                  <a:txBody>
                    <a:bodyPr/>
                    <a:lstStyle/>
                    <a:p>
                      <a:r>
                        <a:rPr lang="en-GB" sz="1800" noProof="0" dirty="0" smtClean="0">
                          <a:solidFill>
                            <a:schemeClr val="bg1"/>
                          </a:solidFill>
                        </a:rPr>
                        <a:t>Liver</a:t>
                      </a:r>
                      <a:r>
                        <a:rPr lang="en-GB" sz="1800" baseline="0" noProof="0" dirty="0" smtClean="0">
                          <a:solidFill>
                            <a:schemeClr val="bg1"/>
                          </a:solidFill>
                        </a:rPr>
                        <a:t> abnormalities</a:t>
                      </a:r>
                      <a:endParaRPr lang="en-GB" sz="1800" noProof="0" dirty="0">
                        <a:solidFill>
                          <a:schemeClr val="bg1"/>
                        </a:solidFill>
                      </a:endParaRPr>
                    </a:p>
                  </a:txBody>
                  <a:tcPr/>
                </a:tc>
              </a:tr>
              <a:tr h="370840">
                <a:tc>
                  <a:txBody>
                    <a:bodyPr/>
                    <a:lstStyle/>
                    <a:p>
                      <a:pPr marL="92075" indent="-92075">
                        <a:buFont typeface="Arial" pitchFamily="34" charset="0"/>
                        <a:buChar char="•"/>
                      </a:pPr>
                      <a:r>
                        <a:rPr lang="en-GB" sz="1600" noProof="0" dirty="0" smtClean="0">
                          <a:solidFill>
                            <a:schemeClr val="accent4">
                              <a:lumMod val="10000"/>
                            </a:schemeClr>
                          </a:solidFill>
                        </a:rPr>
                        <a:t> Symptom overlap</a:t>
                      </a:r>
                    </a:p>
                    <a:p>
                      <a:pPr marL="92075" indent="-92075">
                        <a:buFont typeface="Arial" pitchFamily="34" charset="0"/>
                        <a:buChar char="•"/>
                      </a:pPr>
                      <a:r>
                        <a:rPr lang="en-GB" sz="1600" noProof="0" dirty="0" smtClean="0">
                          <a:solidFill>
                            <a:schemeClr val="accent4">
                              <a:lumMod val="10000"/>
                            </a:schemeClr>
                          </a:solidFill>
                        </a:rPr>
                        <a:t>Diagnostic difficulty </a:t>
                      </a:r>
                    </a:p>
                    <a:p>
                      <a:pPr marL="92075" indent="-92075">
                        <a:buFont typeface="Arial" pitchFamily="34" charset="0"/>
                        <a:buChar char="•"/>
                      </a:pPr>
                      <a:r>
                        <a:rPr lang="en-GB" sz="1600" noProof="0" dirty="0" smtClean="0">
                          <a:solidFill>
                            <a:schemeClr val="accent4">
                              <a:lumMod val="10000"/>
                            </a:schemeClr>
                          </a:solidFill>
                        </a:rPr>
                        <a:t>Misapplication of therapy </a:t>
                      </a:r>
                    </a:p>
                    <a:p>
                      <a:pPr marL="92075" indent="-92075">
                        <a:buFont typeface="Arial" pitchFamily="34" charset="0"/>
                        <a:buChar char="•"/>
                      </a:pPr>
                      <a:r>
                        <a:rPr lang="en-GB" sz="1600" noProof="0" dirty="0" smtClean="0">
                          <a:solidFill>
                            <a:schemeClr val="accent4">
                              <a:lumMod val="10000"/>
                            </a:schemeClr>
                          </a:solidFill>
                        </a:rPr>
                        <a:t>Beta-blocker underuse</a:t>
                      </a:r>
                    </a:p>
                    <a:p>
                      <a:pPr marL="92075" indent="-92075">
                        <a:buFont typeface="Arial" pitchFamily="34" charset="0"/>
                        <a:buChar char="•"/>
                      </a:pPr>
                      <a:r>
                        <a:rPr lang="en-GB" sz="1600" noProof="0" dirty="0" smtClean="0">
                          <a:solidFill>
                            <a:schemeClr val="accent4">
                              <a:lumMod val="10000"/>
                            </a:schemeClr>
                          </a:solidFill>
                        </a:rPr>
                        <a:t>Bronchodilator interaction (?)</a:t>
                      </a:r>
                      <a:endParaRPr lang="en-GB" sz="1600" noProof="0" dirty="0">
                        <a:solidFill>
                          <a:schemeClr val="accent4">
                            <a:lumMod val="10000"/>
                          </a:schemeClr>
                        </a:solidFill>
                      </a:endParaRPr>
                    </a:p>
                  </a:txBody>
                  <a:tcPr/>
                </a:tc>
                <a:tc>
                  <a:txBody>
                    <a:bodyPr/>
                    <a:lstStyle/>
                    <a:p>
                      <a:pPr marL="92075" indent="-92075">
                        <a:buFont typeface="Arial" pitchFamily="34" charset="0"/>
                        <a:buChar char="•"/>
                      </a:pPr>
                      <a:r>
                        <a:rPr lang="en-GB" sz="1600" noProof="0" dirty="0" smtClean="0">
                          <a:solidFill>
                            <a:schemeClr val="accent4">
                              <a:lumMod val="10000"/>
                            </a:schemeClr>
                          </a:solidFill>
                        </a:rPr>
                        <a:t>Complicates </a:t>
                      </a:r>
                      <a:r>
                        <a:rPr lang="en-GB" sz="1600" noProof="0" dirty="0" err="1" smtClean="0">
                          <a:solidFill>
                            <a:schemeClr val="accent4">
                              <a:lumMod val="10000"/>
                            </a:schemeClr>
                          </a:solidFill>
                        </a:rPr>
                        <a:t>diuresis</a:t>
                      </a:r>
                      <a:endParaRPr lang="en-GB" sz="1600" noProof="0" dirty="0" smtClean="0">
                        <a:solidFill>
                          <a:schemeClr val="accent4">
                            <a:lumMod val="10000"/>
                          </a:schemeClr>
                        </a:solidFill>
                      </a:endParaRPr>
                    </a:p>
                    <a:p>
                      <a:pPr marL="92075" indent="-92075">
                        <a:buFont typeface="Arial" pitchFamily="34" charset="0"/>
                        <a:buChar char="•"/>
                      </a:pPr>
                      <a:r>
                        <a:rPr lang="en-GB" sz="1600" noProof="0" dirty="0" smtClean="0">
                          <a:solidFill>
                            <a:schemeClr val="accent4">
                              <a:lumMod val="10000"/>
                            </a:schemeClr>
                          </a:solidFill>
                        </a:rPr>
                        <a:t>Potassium</a:t>
                      </a:r>
                      <a:r>
                        <a:rPr lang="en-GB" sz="1600" baseline="0" noProof="0" dirty="0" smtClean="0">
                          <a:solidFill>
                            <a:schemeClr val="accent4">
                              <a:lumMod val="10000"/>
                            </a:schemeClr>
                          </a:solidFill>
                        </a:rPr>
                        <a:t> balance</a:t>
                      </a:r>
                    </a:p>
                    <a:p>
                      <a:pPr marL="92075" indent="-92075">
                        <a:buFont typeface="Arial" pitchFamily="34" charset="0"/>
                        <a:buChar char="•"/>
                      </a:pPr>
                      <a:r>
                        <a:rPr lang="en-GB" sz="1600" baseline="0" noProof="0" dirty="0" smtClean="0">
                          <a:solidFill>
                            <a:schemeClr val="accent4">
                              <a:lumMod val="10000"/>
                            </a:schemeClr>
                          </a:solidFill>
                        </a:rPr>
                        <a:t>ACE-I and MRA underuse </a:t>
                      </a:r>
                    </a:p>
                    <a:p>
                      <a:pPr marL="92075" indent="-92075">
                        <a:buFont typeface="Arial" pitchFamily="34" charset="0"/>
                        <a:buChar char="•"/>
                      </a:pPr>
                      <a:r>
                        <a:rPr lang="en-GB" sz="1600" baseline="0" noProof="0" dirty="0" smtClean="0">
                          <a:solidFill>
                            <a:schemeClr val="accent4">
                              <a:lumMod val="10000"/>
                            </a:schemeClr>
                          </a:solidFill>
                        </a:rPr>
                        <a:t>Balance of decongestion and worsening renal function (?)</a:t>
                      </a:r>
                      <a:endParaRPr lang="en-GB" sz="1600" noProof="0" dirty="0">
                        <a:solidFill>
                          <a:schemeClr val="accent4">
                            <a:lumMod val="10000"/>
                          </a:schemeClr>
                        </a:solidFill>
                      </a:endParaRPr>
                    </a:p>
                  </a:txBody>
                  <a:tcPr/>
                </a:tc>
                <a:tc>
                  <a:txBody>
                    <a:bodyPr/>
                    <a:lstStyle/>
                    <a:p>
                      <a:pPr marL="93663" indent="-93663">
                        <a:buFont typeface="Arial" pitchFamily="34" charset="0"/>
                        <a:buChar char="•"/>
                      </a:pPr>
                      <a:r>
                        <a:rPr lang="en-GB" sz="1600" noProof="0" dirty="0" smtClean="0">
                          <a:solidFill>
                            <a:schemeClr val="accent4">
                              <a:lumMod val="10000"/>
                            </a:schemeClr>
                          </a:solidFill>
                        </a:rPr>
                        <a:t>Different presenting</a:t>
                      </a:r>
                      <a:r>
                        <a:rPr lang="en-GB" sz="1600" baseline="0" noProof="0" dirty="0" smtClean="0">
                          <a:solidFill>
                            <a:schemeClr val="accent4">
                              <a:lumMod val="10000"/>
                            </a:schemeClr>
                          </a:solidFill>
                        </a:rPr>
                        <a:t> signs/symptoms</a:t>
                      </a:r>
                    </a:p>
                    <a:p>
                      <a:pPr marL="93663" indent="-93663">
                        <a:buFont typeface="Arial" pitchFamily="34" charset="0"/>
                        <a:buChar char="•"/>
                      </a:pPr>
                      <a:r>
                        <a:rPr lang="en-GB" sz="1600" baseline="0" noProof="0" dirty="0" smtClean="0">
                          <a:solidFill>
                            <a:schemeClr val="accent4">
                              <a:lumMod val="10000"/>
                            </a:schemeClr>
                          </a:solidFill>
                        </a:rPr>
                        <a:t>Other linked </a:t>
                      </a:r>
                      <a:r>
                        <a:rPr lang="en-GB" sz="1600" baseline="0" noProof="0" dirty="0" err="1" smtClean="0">
                          <a:solidFill>
                            <a:schemeClr val="accent4">
                              <a:lumMod val="10000"/>
                            </a:schemeClr>
                          </a:solidFill>
                        </a:rPr>
                        <a:t>comorbidities</a:t>
                      </a:r>
                      <a:endParaRPr lang="en-GB" sz="1600" baseline="0" noProof="0" dirty="0" smtClean="0">
                        <a:solidFill>
                          <a:schemeClr val="accent4">
                            <a:lumMod val="10000"/>
                          </a:schemeClr>
                        </a:solidFill>
                      </a:endParaRPr>
                    </a:p>
                    <a:p>
                      <a:pPr marL="93663" indent="-93663">
                        <a:buFont typeface="Arial" pitchFamily="34" charset="0"/>
                        <a:buChar char="•"/>
                      </a:pPr>
                      <a:r>
                        <a:rPr lang="en-GB" sz="1600" baseline="0" noProof="0" dirty="0" smtClean="0">
                          <a:solidFill>
                            <a:schemeClr val="accent4">
                              <a:lumMod val="10000"/>
                            </a:schemeClr>
                          </a:solidFill>
                        </a:rPr>
                        <a:t>Pharmacology implications of obesity</a:t>
                      </a:r>
                    </a:p>
                    <a:p>
                      <a:pPr marL="93663" indent="-93663">
                        <a:buFont typeface="Arial" pitchFamily="34" charset="0"/>
                        <a:buChar char="•"/>
                      </a:pPr>
                      <a:r>
                        <a:rPr lang="en-GB" sz="1600" baseline="0" noProof="0" dirty="0" smtClean="0">
                          <a:solidFill>
                            <a:schemeClr val="accent4">
                              <a:lumMod val="10000"/>
                            </a:schemeClr>
                          </a:solidFill>
                        </a:rPr>
                        <a:t>Diabetes management in HF patients (?)</a:t>
                      </a:r>
                      <a:endParaRPr lang="en-GB" sz="1600" noProof="0" dirty="0">
                        <a:solidFill>
                          <a:schemeClr val="accent4">
                            <a:lumMod val="10000"/>
                          </a:schemeClr>
                        </a:solidFill>
                      </a:endParaRPr>
                    </a:p>
                  </a:txBody>
                  <a:tcPr/>
                </a:tc>
                <a:tc>
                  <a:txBody>
                    <a:bodyPr/>
                    <a:lstStyle/>
                    <a:p>
                      <a:pPr marL="93663" indent="-93663">
                        <a:buFont typeface="Arial" pitchFamily="34" charset="0"/>
                        <a:buChar char="•"/>
                      </a:pPr>
                      <a:r>
                        <a:rPr lang="en-GB" sz="1600" noProof="0" dirty="0" smtClean="0">
                          <a:solidFill>
                            <a:schemeClr val="accent4">
                              <a:lumMod val="10000"/>
                            </a:schemeClr>
                          </a:solidFill>
                        </a:rPr>
                        <a:t>Multiple</a:t>
                      </a:r>
                      <a:r>
                        <a:rPr lang="en-GB" sz="1600" baseline="0" noProof="0" dirty="0" smtClean="0">
                          <a:solidFill>
                            <a:schemeClr val="accent4">
                              <a:lumMod val="10000"/>
                            </a:schemeClr>
                          </a:solidFill>
                        </a:rPr>
                        <a:t> potential aetiologies </a:t>
                      </a:r>
                    </a:p>
                    <a:p>
                      <a:pPr marL="93663" indent="-93663">
                        <a:buFont typeface="Arial" pitchFamily="34" charset="0"/>
                        <a:buChar char="•"/>
                      </a:pPr>
                      <a:r>
                        <a:rPr lang="en-GB" sz="1600" baseline="0" noProof="0" dirty="0" smtClean="0">
                          <a:solidFill>
                            <a:schemeClr val="accent4">
                              <a:lumMod val="10000"/>
                            </a:schemeClr>
                          </a:solidFill>
                        </a:rPr>
                        <a:t>Association with renal disease</a:t>
                      </a:r>
                    </a:p>
                    <a:p>
                      <a:pPr marL="93663" indent="-93663">
                        <a:buFont typeface="Arial" pitchFamily="34" charset="0"/>
                        <a:buChar char="•"/>
                      </a:pPr>
                      <a:r>
                        <a:rPr lang="en-GB" sz="1600" baseline="0" noProof="0" dirty="0" smtClean="0">
                          <a:solidFill>
                            <a:schemeClr val="accent4">
                              <a:lumMod val="10000"/>
                            </a:schemeClr>
                          </a:solidFill>
                        </a:rPr>
                        <a:t>Impact of HF medications on worsening anaemia</a:t>
                      </a:r>
                    </a:p>
                    <a:p>
                      <a:pPr marL="93663" indent="-93663">
                        <a:buFont typeface="Arial" pitchFamily="34" charset="0"/>
                        <a:buChar char="•"/>
                      </a:pPr>
                      <a:r>
                        <a:rPr lang="en-GB" sz="1600" baseline="0" noProof="0" dirty="0" smtClean="0">
                          <a:solidFill>
                            <a:schemeClr val="accent4">
                              <a:lumMod val="10000"/>
                            </a:schemeClr>
                          </a:solidFill>
                        </a:rPr>
                        <a:t>Prognostic marker or mediator of risk</a:t>
                      </a:r>
                    </a:p>
                    <a:p>
                      <a:pPr marL="93663" indent="-93663">
                        <a:buFont typeface="Arial" pitchFamily="34" charset="0"/>
                        <a:buChar char="•"/>
                      </a:pPr>
                      <a:r>
                        <a:rPr lang="en-GB" sz="1600" baseline="0" noProof="0" dirty="0" smtClean="0">
                          <a:solidFill>
                            <a:schemeClr val="accent4">
                              <a:lumMod val="10000"/>
                            </a:schemeClr>
                          </a:solidFill>
                        </a:rPr>
                        <a:t>Optimal management (?)</a:t>
                      </a:r>
                      <a:endParaRPr lang="en-GB" sz="1600" noProof="0" dirty="0">
                        <a:solidFill>
                          <a:schemeClr val="accent4">
                            <a:lumMod val="10000"/>
                          </a:schemeClr>
                        </a:solidFill>
                      </a:endParaRPr>
                    </a:p>
                  </a:txBody>
                  <a:tcPr/>
                </a:tc>
                <a:tc>
                  <a:txBody>
                    <a:bodyPr/>
                    <a:lstStyle/>
                    <a:p>
                      <a:pPr marL="93663" indent="-93663">
                        <a:buFont typeface="Arial" pitchFamily="34" charset="0"/>
                        <a:buChar char="•"/>
                      </a:pPr>
                      <a:r>
                        <a:rPr lang="en-GB" sz="1600" noProof="0" dirty="0" smtClean="0">
                          <a:solidFill>
                            <a:schemeClr val="accent4">
                              <a:lumMod val="10000"/>
                            </a:schemeClr>
                          </a:solidFill>
                        </a:rPr>
                        <a:t>Correlation with </a:t>
                      </a:r>
                      <a:r>
                        <a:rPr lang="en-GB" sz="1600" noProof="0" dirty="0" err="1" smtClean="0">
                          <a:solidFill>
                            <a:schemeClr val="accent4">
                              <a:lumMod val="10000"/>
                            </a:schemeClr>
                          </a:solidFill>
                        </a:rPr>
                        <a:t>haemodynamics</a:t>
                      </a:r>
                      <a:r>
                        <a:rPr lang="en-GB" sz="1600" baseline="0" noProof="0" dirty="0" smtClean="0">
                          <a:solidFill>
                            <a:schemeClr val="accent4">
                              <a:lumMod val="10000"/>
                            </a:schemeClr>
                          </a:solidFill>
                        </a:rPr>
                        <a:t> and </a:t>
                      </a:r>
                      <a:r>
                        <a:rPr lang="en-GB" sz="1600" baseline="0" noProof="0" dirty="0" err="1" smtClean="0">
                          <a:solidFill>
                            <a:schemeClr val="accent4">
                              <a:lumMod val="10000"/>
                            </a:schemeClr>
                          </a:solidFill>
                        </a:rPr>
                        <a:t>hypoperfusion</a:t>
                      </a:r>
                      <a:r>
                        <a:rPr lang="en-GB" sz="1600" baseline="0" noProof="0" dirty="0" smtClean="0">
                          <a:solidFill>
                            <a:schemeClr val="accent4">
                              <a:lumMod val="10000"/>
                            </a:schemeClr>
                          </a:solidFill>
                        </a:rPr>
                        <a:t> </a:t>
                      </a:r>
                    </a:p>
                    <a:p>
                      <a:pPr marL="93663" indent="-93663">
                        <a:buFont typeface="Arial" pitchFamily="34" charset="0"/>
                        <a:buChar char="•"/>
                      </a:pPr>
                      <a:r>
                        <a:rPr lang="en-GB" sz="1600" baseline="0" noProof="0" dirty="0" smtClean="0">
                          <a:solidFill>
                            <a:schemeClr val="accent4">
                              <a:lumMod val="10000"/>
                            </a:schemeClr>
                          </a:solidFill>
                        </a:rPr>
                        <a:t>Marker vs. Mediator</a:t>
                      </a:r>
                    </a:p>
                    <a:p>
                      <a:pPr marL="93663" indent="-93663">
                        <a:buFont typeface="Arial" pitchFamily="34" charset="0"/>
                        <a:buChar char="•"/>
                      </a:pPr>
                      <a:r>
                        <a:rPr lang="en-GB" sz="1600" baseline="0" noProof="0" dirty="0" smtClean="0">
                          <a:solidFill>
                            <a:schemeClr val="accent4">
                              <a:lumMod val="10000"/>
                            </a:schemeClr>
                          </a:solidFill>
                        </a:rPr>
                        <a:t>Variable association with outcomes</a:t>
                      </a:r>
                      <a:endParaRPr lang="en-GB" sz="1600" noProof="0" dirty="0">
                        <a:solidFill>
                          <a:schemeClr val="accent4">
                            <a:lumMod val="10000"/>
                          </a:schemeClr>
                        </a:solidFill>
                      </a:endParaRPr>
                    </a:p>
                  </a:txBody>
                  <a:tcPr/>
                </a:tc>
              </a:tr>
            </a:tbl>
          </a:graphicData>
        </a:graphic>
      </p:graphicFrame>
    </p:spTree>
    <p:extLst>
      <p:ext uri="{BB962C8B-B14F-4D97-AF65-F5344CB8AC3E}">
        <p14:creationId xmlns:p14="http://schemas.microsoft.com/office/powerpoint/2010/main" val="4171022624"/>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2"/>
          <p:cNvSpPr>
            <a:spLocks noGrp="1" noChangeArrowheads="1"/>
          </p:cNvSpPr>
          <p:nvPr>
            <p:ph type="title"/>
          </p:nvPr>
        </p:nvSpPr>
        <p:spPr>
          <a:xfrm>
            <a:off x="457200" y="38100"/>
            <a:ext cx="8229600" cy="1143000"/>
          </a:xfrm>
        </p:spPr>
        <p:txBody>
          <a:bodyPr/>
          <a:lstStyle/>
          <a:p>
            <a:pPr eaLnBrk="1" hangingPunct="1"/>
            <a:r>
              <a:rPr lang="en-GB" sz="3200" b="1" smtClean="0">
                <a:latin typeface="Arial" charset="0"/>
                <a:cs typeface="Arial" charset="0"/>
              </a:rPr>
              <a:t>Prognostic determinants in heart failure</a:t>
            </a:r>
          </a:p>
        </p:txBody>
      </p:sp>
      <p:sp>
        <p:nvSpPr>
          <p:cNvPr id="2921475" name="Rectangle 3"/>
          <p:cNvSpPr>
            <a:spLocks noGrp="1" noChangeArrowheads="1"/>
          </p:cNvSpPr>
          <p:nvPr>
            <p:ph sz="half" idx="1"/>
          </p:nvPr>
        </p:nvSpPr>
        <p:spPr>
          <a:xfrm>
            <a:off x="457200" y="1012825"/>
            <a:ext cx="4038600" cy="4945063"/>
          </a:xfrm>
        </p:spPr>
        <p:txBody>
          <a:bodyPr>
            <a:noAutofit/>
          </a:bodyPr>
          <a:lstStyle/>
          <a:p>
            <a:pPr marL="177800" indent="-177800" eaLnBrk="1" hangingPunct="1">
              <a:lnSpc>
                <a:spcPct val="90000"/>
              </a:lnSpc>
              <a:spcBef>
                <a:spcPts val="0"/>
              </a:spcBef>
              <a:spcAft>
                <a:spcPts val="300"/>
              </a:spcAft>
              <a:defRPr/>
            </a:pPr>
            <a:r>
              <a:rPr lang="en-GB" sz="2000" b="1" dirty="0" smtClean="0">
                <a:solidFill>
                  <a:srgbClr val="003366"/>
                </a:solidFill>
                <a:latin typeface="Arial" pitchFamily="34" charset="0"/>
                <a:cs typeface="Arial" pitchFamily="34" charset="0"/>
              </a:rPr>
              <a:t>Demographic </a:t>
            </a:r>
          </a:p>
          <a:p>
            <a:pPr marL="577850" lvl="1" indent="-177800">
              <a:lnSpc>
                <a:spcPct val="90000"/>
              </a:lnSpc>
              <a:spcBef>
                <a:spcPts val="0"/>
              </a:spcBef>
              <a:spcAft>
                <a:spcPts val="300"/>
              </a:spcAft>
              <a:defRPr/>
            </a:pPr>
            <a:r>
              <a:rPr lang="en-GB" sz="1800" dirty="0" smtClean="0">
                <a:solidFill>
                  <a:srgbClr val="000000"/>
                </a:solidFill>
                <a:latin typeface="Arial" pitchFamily="34" charset="0"/>
                <a:cs typeface="Arial" pitchFamily="34" charset="0"/>
              </a:rPr>
              <a:t>Age </a:t>
            </a:r>
          </a:p>
          <a:p>
            <a:pPr marL="577850" lvl="1" indent="-177800">
              <a:lnSpc>
                <a:spcPct val="90000"/>
              </a:lnSpc>
              <a:spcBef>
                <a:spcPts val="0"/>
              </a:spcBef>
              <a:spcAft>
                <a:spcPts val="300"/>
              </a:spcAft>
              <a:defRPr/>
            </a:pPr>
            <a:r>
              <a:rPr lang="en-GB" sz="1800" dirty="0" smtClean="0">
                <a:solidFill>
                  <a:srgbClr val="000000"/>
                </a:solidFill>
                <a:latin typeface="Arial" pitchFamily="34" charset="0"/>
                <a:cs typeface="Arial" pitchFamily="34" charset="0"/>
              </a:rPr>
              <a:t>Male gender</a:t>
            </a:r>
          </a:p>
          <a:p>
            <a:pPr marL="177800" indent="-177800" eaLnBrk="1" hangingPunct="1">
              <a:lnSpc>
                <a:spcPct val="90000"/>
              </a:lnSpc>
              <a:spcBef>
                <a:spcPts val="0"/>
              </a:spcBef>
              <a:spcAft>
                <a:spcPts val="300"/>
              </a:spcAft>
              <a:defRPr/>
            </a:pPr>
            <a:r>
              <a:rPr lang="en-GB" sz="2000" b="1" dirty="0" smtClean="0">
                <a:solidFill>
                  <a:srgbClr val="003366"/>
                </a:solidFill>
                <a:latin typeface="Arial" pitchFamily="34" charset="0"/>
                <a:cs typeface="Arial" pitchFamily="34" charset="0"/>
              </a:rPr>
              <a:t>Clinical</a:t>
            </a:r>
          </a:p>
          <a:p>
            <a:pPr marL="628650" lvl="1" indent="-271463" eaLnBrk="1" hangingPunct="1">
              <a:lnSpc>
                <a:spcPct val="90000"/>
              </a:lnSpc>
              <a:spcBef>
                <a:spcPts val="0"/>
              </a:spcBef>
              <a:spcAft>
                <a:spcPts val="300"/>
              </a:spcAft>
              <a:defRPr/>
            </a:pPr>
            <a:r>
              <a:rPr lang="en-GB" sz="1800" dirty="0" smtClean="0">
                <a:solidFill>
                  <a:srgbClr val="000000"/>
                </a:solidFill>
                <a:latin typeface="Arial" pitchFamily="34" charset="0"/>
                <a:cs typeface="Arial" pitchFamily="34" charset="0"/>
              </a:rPr>
              <a:t>Frequent </a:t>
            </a:r>
            <a:r>
              <a:rPr lang="en-GB" sz="1800" dirty="0" err="1" smtClean="0">
                <a:solidFill>
                  <a:srgbClr val="000000"/>
                </a:solidFill>
                <a:latin typeface="Arial" pitchFamily="34" charset="0"/>
                <a:cs typeface="Arial" pitchFamily="34" charset="0"/>
              </a:rPr>
              <a:t>rehospitalisations</a:t>
            </a:r>
            <a:endParaRPr lang="en-GB" sz="1800" dirty="0" smtClean="0">
              <a:solidFill>
                <a:srgbClr val="000000"/>
              </a:solidFill>
              <a:latin typeface="Arial" pitchFamily="34" charset="0"/>
              <a:cs typeface="Arial" pitchFamily="34" charset="0"/>
            </a:endParaRPr>
          </a:p>
          <a:p>
            <a:pPr marL="628650" lvl="1" indent="-271463" eaLnBrk="1" hangingPunct="1">
              <a:lnSpc>
                <a:spcPct val="90000"/>
              </a:lnSpc>
              <a:spcBef>
                <a:spcPts val="0"/>
              </a:spcBef>
              <a:spcAft>
                <a:spcPts val="300"/>
              </a:spcAft>
              <a:defRPr/>
            </a:pPr>
            <a:r>
              <a:rPr lang="en-GB" sz="1800" dirty="0" smtClean="0">
                <a:solidFill>
                  <a:srgbClr val="000000"/>
                </a:solidFill>
                <a:latin typeface="Arial" pitchFamily="34" charset="0"/>
                <a:cs typeface="Arial" pitchFamily="34" charset="0"/>
              </a:rPr>
              <a:t>Advanced NYHA class</a:t>
            </a:r>
          </a:p>
          <a:p>
            <a:pPr marL="628650" lvl="1" indent="-271463" eaLnBrk="1" hangingPunct="1">
              <a:lnSpc>
                <a:spcPct val="90000"/>
              </a:lnSpc>
              <a:spcBef>
                <a:spcPts val="0"/>
              </a:spcBef>
              <a:spcAft>
                <a:spcPts val="300"/>
              </a:spcAft>
              <a:defRPr/>
            </a:pPr>
            <a:r>
              <a:rPr lang="en-GB" sz="1800" dirty="0" smtClean="0">
                <a:solidFill>
                  <a:srgbClr val="000000"/>
                </a:solidFill>
                <a:latin typeface="Arial" pitchFamily="34" charset="0"/>
                <a:cs typeface="Arial" pitchFamily="34" charset="0"/>
              </a:rPr>
              <a:t>Intolerance to </a:t>
            </a:r>
            <a:r>
              <a:rPr lang="en-GB" sz="1800" dirty="0" err="1" smtClean="0">
                <a:solidFill>
                  <a:srgbClr val="000000"/>
                </a:solidFill>
                <a:latin typeface="Arial" pitchFamily="34" charset="0"/>
                <a:cs typeface="Arial" pitchFamily="34" charset="0"/>
              </a:rPr>
              <a:t>neurohormonal</a:t>
            </a:r>
            <a:r>
              <a:rPr lang="en-GB" sz="1800" dirty="0" smtClean="0">
                <a:solidFill>
                  <a:srgbClr val="000000"/>
                </a:solidFill>
                <a:latin typeface="Arial" pitchFamily="34" charset="0"/>
                <a:cs typeface="Arial" pitchFamily="34" charset="0"/>
              </a:rPr>
              <a:t> antagonists</a:t>
            </a:r>
          </a:p>
          <a:p>
            <a:pPr marL="628650" lvl="1" indent="-271463" eaLnBrk="1" hangingPunct="1">
              <a:lnSpc>
                <a:spcPct val="90000"/>
              </a:lnSpc>
              <a:spcBef>
                <a:spcPts val="0"/>
              </a:spcBef>
              <a:spcAft>
                <a:spcPts val="300"/>
              </a:spcAft>
              <a:defRPr/>
            </a:pPr>
            <a:r>
              <a:rPr lang="en-GB" sz="1800" dirty="0" smtClean="0">
                <a:solidFill>
                  <a:srgbClr val="000000"/>
                </a:solidFill>
                <a:latin typeface="Arial" pitchFamily="34" charset="0"/>
                <a:cs typeface="Arial" pitchFamily="34" charset="0"/>
              </a:rPr>
              <a:t>Persistent/relapsing signs of pulmonary or peripheral congestion</a:t>
            </a:r>
          </a:p>
          <a:p>
            <a:pPr marL="628650" lvl="1" indent="-271463" eaLnBrk="1" hangingPunct="1">
              <a:lnSpc>
                <a:spcPct val="90000"/>
              </a:lnSpc>
              <a:spcBef>
                <a:spcPts val="0"/>
              </a:spcBef>
              <a:spcAft>
                <a:spcPts val="300"/>
              </a:spcAft>
              <a:defRPr/>
            </a:pPr>
            <a:r>
              <a:rPr lang="en-GB" sz="1800" dirty="0" smtClean="0">
                <a:solidFill>
                  <a:srgbClr val="000000"/>
                </a:solidFill>
                <a:latin typeface="Arial" pitchFamily="34" charset="0"/>
                <a:cs typeface="Arial" pitchFamily="34" charset="0"/>
              </a:rPr>
              <a:t>Hypotension</a:t>
            </a:r>
          </a:p>
          <a:p>
            <a:pPr marL="628650" lvl="1" indent="-271463">
              <a:lnSpc>
                <a:spcPct val="90000"/>
              </a:lnSpc>
              <a:spcBef>
                <a:spcPts val="0"/>
              </a:spcBef>
              <a:spcAft>
                <a:spcPts val="300"/>
              </a:spcAft>
              <a:defRPr/>
            </a:pPr>
            <a:r>
              <a:rPr lang="en-GB" sz="1800" dirty="0" err="1" smtClean="0">
                <a:solidFill>
                  <a:srgbClr val="000000"/>
                </a:solidFill>
                <a:latin typeface="Arial" pitchFamily="34" charset="0"/>
                <a:cs typeface="Arial" pitchFamily="34" charset="0"/>
              </a:rPr>
              <a:t>Comorbidities</a:t>
            </a:r>
            <a:endParaRPr lang="en-GB" sz="1800" dirty="0" smtClean="0">
              <a:solidFill>
                <a:srgbClr val="000000"/>
              </a:solidFill>
              <a:latin typeface="Arial" pitchFamily="34" charset="0"/>
              <a:cs typeface="Arial" pitchFamily="34" charset="0"/>
            </a:endParaRPr>
          </a:p>
          <a:p>
            <a:pPr marL="1028700" lvl="2" indent="-271463">
              <a:lnSpc>
                <a:spcPct val="90000"/>
              </a:lnSpc>
              <a:spcBef>
                <a:spcPts val="0"/>
              </a:spcBef>
              <a:spcAft>
                <a:spcPts val="300"/>
              </a:spcAft>
              <a:defRPr/>
            </a:pPr>
            <a:r>
              <a:rPr lang="en-GB" sz="1600" dirty="0" smtClean="0">
                <a:solidFill>
                  <a:srgbClr val="000000"/>
                </a:solidFill>
                <a:latin typeface="Arial" pitchFamily="34" charset="0"/>
                <a:cs typeface="Arial" pitchFamily="34" charset="0"/>
              </a:rPr>
              <a:t>Diabetes</a:t>
            </a:r>
          </a:p>
          <a:p>
            <a:pPr marL="1028700" lvl="2" indent="-271463">
              <a:lnSpc>
                <a:spcPct val="90000"/>
              </a:lnSpc>
              <a:spcBef>
                <a:spcPts val="0"/>
              </a:spcBef>
              <a:spcAft>
                <a:spcPts val="300"/>
              </a:spcAft>
              <a:defRPr/>
            </a:pPr>
            <a:r>
              <a:rPr lang="en-GB" sz="1600" dirty="0" smtClean="0">
                <a:solidFill>
                  <a:srgbClr val="000000"/>
                </a:solidFill>
                <a:latin typeface="Arial" pitchFamily="34" charset="0"/>
                <a:cs typeface="Arial" pitchFamily="34" charset="0"/>
              </a:rPr>
              <a:t>Renal failure</a:t>
            </a:r>
          </a:p>
          <a:p>
            <a:pPr marL="1028700" lvl="2" indent="-271463">
              <a:lnSpc>
                <a:spcPct val="90000"/>
              </a:lnSpc>
              <a:spcBef>
                <a:spcPts val="0"/>
              </a:spcBef>
              <a:spcAft>
                <a:spcPts val="300"/>
              </a:spcAft>
              <a:defRPr/>
            </a:pPr>
            <a:r>
              <a:rPr lang="en-GB" sz="1600" dirty="0" smtClean="0">
                <a:solidFill>
                  <a:srgbClr val="000000"/>
                </a:solidFill>
                <a:latin typeface="Arial" pitchFamily="34" charset="0"/>
                <a:cs typeface="Arial" pitchFamily="34" charset="0"/>
              </a:rPr>
              <a:t>Hepatic failure</a:t>
            </a:r>
          </a:p>
          <a:p>
            <a:pPr marL="1028700" lvl="2" indent="-271463">
              <a:lnSpc>
                <a:spcPct val="90000"/>
              </a:lnSpc>
              <a:spcBef>
                <a:spcPts val="0"/>
              </a:spcBef>
              <a:spcAft>
                <a:spcPts val="300"/>
              </a:spcAft>
              <a:defRPr/>
            </a:pPr>
            <a:r>
              <a:rPr lang="en-GB" sz="1600" dirty="0" smtClean="0">
                <a:solidFill>
                  <a:srgbClr val="000000"/>
                </a:solidFill>
                <a:latin typeface="Arial" pitchFamily="34" charset="0"/>
                <a:cs typeface="Arial" pitchFamily="34" charset="0"/>
              </a:rPr>
              <a:t>Anaemia</a:t>
            </a:r>
          </a:p>
          <a:p>
            <a:pPr marL="1028700" lvl="2" indent="-271463">
              <a:lnSpc>
                <a:spcPct val="90000"/>
              </a:lnSpc>
              <a:spcBef>
                <a:spcPts val="0"/>
              </a:spcBef>
              <a:spcAft>
                <a:spcPts val="300"/>
              </a:spcAft>
              <a:defRPr/>
            </a:pPr>
            <a:r>
              <a:rPr lang="en-GB" sz="1600" dirty="0" smtClean="0">
                <a:solidFill>
                  <a:srgbClr val="000000"/>
                </a:solidFill>
                <a:latin typeface="Arial" pitchFamily="34" charset="0"/>
                <a:cs typeface="Arial" pitchFamily="34" charset="0"/>
              </a:rPr>
              <a:t>COPD,</a:t>
            </a:r>
          </a:p>
          <a:p>
            <a:pPr marL="1028700" lvl="2" indent="-271463">
              <a:lnSpc>
                <a:spcPct val="90000"/>
              </a:lnSpc>
              <a:spcBef>
                <a:spcPts val="0"/>
              </a:spcBef>
              <a:spcAft>
                <a:spcPts val="300"/>
              </a:spcAft>
              <a:defRPr/>
            </a:pPr>
            <a:r>
              <a:rPr lang="en-GB" sz="1600" dirty="0" smtClean="0">
                <a:solidFill>
                  <a:srgbClr val="000000"/>
                </a:solidFill>
                <a:latin typeface="Arial" pitchFamily="34" charset="0"/>
                <a:cs typeface="Arial" pitchFamily="34" charset="0"/>
              </a:rPr>
              <a:t>Depression...</a:t>
            </a:r>
          </a:p>
          <a:p>
            <a:pPr marL="577850" lvl="1" indent="-177800">
              <a:lnSpc>
                <a:spcPct val="90000"/>
              </a:lnSpc>
              <a:spcBef>
                <a:spcPts val="0"/>
              </a:spcBef>
              <a:spcAft>
                <a:spcPts val="300"/>
              </a:spcAft>
              <a:defRPr/>
            </a:pPr>
            <a:endParaRPr lang="en-GB" sz="1800" dirty="0" smtClean="0">
              <a:solidFill>
                <a:srgbClr val="000000"/>
              </a:solidFill>
              <a:latin typeface="Arial" pitchFamily="34" charset="0"/>
              <a:cs typeface="Arial" pitchFamily="34" charset="0"/>
            </a:endParaRPr>
          </a:p>
        </p:txBody>
      </p:sp>
      <p:sp>
        <p:nvSpPr>
          <p:cNvPr id="2" name="Content Placeholder 1"/>
          <p:cNvSpPr>
            <a:spLocks noGrp="1"/>
          </p:cNvSpPr>
          <p:nvPr>
            <p:ph sz="half" idx="2"/>
          </p:nvPr>
        </p:nvSpPr>
        <p:spPr>
          <a:xfrm>
            <a:off x="4648200" y="984250"/>
            <a:ext cx="4283075" cy="4946650"/>
          </a:xfrm>
        </p:spPr>
        <p:txBody>
          <a:bodyPr>
            <a:noAutofit/>
          </a:bodyPr>
          <a:lstStyle/>
          <a:p>
            <a:pPr marL="177800" indent="-177800">
              <a:lnSpc>
                <a:spcPct val="90000"/>
              </a:lnSpc>
              <a:spcBef>
                <a:spcPct val="40000"/>
              </a:spcBef>
              <a:defRPr/>
            </a:pPr>
            <a:r>
              <a:rPr lang="en-GB" sz="2000" b="1" dirty="0" smtClean="0">
                <a:solidFill>
                  <a:srgbClr val="003366"/>
                </a:solidFill>
                <a:latin typeface="Arial" pitchFamily="34" charset="0"/>
                <a:cs typeface="Arial" pitchFamily="34" charset="0"/>
              </a:rPr>
              <a:t>Electrocardiography</a:t>
            </a:r>
          </a:p>
          <a:p>
            <a:pPr marL="628650" lvl="1" indent="-271463">
              <a:lnSpc>
                <a:spcPct val="90000"/>
              </a:lnSpc>
              <a:defRPr/>
            </a:pPr>
            <a:r>
              <a:rPr lang="en-GB" sz="1800" dirty="0" smtClean="0">
                <a:solidFill>
                  <a:srgbClr val="000000"/>
                </a:solidFill>
                <a:latin typeface="Arial" pitchFamily="34" charset="0"/>
                <a:cs typeface="Arial" pitchFamily="34" charset="0"/>
              </a:rPr>
              <a:t>Resting tachycardia </a:t>
            </a:r>
          </a:p>
          <a:p>
            <a:pPr marL="628650" lvl="1" indent="-271463">
              <a:lnSpc>
                <a:spcPct val="90000"/>
              </a:lnSpc>
              <a:defRPr/>
            </a:pPr>
            <a:r>
              <a:rPr lang="en-GB" sz="1800" dirty="0" smtClean="0">
                <a:solidFill>
                  <a:srgbClr val="000000"/>
                </a:solidFill>
                <a:latin typeface="Arial" pitchFamily="34" charset="0"/>
                <a:cs typeface="Arial" pitchFamily="34" charset="0"/>
              </a:rPr>
              <a:t>Wide QRS complex</a:t>
            </a:r>
            <a:endParaRPr lang="en-GB" sz="2000" dirty="0" smtClean="0">
              <a:solidFill>
                <a:srgbClr val="000000"/>
              </a:solidFill>
              <a:latin typeface="Arial" pitchFamily="34" charset="0"/>
              <a:cs typeface="Arial" pitchFamily="34" charset="0"/>
            </a:endParaRPr>
          </a:p>
          <a:p>
            <a:pPr marL="177800" indent="-177800">
              <a:lnSpc>
                <a:spcPct val="90000"/>
              </a:lnSpc>
              <a:spcBef>
                <a:spcPct val="40000"/>
              </a:spcBef>
              <a:defRPr/>
            </a:pPr>
            <a:r>
              <a:rPr lang="en-GB" sz="2000" b="1" u="sng" dirty="0" smtClean="0">
                <a:solidFill>
                  <a:srgbClr val="003366"/>
                </a:solidFill>
                <a:latin typeface="Arial" pitchFamily="34" charset="0"/>
                <a:cs typeface="Arial" pitchFamily="34" charset="0"/>
              </a:rPr>
              <a:t>Laboratory</a:t>
            </a:r>
          </a:p>
          <a:p>
            <a:pPr marL="628650" lvl="1" indent="-271463">
              <a:lnSpc>
                <a:spcPct val="90000"/>
              </a:lnSpc>
              <a:defRPr/>
            </a:pPr>
            <a:r>
              <a:rPr lang="en-GB" sz="1800" u="sng" dirty="0" err="1" smtClean="0">
                <a:solidFill>
                  <a:srgbClr val="000000"/>
                </a:solidFill>
                <a:latin typeface="Arial" pitchFamily="34" charset="0"/>
                <a:cs typeface="Arial" pitchFamily="34" charset="0"/>
              </a:rPr>
              <a:t>Hyponatraemia</a:t>
            </a:r>
            <a:endParaRPr lang="en-GB" sz="1800" u="sng" dirty="0" smtClean="0">
              <a:solidFill>
                <a:srgbClr val="000000"/>
              </a:solidFill>
              <a:latin typeface="Arial" pitchFamily="34" charset="0"/>
              <a:cs typeface="Arial" pitchFamily="34" charset="0"/>
            </a:endParaRPr>
          </a:p>
          <a:p>
            <a:pPr marL="628650" lvl="1" indent="-271463">
              <a:lnSpc>
                <a:spcPct val="90000"/>
              </a:lnSpc>
              <a:defRPr/>
            </a:pPr>
            <a:r>
              <a:rPr lang="en-GB" sz="1800" u="sng" dirty="0" smtClean="0">
                <a:solidFill>
                  <a:srgbClr val="000000"/>
                </a:solidFill>
                <a:latin typeface="Arial" pitchFamily="34" charset="0"/>
                <a:cs typeface="Arial" pitchFamily="34" charset="0"/>
              </a:rPr>
              <a:t>Blood urea nitrogen/serum </a:t>
            </a:r>
            <a:r>
              <a:rPr lang="en-GB" sz="1800" u="sng" dirty="0" err="1" smtClean="0">
                <a:solidFill>
                  <a:srgbClr val="000000"/>
                </a:solidFill>
                <a:latin typeface="Arial" pitchFamily="34" charset="0"/>
                <a:cs typeface="Arial" pitchFamily="34" charset="0"/>
              </a:rPr>
              <a:t>creatinine</a:t>
            </a:r>
            <a:r>
              <a:rPr lang="en-GB" sz="1800" u="sng" dirty="0" smtClean="0">
                <a:solidFill>
                  <a:srgbClr val="000000"/>
                </a:solidFill>
                <a:latin typeface="Arial" pitchFamily="34" charset="0"/>
                <a:cs typeface="Arial" pitchFamily="34" charset="0"/>
              </a:rPr>
              <a:t> </a:t>
            </a:r>
          </a:p>
          <a:p>
            <a:pPr marL="628650" lvl="1" indent="-271463">
              <a:lnSpc>
                <a:spcPct val="90000"/>
              </a:lnSpc>
              <a:defRPr/>
            </a:pPr>
            <a:r>
              <a:rPr lang="en-GB" sz="1800" u="sng" dirty="0" smtClean="0">
                <a:solidFill>
                  <a:srgbClr val="000000"/>
                </a:solidFill>
                <a:latin typeface="Arial" pitchFamily="34" charset="0"/>
                <a:cs typeface="Arial" pitchFamily="34" charset="0"/>
              </a:rPr>
              <a:t>Anaemia </a:t>
            </a:r>
          </a:p>
          <a:p>
            <a:pPr marL="628650" lvl="1" indent="-271463">
              <a:lnSpc>
                <a:spcPct val="90000"/>
              </a:lnSpc>
              <a:defRPr/>
            </a:pPr>
            <a:r>
              <a:rPr lang="en-GB" sz="1800" u="sng" dirty="0" smtClean="0">
                <a:solidFill>
                  <a:srgbClr val="000000"/>
                </a:solidFill>
                <a:latin typeface="Arial" pitchFamily="34" charset="0"/>
                <a:cs typeface="Arial" pitchFamily="34" charset="0"/>
              </a:rPr>
              <a:t>Hepatic insufficiency</a:t>
            </a:r>
          </a:p>
          <a:p>
            <a:pPr marL="628650" lvl="1" indent="-271463">
              <a:lnSpc>
                <a:spcPct val="90000"/>
              </a:lnSpc>
              <a:defRPr/>
            </a:pPr>
            <a:r>
              <a:rPr lang="en-GB" sz="1800" u="sng" dirty="0" err="1" smtClean="0">
                <a:solidFill>
                  <a:srgbClr val="000000"/>
                </a:solidFill>
                <a:latin typeface="Arial" pitchFamily="34" charset="0"/>
                <a:cs typeface="Arial" pitchFamily="34" charset="0"/>
              </a:rPr>
              <a:t>Neurohormones</a:t>
            </a:r>
            <a:endParaRPr lang="en-GB" sz="1800" u="sng" dirty="0" smtClean="0">
              <a:solidFill>
                <a:srgbClr val="000000"/>
              </a:solidFill>
              <a:latin typeface="Arial" pitchFamily="34" charset="0"/>
              <a:cs typeface="Arial" pitchFamily="34" charset="0"/>
            </a:endParaRPr>
          </a:p>
          <a:p>
            <a:pPr marL="628650" lvl="1" indent="-271463">
              <a:lnSpc>
                <a:spcPct val="90000"/>
              </a:lnSpc>
              <a:defRPr/>
            </a:pPr>
            <a:r>
              <a:rPr lang="en-GB" sz="1800" u="sng" dirty="0" err="1" smtClean="0">
                <a:solidFill>
                  <a:srgbClr val="000000"/>
                </a:solidFill>
                <a:latin typeface="Arial" pitchFamily="34" charset="0"/>
                <a:cs typeface="Arial" pitchFamily="34" charset="0"/>
              </a:rPr>
              <a:t>Troponins</a:t>
            </a:r>
            <a:endParaRPr lang="en-GB" sz="1800" u="sng" dirty="0" smtClean="0">
              <a:solidFill>
                <a:srgbClr val="000000"/>
              </a:solidFill>
              <a:latin typeface="Arial" pitchFamily="34" charset="0"/>
              <a:cs typeface="Arial" pitchFamily="34" charset="0"/>
            </a:endParaRPr>
          </a:p>
          <a:p>
            <a:pPr marL="628650" lvl="1" indent="-271463">
              <a:lnSpc>
                <a:spcPct val="90000"/>
              </a:lnSpc>
              <a:defRPr/>
            </a:pPr>
            <a:r>
              <a:rPr lang="en-GB" sz="1800" u="sng" dirty="0" smtClean="0">
                <a:solidFill>
                  <a:srgbClr val="000000"/>
                </a:solidFill>
                <a:latin typeface="Arial" pitchFamily="34" charset="0"/>
                <a:cs typeface="Arial" pitchFamily="34" charset="0"/>
              </a:rPr>
              <a:t>Inflammatory markers</a:t>
            </a:r>
            <a:endParaRPr lang="en-GB" sz="2000" u="sng" dirty="0" smtClean="0">
              <a:solidFill>
                <a:srgbClr val="000000"/>
              </a:solidFill>
              <a:latin typeface="Arial" pitchFamily="34" charset="0"/>
              <a:cs typeface="Arial" pitchFamily="34" charset="0"/>
            </a:endParaRPr>
          </a:p>
          <a:p>
            <a:pPr marL="177800" indent="-177800">
              <a:lnSpc>
                <a:spcPct val="90000"/>
              </a:lnSpc>
              <a:spcBef>
                <a:spcPct val="40000"/>
              </a:spcBef>
              <a:defRPr/>
            </a:pPr>
            <a:r>
              <a:rPr lang="en-GB" sz="2000" b="1" dirty="0" smtClean="0">
                <a:solidFill>
                  <a:srgbClr val="003366"/>
                </a:solidFill>
                <a:latin typeface="Arial" pitchFamily="34" charset="0"/>
                <a:cs typeface="Arial" pitchFamily="34" charset="0"/>
              </a:rPr>
              <a:t>Doppler-echocardiography</a:t>
            </a:r>
          </a:p>
          <a:p>
            <a:pPr lvl="1">
              <a:spcBef>
                <a:spcPts val="0"/>
              </a:spcBef>
              <a:spcAft>
                <a:spcPts val="300"/>
              </a:spcAft>
              <a:defRPr/>
            </a:pPr>
            <a:r>
              <a:rPr lang="en-GB" sz="1800" dirty="0" smtClean="0">
                <a:solidFill>
                  <a:srgbClr val="000000"/>
                </a:solidFill>
                <a:latin typeface="Arial" pitchFamily="34" charset="0"/>
                <a:cs typeface="Arial" pitchFamily="34" charset="0"/>
              </a:rPr>
              <a:t>Signs of increased LV filling pressure</a:t>
            </a:r>
          </a:p>
          <a:p>
            <a:pPr lvl="1">
              <a:spcBef>
                <a:spcPts val="0"/>
              </a:spcBef>
              <a:spcAft>
                <a:spcPts val="300"/>
              </a:spcAft>
              <a:defRPr/>
            </a:pPr>
            <a:r>
              <a:rPr lang="en-GB" sz="1800" dirty="0" smtClean="0">
                <a:solidFill>
                  <a:srgbClr val="000000"/>
                </a:solidFill>
                <a:latin typeface="Arial" pitchFamily="34" charset="0"/>
                <a:cs typeface="Arial" pitchFamily="34" charset="0"/>
              </a:rPr>
              <a:t>Low RVEF</a:t>
            </a:r>
            <a:endParaRPr lang="en-GB" sz="2000" dirty="0" smtClean="0">
              <a:solidFill>
                <a:srgbClr val="000000"/>
              </a:solidFill>
              <a:latin typeface="Arial" pitchFamily="34" charset="0"/>
              <a:cs typeface="Arial" pitchFamily="34" charset="0"/>
            </a:endParaRPr>
          </a:p>
          <a:p>
            <a:pPr marL="177800" indent="-177800">
              <a:lnSpc>
                <a:spcPct val="90000"/>
              </a:lnSpc>
              <a:spcBef>
                <a:spcPct val="40000"/>
              </a:spcBef>
              <a:defRPr/>
            </a:pPr>
            <a:r>
              <a:rPr lang="en-GB" sz="2000" b="1" dirty="0" smtClean="0">
                <a:solidFill>
                  <a:srgbClr val="003366"/>
                </a:solidFill>
                <a:latin typeface="Arial" pitchFamily="34" charset="0"/>
                <a:cs typeface="Arial" pitchFamily="34" charset="0"/>
              </a:rPr>
              <a:t>Functional capacity</a:t>
            </a:r>
            <a:endParaRPr lang="en-GB" sz="2000" b="1" dirty="0">
              <a:solidFill>
                <a:srgbClr val="003366"/>
              </a:solidFill>
              <a:latin typeface="Arial" pitchFamily="34" charset="0"/>
              <a:cs typeface="Arial" pitchFamily="34" charset="0"/>
            </a:endParaRPr>
          </a:p>
        </p:txBody>
      </p:sp>
      <p:sp>
        <p:nvSpPr>
          <p:cNvPr id="272388" name="TextBox 2"/>
          <p:cNvSpPr txBox="1">
            <a:spLocks noChangeArrowheads="1"/>
          </p:cNvSpPr>
          <p:nvPr/>
        </p:nvSpPr>
        <p:spPr bwMode="auto">
          <a:xfrm>
            <a:off x="47625" y="6400800"/>
            <a:ext cx="4524375" cy="338138"/>
          </a:xfrm>
          <a:prstGeom prst="rect">
            <a:avLst/>
          </a:prstGeom>
          <a:noFill/>
          <a:ln w="9525">
            <a:noFill/>
            <a:miter lim="800000"/>
            <a:headEnd/>
            <a:tailEnd/>
          </a:ln>
        </p:spPr>
        <p:txBody>
          <a:bodyPr wrap="none">
            <a:spAutoFit/>
          </a:bodyPr>
          <a:lstStyle/>
          <a:p>
            <a:pPr algn="r" fontAlgn="base">
              <a:spcBef>
                <a:spcPct val="0"/>
              </a:spcBef>
              <a:spcAft>
                <a:spcPct val="0"/>
              </a:spcAft>
            </a:pPr>
            <a:r>
              <a:rPr lang="fr-FR" sz="1600">
                <a:solidFill>
                  <a:srgbClr val="000000"/>
                </a:solidFill>
                <a:latin typeface="Arial" charset="0"/>
                <a:cs typeface="Arial" charset="0"/>
              </a:rPr>
              <a:t>Metra M, et al. Eur J Heart Fail. 2007;9:684–94.</a:t>
            </a:r>
          </a:p>
        </p:txBody>
      </p:sp>
      <p:cxnSp>
        <p:nvCxnSpPr>
          <p:cNvPr id="272389" name="Connettore 1 8"/>
          <p:cNvCxnSpPr>
            <a:cxnSpLocks noChangeShapeType="1"/>
          </p:cNvCxnSpPr>
          <p:nvPr/>
        </p:nvCxnSpPr>
        <p:spPr bwMode="auto">
          <a:xfrm>
            <a:off x="228600" y="914400"/>
            <a:ext cx="8610600" cy="0"/>
          </a:xfrm>
          <a:prstGeom prst="line">
            <a:avLst/>
          </a:prstGeom>
          <a:noFill/>
          <a:ln w="9525" algn="ctr">
            <a:solidFill>
              <a:schemeClr val="tx1"/>
            </a:solidFill>
            <a:round/>
            <a:headEnd/>
            <a:tailEnd/>
          </a:ln>
        </p:spPr>
      </p:cxnSp>
    </p:spTree>
    <p:extLst>
      <p:ext uri="{BB962C8B-B14F-4D97-AF65-F5344CB8AC3E}">
        <p14:creationId xmlns:p14="http://schemas.microsoft.com/office/powerpoint/2010/main" val="2077642767"/>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433" name="Picture 1" descr="GL_HEART FAILURE_2012 final0020.jpg"/>
          <p:cNvPicPr>
            <a:picLocks noChangeAspect="1"/>
          </p:cNvPicPr>
          <p:nvPr/>
        </p:nvPicPr>
        <p:blipFill>
          <a:blip r:embed="rId2"/>
          <a:srcRect/>
          <a:stretch>
            <a:fillRect/>
          </a:stretch>
        </p:blipFill>
        <p:spPr bwMode="auto">
          <a:xfrm>
            <a:off x="0" y="0"/>
            <a:ext cx="9137650" cy="6858000"/>
          </a:xfrm>
          <a:prstGeom prst="rect">
            <a:avLst/>
          </a:prstGeom>
          <a:noFill/>
          <a:ln w="9525">
            <a:noFill/>
            <a:miter lim="800000"/>
            <a:headEnd/>
            <a:tailEnd/>
          </a:ln>
        </p:spPr>
      </p:pic>
    </p:spTree>
    <p:extLst>
      <p:ext uri="{BB962C8B-B14F-4D97-AF65-F5344CB8AC3E}">
        <p14:creationId xmlns:p14="http://schemas.microsoft.com/office/powerpoint/2010/main" val="33249573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images.slideplayer.it/1/567605/slides/slide_39.jpg"/>
          <p:cNvPicPr>
            <a:picLocks noChangeAspect="1" noChangeArrowheads="1"/>
          </p:cNvPicPr>
          <p:nvPr/>
        </p:nvPicPr>
        <p:blipFill>
          <a:blip r:embed="rId2" cstate="print"/>
          <a:srcRect/>
          <a:stretch>
            <a:fillRect/>
          </a:stretch>
        </p:blipFill>
        <p:spPr bwMode="auto">
          <a:xfrm>
            <a:off x="1115616" y="1700808"/>
            <a:ext cx="6791325" cy="4705350"/>
          </a:xfrm>
          <a:prstGeom prst="rect">
            <a:avLst/>
          </a:prstGeom>
          <a:noFill/>
        </p:spPr>
      </p:pic>
    </p:spTree>
    <p:extLst>
      <p:ext uri="{BB962C8B-B14F-4D97-AF65-F5344CB8AC3E}">
        <p14:creationId xmlns:p14="http://schemas.microsoft.com/office/powerpoint/2010/main" val="8971933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457" name="Picture 1" descr="GL_HEART FAILURE_2012 final0037.jpg"/>
          <p:cNvPicPr>
            <a:picLocks noChangeAspect="1"/>
          </p:cNvPicPr>
          <p:nvPr/>
        </p:nvPicPr>
        <p:blipFill>
          <a:blip r:embed="rId2"/>
          <a:srcRect/>
          <a:stretch>
            <a:fillRect/>
          </a:stretch>
        </p:blipFill>
        <p:spPr bwMode="auto">
          <a:xfrm>
            <a:off x="0" y="0"/>
            <a:ext cx="9137650" cy="6858000"/>
          </a:xfrm>
          <a:prstGeom prst="rect">
            <a:avLst/>
          </a:prstGeom>
          <a:noFill/>
          <a:ln w="9525">
            <a:noFill/>
            <a:miter lim="800000"/>
            <a:headEnd/>
            <a:tailEnd/>
          </a:ln>
        </p:spPr>
      </p:pic>
    </p:spTree>
    <p:extLst>
      <p:ext uri="{BB962C8B-B14F-4D97-AF65-F5344CB8AC3E}">
        <p14:creationId xmlns:p14="http://schemas.microsoft.com/office/powerpoint/2010/main" val="1520389548"/>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81" name="Picture 1" descr="GL_HEART FAILURE_2012 final0038.jpg"/>
          <p:cNvPicPr>
            <a:picLocks noChangeAspect="1"/>
          </p:cNvPicPr>
          <p:nvPr/>
        </p:nvPicPr>
        <p:blipFill>
          <a:blip r:embed="rId2"/>
          <a:srcRect/>
          <a:stretch>
            <a:fillRect/>
          </a:stretch>
        </p:blipFill>
        <p:spPr bwMode="auto">
          <a:xfrm>
            <a:off x="0" y="0"/>
            <a:ext cx="9137650" cy="6858000"/>
          </a:xfrm>
          <a:prstGeom prst="rect">
            <a:avLst/>
          </a:prstGeom>
          <a:noFill/>
          <a:ln w="9525">
            <a:noFill/>
            <a:miter lim="800000"/>
            <a:headEnd/>
            <a:tailEnd/>
          </a:ln>
        </p:spPr>
      </p:pic>
    </p:spTree>
    <p:extLst>
      <p:ext uri="{BB962C8B-B14F-4D97-AF65-F5344CB8AC3E}">
        <p14:creationId xmlns:p14="http://schemas.microsoft.com/office/powerpoint/2010/main" val="4150548364"/>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05" name="Picture 1" descr="GL_HEART FAILURE_2012 final0035.jpg"/>
          <p:cNvPicPr>
            <a:picLocks noChangeAspect="1"/>
          </p:cNvPicPr>
          <p:nvPr/>
        </p:nvPicPr>
        <p:blipFill>
          <a:blip r:embed="rId2"/>
          <a:srcRect/>
          <a:stretch>
            <a:fillRect/>
          </a:stretch>
        </p:blipFill>
        <p:spPr bwMode="auto">
          <a:xfrm>
            <a:off x="0" y="0"/>
            <a:ext cx="9137650" cy="6858000"/>
          </a:xfrm>
          <a:prstGeom prst="rect">
            <a:avLst/>
          </a:prstGeom>
          <a:noFill/>
          <a:ln w="9525">
            <a:noFill/>
            <a:miter lim="800000"/>
            <a:headEnd/>
            <a:tailEnd/>
          </a:ln>
        </p:spPr>
      </p:pic>
      <p:sp>
        <p:nvSpPr>
          <p:cNvPr id="3" name="Rettangolo 2"/>
          <p:cNvSpPr/>
          <p:nvPr/>
        </p:nvSpPr>
        <p:spPr>
          <a:xfrm>
            <a:off x="228600" y="2743200"/>
            <a:ext cx="38100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it-IT" sz="1600" b="1" i="1">
              <a:solidFill>
                <a:prstClr val="white"/>
              </a:solidFill>
            </a:endParaRPr>
          </a:p>
        </p:txBody>
      </p:sp>
    </p:spTree>
    <p:extLst>
      <p:ext uri="{BB962C8B-B14F-4D97-AF65-F5344CB8AC3E}">
        <p14:creationId xmlns:p14="http://schemas.microsoft.com/office/powerpoint/2010/main" val="2179010757"/>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4257" name="Picture 1" descr="GL_HEART FAILURE_2012 final0045.jpg"/>
          <p:cNvPicPr>
            <a:picLocks noChangeAspect="1"/>
          </p:cNvPicPr>
          <p:nvPr/>
        </p:nvPicPr>
        <p:blipFill>
          <a:blip r:embed="rId2"/>
          <a:srcRect/>
          <a:stretch>
            <a:fillRect/>
          </a:stretch>
        </p:blipFill>
        <p:spPr bwMode="auto">
          <a:xfrm>
            <a:off x="0" y="0"/>
            <a:ext cx="9137650" cy="6858000"/>
          </a:xfrm>
          <a:prstGeom prst="rect">
            <a:avLst/>
          </a:prstGeom>
          <a:noFill/>
          <a:ln w="9525">
            <a:noFill/>
            <a:miter lim="800000"/>
            <a:headEnd/>
            <a:tailEnd/>
          </a:ln>
        </p:spPr>
      </p:pic>
    </p:spTree>
    <p:extLst>
      <p:ext uri="{BB962C8B-B14F-4D97-AF65-F5344CB8AC3E}">
        <p14:creationId xmlns:p14="http://schemas.microsoft.com/office/powerpoint/2010/main" val="1008938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8" y="128588"/>
            <a:ext cx="8772525" cy="660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89439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5281" name="Segnaposto numero diapositiva 1"/>
          <p:cNvSpPr>
            <a:spLocks noGrp="1"/>
          </p:cNvSpPr>
          <p:nvPr>
            <p:ph type="sldNum"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9C017516-5EDC-43A8-8067-9B53130865A2}" type="slidenum">
              <a:rPr lang="en-US" smtClean="0">
                <a:cs typeface="Arial" charset="0"/>
              </a:rPr>
              <a:pPr/>
              <a:t>50</a:t>
            </a:fld>
            <a:endParaRPr lang="en-US" smtClean="0">
              <a:cs typeface="Arial" charset="0"/>
            </a:endParaRPr>
          </a:p>
        </p:txBody>
      </p:sp>
      <p:pic>
        <p:nvPicPr>
          <p:cNvPr id="2145282" name="Picture 2"/>
          <p:cNvPicPr>
            <a:picLocks noChangeAspect="1" noChangeArrowheads="1"/>
          </p:cNvPicPr>
          <p:nvPr/>
        </p:nvPicPr>
        <p:blipFill>
          <a:blip r:embed="rId2"/>
          <a:srcRect b="15466"/>
          <a:stretch>
            <a:fillRect/>
          </a:stretch>
        </p:blipFill>
        <p:spPr bwMode="auto">
          <a:xfrm>
            <a:off x="1393825" y="1828800"/>
            <a:ext cx="6356350" cy="4800600"/>
          </a:xfrm>
          <a:prstGeom prst="rect">
            <a:avLst/>
          </a:prstGeom>
          <a:noFill/>
          <a:ln w="9525">
            <a:noFill/>
            <a:miter lim="800000"/>
            <a:headEnd/>
            <a:tailEnd/>
          </a:ln>
        </p:spPr>
      </p:pic>
      <p:pic>
        <p:nvPicPr>
          <p:cNvPr id="2145283" name="Picture 3"/>
          <p:cNvPicPr>
            <a:picLocks noChangeAspect="1" noChangeArrowheads="1"/>
          </p:cNvPicPr>
          <p:nvPr/>
        </p:nvPicPr>
        <p:blipFill>
          <a:blip r:embed="rId3"/>
          <a:srcRect b="38039"/>
          <a:stretch>
            <a:fillRect/>
          </a:stretch>
        </p:blipFill>
        <p:spPr bwMode="auto">
          <a:xfrm>
            <a:off x="2100263" y="304800"/>
            <a:ext cx="4943475" cy="1371600"/>
          </a:xfrm>
          <a:prstGeom prst="rect">
            <a:avLst/>
          </a:prstGeom>
          <a:noFill/>
          <a:ln w="9525">
            <a:noFill/>
            <a:miter lim="800000"/>
            <a:headEnd/>
            <a:tailEnd/>
          </a:ln>
        </p:spPr>
      </p:pic>
    </p:spTree>
    <p:extLst>
      <p:ext uri="{BB962C8B-B14F-4D97-AF65-F5344CB8AC3E}">
        <p14:creationId xmlns:p14="http://schemas.microsoft.com/office/powerpoint/2010/main" val="109666017"/>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6305" name="Segnaposto numero diapositiva 1"/>
          <p:cNvSpPr>
            <a:spLocks noGrp="1"/>
          </p:cNvSpPr>
          <p:nvPr>
            <p:ph type="sldNum"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245E0390-22FF-4475-8B79-05B73AD52473}" type="slidenum">
              <a:rPr lang="en-US" smtClean="0">
                <a:cs typeface="Arial" charset="0"/>
              </a:rPr>
              <a:pPr/>
              <a:t>51</a:t>
            </a:fld>
            <a:endParaRPr lang="en-US" smtClean="0">
              <a:cs typeface="Arial" charset="0"/>
            </a:endParaRPr>
          </a:p>
        </p:txBody>
      </p:sp>
      <p:pic>
        <p:nvPicPr>
          <p:cNvPr id="2146306" name="Picture 3"/>
          <p:cNvPicPr>
            <a:picLocks noChangeAspect="1" noChangeArrowheads="1"/>
          </p:cNvPicPr>
          <p:nvPr/>
        </p:nvPicPr>
        <p:blipFill>
          <a:blip r:embed="rId2"/>
          <a:srcRect b="38039"/>
          <a:stretch>
            <a:fillRect/>
          </a:stretch>
        </p:blipFill>
        <p:spPr bwMode="auto">
          <a:xfrm>
            <a:off x="2100263" y="304800"/>
            <a:ext cx="4943475" cy="1371600"/>
          </a:xfrm>
          <a:prstGeom prst="rect">
            <a:avLst/>
          </a:prstGeom>
          <a:noFill/>
          <a:ln w="9525">
            <a:noFill/>
            <a:miter lim="800000"/>
            <a:headEnd/>
            <a:tailEnd/>
          </a:ln>
        </p:spPr>
      </p:pic>
      <p:pic>
        <p:nvPicPr>
          <p:cNvPr id="2146307" name="Picture 2"/>
          <p:cNvPicPr>
            <a:picLocks noChangeAspect="1" noChangeArrowheads="1"/>
          </p:cNvPicPr>
          <p:nvPr/>
        </p:nvPicPr>
        <p:blipFill>
          <a:blip r:embed="rId3"/>
          <a:srcRect/>
          <a:stretch>
            <a:fillRect/>
          </a:stretch>
        </p:blipFill>
        <p:spPr bwMode="auto">
          <a:xfrm>
            <a:off x="173038" y="2057400"/>
            <a:ext cx="8793162" cy="3886200"/>
          </a:xfrm>
          <a:prstGeom prst="rect">
            <a:avLst/>
          </a:prstGeom>
          <a:noFill/>
          <a:ln w="9525">
            <a:noFill/>
            <a:miter lim="800000"/>
            <a:headEnd/>
            <a:tailEnd/>
          </a:ln>
        </p:spPr>
      </p:pic>
    </p:spTree>
    <p:extLst>
      <p:ext uri="{BB962C8B-B14F-4D97-AF65-F5344CB8AC3E}">
        <p14:creationId xmlns:p14="http://schemas.microsoft.com/office/powerpoint/2010/main" val="1852645387"/>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203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59875"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19027825"/>
      </p:ext>
    </p:extLst>
  </p:cSld>
  <p:clrMapOvr>
    <a:masterClrMapping/>
  </p:clrMapOvr>
  <p:transition spd="slow">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43470" y="55105"/>
            <a:ext cx="8229600" cy="1143000"/>
          </a:xfrm>
        </p:spPr>
        <p:txBody>
          <a:bodyPr/>
          <a:lstStyle/>
          <a:p>
            <a:r>
              <a:rPr lang="it-IT" dirty="0" smtClean="0">
                <a:solidFill>
                  <a:schemeClr val="tx2">
                    <a:lumMod val="40000"/>
                    <a:lumOff val="60000"/>
                  </a:schemeClr>
                </a:solidFill>
              </a:rPr>
              <a:t>Conclusioni</a:t>
            </a:r>
            <a:endParaRPr lang="it-IT" dirty="0">
              <a:solidFill>
                <a:schemeClr val="tx2">
                  <a:lumMod val="40000"/>
                  <a:lumOff val="60000"/>
                </a:schemeClr>
              </a:solidFill>
            </a:endParaRPr>
          </a:p>
        </p:txBody>
      </p:sp>
      <p:sp>
        <p:nvSpPr>
          <p:cNvPr id="3" name="CasellaDiTesto 2"/>
          <p:cNvSpPr txBox="1"/>
          <p:nvPr/>
        </p:nvSpPr>
        <p:spPr>
          <a:xfrm>
            <a:off x="112020" y="908720"/>
            <a:ext cx="9178988" cy="3600986"/>
          </a:xfrm>
          <a:prstGeom prst="rect">
            <a:avLst/>
          </a:prstGeom>
          <a:noFill/>
        </p:spPr>
        <p:txBody>
          <a:bodyPr wrap="none" rtlCol="0">
            <a:spAutoFit/>
          </a:bodyPr>
          <a:lstStyle/>
          <a:p>
            <a:pPr defTabSz="914116"/>
            <a:r>
              <a:rPr lang="it-IT" sz="4000" dirty="0" smtClean="0">
                <a:solidFill>
                  <a:prstClr val="black"/>
                </a:solidFill>
              </a:rPr>
              <a:t>Rete ospedale-territorio</a:t>
            </a:r>
          </a:p>
          <a:p>
            <a:pPr marL="457200" indent="-457200" defTabSz="914116">
              <a:buFont typeface="Arial" pitchFamily="34" charset="0"/>
              <a:buChar char="•"/>
            </a:pPr>
            <a:r>
              <a:rPr lang="it-IT" sz="2800" dirty="0" smtClean="0">
                <a:solidFill>
                  <a:prstClr val="black"/>
                </a:solidFill>
              </a:rPr>
              <a:t>Ambulatorio dello scompenso cardiaco tel. 0307102895</a:t>
            </a:r>
          </a:p>
          <a:p>
            <a:pPr defTabSz="914116"/>
            <a:r>
              <a:rPr lang="it-IT" sz="2000" dirty="0" smtClean="0">
                <a:solidFill>
                  <a:prstClr val="black"/>
                </a:solidFill>
              </a:rPr>
              <a:t>         (lunedì, mercoledì, venerdì mattina)</a:t>
            </a:r>
          </a:p>
          <a:p>
            <a:pPr marL="457200" indent="-457200" defTabSz="914116">
              <a:buFont typeface="Arial" pitchFamily="34" charset="0"/>
              <a:buChar char="•"/>
            </a:pPr>
            <a:r>
              <a:rPr lang="it-IT" sz="2800" dirty="0" err="1" smtClean="0">
                <a:solidFill>
                  <a:prstClr val="black"/>
                </a:solidFill>
              </a:rPr>
              <a:t>Counseling</a:t>
            </a:r>
            <a:r>
              <a:rPr lang="it-IT" sz="2800" dirty="0" smtClean="0">
                <a:solidFill>
                  <a:prstClr val="black"/>
                </a:solidFill>
              </a:rPr>
              <a:t> infermieristico </a:t>
            </a:r>
            <a:r>
              <a:rPr lang="it-IT" sz="2000" dirty="0" smtClean="0">
                <a:solidFill>
                  <a:prstClr val="black"/>
                </a:solidFill>
              </a:rPr>
              <a:t>(nuove reti sanitarie): </a:t>
            </a:r>
            <a:r>
              <a:rPr lang="it-IT" sz="2800" dirty="0" smtClean="0">
                <a:solidFill>
                  <a:prstClr val="black"/>
                </a:solidFill>
              </a:rPr>
              <a:t>martedì mattina</a:t>
            </a:r>
          </a:p>
          <a:p>
            <a:pPr marL="457200" indent="-457200" defTabSz="914116">
              <a:buFont typeface="Arial" pitchFamily="34" charset="0"/>
              <a:buChar char="•"/>
            </a:pPr>
            <a:r>
              <a:rPr lang="it-IT" sz="2800" dirty="0" smtClean="0">
                <a:solidFill>
                  <a:prstClr val="black"/>
                </a:solidFill>
              </a:rPr>
              <a:t>Mail: </a:t>
            </a:r>
            <a:r>
              <a:rPr lang="it-IT" sz="2800" dirty="0" smtClean="0">
                <a:solidFill>
                  <a:prstClr val="black"/>
                </a:solidFill>
              </a:rPr>
              <a:t>raccagni.domenica</a:t>
            </a:r>
            <a:r>
              <a:rPr lang="it-IT" sz="2800" dirty="0" smtClean="0">
                <a:solidFill>
                  <a:prstClr val="black"/>
                </a:solidFill>
                <a:hlinkClick r:id="rId2"/>
              </a:rPr>
              <a:t>@aochiari.it</a:t>
            </a:r>
            <a:endParaRPr lang="it-IT" sz="2800" dirty="0" smtClean="0">
              <a:solidFill>
                <a:prstClr val="black"/>
              </a:solidFill>
            </a:endParaRPr>
          </a:p>
          <a:p>
            <a:pPr defTabSz="914116"/>
            <a:r>
              <a:rPr lang="it-IT" sz="2800" dirty="0" smtClean="0">
                <a:solidFill>
                  <a:prstClr val="black"/>
                </a:solidFill>
              </a:rPr>
              <a:t>            </a:t>
            </a:r>
            <a:r>
              <a:rPr lang="it-IT" sz="2800" dirty="0" smtClean="0">
                <a:solidFill>
                  <a:prstClr val="black"/>
                </a:solidFill>
              </a:rPr>
              <a:t>    turelli.annalis</a:t>
            </a:r>
            <a:r>
              <a:rPr lang="it-IT" sz="2800" dirty="0">
                <a:solidFill>
                  <a:prstClr val="black"/>
                </a:solidFill>
              </a:rPr>
              <a:t>a</a:t>
            </a:r>
            <a:r>
              <a:rPr lang="it-IT" sz="2800" dirty="0" smtClean="0">
                <a:solidFill>
                  <a:prstClr val="black"/>
                </a:solidFill>
                <a:hlinkClick r:id="rId3"/>
              </a:rPr>
              <a:t>@aochiari.it</a:t>
            </a:r>
            <a:endParaRPr lang="it-IT" sz="2800" dirty="0" smtClean="0">
              <a:solidFill>
                <a:prstClr val="black"/>
              </a:solidFill>
            </a:endParaRPr>
          </a:p>
          <a:p>
            <a:pPr defTabSz="914116"/>
            <a:endParaRPr lang="it-IT" sz="2800" dirty="0" smtClean="0">
              <a:solidFill>
                <a:prstClr val="black"/>
              </a:solidFill>
            </a:endParaRPr>
          </a:p>
          <a:p>
            <a:pPr marL="457200" indent="-457200" defTabSz="914116">
              <a:buFont typeface="Arial" pitchFamily="34" charset="0"/>
              <a:buChar char="•"/>
            </a:pPr>
            <a:endParaRPr lang="it-IT" sz="2800" dirty="0">
              <a:solidFill>
                <a:prstClr val="black"/>
              </a:solidFill>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7" y="3717999"/>
            <a:ext cx="9134475" cy="3140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12126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1689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8" y="157163"/>
            <a:ext cx="8734425" cy="654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98485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
            <a:ext cx="9252519" cy="674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0914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685800" y="2130425"/>
            <a:ext cx="7772400" cy="147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a:solidFill>
                  <a:srgbClr val="000000"/>
                </a:solidFill>
                <a:latin typeface="Times New Roman" pitchFamily="16" charset="0"/>
                <a:ea typeface="MS Gothic"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a:solidFill>
                  <a:srgbClr val="000000"/>
                </a:solidFill>
                <a:latin typeface="Times New Roman" pitchFamily="16" charset="0"/>
                <a:ea typeface="MS Gothic"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a:solidFill>
                  <a:srgbClr val="000000"/>
                </a:solidFill>
                <a:latin typeface="Times New Roman" pitchFamily="16" charset="0"/>
                <a:ea typeface="MS Gothic"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a:solidFill>
                  <a:srgbClr val="000000"/>
                </a:solidFill>
                <a:latin typeface="Times New Roman" pitchFamily="16" charset="0"/>
                <a:ea typeface="MS Gothic"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a:solidFill>
                  <a:srgbClr val="000000"/>
                </a:solidFill>
                <a:latin typeface="Times New Roman" pitchFamily="16" charset="0"/>
                <a:ea typeface="MS Gothic" charset="-128"/>
              </a:defRPr>
            </a:lvl5pPr>
            <a:lvl6pPr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a:solidFill>
                  <a:srgbClr val="000000"/>
                </a:solidFill>
                <a:latin typeface="Times New Roman" pitchFamily="16" charset="0"/>
                <a:ea typeface="MS Gothic" charset="-128"/>
              </a:defRPr>
            </a:lvl6pPr>
            <a:lvl7pPr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a:solidFill>
                  <a:srgbClr val="000000"/>
                </a:solidFill>
                <a:latin typeface="Times New Roman" pitchFamily="16" charset="0"/>
                <a:ea typeface="MS Gothic" charset="-128"/>
              </a:defRPr>
            </a:lvl7pPr>
            <a:lvl8pPr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a:solidFill>
                  <a:srgbClr val="000000"/>
                </a:solidFill>
                <a:latin typeface="Times New Roman" pitchFamily="16" charset="0"/>
                <a:ea typeface="MS Gothic" charset="-128"/>
              </a:defRPr>
            </a:lvl8pPr>
            <a:lvl9pPr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b="1">
                <a:solidFill>
                  <a:srgbClr val="000000"/>
                </a:solidFill>
                <a:latin typeface="Times New Roman" pitchFamily="16" charset="0"/>
                <a:ea typeface="MS Gothic" charset="-128"/>
              </a:defRPr>
            </a:lvl9pPr>
          </a:lstStyle>
          <a:p>
            <a:pPr algn="ctr" defTabSz="449263" fontAlgn="base">
              <a:spcBef>
                <a:spcPct val="0"/>
              </a:spcBef>
              <a:spcAft>
                <a:spcPct val="0"/>
              </a:spcAft>
              <a:buClr>
                <a:srgbClr val="063DE8"/>
              </a:buClr>
              <a:buSzPct val="100000"/>
              <a:buFont typeface="Times New Roman" pitchFamily="16" charset="0"/>
              <a:buNone/>
            </a:pPr>
            <a:r>
              <a:rPr lang="en-US" sz="4400" smtClean="0">
                <a:solidFill>
                  <a:srgbClr val="063DE8"/>
                </a:solidFill>
              </a:rPr>
              <a:t>Heart Failure</a:t>
            </a:r>
          </a:p>
        </p:txBody>
      </p:sp>
      <p:sp>
        <p:nvSpPr>
          <p:cNvPr id="3074" name="Rectangle 2"/>
          <p:cNvSpPr>
            <a:spLocks noChangeArrowheads="1"/>
          </p:cNvSpPr>
          <p:nvPr/>
        </p:nvSpPr>
        <p:spPr bwMode="auto">
          <a:xfrm>
            <a:off x="1447800" y="4191000"/>
            <a:ext cx="76962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defTabSz="449263" fontAlgn="base">
              <a:lnSpc>
                <a:spcPct val="90000"/>
              </a:lnSpc>
              <a:spcBef>
                <a:spcPts val="500"/>
              </a:spcBef>
              <a:spcAft>
                <a:spcPct val="0"/>
              </a:spcAft>
              <a:buClr>
                <a:srgbClr val="063DE8"/>
              </a:buClr>
              <a:buSzPct val="13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b="1" i="1" smtClean="0">
                <a:solidFill>
                  <a:srgbClr val="000000"/>
                </a:solidFill>
              </a:rPr>
              <a:t>The most common reason for  hospitalization in adults &gt;65 years old.</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133600"/>
            <a:ext cx="1371600" cy="1646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21337127"/>
      </p:ext>
    </p:extLst>
  </p:cSld>
  <p:clrMapOvr>
    <a:masterClrMapping/>
  </p:clrMapOvr>
  <p:transition spd="med">
    <p:rand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7" name="Picture 2"/>
          <p:cNvPicPr>
            <a:picLocks noChangeAspect="1" noChangeArrowheads="1"/>
          </p:cNvPicPr>
          <p:nvPr/>
        </p:nvPicPr>
        <p:blipFill>
          <a:blip r:embed="rId2"/>
          <a:srcRect b="20589"/>
          <a:stretch>
            <a:fillRect/>
          </a:stretch>
        </p:blipFill>
        <p:spPr bwMode="auto">
          <a:xfrm>
            <a:off x="1309688" y="0"/>
            <a:ext cx="6499225" cy="2057400"/>
          </a:xfrm>
          <a:prstGeom prst="rect">
            <a:avLst/>
          </a:prstGeom>
          <a:noFill/>
          <a:ln w="9525">
            <a:noFill/>
            <a:miter lim="800000"/>
            <a:headEnd/>
            <a:tailEnd/>
          </a:ln>
        </p:spPr>
      </p:pic>
      <p:pic>
        <p:nvPicPr>
          <p:cNvPr id="214018" name="Picture 3"/>
          <p:cNvPicPr>
            <a:picLocks noChangeAspect="1" noChangeArrowheads="1"/>
          </p:cNvPicPr>
          <p:nvPr/>
        </p:nvPicPr>
        <p:blipFill>
          <a:blip r:embed="rId3"/>
          <a:srcRect l="3067" t="2803" b="50394"/>
          <a:stretch>
            <a:fillRect/>
          </a:stretch>
        </p:blipFill>
        <p:spPr bwMode="auto">
          <a:xfrm>
            <a:off x="631825" y="2743200"/>
            <a:ext cx="7856538" cy="3854450"/>
          </a:xfrm>
          <a:prstGeom prst="rect">
            <a:avLst/>
          </a:prstGeom>
          <a:noFill/>
          <a:ln w="9525">
            <a:solidFill>
              <a:schemeClr val="accent1"/>
            </a:solidFill>
            <a:miter lim="800000"/>
            <a:headEnd/>
            <a:tailEnd/>
          </a:ln>
        </p:spPr>
      </p:pic>
      <p:sp>
        <p:nvSpPr>
          <p:cNvPr id="214019" name="CasellaDiTesto 3"/>
          <p:cNvSpPr txBox="1">
            <a:spLocks noChangeArrowheads="1"/>
          </p:cNvSpPr>
          <p:nvPr/>
        </p:nvSpPr>
        <p:spPr bwMode="auto">
          <a:xfrm>
            <a:off x="1554163" y="2209800"/>
            <a:ext cx="6035675" cy="400050"/>
          </a:xfrm>
          <a:prstGeom prst="rect">
            <a:avLst/>
          </a:prstGeom>
          <a:noFill/>
          <a:ln w="9525">
            <a:noFill/>
            <a:miter lim="800000"/>
            <a:headEnd/>
            <a:tailEnd/>
          </a:ln>
        </p:spPr>
        <p:txBody>
          <a:bodyPr wrap="none">
            <a:spAutoFit/>
          </a:bodyPr>
          <a:lstStyle/>
          <a:p>
            <a:pPr fontAlgn="base">
              <a:spcBef>
                <a:spcPct val="0"/>
              </a:spcBef>
              <a:spcAft>
                <a:spcPct val="0"/>
              </a:spcAft>
            </a:pPr>
            <a:r>
              <a:rPr lang="en-US" sz="2000">
                <a:solidFill>
                  <a:srgbClr val="000066"/>
                </a:solidFill>
                <a:cs typeface="Arial" charset="0"/>
              </a:rPr>
              <a:t>Proportion of all deaths due to major causes in men</a:t>
            </a:r>
          </a:p>
        </p:txBody>
      </p:sp>
      <p:cxnSp>
        <p:nvCxnSpPr>
          <p:cNvPr id="214020" name="Connettore 1 5"/>
          <p:cNvCxnSpPr>
            <a:cxnSpLocks noChangeShapeType="1"/>
          </p:cNvCxnSpPr>
          <p:nvPr/>
        </p:nvCxnSpPr>
        <p:spPr bwMode="auto">
          <a:xfrm>
            <a:off x="609600" y="2590800"/>
            <a:ext cx="7924800" cy="0"/>
          </a:xfrm>
          <a:prstGeom prst="line">
            <a:avLst/>
          </a:prstGeom>
          <a:noFill/>
          <a:ln w="9525" algn="ctr">
            <a:solidFill>
              <a:schemeClr val="tx1"/>
            </a:solidFill>
            <a:round/>
            <a:headEnd/>
            <a:tailEnd/>
          </a:ln>
        </p:spPr>
      </p:cxnSp>
      <p:sp>
        <p:nvSpPr>
          <p:cNvPr id="214021" name="CasellaDiTesto 7"/>
          <p:cNvSpPr txBox="1">
            <a:spLocks noChangeArrowheads="1"/>
          </p:cNvSpPr>
          <p:nvPr/>
        </p:nvSpPr>
        <p:spPr bwMode="auto">
          <a:xfrm>
            <a:off x="6189663" y="6321425"/>
            <a:ext cx="2801937" cy="307975"/>
          </a:xfrm>
          <a:prstGeom prst="rect">
            <a:avLst/>
          </a:prstGeom>
          <a:noFill/>
          <a:ln w="9525">
            <a:noFill/>
            <a:miter lim="800000"/>
            <a:headEnd/>
            <a:tailEnd/>
          </a:ln>
        </p:spPr>
        <p:txBody>
          <a:bodyPr wrap="none">
            <a:spAutoFit/>
          </a:bodyPr>
          <a:lstStyle/>
          <a:p>
            <a:pPr fontAlgn="base">
              <a:spcBef>
                <a:spcPct val="0"/>
              </a:spcBef>
              <a:spcAft>
                <a:spcPct val="0"/>
              </a:spcAft>
            </a:pPr>
            <a:r>
              <a:rPr lang="en-US" sz="1400">
                <a:solidFill>
                  <a:srgbClr val="000000"/>
                </a:solidFill>
                <a:cs typeface="Arial" charset="0"/>
              </a:rPr>
              <a:t>Source: WHO Mortality database</a:t>
            </a:r>
          </a:p>
        </p:txBody>
      </p:sp>
    </p:spTree>
    <p:extLst>
      <p:ext uri="{BB962C8B-B14F-4D97-AF65-F5344CB8AC3E}">
        <p14:creationId xmlns:p14="http://schemas.microsoft.com/office/powerpoint/2010/main" val="146835956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ea typeface="ＭＳ Ｐゴシック" pitchFamily="32"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ea typeface="ＭＳ Ｐゴシック" pitchFamily="32" charset="-128"/>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7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000" b="1"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000" b="1"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8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FFFFFF"/>
          </a:buClr>
          <a:buSzPct val="100000"/>
          <a:buFont typeface="Arial" charset="0"/>
          <a:buNone/>
          <a:tabLst/>
          <a:defRPr kumimoji="0" lang="en-GB" sz="1800" b="1" i="0" u="none" strike="noStrike" cap="none" normalizeH="0" baseline="0" smtClean="0">
            <a:ln>
              <a:noFill/>
            </a:ln>
            <a:solidFill>
              <a:schemeClr val="bg1"/>
            </a:solidFill>
            <a:effectLst/>
            <a:latin typeface="Arial"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FFFFFF"/>
          </a:buClr>
          <a:buSzPct val="100000"/>
          <a:buFont typeface="Arial" charset="0"/>
          <a:buNone/>
          <a:tabLst/>
          <a:defRPr kumimoji="0" lang="en-GB" sz="1800" b="1" i="0" u="none" strike="noStrike" cap="none" normalizeH="0" baseline="0" smtClean="0">
            <a:ln>
              <a:noFill/>
            </a:ln>
            <a:solidFill>
              <a:schemeClr val="bg1"/>
            </a:solidFill>
            <a:effectLst/>
            <a:latin typeface="Arial" charset="0"/>
            <a:ea typeface="MS Gothic" charset="-128"/>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9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FFFFFF"/>
          </a:buClr>
          <a:buSzPct val="100000"/>
          <a:buFont typeface="Arial" charset="0"/>
          <a:buNone/>
          <a:tabLst/>
          <a:defRPr kumimoji="0" lang="en-GB" sz="1800" b="1" i="0" u="none" strike="noStrike" cap="none" normalizeH="0" baseline="0" smtClean="0">
            <a:ln>
              <a:noFill/>
            </a:ln>
            <a:solidFill>
              <a:schemeClr val="bg1"/>
            </a:solidFill>
            <a:effectLst/>
            <a:latin typeface="Arial"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FFFFFF"/>
          </a:buClr>
          <a:buSzPct val="100000"/>
          <a:buFont typeface="Arial" charset="0"/>
          <a:buNone/>
          <a:tabLst/>
          <a:defRPr kumimoji="0" lang="en-GB" sz="1800" b="1" i="0" u="none" strike="noStrike" cap="none" normalizeH="0" baseline="0" smtClean="0">
            <a:ln>
              <a:noFill/>
            </a:ln>
            <a:solidFill>
              <a:schemeClr val="bg1"/>
            </a:solidFill>
            <a:effectLst/>
            <a:latin typeface="Arial" charset="0"/>
            <a:ea typeface="MS Gothic" charset="-128"/>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Desig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17.xml><?xml version="1.0" encoding="utf-8"?>
<a:theme xmlns:a="http://schemas.openxmlformats.org/drawingml/2006/main" name="1_Desig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18.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zione vuota">
  <a:themeElements>
    <a:clrScheme name="Presentazione vuo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Presentazione vuo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resentazione vuo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zione vuo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zione vuo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zione vuo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Times New Roman"/>
        <a:ea typeface="msgothic"/>
        <a:cs typeface="msgothic"/>
      </a:majorFont>
      <a:minorFont>
        <a:latin typeface="Times New Roman"/>
        <a:ea typeface="msgothic"/>
        <a:cs typeface="ms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2400" b="0" i="0" u="none" strike="noStrike" cap="none" normalizeH="0" baseline="0" smtClean="0">
            <a:ln>
              <a:noFill/>
            </a:ln>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2400" b="0" i="0" u="none" strike="noStrike" cap="none" normalizeH="0" baseline="0" smtClean="0">
            <a:ln>
              <a:noFill/>
            </a:ln>
            <a:effectLst/>
            <a:latin typeface="Times New Roman" pitchFamily="16"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Struttura predefinita">
  <a:themeElements>
    <a:clrScheme name="">
      <a:dk1>
        <a:srgbClr val="919191"/>
      </a:dk1>
      <a:lt1>
        <a:srgbClr val="FFFFFF"/>
      </a:lt1>
      <a:dk2>
        <a:srgbClr val="000066"/>
      </a:dk2>
      <a:lt2>
        <a:srgbClr val="FAFD00"/>
      </a:lt2>
      <a:accent1>
        <a:srgbClr val="FF9900"/>
      </a:accent1>
      <a:accent2>
        <a:srgbClr val="FF9900"/>
      </a:accent2>
      <a:accent3>
        <a:srgbClr val="AAAAB8"/>
      </a:accent3>
      <a:accent4>
        <a:srgbClr val="DADADA"/>
      </a:accent4>
      <a:accent5>
        <a:srgbClr val="FFCAAA"/>
      </a:accent5>
      <a:accent6>
        <a:srgbClr val="E78A00"/>
      </a:accent6>
      <a:hlink>
        <a:srgbClr val="FC0128"/>
      </a:hlink>
      <a:folHlink>
        <a:srgbClr val="CECECE"/>
      </a:folHlink>
    </a:clrScheme>
    <a:fontScheme name="8_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it-IT"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it-IT"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8_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8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_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_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_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_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8_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Blank">
  <a:themeElements>
    <a:clrScheme name="NovartisWhite">
      <a:dk1>
        <a:sysClr val="windowText" lastClr="000000"/>
      </a:dk1>
      <a:lt1>
        <a:sysClr val="window" lastClr="FFFFFF"/>
      </a:lt1>
      <a:dk2>
        <a:srgbClr val="69676D"/>
      </a:dk2>
      <a:lt2>
        <a:srgbClr val="C9C2D1"/>
      </a:lt2>
      <a:accent1>
        <a:srgbClr val="FCAF17"/>
      </a:accent1>
      <a:accent2>
        <a:srgbClr val="EC8026"/>
      </a:accent2>
      <a:accent3>
        <a:srgbClr val="E44C16"/>
      </a:accent3>
      <a:accent4>
        <a:srgbClr val="923222"/>
      </a:accent4>
      <a:accent5>
        <a:srgbClr val="634329"/>
      </a:accent5>
      <a:accent6>
        <a:srgbClr val="000000"/>
      </a:accent6>
      <a:hlink>
        <a:srgbClr val="E44C16"/>
      </a:hlink>
      <a:folHlink>
        <a:srgbClr val="FCAF17"/>
      </a:folHlink>
    </a:clrScheme>
    <a:fontScheme name="NovartisWhite">
      <a:majorFont>
        <a:latin typeface="Arial"/>
        <a:ea typeface=""/>
        <a:cs typeface=""/>
      </a:majorFont>
      <a:minorFont>
        <a:latin typeface="Arial"/>
        <a:ea typeface=""/>
        <a:cs typeface=""/>
      </a:minorFont>
    </a:fontScheme>
    <a:fmtScheme name="Novartis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8.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ea typeface="ＭＳ Ｐゴシック" pitchFamily="32"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ea typeface="ＭＳ Ｐゴシック" pitchFamily="32" charset="-128"/>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506</TotalTime>
  <Words>1453</Words>
  <Application>Microsoft Office PowerPoint</Application>
  <PresentationFormat>Presentazione su schermo (4:3)</PresentationFormat>
  <Paragraphs>239</Paragraphs>
  <Slides>54</Slides>
  <Notes>18</Notes>
  <HiddenSlides>0</HiddenSlides>
  <MMClips>0</MMClips>
  <ScaleCrop>false</ScaleCrop>
  <HeadingPairs>
    <vt:vector size="4" baseType="variant">
      <vt:variant>
        <vt:lpstr>Tema</vt:lpstr>
      </vt:variant>
      <vt:variant>
        <vt:i4>17</vt:i4>
      </vt:variant>
      <vt:variant>
        <vt:lpstr>Titoli diapositive</vt:lpstr>
      </vt:variant>
      <vt:variant>
        <vt:i4>54</vt:i4>
      </vt:variant>
    </vt:vector>
  </HeadingPairs>
  <TitlesOfParts>
    <vt:vector size="71" baseType="lpstr">
      <vt:lpstr>1_Tema di Office</vt:lpstr>
      <vt:lpstr>Presentazione vuota</vt:lpstr>
      <vt:lpstr>6_Tema di Office</vt:lpstr>
      <vt:lpstr>Office Theme</vt:lpstr>
      <vt:lpstr>10_Struttura predefinita</vt:lpstr>
      <vt:lpstr>2_Office Theme</vt:lpstr>
      <vt:lpstr>1_Blank</vt:lpstr>
      <vt:lpstr>Tema di Office</vt:lpstr>
      <vt:lpstr>2_Tema di Office</vt:lpstr>
      <vt:lpstr>3_Tema di Office</vt:lpstr>
      <vt:lpstr>5_Tema di Office</vt:lpstr>
      <vt:lpstr>1_Office Theme</vt:lpstr>
      <vt:lpstr>7_Tema di Office</vt:lpstr>
      <vt:lpstr>8_Tema di Office</vt:lpstr>
      <vt:lpstr>9_Tema di Office</vt:lpstr>
      <vt:lpstr>DesignTemplate</vt:lpstr>
      <vt:lpstr>1_DesignTemplate</vt:lpstr>
      <vt:lpstr>Presentazione standard di PowerPoint</vt:lpstr>
      <vt:lpstr>Scompenso cardiaco cronico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Sopravvivenza dopo la prima ospedalizzazione per scompenso cardiaco in Svezia</vt:lpstr>
      <vt:lpstr>Epidemiologia dello scompenso cardiaco</vt:lpstr>
      <vt:lpstr>Epidemiologia dello scompenso cardiaco</vt:lpstr>
      <vt:lpstr>Presentazione standard di PowerPoint</vt:lpstr>
      <vt:lpstr>Large trials in HFpEF – no clear benefit</vt:lpstr>
      <vt:lpstr>Presentazione standard di PowerPoint</vt:lpstr>
      <vt:lpstr>Presentazione standard di PowerPoint</vt:lpstr>
      <vt:lpstr>Presentazione standard di PowerPoint</vt:lpstr>
      <vt:lpstr>Presentazione standard di PowerPoint</vt:lpstr>
      <vt:lpstr>Prognosi</vt:lpstr>
      <vt:lpstr>Presentazione standard di PowerPoint</vt:lpstr>
      <vt:lpstr>Presentazione standard di PowerPoint</vt:lpstr>
      <vt:lpstr>Presentazione standard di PowerPoint</vt:lpstr>
      <vt:lpstr>Presentazione standard di PowerPoint</vt:lpstr>
      <vt:lpstr>Presentazione standard di PowerPoint</vt:lpstr>
      <vt:lpstr>Drazner MH et al. N Engl J Med 2001;345:574-581.</vt:lpstr>
      <vt:lpstr>L’assenza di congestione predice una buona sopravvivenza anche in pazienti con HF avanzato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Non-cardiac comorbidities in acute heart failure patients </vt:lpstr>
      <vt:lpstr>Prognostic determinants in heart failure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Conclusioni</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France</dc:creator>
  <cp:lastModifiedBy>Ospiti</cp:lastModifiedBy>
  <cp:revision>40</cp:revision>
  <dcterms:created xsi:type="dcterms:W3CDTF">2015-08-25T06:32:28Z</dcterms:created>
  <dcterms:modified xsi:type="dcterms:W3CDTF">2015-09-19T06:38:33Z</dcterms:modified>
</cp:coreProperties>
</file>