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86"/>
    <p:restoredTop sz="94697"/>
  </p:normalViewPr>
  <p:slideViewPr>
    <p:cSldViewPr snapToGrid="0" snapToObjects="1">
      <p:cViewPr varScale="1">
        <p:scale>
          <a:sx n="58" d="100"/>
          <a:sy n="58" d="100"/>
        </p:scale>
        <p:origin x="22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B3712-C2E4-3548-B60B-F93045E83CDF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E19D8-1396-4C4F-91D8-964047D462D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94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52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16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70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7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84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32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46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11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27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3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068F2-82A3-3F4B-B1B1-8C70940B08DE}" type="datetimeFigureOut">
              <a:rPr lang="it-IT" smtClean="0"/>
              <a:t>14/10/16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A36B2-4ACD-764B-BDDD-471E09D89DB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401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/Users/tommasosorrentino/Desktop/foto otoscopiche per 15 ottobre/cerume 01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41" y="205524"/>
            <a:ext cx="8745893" cy="6306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0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/Users/tommasosorrentino/Desktop/foto otoscopiche per 15 ottobre/OME sin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49" y="603730"/>
            <a:ext cx="7719005" cy="5574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6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denoidi%20e%20tub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6" y="-345688"/>
            <a:ext cx="10147610" cy="786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7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%20otoscopiche%20per%2015%20ottobre/OMA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16" y="533089"/>
            <a:ext cx="8199979" cy="5733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9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%20otoscopiche%20per%2015%20ottobre/otite%20media%20iniziale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49" y="363716"/>
            <a:ext cx="8382372" cy="5546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9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%20otoscopiche%20per%2015%20ottobre/otite%20acuta%20media%20sin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521" y="245326"/>
            <a:ext cx="8028878" cy="595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19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%20otoscopiche%20per%2015%20ottobre/otite%20con%20microperfo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55" y="512957"/>
            <a:ext cx="7761249" cy="58878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18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%20otoscopiche%20per%2015%20ottobre/esostosi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82" y="395836"/>
            <a:ext cx="7796825" cy="6027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3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/Users/tommasosorrentino/Desktop/Brescia/presentazioni specializzandi/1 quadri otoscopici/1. Tympan norm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32" y="475165"/>
            <a:ext cx="7923933" cy="5791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/Users/tommasosorrentino/Desktop/foto otoscopiche per 15 ottobre/otomicosi sin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663" y="780585"/>
            <a:ext cx="7337502" cy="5508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9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73" y="825190"/>
            <a:ext cx="7225990" cy="49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39" y="669072"/>
            <a:ext cx="4750419" cy="50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/Users/tommasosorrentino/Desktop/foto otoscopiche per 15 ottobre/carcinoma cue dx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7" y="1070517"/>
            <a:ext cx="6311590" cy="4772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4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67" y="1070517"/>
            <a:ext cx="7783549" cy="50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6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/Users/tommasosorrentino/Desktop/foto otoscopiche per 15 ottobre/OME dx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08" y="655163"/>
            <a:ext cx="7113262" cy="550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8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tommaso sorrentino</dc:creator>
  <cp:lastModifiedBy>tommaso sorrentino</cp:lastModifiedBy>
  <cp:revision>4</cp:revision>
  <dcterms:created xsi:type="dcterms:W3CDTF">2016-10-10T21:13:40Z</dcterms:created>
  <dcterms:modified xsi:type="dcterms:W3CDTF">2016-10-14T18:56:24Z</dcterms:modified>
</cp:coreProperties>
</file>