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notesSlides/notesSlide41.xml" ContentType="application/vnd.openxmlformats-officedocument.presentationml.notesSlid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notesSlides/notesSlide42.xml" ContentType="application/vnd.openxmlformats-officedocument.presentationml.notesSlide+xml"/>
  <Override PartName="/ppt/slideMasters/slideMaster9.xml" ContentType="application/vnd.openxmlformats-officedocument.presentationml.slideMaster+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62" r:id="rId2"/>
    <p:sldMasterId id="2147483990" r:id="rId3"/>
    <p:sldMasterId id="2147484002" r:id="rId4"/>
    <p:sldMasterId id="2147484014" r:id="rId5"/>
    <p:sldMasterId id="2147484026" r:id="rId6"/>
    <p:sldMasterId id="2147484038" r:id="rId7"/>
    <p:sldMasterId id="2147484050" r:id="rId8"/>
    <p:sldMasterId id="2147484062" r:id="rId9"/>
    <p:sldMasterId id="2147484074" r:id="rId10"/>
    <p:sldMasterId id="2147484086" r:id="rId11"/>
  </p:sldMasterIdLst>
  <p:notesMasterIdLst>
    <p:notesMasterId r:id="rId83"/>
  </p:notesMasterIdLst>
  <p:sldIdLst>
    <p:sldId id="276" r:id="rId12"/>
    <p:sldId id="493" r:id="rId13"/>
    <p:sldId id="494" r:id="rId14"/>
    <p:sldId id="495" r:id="rId15"/>
    <p:sldId id="496" r:id="rId16"/>
    <p:sldId id="497" r:id="rId17"/>
    <p:sldId id="471" r:id="rId18"/>
    <p:sldId id="460" r:id="rId19"/>
    <p:sldId id="462" r:id="rId20"/>
    <p:sldId id="441" r:id="rId21"/>
    <p:sldId id="442" r:id="rId22"/>
    <p:sldId id="474" r:id="rId23"/>
    <p:sldId id="478" r:id="rId24"/>
    <p:sldId id="480" r:id="rId25"/>
    <p:sldId id="458" r:id="rId26"/>
    <p:sldId id="482" r:id="rId27"/>
    <p:sldId id="484" r:id="rId28"/>
    <p:sldId id="486" r:id="rId29"/>
    <p:sldId id="488" r:id="rId30"/>
    <p:sldId id="490" r:id="rId31"/>
    <p:sldId id="498" r:id="rId32"/>
    <p:sldId id="499" r:id="rId33"/>
    <p:sldId id="500" r:id="rId34"/>
    <p:sldId id="501" r:id="rId35"/>
    <p:sldId id="502" r:id="rId36"/>
    <p:sldId id="503" r:id="rId37"/>
    <p:sldId id="504" r:id="rId38"/>
    <p:sldId id="505" r:id="rId39"/>
    <p:sldId id="506" r:id="rId40"/>
    <p:sldId id="507" r:id="rId41"/>
    <p:sldId id="508" r:id="rId42"/>
    <p:sldId id="571" r:id="rId43"/>
    <p:sldId id="572" r:id="rId44"/>
    <p:sldId id="573" r:id="rId45"/>
    <p:sldId id="574" r:id="rId46"/>
    <p:sldId id="575" r:id="rId47"/>
    <p:sldId id="576" r:id="rId48"/>
    <p:sldId id="577" r:id="rId49"/>
    <p:sldId id="578" r:id="rId50"/>
    <p:sldId id="579" r:id="rId51"/>
    <p:sldId id="580" r:id="rId52"/>
    <p:sldId id="581" r:id="rId53"/>
    <p:sldId id="582" r:id="rId54"/>
    <p:sldId id="583" r:id="rId55"/>
    <p:sldId id="584" r:id="rId56"/>
    <p:sldId id="585" r:id="rId57"/>
    <p:sldId id="586" r:id="rId58"/>
    <p:sldId id="587" r:id="rId59"/>
    <p:sldId id="588" r:id="rId60"/>
    <p:sldId id="589" r:id="rId61"/>
    <p:sldId id="590" r:id="rId62"/>
    <p:sldId id="591" r:id="rId63"/>
    <p:sldId id="592" r:id="rId64"/>
    <p:sldId id="593" r:id="rId65"/>
    <p:sldId id="594" r:id="rId66"/>
    <p:sldId id="595" r:id="rId67"/>
    <p:sldId id="596" r:id="rId68"/>
    <p:sldId id="597" r:id="rId69"/>
    <p:sldId id="598" r:id="rId70"/>
    <p:sldId id="599" r:id="rId71"/>
    <p:sldId id="600" r:id="rId72"/>
    <p:sldId id="601" r:id="rId73"/>
    <p:sldId id="602" r:id="rId74"/>
    <p:sldId id="603" r:id="rId75"/>
    <p:sldId id="604" r:id="rId76"/>
    <p:sldId id="605" r:id="rId77"/>
    <p:sldId id="606" r:id="rId78"/>
    <p:sldId id="607" r:id="rId79"/>
    <p:sldId id="608" r:id="rId80"/>
    <p:sldId id="609" r:id="rId81"/>
    <p:sldId id="385" r:id="rId8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1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slide" Target="slides/slide57.xml"/><Relationship Id="rId76" Type="http://schemas.openxmlformats.org/officeDocument/2006/relationships/slide" Target="slides/slide65.xml"/><Relationship Id="rId84"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0.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slide" Target="slides/slide55.xml"/><Relationship Id="rId74" Type="http://schemas.openxmlformats.org/officeDocument/2006/relationships/slide" Target="slides/slide63.xml"/><Relationship Id="rId79" Type="http://schemas.openxmlformats.org/officeDocument/2006/relationships/slide" Target="slides/slide68.xml"/><Relationship Id="rId87"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slide" Target="slides/slide58.xml"/><Relationship Id="rId77" Type="http://schemas.openxmlformats.org/officeDocument/2006/relationships/slide" Target="slides/slide66.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80" Type="http://schemas.openxmlformats.org/officeDocument/2006/relationships/slide" Target="slides/slide69.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569E9E-3152-4D21-827A-D11335E44850}"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it-IT"/>
        </a:p>
      </dgm:t>
    </dgm:pt>
    <dgm:pt modelId="{B0628542-07A8-48D9-B4A7-F44BC28E48EA}">
      <dgm:prSet phldrT="[Testo]"/>
      <dgm:spPr>
        <a:solidFill>
          <a:srgbClr val="002060"/>
        </a:solidFill>
      </dgm:spPr>
      <dgm:t>
        <a:bodyPr/>
        <a:lstStyle/>
        <a:p>
          <a:r>
            <a:rPr lang="it-IT" b="1" dirty="0" smtClean="0"/>
            <a:t>Mancanza di risposte mediche</a:t>
          </a:r>
          <a:endParaRPr lang="it-IT" b="1" dirty="0"/>
        </a:p>
      </dgm:t>
    </dgm:pt>
    <dgm:pt modelId="{B11AFEB4-9AC1-40F5-A9F8-FCDB20623EBC}" type="parTrans" cxnId="{D7279EAE-4B76-4E16-BE5A-A2E0E83C6ED6}">
      <dgm:prSet/>
      <dgm:spPr/>
      <dgm:t>
        <a:bodyPr/>
        <a:lstStyle/>
        <a:p>
          <a:endParaRPr lang="it-IT"/>
        </a:p>
      </dgm:t>
    </dgm:pt>
    <dgm:pt modelId="{E2C31367-CAAC-4BF1-ABEA-D9623DB77147}" type="sibTrans" cxnId="{D7279EAE-4B76-4E16-BE5A-A2E0E83C6ED6}">
      <dgm:prSet/>
      <dgm:spPr>
        <a:ln>
          <a:solidFill>
            <a:schemeClr val="tx1">
              <a:alpha val="90000"/>
            </a:schemeClr>
          </a:solidFill>
        </a:ln>
      </dgm:spPr>
      <dgm:t>
        <a:bodyPr/>
        <a:lstStyle/>
        <a:p>
          <a:endParaRPr lang="it-IT"/>
        </a:p>
      </dgm:t>
    </dgm:pt>
    <dgm:pt modelId="{01E337C2-FF6E-42AF-9056-0C2C47AFE833}">
      <dgm:prSet phldrT="[Testo]"/>
      <dgm:spPr>
        <a:solidFill>
          <a:srgbClr val="002060"/>
        </a:solidFill>
      </dgm:spPr>
      <dgm:t>
        <a:bodyPr/>
        <a:lstStyle/>
        <a:p>
          <a:r>
            <a:rPr lang="it-IT" b="1" dirty="0" smtClean="0"/>
            <a:t>Ricorso ad altre risorse</a:t>
          </a:r>
          <a:endParaRPr lang="it-IT" b="1" dirty="0"/>
        </a:p>
      </dgm:t>
    </dgm:pt>
    <dgm:pt modelId="{B7332782-4F32-4F93-8458-341C1DA7D96E}" type="parTrans" cxnId="{F936EAFC-4A7B-439B-9E15-4FBC4D3688DA}">
      <dgm:prSet/>
      <dgm:spPr/>
      <dgm:t>
        <a:bodyPr/>
        <a:lstStyle/>
        <a:p>
          <a:endParaRPr lang="it-IT"/>
        </a:p>
      </dgm:t>
    </dgm:pt>
    <dgm:pt modelId="{C245BA8F-8C28-4CA5-8C96-9D04D12AE312}" type="sibTrans" cxnId="{F936EAFC-4A7B-439B-9E15-4FBC4D3688DA}">
      <dgm:prSet/>
      <dgm:spPr>
        <a:ln>
          <a:solidFill>
            <a:schemeClr val="tx1">
              <a:alpha val="90000"/>
            </a:schemeClr>
          </a:solidFill>
        </a:ln>
      </dgm:spPr>
      <dgm:t>
        <a:bodyPr/>
        <a:lstStyle/>
        <a:p>
          <a:endParaRPr lang="it-IT"/>
        </a:p>
      </dgm:t>
    </dgm:pt>
    <dgm:pt modelId="{F8708AB2-F745-4FE7-8487-F736D08766B3}">
      <dgm:prSet phldrT="[Testo]"/>
      <dgm:spPr>
        <a:solidFill>
          <a:srgbClr val="002060"/>
        </a:solidFill>
      </dgm:spPr>
      <dgm:t>
        <a:bodyPr/>
        <a:lstStyle/>
        <a:p>
          <a:r>
            <a:rPr lang="it-IT" b="1" dirty="0" smtClean="0"/>
            <a:t>Autogestione del paziente</a:t>
          </a:r>
          <a:endParaRPr lang="it-IT" b="1" dirty="0"/>
        </a:p>
      </dgm:t>
    </dgm:pt>
    <dgm:pt modelId="{41D99527-7D05-4E81-911F-B655A1ADBFC4}" type="parTrans" cxnId="{9452B46A-F955-402A-93FA-F6864681401D}">
      <dgm:prSet/>
      <dgm:spPr/>
      <dgm:t>
        <a:bodyPr/>
        <a:lstStyle/>
        <a:p>
          <a:endParaRPr lang="it-IT"/>
        </a:p>
      </dgm:t>
    </dgm:pt>
    <dgm:pt modelId="{51182B24-3FA1-4D47-9175-CF330BC085B6}" type="sibTrans" cxnId="{9452B46A-F955-402A-93FA-F6864681401D}">
      <dgm:prSet/>
      <dgm:spPr/>
      <dgm:t>
        <a:bodyPr/>
        <a:lstStyle/>
        <a:p>
          <a:endParaRPr lang="it-IT"/>
        </a:p>
      </dgm:t>
    </dgm:pt>
    <dgm:pt modelId="{5ECED2D9-DDC8-43AE-B434-160FB7B8EDD4}" type="pres">
      <dgm:prSet presAssocID="{1E569E9E-3152-4D21-827A-D11335E44850}" presName="outerComposite" presStyleCnt="0">
        <dgm:presLayoutVars>
          <dgm:chMax val="5"/>
          <dgm:dir/>
          <dgm:resizeHandles val="exact"/>
        </dgm:presLayoutVars>
      </dgm:prSet>
      <dgm:spPr/>
      <dgm:t>
        <a:bodyPr/>
        <a:lstStyle/>
        <a:p>
          <a:endParaRPr lang="it-IT"/>
        </a:p>
      </dgm:t>
    </dgm:pt>
    <dgm:pt modelId="{6C91C833-BF33-4AF7-84C3-63B195F4282D}" type="pres">
      <dgm:prSet presAssocID="{1E569E9E-3152-4D21-827A-D11335E44850}" presName="dummyMaxCanvas" presStyleCnt="0">
        <dgm:presLayoutVars/>
      </dgm:prSet>
      <dgm:spPr/>
    </dgm:pt>
    <dgm:pt modelId="{FB45A5B5-FA63-45E0-8726-0506A7FB544E}" type="pres">
      <dgm:prSet presAssocID="{1E569E9E-3152-4D21-827A-D11335E44850}" presName="ThreeNodes_1" presStyleLbl="node1" presStyleIdx="0" presStyleCnt="3">
        <dgm:presLayoutVars>
          <dgm:bulletEnabled val="1"/>
        </dgm:presLayoutVars>
      </dgm:prSet>
      <dgm:spPr/>
      <dgm:t>
        <a:bodyPr/>
        <a:lstStyle/>
        <a:p>
          <a:endParaRPr lang="it-IT"/>
        </a:p>
      </dgm:t>
    </dgm:pt>
    <dgm:pt modelId="{EEFBE308-2D83-4649-83DA-300873E35067}" type="pres">
      <dgm:prSet presAssocID="{1E569E9E-3152-4D21-827A-D11335E44850}" presName="ThreeNodes_2" presStyleLbl="node1" presStyleIdx="1" presStyleCnt="3">
        <dgm:presLayoutVars>
          <dgm:bulletEnabled val="1"/>
        </dgm:presLayoutVars>
      </dgm:prSet>
      <dgm:spPr/>
      <dgm:t>
        <a:bodyPr/>
        <a:lstStyle/>
        <a:p>
          <a:endParaRPr lang="it-IT"/>
        </a:p>
      </dgm:t>
    </dgm:pt>
    <dgm:pt modelId="{6B5F35B9-E7C7-418F-BE10-EDE347880E9D}" type="pres">
      <dgm:prSet presAssocID="{1E569E9E-3152-4D21-827A-D11335E44850}" presName="ThreeNodes_3" presStyleLbl="node1" presStyleIdx="2" presStyleCnt="3">
        <dgm:presLayoutVars>
          <dgm:bulletEnabled val="1"/>
        </dgm:presLayoutVars>
      </dgm:prSet>
      <dgm:spPr/>
      <dgm:t>
        <a:bodyPr/>
        <a:lstStyle/>
        <a:p>
          <a:endParaRPr lang="it-IT"/>
        </a:p>
      </dgm:t>
    </dgm:pt>
    <dgm:pt modelId="{913E4C8D-C5F1-4575-AAD4-27F936492609}" type="pres">
      <dgm:prSet presAssocID="{1E569E9E-3152-4D21-827A-D11335E44850}" presName="ThreeConn_1-2" presStyleLbl="fgAccFollowNode1" presStyleIdx="0" presStyleCnt="2">
        <dgm:presLayoutVars>
          <dgm:bulletEnabled val="1"/>
        </dgm:presLayoutVars>
      </dgm:prSet>
      <dgm:spPr/>
      <dgm:t>
        <a:bodyPr/>
        <a:lstStyle/>
        <a:p>
          <a:endParaRPr lang="it-IT"/>
        </a:p>
      </dgm:t>
    </dgm:pt>
    <dgm:pt modelId="{64A5D5F3-2DBF-4C45-9C51-E58D040071E5}" type="pres">
      <dgm:prSet presAssocID="{1E569E9E-3152-4D21-827A-D11335E44850}" presName="ThreeConn_2-3" presStyleLbl="fgAccFollowNode1" presStyleIdx="1" presStyleCnt="2">
        <dgm:presLayoutVars>
          <dgm:bulletEnabled val="1"/>
        </dgm:presLayoutVars>
      </dgm:prSet>
      <dgm:spPr/>
      <dgm:t>
        <a:bodyPr/>
        <a:lstStyle/>
        <a:p>
          <a:endParaRPr lang="it-IT"/>
        </a:p>
      </dgm:t>
    </dgm:pt>
    <dgm:pt modelId="{9B4CA55D-7614-4821-97B5-C51FFE532468}" type="pres">
      <dgm:prSet presAssocID="{1E569E9E-3152-4D21-827A-D11335E44850}" presName="ThreeNodes_1_text" presStyleLbl="node1" presStyleIdx="2" presStyleCnt="3">
        <dgm:presLayoutVars>
          <dgm:bulletEnabled val="1"/>
        </dgm:presLayoutVars>
      </dgm:prSet>
      <dgm:spPr/>
      <dgm:t>
        <a:bodyPr/>
        <a:lstStyle/>
        <a:p>
          <a:endParaRPr lang="it-IT"/>
        </a:p>
      </dgm:t>
    </dgm:pt>
    <dgm:pt modelId="{C6827C2C-4CC8-4769-BBC5-0537A47E9D1E}" type="pres">
      <dgm:prSet presAssocID="{1E569E9E-3152-4D21-827A-D11335E44850}" presName="ThreeNodes_2_text" presStyleLbl="node1" presStyleIdx="2" presStyleCnt="3">
        <dgm:presLayoutVars>
          <dgm:bulletEnabled val="1"/>
        </dgm:presLayoutVars>
      </dgm:prSet>
      <dgm:spPr/>
      <dgm:t>
        <a:bodyPr/>
        <a:lstStyle/>
        <a:p>
          <a:endParaRPr lang="it-IT"/>
        </a:p>
      </dgm:t>
    </dgm:pt>
    <dgm:pt modelId="{138176F1-7F67-4DC1-8D58-96F0F618E980}" type="pres">
      <dgm:prSet presAssocID="{1E569E9E-3152-4D21-827A-D11335E44850}" presName="ThreeNodes_3_text" presStyleLbl="node1" presStyleIdx="2" presStyleCnt="3">
        <dgm:presLayoutVars>
          <dgm:bulletEnabled val="1"/>
        </dgm:presLayoutVars>
      </dgm:prSet>
      <dgm:spPr/>
      <dgm:t>
        <a:bodyPr/>
        <a:lstStyle/>
        <a:p>
          <a:endParaRPr lang="it-IT"/>
        </a:p>
      </dgm:t>
    </dgm:pt>
  </dgm:ptLst>
  <dgm:cxnLst>
    <dgm:cxn modelId="{CF571B68-E816-40FE-BAC0-7D55DC6BAC10}" type="presOf" srcId="{B0628542-07A8-48D9-B4A7-F44BC28E48EA}" destId="{9B4CA55D-7614-4821-97B5-C51FFE532468}" srcOrd="1" destOrd="0" presId="urn:microsoft.com/office/officeart/2005/8/layout/vProcess5"/>
    <dgm:cxn modelId="{3C90F146-F5C8-485A-8EA7-55852718B298}" type="presOf" srcId="{F8708AB2-F745-4FE7-8487-F736D08766B3}" destId="{6B5F35B9-E7C7-418F-BE10-EDE347880E9D}" srcOrd="0" destOrd="0" presId="urn:microsoft.com/office/officeart/2005/8/layout/vProcess5"/>
    <dgm:cxn modelId="{10592445-630D-48BA-A076-98FF12033AE4}" type="presOf" srcId="{01E337C2-FF6E-42AF-9056-0C2C47AFE833}" destId="{EEFBE308-2D83-4649-83DA-300873E35067}" srcOrd="0" destOrd="0" presId="urn:microsoft.com/office/officeart/2005/8/layout/vProcess5"/>
    <dgm:cxn modelId="{A594262E-40B6-41D2-99E7-61878490B5E8}" type="presOf" srcId="{1E569E9E-3152-4D21-827A-D11335E44850}" destId="{5ECED2D9-DDC8-43AE-B434-160FB7B8EDD4}" srcOrd="0" destOrd="0" presId="urn:microsoft.com/office/officeart/2005/8/layout/vProcess5"/>
    <dgm:cxn modelId="{C37A5963-0836-4E56-8C1E-652DD370A390}" type="presOf" srcId="{C245BA8F-8C28-4CA5-8C96-9D04D12AE312}" destId="{64A5D5F3-2DBF-4C45-9C51-E58D040071E5}" srcOrd="0" destOrd="0" presId="urn:microsoft.com/office/officeart/2005/8/layout/vProcess5"/>
    <dgm:cxn modelId="{439CE0B0-58CD-42B8-83C9-3DC95E20FAB6}" type="presOf" srcId="{F8708AB2-F745-4FE7-8487-F736D08766B3}" destId="{138176F1-7F67-4DC1-8D58-96F0F618E980}" srcOrd="1" destOrd="0" presId="urn:microsoft.com/office/officeart/2005/8/layout/vProcess5"/>
    <dgm:cxn modelId="{42C96C39-D2D8-46C1-8DBE-602D73A14B65}" type="presOf" srcId="{E2C31367-CAAC-4BF1-ABEA-D9623DB77147}" destId="{913E4C8D-C5F1-4575-AAD4-27F936492609}" srcOrd="0" destOrd="0" presId="urn:microsoft.com/office/officeart/2005/8/layout/vProcess5"/>
    <dgm:cxn modelId="{77C0E06C-5BA1-49E8-9D53-3EEB0B97DCD6}" type="presOf" srcId="{01E337C2-FF6E-42AF-9056-0C2C47AFE833}" destId="{C6827C2C-4CC8-4769-BBC5-0537A47E9D1E}" srcOrd="1" destOrd="0" presId="urn:microsoft.com/office/officeart/2005/8/layout/vProcess5"/>
    <dgm:cxn modelId="{D7279EAE-4B76-4E16-BE5A-A2E0E83C6ED6}" srcId="{1E569E9E-3152-4D21-827A-D11335E44850}" destId="{B0628542-07A8-48D9-B4A7-F44BC28E48EA}" srcOrd="0" destOrd="0" parTransId="{B11AFEB4-9AC1-40F5-A9F8-FCDB20623EBC}" sibTransId="{E2C31367-CAAC-4BF1-ABEA-D9623DB77147}"/>
    <dgm:cxn modelId="{9452B46A-F955-402A-93FA-F6864681401D}" srcId="{1E569E9E-3152-4D21-827A-D11335E44850}" destId="{F8708AB2-F745-4FE7-8487-F736D08766B3}" srcOrd="2" destOrd="0" parTransId="{41D99527-7D05-4E81-911F-B655A1ADBFC4}" sibTransId="{51182B24-3FA1-4D47-9175-CF330BC085B6}"/>
    <dgm:cxn modelId="{F936EAFC-4A7B-439B-9E15-4FBC4D3688DA}" srcId="{1E569E9E-3152-4D21-827A-D11335E44850}" destId="{01E337C2-FF6E-42AF-9056-0C2C47AFE833}" srcOrd="1" destOrd="0" parTransId="{B7332782-4F32-4F93-8458-341C1DA7D96E}" sibTransId="{C245BA8F-8C28-4CA5-8C96-9D04D12AE312}"/>
    <dgm:cxn modelId="{AEE1EB00-0E62-493C-B716-4975DC48DB36}" type="presOf" srcId="{B0628542-07A8-48D9-B4A7-F44BC28E48EA}" destId="{FB45A5B5-FA63-45E0-8726-0506A7FB544E}" srcOrd="0" destOrd="0" presId="urn:microsoft.com/office/officeart/2005/8/layout/vProcess5"/>
    <dgm:cxn modelId="{E03F02FA-8D49-49DC-B3EF-2308D0D79E7E}" type="presParOf" srcId="{5ECED2D9-DDC8-43AE-B434-160FB7B8EDD4}" destId="{6C91C833-BF33-4AF7-84C3-63B195F4282D}" srcOrd="0" destOrd="0" presId="urn:microsoft.com/office/officeart/2005/8/layout/vProcess5"/>
    <dgm:cxn modelId="{7166A213-E202-46A8-93B8-0E4DF31CFC25}" type="presParOf" srcId="{5ECED2D9-DDC8-43AE-B434-160FB7B8EDD4}" destId="{FB45A5B5-FA63-45E0-8726-0506A7FB544E}" srcOrd="1" destOrd="0" presId="urn:microsoft.com/office/officeart/2005/8/layout/vProcess5"/>
    <dgm:cxn modelId="{6725105F-8775-45A2-84D9-1DA38D691157}" type="presParOf" srcId="{5ECED2D9-DDC8-43AE-B434-160FB7B8EDD4}" destId="{EEFBE308-2D83-4649-83DA-300873E35067}" srcOrd="2" destOrd="0" presId="urn:microsoft.com/office/officeart/2005/8/layout/vProcess5"/>
    <dgm:cxn modelId="{5382E0E9-3314-48E8-8B8E-0ACC529EC0D5}" type="presParOf" srcId="{5ECED2D9-DDC8-43AE-B434-160FB7B8EDD4}" destId="{6B5F35B9-E7C7-418F-BE10-EDE347880E9D}" srcOrd="3" destOrd="0" presId="urn:microsoft.com/office/officeart/2005/8/layout/vProcess5"/>
    <dgm:cxn modelId="{5DEBB776-084F-40A7-90C9-A8AC87AA5A4E}" type="presParOf" srcId="{5ECED2D9-DDC8-43AE-B434-160FB7B8EDD4}" destId="{913E4C8D-C5F1-4575-AAD4-27F936492609}" srcOrd="4" destOrd="0" presId="urn:microsoft.com/office/officeart/2005/8/layout/vProcess5"/>
    <dgm:cxn modelId="{AA651842-37B4-4D44-AEEF-95B0CE89B111}" type="presParOf" srcId="{5ECED2D9-DDC8-43AE-B434-160FB7B8EDD4}" destId="{64A5D5F3-2DBF-4C45-9C51-E58D040071E5}" srcOrd="5" destOrd="0" presId="urn:microsoft.com/office/officeart/2005/8/layout/vProcess5"/>
    <dgm:cxn modelId="{2B0419DC-C1DF-4199-A6F2-6205004D02DC}" type="presParOf" srcId="{5ECED2D9-DDC8-43AE-B434-160FB7B8EDD4}" destId="{9B4CA55D-7614-4821-97B5-C51FFE532468}" srcOrd="6" destOrd="0" presId="urn:microsoft.com/office/officeart/2005/8/layout/vProcess5"/>
    <dgm:cxn modelId="{10A4A626-93FE-4557-855D-FDB91CD65047}" type="presParOf" srcId="{5ECED2D9-DDC8-43AE-B434-160FB7B8EDD4}" destId="{C6827C2C-4CC8-4769-BBC5-0537A47E9D1E}" srcOrd="7" destOrd="0" presId="urn:microsoft.com/office/officeart/2005/8/layout/vProcess5"/>
    <dgm:cxn modelId="{8AE21E8D-67B4-4DBD-B02D-2DE9AE6DC3E1}" type="presParOf" srcId="{5ECED2D9-DDC8-43AE-B434-160FB7B8EDD4}" destId="{138176F1-7F67-4DC1-8D58-96F0F618E980}" srcOrd="8" destOrd="0" presId="urn:microsoft.com/office/officeart/2005/8/layout/vProcess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C479A-06AC-4B44-BD18-E837F19107A3}" type="doc">
      <dgm:prSet loTypeId="urn:microsoft.com/office/officeart/2005/8/layout/chevron2" loCatId="" qsTypeId="urn:microsoft.com/office/officeart/2005/8/quickstyle/simple2" qsCatId="simple" csTypeId="urn:microsoft.com/office/officeart/2005/8/colors/accent0_3" csCatId="mainScheme" phldr="1"/>
      <dgm:spPr/>
      <dgm:t>
        <a:bodyPr/>
        <a:lstStyle/>
        <a:p>
          <a:endParaRPr lang="it-IT"/>
        </a:p>
      </dgm:t>
    </dgm:pt>
    <dgm:pt modelId="{CC0C5F87-9E09-F44A-9FE4-783D1ECA91D7}">
      <dgm:prSet phldrT="[Testo]" custT="1"/>
      <dgm:spPr>
        <a:solidFill>
          <a:srgbClr val="00CCFF"/>
        </a:solidFill>
      </dgm:spPr>
      <dgm:t>
        <a:bodyPr/>
        <a:lstStyle/>
        <a:p>
          <a:r>
            <a:rPr lang="it-IT" sz="4000" b="1" dirty="0" smtClean="0">
              <a:latin typeface="Arial Narrow"/>
              <a:cs typeface="Arial Narrow"/>
            </a:rPr>
            <a:t>1</a:t>
          </a:r>
          <a:endParaRPr lang="it-IT" sz="4000" b="1" dirty="0">
            <a:latin typeface="Arial Narrow"/>
            <a:cs typeface="Arial Narrow"/>
          </a:endParaRPr>
        </a:p>
      </dgm:t>
    </dgm:pt>
    <dgm:pt modelId="{5AE4371E-F69B-564C-BAFF-71315C623A70}" type="parTrans" cxnId="{D0416D1D-66BB-574B-9376-1CD968B95357}">
      <dgm:prSet/>
      <dgm:spPr/>
      <dgm:t>
        <a:bodyPr/>
        <a:lstStyle/>
        <a:p>
          <a:endParaRPr lang="it-IT" b="1">
            <a:latin typeface="Arial Narrow"/>
            <a:cs typeface="Arial Narrow"/>
          </a:endParaRPr>
        </a:p>
      </dgm:t>
    </dgm:pt>
    <dgm:pt modelId="{6217A77C-1E88-E445-9061-2D3F90FB172F}" type="sibTrans" cxnId="{D0416D1D-66BB-574B-9376-1CD968B95357}">
      <dgm:prSet/>
      <dgm:spPr/>
      <dgm:t>
        <a:bodyPr/>
        <a:lstStyle/>
        <a:p>
          <a:endParaRPr lang="it-IT" b="1">
            <a:latin typeface="Arial Narrow"/>
            <a:cs typeface="Arial Narrow"/>
          </a:endParaRPr>
        </a:p>
      </dgm:t>
    </dgm:pt>
    <dgm:pt modelId="{922FFC4C-6A2D-9A44-804C-E2E5705726AC}">
      <dgm:prSet phldrT="[Testo]"/>
      <dgm:spPr/>
      <dgm:t>
        <a:bodyPr/>
        <a:lstStyle/>
        <a:p>
          <a:r>
            <a:rPr lang="it-IT" b="1" dirty="0" smtClean="0">
              <a:latin typeface="Arial Narrow"/>
              <a:cs typeface="Arial Narrow"/>
            </a:rPr>
            <a:t>L’astenia è una condizione clinica varia, sia nella sua modalità di manifestazione, che nell’etiologia. Tra le possibili cause spesso siamo più sensibili all’ipotesi neoplastica, ma non dobbiamo trascurare altre possibili origini di astenia</a:t>
          </a:r>
          <a:endParaRPr lang="it-IT" b="1" dirty="0">
            <a:latin typeface="Arial Narrow"/>
            <a:cs typeface="Arial Narrow"/>
          </a:endParaRPr>
        </a:p>
      </dgm:t>
    </dgm:pt>
    <dgm:pt modelId="{55DC8128-38AE-BC44-AC35-37559B973E1D}" type="parTrans" cxnId="{13BAB499-A50D-9C40-AB94-AD730CC81BD5}">
      <dgm:prSet/>
      <dgm:spPr/>
      <dgm:t>
        <a:bodyPr/>
        <a:lstStyle/>
        <a:p>
          <a:endParaRPr lang="it-IT" b="1">
            <a:latin typeface="Arial Narrow"/>
            <a:cs typeface="Arial Narrow"/>
          </a:endParaRPr>
        </a:p>
      </dgm:t>
    </dgm:pt>
    <dgm:pt modelId="{21D3D581-FD1B-2448-BE08-269F939AE281}" type="sibTrans" cxnId="{13BAB499-A50D-9C40-AB94-AD730CC81BD5}">
      <dgm:prSet/>
      <dgm:spPr/>
      <dgm:t>
        <a:bodyPr/>
        <a:lstStyle/>
        <a:p>
          <a:endParaRPr lang="it-IT" b="1">
            <a:latin typeface="Arial Narrow"/>
            <a:cs typeface="Arial Narrow"/>
          </a:endParaRPr>
        </a:p>
      </dgm:t>
    </dgm:pt>
    <dgm:pt modelId="{E1BFDECB-B5AA-5B42-B0D9-5495E9F87448}">
      <dgm:prSet phldrT="[Testo]" custT="1"/>
      <dgm:spPr>
        <a:solidFill>
          <a:srgbClr val="00CCFF"/>
        </a:solidFill>
      </dgm:spPr>
      <dgm:t>
        <a:bodyPr/>
        <a:lstStyle/>
        <a:p>
          <a:r>
            <a:rPr lang="it-IT" sz="4000" b="1" dirty="0" smtClean="0">
              <a:latin typeface="Arial Narrow"/>
              <a:cs typeface="Arial Narrow"/>
            </a:rPr>
            <a:t>4</a:t>
          </a:r>
          <a:endParaRPr lang="it-IT" sz="4000" b="1" dirty="0">
            <a:latin typeface="Arial Narrow"/>
            <a:cs typeface="Arial Narrow"/>
          </a:endParaRPr>
        </a:p>
      </dgm:t>
    </dgm:pt>
    <dgm:pt modelId="{D18C085B-0903-4640-A7E2-CFCC7CEAF310}" type="parTrans" cxnId="{E3E29C23-F7FE-B04A-9F92-CDD6D07A19FC}">
      <dgm:prSet/>
      <dgm:spPr/>
      <dgm:t>
        <a:bodyPr/>
        <a:lstStyle/>
        <a:p>
          <a:endParaRPr lang="it-IT" b="1">
            <a:latin typeface="Arial Narrow"/>
            <a:cs typeface="Arial Narrow"/>
          </a:endParaRPr>
        </a:p>
      </dgm:t>
    </dgm:pt>
    <dgm:pt modelId="{B5FBAB14-709E-6046-8227-C5EBEFE144DF}" type="sibTrans" cxnId="{E3E29C23-F7FE-B04A-9F92-CDD6D07A19FC}">
      <dgm:prSet/>
      <dgm:spPr/>
      <dgm:t>
        <a:bodyPr/>
        <a:lstStyle/>
        <a:p>
          <a:endParaRPr lang="it-IT" b="1">
            <a:latin typeface="Arial Narrow"/>
            <a:cs typeface="Arial Narrow"/>
          </a:endParaRPr>
        </a:p>
      </dgm:t>
    </dgm:pt>
    <dgm:pt modelId="{54635D34-9A8F-3040-A6D1-AC1310742952}">
      <dgm:prSet phldrT="[Testo]"/>
      <dgm:spPr/>
      <dgm:t>
        <a:bodyPr/>
        <a:lstStyle/>
        <a:p>
          <a:r>
            <a:rPr lang="it-IT" b="1" dirty="0" smtClean="0">
              <a:latin typeface="Arial Narrow"/>
              <a:cs typeface="Arial Narrow"/>
            </a:rPr>
            <a:t>Non è più identificabile una sottopopolazione a rischio per HIV, ma in caso di sospetto clinico, vanno indagati eventuali comportamenti a rischio in tutta la popolazione</a:t>
          </a:r>
          <a:endParaRPr lang="it-IT" b="1" dirty="0">
            <a:latin typeface="Arial Narrow"/>
            <a:cs typeface="Arial Narrow"/>
          </a:endParaRPr>
        </a:p>
      </dgm:t>
    </dgm:pt>
    <dgm:pt modelId="{09FDE4ED-3A38-C546-9408-A77230F9596C}" type="parTrans" cxnId="{C6C38EC6-60CA-5247-A175-C463902844C5}">
      <dgm:prSet/>
      <dgm:spPr/>
      <dgm:t>
        <a:bodyPr/>
        <a:lstStyle/>
        <a:p>
          <a:endParaRPr lang="it-IT" b="1">
            <a:latin typeface="Arial Narrow"/>
            <a:cs typeface="Arial Narrow"/>
          </a:endParaRPr>
        </a:p>
      </dgm:t>
    </dgm:pt>
    <dgm:pt modelId="{B8436067-74AD-6E47-BB72-F72B6D770B21}" type="sibTrans" cxnId="{C6C38EC6-60CA-5247-A175-C463902844C5}">
      <dgm:prSet/>
      <dgm:spPr/>
      <dgm:t>
        <a:bodyPr/>
        <a:lstStyle/>
        <a:p>
          <a:endParaRPr lang="it-IT" b="1">
            <a:latin typeface="Arial Narrow"/>
            <a:cs typeface="Arial Narrow"/>
          </a:endParaRPr>
        </a:p>
      </dgm:t>
    </dgm:pt>
    <dgm:pt modelId="{3800E0CD-D18A-6B4E-B56D-EC77A674B61F}">
      <dgm:prSet/>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it-IT" b="1" dirty="0" smtClean="0">
              <a:latin typeface="Arial Narrow"/>
              <a:cs typeface="Arial Narrow"/>
            </a:rPr>
            <a:t> I </a:t>
          </a:r>
          <a:r>
            <a:rPr lang="it-IT" b="1" dirty="0" err="1" smtClean="0">
              <a:latin typeface="Arial Narrow"/>
              <a:cs typeface="Arial Narrow"/>
            </a:rPr>
            <a:t>Markers</a:t>
          </a:r>
          <a:r>
            <a:rPr lang="it-IT" b="1" dirty="0" smtClean="0">
              <a:latin typeface="Arial Narrow"/>
              <a:cs typeface="Arial Narrow"/>
            </a:rPr>
            <a:t> Tumorali, se usati correttamente, possono fornire importanti informazioni per valutare efficacia della terapia e il riconoscimento precoce delle recidive</a:t>
          </a:r>
          <a:r>
            <a:rPr lang="it-IT" dirty="0" smtClean="0">
              <a:latin typeface="Arial Narrow"/>
              <a:cs typeface="Arial Narrow"/>
            </a:rPr>
            <a:t> </a:t>
          </a:r>
        </a:p>
      </dgm:t>
    </dgm:pt>
    <dgm:pt modelId="{3C83A840-A429-9140-B6C5-2BD15E5E8C13}" type="parTrans" cxnId="{B7815F8B-CE6B-C44D-8726-F52F027A438E}">
      <dgm:prSet/>
      <dgm:spPr/>
      <dgm:t>
        <a:bodyPr/>
        <a:lstStyle/>
        <a:p>
          <a:endParaRPr lang="it-IT" b="1">
            <a:latin typeface="Arial Narrow"/>
            <a:cs typeface="Arial Narrow"/>
          </a:endParaRPr>
        </a:p>
      </dgm:t>
    </dgm:pt>
    <dgm:pt modelId="{FC492137-1D8A-4246-AB17-ADD4450B27EF}" type="sibTrans" cxnId="{B7815F8B-CE6B-C44D-8726-F52F027A438E}">
      <dgm:prSet/>
      <dgm:spPr/>
      <dgm:t>
        <a:bodyPr/>
        <a:lstStyle/>
        <a:p>
          <a:endParaRPr lang="it-IT" b="1">
            <a:latin typeface="Arial Narrow"/>
            <a:cs typeface="Arial Narrow"/>
          </a:endParaRPr>
        </a:p>
      </dgm:t>
    </dgm:pt>
    <dgm:pt modelId="{F9413570-DB32-1B45-9A22-CA8B29443D25}">
      <dgm:prSet phldrT="[Testo]" custT="1"/>
      <dgm:spPr>
        <a:solidFill>
          <a:srgbClr val="00CCFF"/>
        </a:solidFill>
      </dgm:spPr>
      <dgm:t>
        <a:bodyPr/>
        <a:lstStyle/>
        <a:p>
          <a:r>
            <a:rPr lang="it-IT" sz="4000" b="1" dirty="0" smtClean="0">
              <a:latin typeface="Arial Narrow"/>
              <a:cs typeface="Arial Narrow"/>
            </a:rPr>
            <a:t>3</a:t>
          </a:r>
          <a:endParaRPr lang="it-IT" sz="4000" b="1" dirty="0">
            <a:latin typeface="Arial Narrow"/>
            <a:cs typeface="Arial Narrow"/>
          </a:endParaRPr>
        </a:p>
      </dgm:t>
    </dgm:pt>
    <dgm:pt modelId="{50B562BA-952C-0147-A589-C9E4F5D4CB60}" type="parTrans" cxnId="{82FD1096-7268-9F43-B909-1A76BC13D657}">
      <dgm:prSet/>
      <dgm:spPr/>
      <dgm:t>
        <a:bodyPr/>
        <a:lstStyle/>
        <a:p>
          <a:endParaRPr lang="it-IT"/>
        </a:p>
      </dgm:t>
    </dgm:pt>
    <dgm:pt modelId="{963AB2A7-CA36-5E48-9D33-16ABADF7E708}" type="sibTrans" cxnId="{82FD1096-7268-9F43-B909-1A76BC13D657}">
      <dgm:prSet/>
      <dgm:spPr/>
      <dgm:t>
        <a:bodyPr/>
        <a:lstStyle/>
        <a:p>
          <a:endParaRPr lang="it-IT"/>
        </a:p>
      </dgm:t>
    </dgm:pt>
    <dgm:pt modelId="{BE5476EB-597E-8D4A-BFDD-06574EBEAD81}">
      <dgm:prSet/>
      <dgm:spPr/>
      <dgm:t>
        <a:bodyPr/>
        <a:lstStyle/>
        <a:p>
          <a:r>
            <a:rPr lang="it-IT" b="1" dirty="0" smtClean="0">
              <a:latin typeface="Arial Narrow"/>
              <a:cs typeface="Arial Narrow"/>
            </a:rPr>
            <a:t>I </a:t>
          </a:r>
          <a:r>
            <a:rPr lang="it-IT" b="1" dirty="0" err="1" smtClean="0">
              <a:latin typeface="Arial Narrow"/>
              <a:cs typeface="Arial Narrow"/>
            </a:rPr>
            <a:t>Markers</a:t>
          </a:r>
          <a:r>
            <a:rPr lang="it-IT" b="1" dirty="0" smtClean="0">
              <a:latin typeface="Arial Narrow"/>
              <a:cs typeface="Arial Narrow"/>
            </a:rPr>
            <a:t> Tumorali, per le loro caratteristiche intrinseche di scarsa sensibilità e specificità, NON devono essere utilizzati per una diagnosi di screening delle patologie neoplastiche</a:t>
          </a:r>
          <a:endParaRPr lang="it-IT" b="1" dirty="0">
            <a:latin typeface="Arial Narrow"/>
            <a:cs typeface="Arial Narrow"/>
          </a:endParaRPr>
        </a:p>
      </dgm:t>
    </dgm:pt>
    <dgm:pt modelId="{DBD8F366-6792-9445-9ED4-A485B992A58F}" type="parTrans" cxnId="{345E1405-61FA-E447-9CF8-986999EF4DC5}">
      <dgm:prSet/>
      <dgm:spPr/>
      <dgm:t>
        <a:bodyPr/>
        <a:lstStyle/>
        <a:p>
          <a:endParaRPr lang="it-IT"/>
        </a:p>
      </dgm:t>
    </dgm:pt>
    <dgm:pt modelId="{5E6AB347-5C4C-2E4B-9768-6B672A5ACBD1}" type="sibTrans" cxnId="{345E1405-61FA-E447-9CF8-986999EF4DC5}">
      <dgm:prSet/>
      <dgm:spPr/>
      <dgm:t>
        <a:bodyPr/>
        <a:lstStyle/>
        <a:p>
          <a:endParaRPr lang="it-IT"/>
        </a:p>
      </dgm:t>
    </dgm:pt>
    <dgm:pt modelId="{27F7E3F7-462E-0044-A4BD-648C303B9D5B}">
      <dgm:prSet phldrT="[Testo]" custT="1"/>
      <dgm:spPr>
        <a:solidFill>
          <a:srgbClr val="00CCFF"/>
        </a:solidFill>
      </dgm:spPr>
      <dgm:t>
        <a:bodyPr/>
        <a:lstStyle/>
        <a:p>
          <a:r>
            <a:rPr lang="it-IT" sz="4000" b="1" dirty="0" smtClean="0">
              <a:latin typeface="Arial Narrow"/>
              <a:cs typeface="Arial Narrow"/>
            </a:rPr>
            <a:t>2</a:t>
          </a:r>
          <a:endParaRPr lang="it-IT" sz="4000" b="1" dirty="0">
            <a:latin typeface="Arial Narrow"/>
            <a:cs typeface="Arial Narrow"/>
          </a:endParaRPr>
        </a:p>
      </dgm:t>
    </dgm:pt>
    <dgm:pt modelId="{33663945-062B-FD4F-A296-59471C3F4197}" type="parTrans" cxnId="{C02D7309-D7DE-6142-AC70-FD7D07615B28}">
      <dgm:prSet/>
      <dgm:spPr/>
      <dgm:t>
        <a:bodyPr/>
        <a:lstStyle/>
        <a:p>
          <a:endParaRPr lang="it-IT"/>
        </a:p>
      </dgm:t>
    </dgm:pt>
    <dgm:pt modelId="{035BC956-37AB-4F43-95BE-61E102834F2C}" type="sibTrans" cxnId="{C02D7309-D7DE-6142-AC70-FD7D07615B28}">
      <dgm:prSet/>
      <dgm:spPr/>
      <dgm:t>
        <a:bodyPr/>
        <a:lstStyle/>
        <a:p>
          <a:endParaRPr lang="it-IT"/>
        </a:p>
      </dgm:t>
    </dgm:pt>
    <dgm:pt modelId="{8CC556F1-3902-064D-9B1D-7826AE877ED2}" type="pres">
      <dgm:prSet presAssocID="{FE7C479A-06AC-4B44-BD18-E837F19107A3}" presName="linearFlow" presStyleCnt="0">
        <dgm:presLayoutVars>
          <dgm:dir/>
          <dgm:animLvl val="lvl"/>
          <dgm:resizeHandles val="exact"/>
        </dgm:presLayoutVars>
      </dgm:prSet>
      <dgm:spPr/>
      <dgm:t>
        <a:bodyPr/>
        <a:lstStyle/>
        <a:p>
          <a:endParaRPr lang="it-IT"/>
        </a:p>
      </dgm:t>
    </dgm:pt>
    <dgm:pt modelId="{E3E038D3-8E18-EA42-AF72-11DD7CD67EA8}" type="pres">
      <dgm:prSet presAssocID="{CC0C5F87-9E09-F44A-9FE4-783D1ECA91D7}" presName="composite" presStyleCnt="0"/>
      <dgm:spPr/>
    </dgm:pt>
    <dgm:pt modelId="{A33AEACA-D2B7-DD4F-BC66-D0A9C74BB356}" type="pres">
      <dgm:prSet presAssocID="{CC0C5F87-9E09-F44A-9FE4-783D1ECA91D7}" presName="parentText" presStyleLbl="alignNode1" presStyleIdx="0" presStyleCnt="4">
        <dgm:presLayoutVars>
          <dgm:chMax val="1"/>
          <dgm:bulletEnabled val="1"/>
        </dgm:presLayoutVars>
      </dgm:prSet>
      <dgm:spPr/>
      <dgm:t>
        <a:bodyPr/>
        <a:lstStyle/>
        <a:p>
          <a:endParaRPr lang="it-IT"/>
        </a:p>
      </dgm:t>
    </dgm:pt>
    <dgm:pt modelId="{350713BD-B27B-E948-80D9-169A97BCC1EF}" type="pres">
      <dgm:prSet presAssocID="{CC0C5F87-9E09-F44A-9FE4-783D1ECA91D7}" presName="descendantText" presStyleLbl="alignAcc1" presStyleIdx="0" presStyleCnt="4">
        <dgm:presLayoutVars>
          <dgm:bulletEnabled val="1"/>
        </dgm:presLayoutVars>
      </dgm:prSet>
      <dgm:spPr/>
      <dgm:t>
        <a:bodyPr/>
        <a:lstStyle/>
        <a:p>
          <a:endParaRPr lang="it-IT"/>
        </a:p>
      </dgm:t>
    </dgm:pt>
    <dgm:pt modelId="{915AC809-38F8-0E4E-BD3E-2767400BDDE8}" type="pres">
      <dgm:prSet presAssocID="{6217A77C-1E88-E445-9061-2D3F90FB172F}" presName="sp" presStyleCnt="0"/>
      <dgm:spPr/>
    </dgm:pt>
    <dgm:pt modelId="{5FCBC6E7-0F9B-E942-89F6-B71CFB4DD3F4}" type="pres">
      <dgm:prSet presAssocID="{27F7E3F7-462E-0044-A4BD-648C303B9D5B}" presName="composite" presStyleCnt="0"/>
      <dgm:spPr/>
    </dgm:pt>
    <dgm:pt modelId="{4A056282-9EDA-7D4F-8BC0-5F390C40F4A2}" type="pres">
      <dgm:prSet presAssocID="{27F7E3F7-462E-0044-A4BD-648C303B9D5B}" presName="parentText" presStyleLbl="alignNode1" presStyleIdx="1" presStyleCnt="4">
        <dgm:presLayoutVars>
          <dgm:chMax val="1"/>
          <dgm:bulletEnabled val="1"/>
        </dgm:presLayoutVars>
      </dgm:prSet>
      <dgm:spPr/>
      <dgm:t>
        <a:bodyPr/>
        <a:lstStyle/>
        <a:p>
          <a:endParaRPr lang="it-IT"/>
        </a:p>
      </dgm:t>
    </dgm:pt>
    <dgm:pt modelId="{9552CF6B-B9C0-D54B-A2E7-ADC48274B183}" type="pres">
      <dgm:prSet presAssocID="{27F7E3F7-462E-0044-A4BD-648C303B9D5B}" presName="descendantText" presStyleLbl="alignAcc1" presStyleIdx="1" presStyleCnt="4">
        <dgm:presLayoutVars>
          <dgm:bulletEnabled val="1"/>
        </dgm:presLayoutVars>
      </dgm:prSet>
      <dgm:spPr/>
      <dgm:t>
        <a:bodyPr/>
        <a:lstStyle/>
        <a:p>
          <a:endParaRPr lang="it-IT"/>
        </a:p>
      </dgm:t>
    </dgm:pt>
    <dgm:pt modelId="{1EEBA3A7-A87A-2443-BA33-37C0448DE35D}" type="pres">
      <dgm:prSet presAssocID="{035BC956-37AB-4F43-95BE-61E102834F2C}" presName="sp" presStyleCnt="0"/>
      <dgm:spPr/>
    </dgm:pt>
    <dgm:pt modelId="{4184DB60-AE6F-9F47-A948-5C43243063FB}" type="pres">
      <dgm:prSet presAssocID="{F9413570-DB32-1B45-9A22-CA8B29443D25}" presName="composite" presStyleCnt="0"/>
      <dgm:spPr/>
    </dgm:pt>
    <dgm:pt modelId="{30AC3C0B-516D-1643-BEBD-02D6DFD991AA}" type="pres">
      <dgm:prSet presAssocID="{F9413570-DB32-1B45-9A22-CA8B29443D25}" presName="parentText" presStyleLbl="alignNode1" presStyleIdx="2" presStyleCnt="4">
        <dgm:presLayoutVars>
          <dgm:chMax val="1"/>
          <dgm:bulletEnabled val="1"/>
        </dgm:presLayoutVars>
      </dgm:prSet>
      <dgm:spPr/>
      <dgm:t>
        <a:bodyPr/>
        <a:lstStyle/>
        <a:p>
          <a:endParaRPr lang="it-IT"/>
        </a:p>
      </dgm:t>
    </dgm:pt>
    <dgm:pt modelId="{C751E40F-0957-E848-9DF7-9FE1A6971CD6}" type="pres">
      <dgm:prSet presAssocID="{F9413570-DB32-1B45-9A22-CA8B29443D25}" presName="descendantText" presStyleLbl="alignAcc1" presStyleIdx="2" presStyleCnt="4">
        <dgm:presLayoutVars>
          <dgm:bulletEnabled val="1"/>
        </dgm:presLayoutVars>
      </dgm:prSet>
      <dgm:spPr/>
      <dgm:t>
        <a:bodyPr/>
        <a:lstStyle/>
        <a:p>
          <a:endParaRPr lang="it-IT"/>
        </a:p>
      </dgm:t>
    </dgm:pt>
    <dgm:pt modelId="{CDEF8557-FD80-944B-AE4F-34681BA6B66E}" type="pres">
      <dgm:prSet presAssocID="{963AB2A7-CA36-5E48-9D33-16ABADF7E708}" presName="sp" presStyleCnt="0"/>
      <dgm:spPr/>
    </dgm:pt>
    <dgm:pt modelId="{1979A3C7-6B83-AE48-AD16-A7BE9B28A234}" type="pres">
      <dgm:prSet presAssocID="{E1BFDECB-B5AA-5B42-B0D9-5495E9F87448}" presName="composite" presStyleCnt="0"/>
      <dgm:spPr/>
    </dgm:pt>
    <dgm:pt modelId="{F5DAF114-CBF2-6C42-A815-A4131FDC3DFB}" type="pres">
      <dgm:prSet presAssocID="{E1BFDECB-B5AA-5B42-B0D9-5495E9F87448}" presName="parentText" presStyleLbl="alignNode1" presStyleIdx="3" presStyleCnt="4">
        <dgm:presLayoutVars>
          <dgm:chMax val="1"/>
          <dgm:bulletEnabled val="1"/>
        </dgm:presLayoutVars>
      </dgm:prSet>
      <dgm:spPr/>
      <dgm:t>
        <a:bodyPr/>
        <a:lstStyle/>
        <a:p>
          <a:endParaRPr lang="it-IT"/>
        </a:p>
      </dgm:t>
    </dgm:pt>
    <dgm:pt modelId="{927D0E4D-3F6D-644B-A84D-6BDF82C790D4}" type="pres">
      <dgm:prSet presAssocID="{E1BFDECB-B5AA-5B42-B0D9-5495E9F87448}" presName="descendantText" presStyleLbl="alignAcc1" presStyleIdx="3" presStyleCnt="4">
        <dgm:presLayoutVars>
          <dgm:bulletEnabled val="1"/>
        </dgm:presLayoutVars>
      </dgm:prSet>
      <dgm:spPr/>
      <dgm:t>
        <a:bodyPr/>
        <a:lstStyle/>
        <a:p>
          <a:endParaRPr lang="it-IT"/>
        </a:p>
      </dgm:t>
    </dgm:pt>
  </dgm:ptLst>
  <dgm:cxnLst>
    <dgm:cxn modelId="{D0416D1D-66BB-574B-9376-1CD968B95357}" srcId="{FE7C479A-06AC-4B44-BD18-E837F19107A3}" destId="{CC0C5F87-9E09-F44A-9FE4-783D1ECA91D7}" srcOrd="0" destOrd="0" parTransId="{5AE4371E-F69B-564C-BAFF-71315C623A70}" sibTransId="{6217A77C-1E88-E445-9061-2D3F90FB172F}"/>
    <dgm:cxn modelId="{36766848-3FEA-4B78-A35F-8903D414C76A}" type="presOf" srcId="{54635D34-9A8F-3040-A6D1-AC1310742952}" destId="{927D0E4D-3F6D-644B-A84D-6BDF82C790D4}" srcOrd="0" destOrd="0" presId="urn:microsoft.com/office/officeart/2005/8/layout/chevron2"/>
    <dgm:cxn modelId="{26E6CE7A-2BFB-4258-A2E1-C08CC530529B}" type="presOf" srcId="{E1BFDECB-B5AA-5B42-B0D9-5495E9F87448}" destId="{F5DAF114-CBF2-6C42-A815-A4131FDC3DFB}" srcOrd="0" destOrd="0" presId="urn:microsoft.com/office/officeart/2005/8/layout/chevron2"/>
    <dgm:cxn modelId="{3E6BA6E5-3486-46C5-B3D6-506A257FA488}" type="presOf" srcId="{FE7C479A-06AC-4B44-BD18-E837F19107A3}" destId="{8CC556F1-3902-064D-9B1D-7826AE877ED2}" srcOrd="0" destOrd="0" presId="urn:microsoft.com/office/officeart/2005/8/layout/chevron2"/>
    <dgm:cxn modelId="{4E432F29-0533-4CBA-AD6B-EB421FCBD1F0}" type="presOf" srcId="{F9413570-DB32-1B45-9A22-CA8B29443D25}" destId="{30AC3C0B-516D-1643-BEBD-02D6DFD991AA}" srcOrd="0" destOrd="0" presId="urn:microsoft.com/office/officeart/2005/8/layout/chevron2"/>
    <dgm:cxn modelId="{C6C38EC6-60CA-5247-A175-C463902844C5}" srcId="{E1BFDECB-B5AA-5B42-B0D9-5495E9F87448}" destId="{54635D34-9A8F-3040-A6D1-AC1310742952}" srcOrd="0" destOrd="0" parTransId="{09FDE4ED-3A38-C546-9408-A77230F9596C}" sibTransId="{B8436067-74AD-6E47-BB72-F72B6D770B21}"/>
    <dgm:cxn modelId="{82FD1096-7268-9F43-B909-1A76BC13D657}" srcId="{FE7C479A-06AC-4B44-BD18-E837F19107A3}" destId="{F9413570-DB32-1B45-9A22-CA8B29443D25}" srcOrd="2" destOrd="0" parTransId="{50B562BA-952C-0147-A589-C9E4F5D4CB60}" sibTransId="{963AB2A7-CA36-5E48-9D33-16ABADF7E708}"/>
    <dgm:cxn modelId="{5CBAE033-793C-4A11-863F-CB0F811F820A}" type="presOf" srcId="{922FFC4C-6A2D-9A44-804C-E2E5705726AC}" destId="{350713BD-B27B-E948-80D9-169A97BCC1EF}" srcOrd="0" destOrd="0" presId="urn:microsoft.com/office/officeart/2005/8/layout/chevron2"/>
    <dgm:cxn modelId="{C3E5DE44-5C46-4C75-80D8-7F31ECC67A03}" type="presOf" srcId="{3800E0CD-D18A-6B4E-B56D-EC77A674B61F}" destId="{C751E40F-0957-E848-9DF7-9FE1A6971CD6}" srcOrd="0" destOrd="0" presId="urn:microsoft.com/office/officeart/2005/8/layout/chevron2"/>
    <dgm:cxn modelId="{D67DBBE3-880E-4F99-AA96-2CE89D8A3C8D}" type="presOf" srcId="{BE5476EB-597E-8D4A-BFDD-06574EBEAD81}" destId="{9552CF6B-B9C0-D54B-A2E7-ADC48274B183}" srcOrd="0" destOrd="0" presId="urn:microsoft.com/office/officeart/2005/8/layout/chevron2"/>
    <dgm:cxn modelId="{345E1405-61FA-E447-9CF8-986999EF4DC5}" srcId="{27F7E3F7-462E-0044-A4BD-648C303B9D5B}" destId="{BE5476EB-597E-8D4A-BFDD-06574EBEAD81}" srcOrd="0" destOrd="0" parTransId="{DBD8F366-6792-9445-9ED4-A485B992A58F}" sibTransId="{5E6AB347-5C4C-2E4B-9768-6B672A5ACBD1}"/>
    <dgm:cxn modelId="{B30F4F76-CC32-4FC9-994D-70ABECD1C1A7}" type="presOf" srcId="{CC0C5F87-9E09-F44A-9FE4-783D1ECA91D7}" destId="{A33AEACA-D2B7-DD4F-BC66-D0A9C74BB356}" srcOrd="0" destOrd="0" presId="urn:microsoft.com/office/officeart/2005/8/layout/chevron2"/>
    <dgm:cxn modelId="{B7815F8B-CE6B-C44D-8726-F52F027A438E}" srcId="{F9413570-DB32-1B45-9A22-CA8B29443D25}" destId="{3800E0CD-D18A-6B4E-B56D-EC77A674B61F}" srcOrd="0" destOrd="0" parTransId="{3C83A840-A429-9140-B6C5-2BD15E5E8C13}" sibTransId="{FC492137-1D8A-4246-AB17-ADD4450B27EF}"/>
    <dgm:cxn modelId="{13BAB499-A50D-9C40-AB94-AD730CC81BD5}" srcId="{CC0C5F87-9E09-F44A-9FE4-783D1ECA91D7}" destId="{922FFC4C-6A2D-9A44-804C-E2E5705726AC}" srcOrd="0" destOrd="0" parTransId="{55DC8128-38AE-BC44-AC35-37559B973E1D}" sibTransId="{21D3D581-FD1B-2448-BE08-269F939AE281}"/>
    <dgm:cxn modelId="{E3E29C23-F7FE-B04A-9F92-CDD6D07A19FC}" srcId="{FE7C479A-06AC-4B44-BD18-E837F19107A3}" destId="{E1BFDECB-B5AA-5B42-B0D9-5495E9F87448}" srcOrd="3" destOrd="0" parTransId="{D18C085B-0903-4640-A7E2-CFCC7CEAF310}" sibTransId="{B5FBAB14-709E-6046-8227-C5EBEFE144DF}"/>
    <dgm:cxn modelId="{A0285247-6951-4671-9A69-92882CC6C16A}" type="presOf" srcId="{27F7E3F7-462E-0044-A4BD-648C303B9D5B}" destId="{4A056282-9EDA-7D4F-8BC0-5F390C40F4A2}" srcOrd="0" destOrd="0" presId="urn:microsoft.com/office/officeart/2005/8/layout/chevron2"/>
    <dgm:cxn modelId="{C02D7309-D7DE-6142-AC70-FD7D07615B28}" srcId="{FE7C479A-06AC-4B44-BD18-E837F19107A3}" destId="{27F7E3F7-462E-0044-A4BD-648C303B9D5B}" srcOrd="1" destOrd="0" parTransId="{33663945-062B-FD4F-A296-59471C3F4197}" sibTransId="{035BC956-37AB-4F43-95BE-61E102834F2C}"/>
    <dgm:cxn modelId="{24231809-141B-403D-8987-867D9C766224}" type="presParOf" srcId="{8CC556F1-3902-064D-9B1D-7826AE877ED2}" destId="{E3E038D3-8E18-EA42-AF72-11DD7CD67EA8}" srcOrd="0" destOrd="0" presId="urn:microsoft.com/office/officeart/2005/8/layout/chevron2"/>
    <dgm:cxn modelId="{40891EA8-AF2B-4D5C-A821-F5416BB68367}" type="presParOf" srcId="{E3E038D3-8E18-EA42-AF72-11DD7CD67EA8}" destId="{A33AEACA-D2B7-DD4F-BC66-D0A9C74BB356}" srcOrd="0" destOrd="0" presId="urn:microsoft.com/office/officeart/2005/8/layout/chevron2"/>
    <dgm:cxn modelId="{E8909C89-AFE5-480F-81C3-61CDD9C0D178}" type="presParOf" srcId="{E3E038D3-8E18-EA42-AF72-11DD7CD67EA8}" destId="{350713BD-B27B-E948-80D9-169A97BCC1EF}" srcOrd="1" destOrd="0" presId="urn:microsoft.com/office/officeart/2005/8/layout/chevron2"/>
    <dgm:cxn modelId="{B1B22E36-DCDB-4B7F-A0A5-A792FF11862A}" type="presParOf" srcId="{8CC556F1-3902-064D-9B1D-7826AE877ED2}" destId="{915AC809-38F8-0E4E-BD3E-2767400BDDE8}" srcOrd="1" destOrd="0" presId="urn:microsoft.com/office/officeart/2005/8/layout/chevron2"/>
    <dgm:cxn modelId="{75D1DC93-04AD-4D17-8BDB-5038085A2CC1}" type="presParOf" srcId="{8CC556F1-3902-064D-9B1D-7826AE877ED2}" destId="{5FCBC6E7-0F9B-E942-89F6-B71CFB4DD3F4}" srcOrd="2" destOrd="0" presId="urn:microsoft.com/office/officeart/2005/8/layout/chevron2"/>
    <dgm:cxn modelId="{2747BA93-0C91-421A-A0C1-209C2721054A}" type="presParOf" srcId="{5FCBC6E7-0F9B-E942-89F6-B71CFB4DD3F4}" destId="{4A056282-9EDA-7D4F-8BC0-5F390C40F4A2}" srcOrd="0" destOrd="0" presId="urn:microsoft.com/office/officeart/2005/8/layout/chevron2"/>
    <dgm:cxn modelId="{B130FF1E-F629-4933-9B9F-54B77436C52C}" type="presParOf" srcId="{5FCBC6E7-0F9B-E942-89F6-B71CFB4DD3F4}" destId="{9552CF6B-B9C0-D54B-A2E7-ADC48274B183}" srcOrd="1" destOrd="0" presId="urn:microsoft.com/office/officeart/2005/8/layout/chevron2"/>
    <dgm:cxn modelId="{49C67A81-F7D1-4DF7-9624-09F879624147}" type="presParOf" srcId="{8CC556F1-3902-064D-9B1D-7826AE877ED2}" destId="{1EEBA3A7-A87A-2443-BA33-37C0448DE35D}" srcOrd="3" destOrd="0" presId="urn:microsoft.com/office/officeart/2005/8/layout/chevron2"/>
    <dgm:cxn modelId="{B6222C4E-E61A-4289-B183-EDF9E0A31490}" type="presParOf" srcId="{8CC556F1-3902-064D-9B1D-7826AE877ED2}" destId="{4184DB60-AE6F-9F47-A948-5C43243063FB}" srcOrd="4" destOrd="0" presId="urn:microsoft.com/office/officeart/2005/8/layout/chevron2"/>
    <dgm:cxn modelId="{0B45BB37-EFAE-4381-9576-8BD68C665A76}" type="presParOf" srcId="{4184DB60-AE6F-9F47-A948-5C43243063FB}" destId="{30AC3C0B-516D-1643-BEBD-02D6DFD991AA}" srcOrd="0" destOrd="0" presId="urn:microsoft.com/office/officeart/2005/8/layout/chevron2"/>
    <dgm:cxn modelId="{AA065617-596E-4ABA-8E50-2152F9333E49}" type="presParOf" srcId="{4184DB60-AE6F-9F47-A948-5C43243063FB}" destId="{C751E40F-0957-E848-9DF7-9FE1A6971CD6}" srcOrd="1" destOrd="0" presId="urn:microsoft.com/office/officeart/2005/8/layout/chevron2"/>
    <dgm:cxn modelId="{77E1FC35-7568-4566-B24C-B702E78EEC6E}" type="presParOf" srcId="{8CC556F1-3902-064D-9B1D-7826AE877ED2}" destId="{CDEF8557-FD80-944B-AE4F-34681BA6B66E}" srcOrd="5" destOrd="0" presId="urn:microsoft.com/office/officeart/2005/8/layout/chevron2"/>
    <dgm:cxn modelId="{110E74D9-F00D-40C1-ADFA-473630C93A88}" type="presParOf" srcId="{8CC556F1-3902-064D-9B1D-7826AE877ED2}" destId="{1979A3C7-6B83-AE48-AD16-A7BE9B28A234}" srcOrd="6" destOrd="0" presId="urn:microsoft.com/office/officeart/2005/8/layout/chevron2"/>
    <dgm:cxn modelId="{9801F01C-E66E-407E-85ED-FA7A92BD015F}" type="presParOf" srcId="{1979A3C7-6B83-AE48-AD16-A7BE9B28A234}" destId="{F5DAF114-CBF2-6C42-A815-A4131FDC3DFB}" srcOrd="0" destOrd="0" presId="urn:microsoft.com/office/officeart/2005/8/layout/chevron2"/>
    <dgm:cxn modelId="{89592408-5E46-40E7-9DE0-DB4672A78F7A}" type="presParOf" srcId="{1979A3C7-6B83-AE48-AD16-A7BE9B28A234}" destId="{927D0E4D-3F6D-644B-A84D-6BDF82C790D4}"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B45A5B5-FA63-45E0-8726-0506A7FB544E}">
      <dsp:nvSpPr>
        <dsp:cNvPr id="0" name=""/>
        <dsp:cNvSpPr/>
      </dsp:nvSpPr>
      <dsp:spPr>
        <a:xfrm>
          <a:off x="0" y="0"/>
          <a:ext cx="5181600" cy="12192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b="1" kern="1200" dirty="0" smtClean="0"/>
            <a:t>Mancanza di risposte mediche</a:t>
          </a:r>
          <a:endParaRPr lang="it-IT" sz="3200" b="1" kern="1200" dirty="0"/>
        </a:p>
      </dsp:txBody>
      <dsp:txXfrm>
        <a:off x="0" y="0"/>
        <a:ext cx="3937406" cy="1219200"/>
      </dsp:txXfrm>
    </dsp:sp>
    <dsp:sp modelId="{EEFBE308-2D83-4649-83DA-300873E35067}">
      <dsp:nvSpPr>
        <dsp:cNvPr id="0" name=""/>
        <dsp:cNvSpPr/>
      </dsp:nvSpPr>
      <dsp:spPr>
        <a:xfrm>
          <a:off x="457199" y="1422399"/>
          <a:ext cx="5181600" cy="12192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b="1" kern="1200" dirty="0" smtClean="0"/>
            <a:t>Ricorso ad altre risorse</a:t>
          </a:r>
          <a:endParaRPr lang="it-IT" sz="3200" b="1" kern="1200" dirty="0"/>
        </a:p>
      </dsp:txBody>
      <dsp:txXfrm>
        <a:off x="457199" y="1422399"/>
        <a:ext cx="3931920" cy="1219200"/>
      </dsp:txXfrm>
    </dsp:sp>
    <dsp:sp modelId="{6B5F35B9-E7C7-418F-BE10-EDE347880E9D}">
      <dsp:nvSpPr>
        <dsp:cNvPr id="0" name=""/>
        <dsp:cNvSpPr/>
      </dsp:nvSpPr>
      <dsp:spPr>
        <a:xfrm>
          <a:off x="914399" y="2844799"/>
          <a:ext cx="5181600" cy="1219200"/>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it-IT" sz="3200" b="1" kern="1200" dirty="0" smtClean="0"/>
            <a:t>Autogestione del paziente</a:t>
          </a:r>
          <a:endParaRPr lang="it-IT" sz="3200" b="1" kern="1200" dirty="0"/>
        </a:p>
      </dsp:txBody>
      <dsp:txXfrm>
        <a:off x="914399" y="2844799"/>
        <a:ext cx="3931920" cy="1219200"/>
      </dsp:txXfrm>
    </dsp:sp>
    <dsp:sp modelId="{913E4C8D-C5F1-4575-AAD4-27F936492609}">
      <dsp:nvSpPr>
        <dsp:cNvPr id="0" name=""/>
        <dsp:cNvSpPr/>
      </dsp:nvSpPr>
      <dsp:spPr>
        <a:xfrm>
          <a:off x="4389120" y="924560"/>
          <a:ext cx="792480" cy="7924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4389120" y="924560"/>
        <a:ext cx="792480" cy="792480"/>
      </dsp:txXfrm>
    </dsp:sp>
    <dsp:sp modelId="{64A5D5F3-2DBF-4C45-9C51-E58D040071E5}">
      <dsp:nvSpPr>
        <dsp:cNvPr id="0" name=""/>
        <dsp:cNvSpPr/>
      </dsp:nvSpPr>
      <dsp:spPr>
        <a:xfrm>
          <a:off x="4846320" y="2338832"/>
          <a:ext cx="792480" cy="792480"/>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it-IT" sz="3600" kern="1200"/>
        </a:p>
      </dsp:txBody>
      <dsp:txXfrm>
        <a:off x="4846320" y="2338832"/>
        <a:ext cx="792480" cy="79248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33AEACA-D2B7-DD4F-BC66-D0A9C74BB356}">
      <dsp:nvSpPr>
        <dsp:cNvPr id="0" name=""/>
        <dsp:cNvSpPr/>
      </dsp:nvSpPr>
      <dsp:spPr>
        <a:xfrm rot="5400000">
          <a:off x="-220689" y="226493"/>
          <a:ext cx="1471263" cy="1029884"/>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1</a:t>
          </a:r>
          <a:endParaRPr lang="it-IT" sz="4000" b="1" kern="1200" dirty="0">
            <a:latin typeface="Arial Narrow"/>
            <a:cs typeface="Arial Narrow"/>
          </a:endParaRPr>
        </a:p>
      </dsp:txBody>
      <dsp:txXfrm rot="5400000">
        <a:off x="-220689" y="226493"/>
        <a:ext cx="1471263" cy="1029884"/>
      </dsp:txXfrm>
    </dsp:sp>
    <dsp:sp modelId="{350713BD-B27B-E948-80D9-169A97BCC1EF}">
      <dsp:nvSpPr>
        <dsp:cNvPr id="0" name=""/>
        <dsp:cNvSpPr/>
      </dsp:nvSpPr>
      <dsp:spPr>
        <a:xfrm rot="5400000">
          <a:off x="4608530" y="-3572841"/>
          <a:ext cx="956824" cy="811411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t-IT" sz="1900" b="1" kern="1200" dirty="0" smtClean="0">
              <a:latin typeface="Arial Narrow"/>
              <a:cs typeface="Arial Narrow"/>
            </a:rPr>
            <a:t>L’astenia è una condizione clinica varia, sia nella sua modalità di manifestazione, che nell’etiologia. Tra le possibili cause spesso siamo più sensibili all’ipotesi neoplastica, ma non dobbiamo trascurare altre possibili origini di astenia</a:t>
          </a:r>
          <a:endParaRPr lang="it-IT" sz="1900" b="1" kern="1200" dirty="0">
            <a:latin typeface="Arial Narrow"/>
            <a:cs typeface="Arial Narrow"/>
          </a:endParaRPr>
        </a:p>
      </dsp:txBody>
      <dsp:txXfrm rot="5400000">
        <a:off x="4608530" y="-3572841"/>
        <a:ext cx="956824" cy="8114115"/>
      </dsp:txXfrm>
    </dsp:sp>
    <dsp:sp modelId="{4A056282-9EDA-7D4F-8BC0-5F390C40F4A2}">
      <dsp:nvSpPr>
        <dsp:cNvPr id="0" name=""/>
        <dsp:cNvSpPr/>
      </dsp:nvSpPr>
      <dsp:spPr>
        <a:xfrm rot="5400000">
          <a:off x="-220689" y="1553515"/>
          <a:ext cx="1471263" cy="1029884"/>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2</a:t>
          </a:r>
          <a:endParaRPr lang="it-IT" sz="4000" b="1" kern="1200" dirty="0">
            <a:latin typeface="Arial Narrow"/>
            <a:cs typeface="Arial Narrow"/>
          </a:endParaRPr>
        </a:p>
      </dsp:txBody>
      <dsp:txXfrm rot="5400000">
        <a:off x="-220689" y="1553515"/>
        <a:ext cx="1471263" cy="1029884"/>
      </dsp:txXfrm>
    </dsp:sp>
    <dsp:sp modelId="{9552CF6B-B9C0-D54B-A2E7-ADC48274B183}">
      <dsp:nvSpPr>
        <dsp:cNvPr id="0" name=""/>
        <dsp:cNvSpPr/>
      </dsp:nvSpPr>
      <dsp:spPr>
        <a:xfrm rot="5400000">
          <a:off x="4608781" y="-2246071"/>
          <a:ext cx="956321" cy="811411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t-IT" sz="1900" b="1" kern="1200" dirty="0" smtClean="0">
              <a:latin typeface="Arial Narrow"/>
              <a:cs typeface="Arial Narrow"/>
            </a:rPr>
            <a:t>I </a:t>
          </a:r>
          <a:r>
            <a:rPr lang="it-IT" sz="1900" b="1" kern="1200" dirty="0" err="1" smtClean="0">
              <a:latin typeface="Arial Narrow"/>
              <a:cs typeface="Arial Narrow"/>
            </a:rPr>
            <a:t>Markers</a:t>
          </a:r>
          <a:r>
            <a:rPr lang="it-IT" sz="1900" b="1" kern="1200" dirty="0" smtClean="0">
              <a:latin typeface="Arial Narrow"/>
              <a:cs typeface="Arial Narrow"/>
            </a:rPr>
            <a:t> Tumorali, per le loro caratteristiche intrinseche di scarsa sensibilità e specificità, NON devono essere utilizzati per una diagnosi di screening delle patologie neoplastiche</a:t>
          </a:r>
          <a:endParaRPr lang="it-IT" sz="1900" b="1" kern="1200" dirty="0">
            <a:latin typeface="Arial Narrow"/>
            <a:cs typeface="Arial Narrow"/>
          </a:endParaRPr>
        </a:p>
      </dsp:txBody>
      <dsp:txXfrm rot="5400000">
        <a:off x="4608781" y="-2246071"/>
        <a:ext cx="956321" cy="8114115"/>
      </dsp:txXfrm>
    </dsp:sp>
    <dsp:sp modelId="{30AC3C0B-516D-1643-BEBD-02D6DFD991AA}">
      <dsp:nvSpPr>
        <dsp:cNvPr id="0" name=""/>
        <dsp:cNvSpPr/>
      </dsp:nvSpPr>
      <dsp:spPr>
        <a:xfrm rot="5400000">
          <a:off x="-220689" y="2880537"/>
          <a:ext cx="1471263" cy="1029884"/>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3</a:t>
          </a:r>
          <a:endParaRPr lang="it-IT" sz="4000" b="1" kern="1200" dirty="0">
            <a:latin typeface="Arial Narrow"/>
            <a:cs typeface="Arial Narrow"/>
          </a:endParaRPr>
        </a:p>
      </dsp:txBody>
      <dsp:txXfrm rot="5400000">
        <a:off x="-220689" y="2880537"/>
        <a:ext cx="1471263" cy="1029884"/>
      </dsp:txXfrm>
    </dsp:sp>
    <dsp:sp modelId="{C751E40F-0957-E848-9DF7-9FE1A6971CD6}">
      <dsp:nvSpPr>
        <dsp:cNvPr id="0" name=""/>
        <dsp:cNvSpPr/>
      </dsp:nvSpPr>
      <dsp:spPr>
        <a:xfrm rot="5400000">
          <a:off x="4608781" y="-919048"/>
          <a:ext cx="956321" cy="811411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0" marR="0" lvl="1" indent="0" algn="just" defTabSz="914400" eaLnBrk="1" fontAlgn="auto" latinLnBrk="0" hangingPunct="1">
            <a:lnSpc>
              <a:spcPct val="100000"/>
            </a:lnSpc>
            <a:spcBef>
              <a:spcPct val="0"/>
            </a:spcBef>
            <a:spcAft>
              <a:spcPts val="0"/>
            </a:spcAft>
            <a:buClrTx/>
            <a:buSzTx/>
            <a:buFontTx/>
            <a:buChar char="••"/>
            <a:tabLst/>
            <a:defRPr/>
          </a:pPr>
          <a:r>
            <a:rPr lang="it-IT" sz="1900" b="1" kern="1200" dirty="0" smtClean="0">
              <a:latin typeface="Arial Narrow"/>
              <a:cs typeface="Arial Narrow"/>
            </a:rPr>
            <a:t> I </a:t>
          </a:r>
          <a:r>
            <a:rPr lang="it-IT" sz="1900" b="1" kern="1200" dirty="0" err="1" smtClean="0">
              <a:latin typeface="Arial Narrow"/>
              <a:cs typeface="Arial Narrow"/>
            </a:rPr>
            <a:t>Markers</a:t>
          </a:r>
          <a:r>
            <a:rPr lang="it-IT" sz="1900" b="1" kern="1200" dirty="0" smtClean="0">
              <a:latin typeface="Arial Narrow"/>
              <a:cs typeface="Arial Narrow"/>
            </a:rPr>
            <a:t> Tumorali, se usati correttamente, possono fornire importanti informazioni per valutare efficacia della terapia e il riconoscimento precoce delle recidive</a:t>
          </a:r>
          <a:r>
            <a:rPr lang="it-IT" sz="1900" kern="1200" dirty="0" smtClean="0">
              <a:latin typeface="Arial Narrow"/>
              <a:cs typeface="Arial Narrow"/>
            </a:rPr>
            <a:t> </a:t>
          </a:r>
        </a:p>
      </dsp:txBody>
      <dsp:txXfrm rot="5400000">
        <a:off x="4608781" y="-919048"/>
        <a:ext cx="956321" cy="8114115"/>
      </dsp:txXfrm>
    </dsp:sp>
    <dsp:sp modelId="{F5DAF114-CBF2-6C42-A815-A4131FDC3DFB}">
      <dsp:nvSpPr>
        <dsp:cNvPr id="0" name=""/>
        <dsp:cNvSpPr/>
      </dsp:nvSpPr>
      <dsp:spPr>
        <a:xfrm rot="5400000">
          <a:off x="-220689" y="4207560"/>
          <a:ext cx="1471263" cy="1029884"/>
        </a:xfrm>
        <a:prstGeom prst="chevron">
          <a:avLst/>
        </a:prstGeom>
        <a:solidFill>
          <a:srgbClr val="00CCFF"/>
        </a:solidFill>
        <a:ln w="25400" cap="flat" cmpd="sng" algn="ctr">
          <a:solidFill>
            <a:schemeClr val="dk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it-IT" sz="4000" b="1" kern="1200" dirty="0" smtClean="0">
              <a:latin typeface="Arial Narrow"/>
              <a:cs typeface="Arial Narrow"/>
            </a:rPr>
            <a:t>4</a:t>
          </a:r>
          <a:endParaRPr lang="it-IT" sz="4000" b="1" kern="1200" dirty="0">
            <a:latin typeface="Arial Narrow"/>
            <a:cs typeface="Arial Narrow"/>
          </a:endParaRPr>
        </a:p>
      </dsp:txBody>
      <dsp:txXfrm rot="5400000">
        <a:off x="-220689" y="4207560"/>
        <a:ext cx="1471263" cy="1029884"/>
      </dsp:txXfrm>
    </dsp:sp>
    <dsp:sp modelId="{927D0E4D-3F6D-644B-A84D-6BDF82C790D4}">
      <dsp:nvSpPr>
        <dsp:cNvPr id="0" name=""/>
        <dsp:cNvSpPr/>
      </dsp:nvSpPr>
      <dsp:spPr>
        <a:xfrm rot="5400000">
          <a:off x="4608781" y="407973"/>
          <a:ext cx="956321" cy="8114115"/>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it-IT" sz="1900" b="1" kern="1200" dirty="0" smtClean="0">
              <a:latin typeface="Arial Narrow"/>
              <a:cs typeface="Arial Narrow"/>
            </a:rPr>
            <a:t>Non è più identificabile una sottopopolazione a rischio per HIV, ma in caso di sospetto clinico, vanno indagati eventuali comportamenti a rischio in tutta la popolazione</a:t>
          </a:r>
          <a:endParaRPr lang="it-IT" sz="1900" b="1" kern="1200" dirty="0">
            <a:latin typeface="Arial Narrow"/>
            <a:cs typeface="Arial Narrow"/>
          </a:endParaRPr>
        </a:p>
      </dsp:txBody>
      <dsp:txXfrm rot="5400000">
        <a:off x="4608781" y="407973"/>
        <a:ext cx="956321" cy="811411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F3FCF-0F1E-491F-BA1A-1D321BC387D9}" type="datetimeFigureOut">
              <a:rPr lang="it-IT" smtClean="0"/>
              <a:pPr/>
              <a:t>30/10/2014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92D57-FFE8-4626-9A9F-A985DF0D3FFE}"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egnaposto immagine diapositiva 1"/>
          <p:cNvSpPr>
            <a:spLocks noGrp="1" noRot="1" noChangeAspect="1"/>
          </p:cNvSpPr>
          <p:nvPr>
            <p:ph type="sldImg"/>
          </p:nvPr>
        </p:nvSpPr>
        <p:spPr bwMode="auto">
          <a:solidFill>
            <a:srgbClr val="CFE7F5"/>
          </a:solidFill>
          <a:ln w="25400">
            <a:solidFill>
              <a:srgbClr val="808080"/>
            </a:solidFill>
            <a:miter lim="800000"/>
            <a:headEnd/>
            <a:tailEnd/>
          </a:ln>
        </p:spPr>
      </p:sp>
      <p:sp>
        <p:nvSpPr>
          <p:cNvPr id="117762" name="Segnaposto note 2"/>
          <p:cNvSpPr>
            <a:spLocks noGrp="1"/>
          </p:cNvSpPr>
          <p:nvPr>
            <p:ph type="body" sz="quarter" idx="1"/>
          </p:nvPr>
        </p:nvSpPr>
        <p:spPr bwMode="auto">
          <a:xfrm>
            <a:off x="685800" y="4343400"/>
            <a:ext cx="5486400" cy="4037013"/>
          </a:xfrm>
          <a:noFill/>
        </p:spPr>
        <p:txBody>
          <a:bodyPr wrap="square" numCol="1" anchor="t" anchorCtr="0" compatLnSpc="1">
            <a:prstTxWarp prst="textNoShape">
              <a:avLst/>
            </a:prstTxWarp>
          </a:bodyPr>
          <a:lstStyle/>
          <a:p>
            <a:pPr>
              <a:spcBef>
                <a:spcPct val="0"/>
              </a:spcBef>
            </a:pPr>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0" y="4343322"/>
            <a:ext cx="5486309" cy="4037593"/>
          </a:xfrm>
        </p:spPr>
        <p:txBody>
          <a:bodyPr/>
          <a:lstStyle/>
          <a:p>
            <a:endParaRPr 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884733" y="8685413"/>
            <a:ext cx="2971598" cy="4568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78907" tIns="39449" rIns="78907" bIns="39449" anchor="b" anchorCtr="0" compatLnSpc="0"/>
          <a:lstStyle/>
          <a:p>
            <a:pPr algn="r">
              <a:defRPr sz="1800" b="0" i="0" u="none" strike="noStrike" kern="0" cap="none" spc="0" baseline="0">
                <a:solidFill>
                  <a:srgbClr val="000000"/>
                </a:solidFill>
                <a:uFillTx/>
              </a:defRPr>
            </a:pPr>
            <a:fld id="{AC081F0B-06B8-4CF5-8DD9-EB3E69342A7A}" type="slidenum">
              <a:rPr lang="it-IT" sz="1100" smtClean="0">
                <a:solidFill>
                  <a:srgbClr val="000000"/>
                </a:solidFill>
                <a:cs typeface="Arial" pitchFamily="2"/>
              </a:rPr>
              <a:pPr algn="r">
                <a:defRPr sz="1800" b="0" i="0" u="none" strike="noStrike" kern="0" cap="none" spc="0" baseline="0">
                  <a:solidFill>
                    <a:srgbClr val="000000"/>
                  </a:solidFill>
                  <a:uFillTx/>
                </a:defRPr>
              </a:pPr>
              <a:t>53</a:t>
            </a:fld>
            <a:endParaRPr lang="it-IT" sz="1100" dirty="0" smtClean="0">
              <a:solidFill>
                <a:srgbClr val="000000"/>
              </a:solidFill>
              <a:cs typeface="Arial" pitchFamily="2"/>
            </a:endParaRPr>
          </a:p>
        </p:txBody>
      </p:sp>
      <p:sp>
        <p:nvSpPr>
          <p:cNvPr id="3" name="Rectangle 7"/>
          <p:cNvSpPr/>
          <p:nvPr/>
        </p:nvSpPr>
        <p:spPr>
          <a:xfrm>
            <a:off x="3884733" y="8685413"/>
            <a:ext cx="2971598" cy="4568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0165" tIns="40083" rIns="80165" bIns="40083" anchor="b" anchorCtr="0" compatLnSpc="0"/>
          <a:lstStyle/>
          <a:p>
            <a:pPr algn="r" hangingPunct="0">
              <a:defRPr sz="1800" b="0" i="0" u="none" strike="noStrike" kern="0" cap="none" spc="0" baseline="0">
                <a:solidFill>
                  <a:srgbClr val="000000"/>
                </a:solidFill>
                <a:uFillTx/>
              </a:defRPr>
            </a:pPr>
            <a:fld id="{6C8226D3-1536-41F3-AFE1-6C116E865050}" type="slidenum">
              <a:rPr lang="it-IT" sz="1100" smtClean="0">
                <a:solidFill>
                  <a:srgbClr val="000000"/>
                </a:solidFill>
                <a:latin typeface="Arial" pitchFamily="34"/>
                <a:cs typeface="Arial" pitchFamily="34"/>
              </a:rPr>
              <a:pPr algn="r" hangingPunct="0">
                <a:defRPr sz="1800" b="0" i="0" u="none" strike="noStrike" kern="0" cap="none" spc="0" baseline="0">
                  <a:solidFill>
                    <a:srgbClr val="000000"/>
                  </a:solidFill>
                  <a:uFillTx/>
                </a:defRPr>
              </a:pPr>
              <a:t>53</a:t>
            </a:fld>
            <a:endParaRPr lang="it-IT" sz="1100" dirty="0" smtClean="0">
              <a:solidFill>
                <a:srgbClr val="000000"/>
              </a:solidFill>
              <a:latin typeface="Arial" pitchFamily="34"/>
              <a:cs typeface="Arial" pitchFamily="34"/>
            </a:endParaRPr>
          </a:p>
        </p:txBody>
      </p:sp>
      <p:sp>
        <p:nvSpPr>
          <p:cNvPr id="4" name="Rectangle 2"/>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5" name="Rectangle 3"/>
          <p:cNvSpPr txBox="1">
            <a:spLocks noGrp="1"/>
          </p:cNvSpPr>
          <p:nvPr>
            <p:ph type="body" sz="quarter" idx="1"/>
          </p:nvPr>
        </p:nvSpPr>
        <p:spPr>
          <a:xfrm>
            <a:off x="1061072" y="4350402"/>
            <a:ext cx="4741038" cy="3512648"/>
          </a:xfrm>
        </p:spPr>
        <p:txBody>
          <a:bodyPr lIns="80165" tIns="40083" rIns="80165" bIns="40083"/>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0" y="4343322"/>
            <a:ext cx="5486309" cy="4037593"/>
          </a:xfrm>
        </p:spPr>
        <p:txBody>
          <a:bodyPr/>
          <a:lstStyle/>
          <a:p>
            <a:endParaRPr 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a:xfrm>
            <a:off x="1290638" y="795338"/>
            <a:ext cx="4276725" cy="3208337"/>
          </a:xfrm>
          <a:solidFill>
            <a:srgbClr val="4F81BD"/>
          </a:solidFill>
          <a:ln w="25402">
            <a:solidFill>
              <a:srgbClr val="385D8A"/>
            </a:solidFill>
            <a:prstDash val="solid"/>
          </a:ln>
        </p:spPr>
      </p:sp>
      <p:sp>
        <p:nvSpPr>
          <p:cNvPr id="3" name="Rectangle 3"/>
          <p:cNvSpPr txBox="1">
            <a:spLocks noGrp="1"/>
          </p:cNvSpPr>
          <p:nvPr>
            <p:ph type="body" sz="quarter" idx="1"/>
          </p:nvPr>
        </p:nvSpPr>
        <p:spPr>
          <a:xfrm>
            <a:off x="914437" y="4346711"/>
            <a:ext cx="5029091" cy="3849475"/>
          </a:xfrm>
        </p:spPr>
        <p:txBody>
          <a:bodyPr lIns="78907" tIns="39449" rIns="78907" bIns="39449"/>
          <a:lstStyle/>
          <a:p>
            <a:pPr lvl="0" hangingPunct="1"/>
            <a:r>
              <a:rPr lang="it-IT" sz="1800" dirty="0"/>
              <a:t>Attualmente la diagnosi di infezione viene effettuata mediante la ricerca di </a:t>
            </a:r>
            <a:r>
              <a:rPr lang="it-IT" sz="1800" dirty="0" err="1"/>
              <a:t>ab</a:t>
            </a:r>
            <a:r>
              <a:rPr lang="it-IT" sz="1800" dirty="0"/>
              <a:t> specifici diretti contro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0" y="4343322"/>
            <a:ext cx="5486309" cy="4037593"/>
          </a:xfrm>
        </p:spPr>
        <p:txBody>
          <a:bodyPr/>
          <a:lstStyle/>
          <a:p>
            <a:endParaRPr 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319213" y="877888"/>
            <a:ext cx="4219575" cy="3165475"/>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3512648"/>
          </a:xfrm>
        </p:spPr>
        <p:txBody>
          <a:bodyPr/>
          <a:lstStyle/>
          <a:p>
            <a:endParaRPr 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rgbClr val="CFE7F5"/>
          </a:solidFill>
          <a:ln w="25400">
            <a:solidFill>
              <a:srgbClr val="808080"/>
            </a:solidFill>
            <a:prstDash val="solid"/>
          </a:ln>
        </p:spPr>
      </p:sp>
      <p:sp>
        <p:nvSpPr>
          <p:cNvPr id="3" name="Segnaposto note 2"/>
          <p:cNvSpPr txBox="1">
            <a:spLocks noGrp="1"/>
          </p:cNvSpPr>
          <p:nvPr>
            <p:ph type="body" sz="quarter" idx="1"/>
          </p:nvPr>
        </p:nvSpPr>
        <p:spPr>
          <a:xfrm>
            <a:off x="685830" y="4343322"/>
            <a:ext cx="5486309" cy="4037593"/>
          </a:xfrm>
        </p:spPr>
        <p:txBody>
          <a:bodyPr/>
          <a:lstStyle/>
          <a:p>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solidFill>
            <a:srgbClr val="CFE7F5"/>
          </a:solidFill>
          <a:ln w="25400">
            <a:solidFill>
              <a:srgbClr val="808080"/>
            </a:solidFill>
            <a:prstDash val="solid"/>
          </a:ln>
        </p:spPr>
      </p:sp>
      <p:sp>
        <p:nvSpPr>
          <p:cNvPr id="3" name="Segnaposto note 2"/>
          <p:cNvSpPr txBox="1">
            <a:spLocks noGrp="1"/>
          </p:cNvSpPr>
          <p:nvPr>
            <p:ph type="body" sz="quarter" idx="1"/>
          </p:nvPr>
        </p:nvSpPr>
        <p:spPr/>
        <p:txBody>
          <a:bodyPr/>
          <a:lstStyle/>
          <a:p>
            <a:endParaRPr 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944739" y="811895"/>
            <a:ext cx="5669876" cy="400924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755715" y="5078545"/>
            <a:ext cx="6048032" cy="4811609"/>
          </a:xfrm>
        </p:spPr>
        <p:txBody>
          <a:bodyPr/>
          <a:lstStyle/>
          <a:p>
            <a:endParaRPr 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1191005" y="878422"/>
            <a:ext cx="4475990" cy="3164760"/>
          </a:xfrm>
          <a:solidFill>
            <a:srgbClr val="4F81BD"/>
          </a:solidFill>
          <a:ln w="25402">
            <a:solidFill>
              <a:srgbClr val="385D8A"/>
            </a:solidFill>
            <a:prstDash val="solid"/>
          </a:ln>
        </p:spPr>
      </p:sp>
      <p:sp>
        <p:nvSpPr>
          <p:cNvPr id="3" name="Segnaposto note 2"/>
          <p:cNvSpPr txBox="1">
            <a:spLocks noGrp="1"/>
          </p:cNvSpPr>
          <p:nvPr>
            <p:ph type="body" sz="quarter" idx="1"/>
          </p:nvPr>
        </p:nvSpPr>
        <p:spPr>
          <a:xfrm>
            <a:off x="1061072" y="4350402"/>
            <a:ext cx="4741038" cy="276999"/>
          </a:xfrm>
        </p:spPr>
        <p:txBody>
          <a:bodyPr>
            <a:spAutoFit/>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441" y="2129989"/>
            <a:ext cx="7773122" cy="1470395"/>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2316" y="3885530"/>
            <a:ext cx="6400796" cy="175266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Tree>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882" y="4406869"/>
            <a:ext cx="7771678" cy="1362381"/>
          </a:xfrm>
        </p:spPr>
        <p:txBody>
          <a:bodyPr anchor="t"/>
          <a:lstStyle>
            <a:lvl1pPr>
              <a:defRPr sz="3600" cap="all"/>
            </a:lvl1pPr>
          </a:lstStyle>
          <a:p>
            <a:pPr lvl="0"/>
            <a:r>
              <a:rPr lang="it-IT"/>
              <a:t>Fare clic per modificare lo stile del titolo</a:t>
            </a:r>
          </a:p>
        </p:txBody>
      </p:sp>
      <p:sp>
        <p:nvSpPr>
          <p:cNvPr id="3" name="Segnaposto testo 2"/>
          <p:cNvSpPr txBox="1">
            <a:spLocks noGrp="1"/>
          </p:cNvSpPr>
          <p:nvPr>
            <p:ph type="body" idx="1"/>
          </p:nvPr>
        </p:nvSpPr>
        <p:spPr>
          <a:xfrm>
            <a:off x="722882" y="2906230"/>
            <a:ext cx="7771678" cy="1500639"/>
          </a:xfrm>
        </p:spPr>
        <p:txBody>
          <a:bodyPr anchor="b"/>
          <a:lstStyle>
            <a:lvl1pPr marL="0" indent="0">
              <a:buNone/>
              <a:defRPr sz="1800">
                <a:solidFill>
                  <a:srgbClr val="898989"/>
                </a:solidFill>
              </a:defRPr>
            </a:lvl1pPr>
          </a:lstStyle>
          <a:p>
            <a:pPr lvl="0"/>
            <a:r>
              <a:rPr lang="it-IT"/>
              <a:t>Fare clic per modificare stili del testo dello schema</a:t>
            </a:r>
          </a:p>
        </p:txBody>
      </p:sp>
    </p:spTree>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72476"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720317"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0" y="275079"/>
            <a:ext cx="8229604" cy="1142043"/>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919" y="1535196"/>
            <a:ext cx="4039198" cy="639424"/>
          </a:xfrm>
        </p:spPr>
        <p:txBody>
          <a:bodyPr anchor="b"/>
          <a:lstStyle>
            <a:lvl1pPr marL="0" indent="0">
              <a:buNone/>
              <a:defRPr b="1"/>
            </a:lvl1pPr>
          </a:lstStyle>
          <a:p>
            <a:pPr lvl="0"/>
            <a:r>
              <a:rPr lang="it-IT"/>
              <a:t>Fare clic per modificare stili del testo dello schema</a:t>
            </a:r>
          </a:p>
        </p:txBody>
      </p:sp>
      <p:sp>
        <p:nvSpPr>
          <p:cNvPr id="4" name="Segnaposto contenuto 3"/>
          <p:cNvSpPr txBox="1">
            <a:spLocks noGrp="1"/>
          </p:cNvSpPr>
          <p:nvPr>
            <p:ph idx="2"/>
          </p:nvPr>
        </p:nvSpPr>
        <p:spPr>
          <a:xfrm>
            <a:off x="457919" y="2174630"/>
            <a:ext cx="4039198"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435" y="1535196"/>
            <a:ext cx="4042076" cy="639424"/>
          </a:xfrm>
        </p:spPr>
        <p:txBody>
          <a:bodyPr anchor="b"/>
          <a:lstStyle>
            <a:lvl1pPr marL="0" indent="0">
              <a:buNone/>
              <a:defRPr b="1"/>
            </a:lvl1pPr>
          </a:lstStyle>
          <a:p>
            <a:pPr lvl="0"/>
            <a:r>
              <a:rPr lang="it-IT"/>
              <a:t>Fare clic per modificare stili del testo dello schema</a:t>
            </a:r>
          </a:p>
        </p:txBody>
      </p:sp>
      <p:sp>
        <p:nvSpPr>
          <p:cNvPr id="6" name="Segnaposto contenuto 5"/>
          <p:cNvSpPr txBox="1">
            <a:spLocks noGrp="1"/>
          </p:cNvSpPr>
          <p:nvPr>
            <p:ph idx="4"/>
          </p:nvPr>
        </p:nvSpPr>
        <p:spPr>
          <a:xfrm>
            <a:off x="4645435" y="2174630"/>
            <a:ext cx="4042076"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4" y="273629"/>
            <a:ext cx="3008163" cy="1160765"/>
          </a:xfrm>
        </p:spPr>
        <p:txBody>
          <a:bodyPr anchor="b"/>
          <a:lstStyle>
            <a:lvl1pPr>
              <a:defRPr sz="1800"/>
            </a:lvl1pPr>
          </a:lstStyle>
          <a:p>
            <a:pPr lvl="0"/>
            <a:r>
              <a:rPr lang="it-IT"/>
              <a:t>Fare clic per modificare lo stile del titolo</a:t>
            </a:r>
          </a:p>
        </p:txBody>
      </p:sp>
      <p:sp>
        <p:nvSpPr>
          <p:cNvPr id="3" name="Segnaposto contenuto 2"/>
          <p:cNvSpPr txBox="1">
            <a:spLocks noGrp="1"/>
          </p:cNvSpPr>
          <p:nvPr>
            <p:ph idx="1"/>
          </p:nvPr>
        </p:nvSpPr>
        <p:spPr>
          <a:xfrm>
            <a:off x="3575523" y="273627"/>
            <a:ext cx="5111995" cy="5852778"/>
          </a:xfrm>
        </p:spPr>
        <p:txBody>
          <a:bodyPr/>
          <a:lstStyle>
            <a:lvl1pPr>
              <a:defRPr sz="2900"/>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924" y="1434401"/>
            <a:ext cx="3008163" cy="4692013"/>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807" y="4800033"/>
            <a:ext cx="5486396" cy="567421"/>
          </a:xfrm>
        </p:spPr>
        <p:txBody>
          <a:bodyPr anchor="b"/>
          <a:lstStyle>
            <a:lvl1pPr>
              <a:defRPr sz="1800"/>
            </a:lvl1pPr>
          </a:lstStyle>
          <a:p>
            <a:pPr lvl="0"/>
            <a:r>
              <a:rPr lang="it-IT"/>
              <a:t>Fare clic per modificare lo stile del titolo</a:t>
            </a:r>
          </a:p>
        </p:txBody>
      </p:sp>
      <p:sp>
        <p:nvSpPr>
          <p:cNvPr id="3" name="Segnaposto immagine 2"/>
          <p:cNvSpPr txBox="1">
            <a:spLocks noGrp="1"/>
          </p:cNvSpPr>
          <p:nvPr>
            <p:ph type="pic" idx="1"/>
          </p:nvPr>
        </p:nvSpPr>
        <p:spPr>
          <a:xfrm>
            <a:off x="1792807" y="612070"/>
            <a:ext cx="5486396" cy="4115956"/>
          </a:xfrm>
        </p:spPr>
        <p:txBody>
          <a:bodyPr/>
          <a:lstStyle>
            <a:lvl1pPr marL="0" indent="0">
              <a:buNone/>
              <a:defRPr sz="2900"/>
            </a:lvl1pPr>
          </a:lstStyle>
          <a:p>
            <a:pPr lvl="0"/>
            <a:endParaRPr lang="it-IT"/>
          </a:p>
        </p:txBody>
      </p:sp>
      <p:sp>
        <p:nvSpPr>
          <p:cNvPr id="4" name="Segnaposto testo 3"/>
          <p:cNvSpPr txBox="1">
            <a:spLocks noGrp="1"/>
          </p:cNvSpPr>
          <p:nvPr>
            <p:ph type="body" idx="2"/>
          </p:nvPr>
        </p:nvSpPr>
        <p:spPr>
          <a:xfrm>
            <a:off x="1792807" y="5367447"/>
            <a:ext cx="5486396" cy="805048"/>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41276" y="256349"/>
            <a:ext cx="1988640" cy="600399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672476" y="256349"/>
            <a:ext cx="5830556" cy="600399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800" y="2130424"/>
            <a:ext cx="7772400" cy="1470021"/>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1603" y="3886201"/>
            <a:ext cx="6400796" cy="1752599"/>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fld id="{38771AA3-6706-42BE-A73A-5EE472B14CF0}"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323773B0-0FE5-4E4C-AB93-CDE2FEBCABA3}" type="slidenum">
              <a:rPr/>
              <a:pPr/>
              <a:t>‹N›</a:t>
            </a:fld>
            <a:endParaRPr/>
          </a:p>
        </p:txBody>
      </p:sp>
    </p:spTree>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fld id="{19D20A75-0ED8-4A15-A2DA-26757C6614FD}"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C4830197-FCD1-4104-8C4E-86517C9FEDB6}" type="slidenum">
              <a:rPr/>
              <a:pPr/>
              <a:t>‹N›</a:t>
            </a:fld>
            <a:endParaRPr/>
          </a:p>
        </p:txBody>
      </p:sp>
    </p:spTree>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313" y="4406912"/>
            <a:ext cx="7772400" cy="1362075"/>
          </a:xfrm>
        </p:spPr>
        <p:txBody>
          <a:bodyPr anchor="t" anchorCtr="0"/>
          <a:lstStyle>
            <a:lvl1pPr algn="l">
              <a:defRPr sz="4000" b="1" cap="all"/>
            </a:lvl1pPr>
          </a:lstStyle>
          <a:p>
            <a:pPr lvl="0"/>
            <a:r>
              <a:rPr lang="it-IT"/>
              <a:t>Fare clic per modificare lo stile del titolo</a:t>
            </a:r>
          </a:p>
        </p:txBody>
      </p:sp>
      <p:sp>
        <p:nvSpPr>
          <p:cNvPr id="3" name="Segnaposto testo 2"/>
          <p:cNvSpPr txBox="1">
            <a:spLocks noGrp="1"/>
          </p:cNvSpPr>
          <p:nvPr>
            <p:ph type="body" idx="1"/>
          </p:nvPr>
        </p:nvSpPr>
        <p:spPr>
          <a:xfrm>
            <a:off x="722313" y="2906712"/>
            <a:ext cx="7772400" cy="1500183"/>
          </a:xfrm>
        </p:spPr>
        <p:txBody>
          <a:bodyPr anchor="b"/>
          <a:lstStyle>
            <a:lvl1pPr marL="0" indent="0">
              <a:spcBef>
                <a:spcPts val="454"/>
              </a:spcBef>
              <a:buNone/>
              <a:defRPr sz="2000">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7"/>
          </p:nvPr>
        </p:nvSpPr>
        <p:spPr/>
        <p:txBody>
          <a:bodyPr/>
          <a:lstStyle>
            <a:lvl1pPr>
              <a:defRPr/>
            </a:lvl1pPr>
          </a:lstStyle>
          <a:p>
            <a:fld id="{31BF9B21-BB9A-4AE5-AE5B-0845162372F0}"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0C7C7B8C-250E-477A-BACD-9C7F837EFE74}" type="slidenum">
              <a:rPr/>
              <a:pPr/>
              <a:t>‹N›</a:t>
            </a:fld>
            <a:endParaRPr/>
          </a:p>
        </p:txBody>
      </p:sp>
    </p:spTree>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503246" y="1763715"/>
            <a:ext cx="4460877" cy="4989514"/>
          </a:xfrm>
        </p:spPr>
        <p:txBody>
          <a:bodyPr/>
          <a:lstStyle>
            <a:lvl1pPr>
              <a:spcBef>
                <a:spcPts val="635"/>
              </a:spcBef>
              <a:defRPr sz="2800"/>
            </a:lvl1pPr>
            <a:lvl2pPr>
              <a:spcBef>
                <a:spcPts val="544"/>
              </a:spcBef>
              <a:defRPr sz="2400"/>
            </a:lvl2pPr>
            <a:lvl3pPr>
              <a:spcBef>
                <a:spcPts val="454"/>
              </a:spcBef>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5116525" y="1763715"/>
            <a:ext cx="4460877" cy="4989514"/>
          </a:xfrm>
        </p:spPr>
        <p:txBody>
          <a:bodyPr/>
          <a:lstStyle>
            <a:lvl1pPr>
              <a:spcBef>
                <a:spcPts val="635"/>
              </a:spcBef>
              <a:defRPr sz="2800"/>
            </a:lvl1pPr>
            <a:lvl2pPr>
              <a:spcBef>
                <a:spcPts val="544"/>
              </a:spcBef>
              <a:defRPr sz="2400"/>
            </a:lvl2pPr>
            <a:lvl3pPr>
              <a:spcBef>
                <a:spcPts val="454"/>
              </a:spcBef>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a:defRPr/>
            </a:lvl1pPr>
          </a:lstStyle>
          <a:p>
            <a:fld id="{FC18A731-3767-4D37-B620-BB4CEE67D7B4}" type="datetime1">
              <a:rPr/>
              <a:pPr/>
              <a:t>22/10/2014</a:t>
            </a:fld>
            <a:endParaRPr/>
          </a:p>
        </p:txBody>
      </p:sp>
      <p:sp>
        <p:nvSpPr>
          <p:cNvPr id="6" name="Segnaposto piè di pagina 5"/>
          <p:cNvSpPr txBox="1">
            <a:spLocks noGrp="1"/>
          </p:cNvSpPr>
          <p:nvPr>
            <p:ph type="ftr" sz="quarter" idx="9"/>
          </p:nvPr>
        </p:nvSpPr>
        <p:spPr/>
        <p:txBody>
          <a:bodyPr/>
          <a:lstStyle>
            <a:lvl1pPr>
              <a:defRPr/>
            </a:lvl1pPr>
          </a:lstStyle>
          <a:p>
            <a:endParaRPr/>
          </a:p>
        </p:txBody>
      </p:sp>
      <p:sp>
        <p:nvSpPr>
          <p:cNvPr id="7" name="Segnaposto numero diapositiva 6"/>
          <p:cNvSpPr txBox="1">
            <a:spLocks noGrp="1"/>
          </p:cNvSpPr>
          <p:nvPr>
            <p:ph type="sldNum" sz="quarter" idx="8"/>
          </p:nvPr>
        </p:nvSpPr>
        <p:spPr/>
        <p:txBody>
          <a:bodyPr/>
          <a:lstStyle>
            <a:lvl1pPr>
              <a:defRPr/>
            </a:lvl1pPr>
          </a:lstStyle>
          <a:p>
            <a:fld id="{07D21C09-62AA-4C8B-9D51-15A5BDBE9911}" type="slidenum">
              <a:rPr/>
              <a:pPr/>
              <a:t>‹N›</a:t>
            </a:fld>
            <a:endParaRPr/>
          </a:p>
        </p:txBody>
      </p:sp>
    </p:spTree>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203" y="1535114"/>
            <a:ext cx="4040186" cy="639764"/>
          </a:xfrm>
        </p:spPr>
        <p:txBody>
          <a:bodyPr anchor="b"/>
          <a:lstStyle>
            <a:lvl1pPr marL="0" indent="0">
              <a:spcBef>
                <a:spcPts val="544"/>
              </a:spcBef>
              <a:buNone/>
              <a:defRPr sz="2400" b="1"/>
            </a:lvl1pPr>
          </a:lstStyle>
          <a:p>
            <a:pPr lvl="0"/>
            <a:r>
              <a:rPr lang="it-IT"/>
              <a:t>Fare clic per modificare stili del testo dello schema</a:t>
            </a:r>
          </a:p>
        </p:txBody>
      </p:sp>
      <p:sp>
        <p:nvSpPr>
          <p:cNvPr id="4" name="Segnaposto contenuto 3"/>
          <p:cNvSpPr txBox="1">
            <a:spLocks noGrp="1"/>
          </p:cNvSpPr>
          <p:nvPr>
            <p:ph idx="2"/>
          </p:nvPr>
        </p:nvSpPr>
        <p:spPr>
          <a:xfrm>
            <a:off x="457203" y="2174879"/>
            <a:ext cx="4040186" cy="3951286"/>
          </a:xfrm>
        </p:spPr>
        <p:txBody>
          <a:bodyPr/>
          <a:lstStyle>
            <a:lvl1pPr>
              <a:spcBef>
                <a:spcPts val="544"/>
              </a:spcBef>
              <a:defRPr sz="2400"/>
            </a:lvl1pPr>
            <a:lvl2pPr>
              <a:spcBef>
                <a:spcPts val="454"/>
              </a:spcBef>
              <a:defRPr sz="2000"/>
            </a:lvl2pPr>
            <a:lvl3pPr>
              <a:spcBef>
                <a:spcPts val="454"/>
              </a:spcBef>
              <a:defRPr sz="1800"/>
            </a:lvl3pPr>
            <a:lvl4pPr>
              <a:spcBef>
                <a:spcPts val="363"/>
              </a:spcBef>
              <a:defRPr sz="1600"/>
            </a:lvl4pPr>
            <a:lvl5pPr>
              <a:spcBef>
                <a:spcPts val="363"/>
              </a:spcBef>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023" y="1535114"/>
            <a:ext cx="4041777" cy="639764"/>
          </a:xfrm>
        </p:spPr>
        <p:txBody>
          <a:bodyPr anchor="b"/>
          <a:lstStyle>
            <a:lvl1pPr marL="0" indent="0">
              <a:spcBef>
                <a:spcPts val="544"/>
              </a:spcBef>
              <a:buNone/>
              <a:defRPr sz="2400" b="1"/>
            </a:lvl1pPr>
          </a:lstStyle>
          <a:p>
            <a:pPr lvl="0"/>
            <a:r>
              <a:rPr lang="it-IT"/>
              <a:t>Fare clic per modificare stili del testo dello schema</a:t>
            </a:r>
          </a:p>
        </p:txBody>
      </p:sp>
      <p:sp>
        <p:nvSpPr>
          <p:cNvPr id="6" name="Segnaposto contenuto 5"/>
          <p:cNvSpPr txBox="1">
            <a:spLocks noGrp="1"/>
          </p:cNvSpPr>
          <p:nvPr>
            <p:ph idx="4"/>
          </p:nvPr>
        </p:nvSpPr>
        <p:spPr>
          <a:xfrm>
            <a:off x="4645023" y="2174879"/>
            <a:ext cx="4041777" cy="3951286"/>
          </a:xfrm>
        </p:spPr>
        <p:txBody>
          <a:bodyPr/>
          <a:lstStyle>
            <a:lvl1pPr>
              <a:spcBef>
                <a:spcPts val="544"/>
              </a:spcBef>
              <a:defRPr sz="2400"/>
            </a:lvl1pPr>
            <a:lvl2pPr>
              <a:spcBef>
                <a:spcPts val="454"/>
              </a:spcBef>
              <a:defRPr sz="2000"/>
            </a:lvl2pPr>
            <a:lvl3pPr>
              <a:spcBef>
                <a:spcPts val="454"/>
              </a:spcBef>
              <a:defRPr sz="1800"/>
            </a:lvl3pPr>
            <a:lvl4pPr>
              <a:spcBef>
                <a:spcPts val="363"/>
              </a:spcBef>
              <a:defRPr sz="1600"/>
            </a:lvl4pPr>
            <a:lvl5pPr>
              <a:spcBef>
                <a:spcPts val="363"/>
              </a:spcBef>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a:defRPr/>
            </a:lvl1pPr>
          </a:lstStyle>
          <a:p>
            <a:fld id="{5B19463E-EDCE-4E97-8A00-F5A12D38B5C6}" type="datetime1">
              <a:rPr/>
              <a:pPr/>
              <a:t>22/10/2014</a:t>
            </a:fld>
            <a:endParaRPr/>
          </a:p>
        </p:txBody>
      </p:sp>
      <p:sp>
        <p:nvSpPr>
          <p:cNvPr id="8" name="Segnaposto piè di pagina 7"/>
          <p:cNvSpPr txBox="1">
            <a:spLocks noGrp="1"/>
          </p:cNvSpPr>
          <p:nvPr>
            <p:ph type="ftr" sz="quarter" idx="9"/>
          </p:nvPr>
        </p:nvSpPr>
        <p:spPr/>
        <p:txBody>
          <a:bodyPr/>
          <a:lstStyle>
            <a:lvl1pPr>
              <a:defRPr/>
            </a:lvl1pPr>
          </a:lstStyle>
          <a:p>
            <a:endParaRPr/>
          </a:p>
        </p:txBody>
      </p:sp>
      <p:sp>
        <p:nvSpPr>
          <p:cNvPr id="9" name="Segnaposto numero diapositiva 8"/>
          <p:cNvSpPr txBox="1">
            <a:spLocks noGrp="1"/>
          </p:cNvSpPr>
          <p:nvPr>
            <p:ph type="sldNum" sz="quarter" idx="8"/>
          </p:nvPr>
        </p:nvSpPr>
        <p:spPr/>
        <p:txBody>
          <a:bodyPr/>
          <a:lstStyle>
            <a:lvl1pPr>
              <a:defRPr/>
            </a:lvl1pPr>
          </a:lstStyle>
          <a:p>
            <a:fld id="{195FB8B6-9746-41F2-B237-C74B6FB6F4EC}" type="slidenum">
              <a:rPr/>
              <a:pPr/>
              <a:t>‹N›</a:t>
            </a:fld>
            <a:endParaRPr/>
          </a:p>
        </p:txBody>
      </p:sp>
    </p:spTree>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a:defRPr/>
            </a:lvl1pPr>
          </a:lstStyle>
          <a:p>
            <a:fld id="{647B9D08-F4CC-4E7C-A3D3-BF08A700967C}" type="datetime1">
              <a:rPr/>
              <a:pPr/>
              <a:t>22/10/2014</a:t>
            </a:fld>
            <a:endParaRPr/>
          </a:p>
        </p:txBody>
      </p:sp>
      <p:sp>
        <p:nvSpPr>
          <p:cNvPr id="4" name="Segnaposto piè di pagina 3"/>
          <p:cNvSpPr txBox="1">
            <a:spLocks noGrp="1"/>
          </p:cNvSpPr>
          <p:nvPr>
            <p:ph type="ftr" sz="quarter" idx="9"/>
          </p:nvPr>
        </p:nvSpPr>
        <p:spPr/>
        <p:txBody>
          <a:bodyPr/>
          <a:lstStyle>
            <a:lvl1pPr>
              <a:defRPr/>
            </a:lvl1pPr>
          </a:lstStyle>
          <a:p>
            <a:endParaRPr/>
          </a:p>
        </p:txBody>
      </p:sp>
      <p:sp>
        <p:nvSpPr>
          <p:cNvPr id="5" name="Segnaposto numero diapositiva 4"/>
          <p:cNvSpPr txBox="1">
            <a:spLocks noGrp="1"/>
          </p:cNvSpPr>
          <p:nvPr>
            <p:ph type="sldNum" sz="quarter" idx="8"/>
          </p:nvPr>
        </p:nvSpPr>
        <p:spPr/>
        <p:txBody>
          <a:bodyPr/>
          <a:lstStyle>
            <a:lvl1pPr>
              <a:defRPr/>
            </a:lvl1pPr>
          </a:lstStyle>
          <a:p>
            <a:fld id="{F95F73EA-CF9D-462E-AFDC-F5B85BF6CB7C}" type="slidenum">
              <a:rPr/>
              <a:pPr/>
              <a:t>‹N›</a:t>
            </a:fld>
            <a:endParaRPr/>
          </a:p>
        </p:txBody>
      </p:sp>
    </p:spTree>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fld id="{1DD4FF42-3417-4C32-BF6C-3CCF13611497}" type="datetime1">
              <a:rPr/>
              <a:pPr/>
              <a:t>22/10/2014</a:t>
            </a:fld>
            <a:endParaRPr/>
          </a:p>
        </p:txBody>
      </p:sp>
      <p:sp>
        <p:nvSpPr>
          <p:cNvPr id="3" name="Segnaposto piè di pagina 2"/>
          <p:cNvSpPr txBox="1">
            <a:spLocks noGrp="1"/>
          </p:cNvSpPr>
          <p:nvPr>
            <p:ph type="ftr" sz="quarter" idx="9"/>
          </p:nvPr>
        </p:nvSpPr>
        <p:spPr/>
        <p:txBody>
          <a:bodyPr/>
          <a:lstStyle>
            <a:lvl1pPr>
              <a:defRPr/>
            </a:lvl1pPr>
          </a:lstStyle>
          <a:p>
            <a:endParaRPr/>
          </a:p>
        </p:txBody>
      </p:sp>
      <p:sp>
        <p:nvSpPr>
          <p:cNvPr id="4" name="Segnaposto numero diapositiva 3"/>
          <p:cNvSpPr txBox="1">
            <a:spLocks noGrp="1"/>
          </p:cNvSpPr>
          <p:nvPr>
            <p:ph type="sldNum" sz="quarter" idx="8"/>
          </p:nvPr>
        </p:nvSpPr>
        <p:spPr/>
        <p:txBody>
          <a:bodyPr/>
          <a:lstStyle>
            <a:lvl1pPr>
              <a:defRPr/>
            </a:lvl1pPr>
          </a:lstStyle>
          <a:p>
            <a:fld id="{E2E16062-2339-483D-8DDF-9831C6E7E3CE}" type="slidenum">
              <a:rPr/>
              <a:pPr/>
              <a:t>‹N›</a:t>
            </a:fld>
            <a:endParaRPr/>
          </a:p>
        </p:txBody>
      </p:sp>
    </p:spTree>
  </p:cSld>
  <p:clrMapOvr>
    <a:masterClrMapping/>
  </p:clrMapOvr>
  <p:transition/>
  <p:hf sldNum="0"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207" y="273046"/>
            <a:ext cx="3008312" cy="1162051"/>
          </a:xfrm>
        </p:spPr>
        <p:txBody>
          <a:bodyPr anchor="b" anchorCtr="0"/>
          <a:lstStyle>
            <a:lvl1pPr algn="l">
              <a:defRPr sz="2000" b="1"/>
            </a:lvl1pPr>
          </a:lstStyle>
          <a:p>
            <a:pPr lvl="0"/>
            <a:r>
              <a:rPr lang="it-IT"/>
              <a:t>Fare clic per modificare lo stile del titolo</a:t>
            </a:r>
          </a:p>
        </p:txBody>
      </p:sp>
      <p:sp>
        <p:nvSpPr>
          <p:cNvPr id="3" name="Segnaposto contenuto 2"/>
          <p:cNvSpPr txBox="1">
            <a:spLocks noGrp="1"/>
          </p:cNvSpPr>
          <p:nvPr>
            <p:ph idx="1"/>
          </p:nvPr>
        </p:nvSpPr>
        <p:spPr>
          <a:xfrm>
            <a:off x="3575051" y="273064"/>
            <a:ext cx="5111747" cy="5853109"/>
          </a:xfrm>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207" y="1435111"/>
            <a:ext cx="3008312" cy="4691058"/>
          </a:xfrm>
        </p:spPr>
        <p:txBody>
          <a:bodyPr/>
          <a:lstStyle>
            <a:lvl1pPr marL="0" indent="0">
              <a:spcBef>
                <a:spcPts val="363"/>
              </a:spcBef>
              <a:buNone/>
              <a:defRPr sz="14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fld id="{C06629D9-BAE6-407B-A08B-4301D634EFF9}" type="datetime1">
              <a:rPr/>
              <a:pPr/>
              <a:t>22/10/2014</a:t>
            </a:fld>
            <a:endParaRPr/>
          </a:p>
        </p:txBody>
      </p:sp>
      <p:sp>
        <p:nvSpPr>
          <p:cNvPr id="6" name="Segnaposto piè di pagina 5"/>
          <p:cNvSpPr txBox="1">
            <a:spLocks noGrp="1"/>
          </p:cNvSpPr>
          <p:nvPr>
            <p:ph type="ftr" sz="quarter" idx="9"/>
          </p:nvPr>
        </p:nvSpPr>
        <p:spPr/>
        <p:txBody>
          <a:bodyPr/>
          <a:lstStyle>
            <a:lvl1pPr>
              <a:defRPr/>
            </a:lvl1pPr>
          </a:lstStyle>
          <a:p>
            <a:endParaRPr/>
          </a:p>
        </p:txBody>
      </p:sp>
      <p:sp>
        <p:nvSpPr>
          <p:cNvPr id="7" name="Segnaposto numero diapositiva 6"/>
          <p:cNvSpPr txBox="1">
            <a:spLocks noGrp="1"/>
          </p:cNvSpPr>
          <p:nvPr>
            <p:ph type="sldNum" sz="quarter" idx="8"/>
          </p:nvPr>
        </p:nvSpPr>
        <p:spPr/>
        <p:txBody>
          <a:bodyPr/>
          <a:lstStyle>
            <a:lvl1pPr>
              <a:defRPr/>
            </a:lvl1pPr>
          </a:lstStyle>
          <a:p>
            <a:fld id="{7B04567E-E5D7-476E-B276-2E55AC9D5894}" type="slidenum">
              <a:rPr/>
              <a:pPr/>
              <a:t>‹N›</a:t>
            </a:fld>
            <a:endParaRPr/>
          </a:p>
        </p:txBody>
      </p:sp>
    </p:spTree>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289" y="4800605"/>
            <a:ext cx="5486396" cy="566741"/>
          </a:xfrm>
        </p:spPr>
        <p:txBody>
          <a:bodyPr anchor="b" anchorCtr="0"/>
          <a:lstStyle>
            <a:lvl1pPr algn="l">
              <a:defRPr sz="2000" b="1"/>
            </a:lvl1pPr>
          </a:lstStyle>
          <a:p>
            <a:pPr lvl="0"/>
            <a:r>
              <a:rPr lang="it-IT"/>
              <a:t>Fare clic per modificare lo stile del titolo</a:t>
            </a:r>
          </a:p>
        </p:txBody>
      </p:sp>
      <p:sp>
        <p:nvSpPr>
          <p:cNvPr id="3" name="Segnaposto immagine 2"/>
          <p:cNvSpPr txBox="1">
            <a:spLocks noGrp="1"/>
          </p:cNvSpPr>
          <p:nvPr>
            <p:ph type="pic" idx="1"/>
          </p:nvPr>
        </p:nvSpPr>
        <p:spPr>
          <a:xfrm>
            <a:off x="1792289" y="612771"/>
            <a:ext cx="5486396" cy="4114803"/>
          </a:xfrm>
        </p:spPr>
        <p:txBody>
          <a:bodyPr/>
          <a:lstStyle>
            <a:lvl1pPr marL="0" indent="0">
              <a:buNone/>
              <a:defRPr/>
            </a:lvl1pPr>
          </a:lstStyle>
          <a:p>
            <a:pPr lvl="0"/>
            <a:endParaRPr lang="it-IT"/>
          </a:p>
        </p:txBody>
      </p:sp>
      <p:sp>
        <p:nvSpPr>
          <p:cNvPr id="4" name="Segnaposto testo 3"/>
          <p:cNvSpPr txBox="1">
            <a:spLocks noGrp="1"/>
          </p:cNvSpPr>
          <p:nvPr>
            <p:ph type="body" idx="2"/>
          </p:nvPr>
        </p:nvSpPr>
        <p:spPr>
          <a:xfrm>
            <a:off x="1792289" y="5367339"/>
            <a:ext cx="5486396" cy="804864"/>
          </a:xfrm>
        </p:spPr>
        <p:txBody>
          <a:bodyPr/>
          <a:lstStyle>
            <a:lvl1pPr marL="0" indent="0">
              <a:spcBef>
                <a:spcPts val="363"/>
              </a:spcBef>
              <a:buNone/>
              <a:defRPr sz="14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fld id="{672E79DC-07B4-40CF-8FB0-1684BEA8C0E1}" type="datetime1">
              <a:rPr/>
              <a:pPr/>
              <a:t>22/10/2014</a:t>
            </a:fld>
            <a:endParaRPr/>
          </a:p>
        </p:txBody>
      </p:sp>
      <p:sp>
        <p:nvSpPr>
          <p:cNvPr id="6" name="Segnaposto piè di pagina 5"/>
          <p:cNvSpPr txBox="1">
            <a:spLocks noGrp="1"/>
          </p:cNvSpPr>
          <p:nvPr>
            <p:ph type="ftr" sz="quarter" idx="9"/>
          </p:nvPr>
        </p:nvSpPr>
        <p:spPr/>
        <p:txBody>
          <a:bodyPr/>
          <a:lstStyle>
            <a:lvl1pPr>
              <a:defRPr/>
            </a:lvl1pPr>
          </a:lstStyle>
          <a:p>
            <a:endParaRPr/>
          </a:p>
        </p:txBody>
      </p:sp>
      <p:sp>
        <p:nvSpPr>
          <p:cNvPr id="7" name="Segnaposto numero diapositiva 6"/>
          <p:cNvSpPr txBox="1">
            <a:spLocks noGrp="1"/>
          </p:cNvSpPr>
          <p:nvPr>
            <p:ph type="sldNum" sz="quarter" idx="8"/>
          </p:nvPr>
        </p:nvSpPr>
        <p:spPr/>
        <p:txBody>
          <a:bodyPr/>
          <a:lstStyle>
            <a:lvl1pPr>
              <a:defRPr/>
            </a:lvl1pPr>
          </a:lstStyle>
          <a:p>
            <a:fld id="{92608404-55EE-4BE2-80C2-BD087FA7F7AD}" type="slidenum">
              <a:rPr/>
              <a:pPr/>
              <a:t>‹N›</a:t>
            </a:fld>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A323482-3176-4942-998A-3E3028C794B9}" type="datetimeFigureOut">
              <a:rPr lang="it-IT">
                <a:solidFill>
                  <a:prstClr val="black">
                    <a:tint val="75000"/>
                  </a:prstClr>
                </a:solidFill>
              </a:rPr>
              <a:pPr>
                <a:defRPr/>
              </a:pPr>
              <a:t>30/10/2014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EAE34F57-7219-44F3-A2F0-8DDC56BA1BAE}"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fld id="{05F24D98-9AAC-4966-9F60-11C7EB81670F}"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2CBB86D7-9211-4B21-B514-2DC68680B1C7}" type="slidenum">
              <a:rPr/>
              <a:pPr/>
              <a:t>‹N›</a:t>
            </a:fld>
            <a:endParaRPr/>
          </a:p>
        </p:txBody>
      </p:sp>
    </p:spTree>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7308850" y="303208"/>
            <a:ext cx="2268535" cy="6450012"/>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503237" y="303208"/>
            <a:ext cx="6653212" cy="6450012"/>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fld id="{55C743E2-2B86-452C-AF29-17CA25765502}"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7F4A86AE-4462-4240-9248-7E94038B5887}" type="slidenum">
              <a:rPr/>
              <a:pPr/>
              <a:t>‹N›</a:t>
            </a:fld>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19D917D-7728-4810-BFA3-C68A51E89B0D}" type="datetimeFigureOut">
              <a:rPr lang="it-IT">
                <a:solidFill>
                  <a:prstClr val="black">
                    <a:tint val="75000"/>
                  </a:prstClr>
                </a:solidFill>
              </a:rPr>
              <a:pPr>
                <a:defRPr/>
              </a:pPr>
              <a:t>30/10/2014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80D42C2F-EE54-4FEF-8F3B-2449367DF97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AF118887-6B0E-40E4-8189-2265C1758045}" type="datetimeFigureOut">
              <a:rPr lang="it-IT">
                <a:solidFill>
                  <a:prstClr val="black">
                    <a:tint val="75000"/>
                  </a:prstClr>
                </a:solidFill>
              </a:rPr>
              <a:pPr>
                <a:defRPr/>
              </a:pPr>
              <a:t>30/10/2014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236C371-7F05-4410-AD67-20207D14EEA7}"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E10495F8-553C-47C3-8DC5-ED5E2A62B2CF}" type="datetimeFigureOut">
              <a:rPr lang="it-IT">
                <a:solidFill>
                  <a:prstClr val="black">
                    <a:tint val="75000"/>
                  </a:prstClr>
                </a:solidFill>
              </a:rPr>
              <a:pPr>
                <a:defRPr/>
              </a:pPr>
              <a:t>30/10/2014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E71DD3ED-5DFE-4198-B119-A323E01AB7F2}"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809315DB-E678-4CDB-BD00-7A60F2540633}" type="datetimeFigureOut">
              <a:rPr lang="it-IT">
                <a:solidFill>
                  <a:prstClr val="black">
                    <a:tint val="75000"/>
                  </a:prstClr>
                </a:solidFill>
              </a:rPr>
              <a:pPr>
                <a:defRPr/>
              </a:pPr>
              <a:t>30/10/2014</a:t>
            </a:fld>
            <a:endParaRPr lang="it-IT">
              <a:solidFill>
                <a:prstClr val="black">
                  <a:tint val="75000"/>
                </a:prstClr>
              </a:solidFill>
            </a:endParaRPr>
          </a:p>
        </p:txBody>
      </p:sp>
      <p:sp>
        <p:nvSpPr>
          <p:cNvPr id="8"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9" name="Segnaposto numero diapositiva 5"/>
          <p:cNvSpPr>
            <a:spLocks noGrp="1"/>
          </p:cNvSpPr>
          <p:nvPr>
            <p:ph type="sldNum" sz="quarter" idx="12"/>
          </p:nvPr>
        </p:nvSpPr>
        <p:spPr/>
        <p:txBody>
          <a:bodyPr/>
          <a:lstStyle>
            <a:lvl1pPr>
              <a:defRPr/>
            </a:lvl1pPr>
          </a:lstStyle>
          <a:p>
            <a:pPr>
              <a:defRPr/>
            </a:pPr>
            <a:fld id="{7DFBE00B-A3DD-4199-8453-FB0BA48BB790}"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C9B10BD-B755-488B-9554-AA44E77A2746}" type="datetimeFigureOut">
              <a:rPr lang="it-IT">
                <a:solidFill>
                  <a:prstClr val="black">
                    <a:tint val="75000"/>
                  </a:prstClr>
                </a:solidFill>
              </a:rPr>
              <a:pPr>
                <a:defRPr/>
              </a:pPr>
              <a:t>30/10/2014</a:t>
            </a:fld>
            <a:endParaRPr lang="it-IT">
              <a:solidFill>
                <a:prstClr val="black">
                  <a:tint val="75000"/>
                </a:prstClr>
              </a:solidFill>
            </a:endParaRPr>
          </a:p>
        </p:txBody>
      </p:sp>
      <p:sp>
        <p:nvSpPr>
          <p:cNvPr id="4"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5" name="Segnaposto numero diapositiva 5"/>
          <p:cNvSpPr>
            <a:spLocks noGrp="1"/>
          </p:cNvSpPr>
          <p:nvPr>
            <p:ph type="sldNum" sz="quarter" idx="12"/>
          </p:nvPr>
        </p:nvSpPr>
        <p:spPr/>
        <p:txBody>
          <a:bodyPr/>
          <a:lstStyle>
            <a:lvl1pPr>
              <a:defRPr/>
            </a:lvl1pPr>
          </a:lstStyle>
          <a:p>
            <a:pPr>
              <a:defRPr/>
            </a:pPr>
            <a:fld id="{4C7CDA43-E36D-4650-B53F-800DB31B3DB3}"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74035A17-2027-421F-B354-277179C0D259}" type="datetimeFigureOut">
              <a:rPr lang="it-IT">
                <a:solidFill>
                  <a:prstClr val="black">
                    <a:tint val="75000"/>
                  </a:prstClr>
                </a:solidFill>
              </a:rPr>
              <a:pPr>
                <a:defRPr/>
              </a:pPr>
              <a:t>30/10/2014</a:t>
            </a:fld>
            <a:endParaRPr lang="it-IT">
              <a:solidFill>
                <a:prstClr val="black">
                  <a:tint val="75000"/>
                </a:prstClr>
              </a:solidFill>
            </a:endParaRPr>
          </a:p>
        </p:txBody>
      </p:sp>
      <p:sp>
        <p:nvSpPr>
          <p:cNvPr id="3"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4" name="Segnaposto numero diapositiva 5"/>
          <p:cNvSpPr>
            <a:spLocks noGrp="1"/>
          </p:cNvSpPr>
          <p:nvPr>
            <p:ph type="sldNum" sz="quarter" idx="12"/>
          </p:nvPr>
        </p:nvSpPr>
        <p:spPr/>
        <p:txBody>
          <a:bodyPr/>
          <a:lstStyle>
            <a:lvl1pPr>
              <a:defRPr/>
            </a:lvl1pPr>
          </a:lstStyle>
          <a:p>
            <a:pPr>
              <a:defRPr/>
            </a:pPr>
            <a:fld id="{87748A6E-728A-401F-A9C3-B45CE5D699BD}"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0C3AFD55-7B6D-4C89-9FED-2591252CEC8A}" type="datetimeFigureOut">
              <a:rPr lang="it-IT">
                <a:solidFill>
                  <a:prstClr val="black">
                    <a:tint val="75000"/>
                  </a:prstClr>
                </a:solidFill>
              </a:rPr>
              <a:pPr>
                <a:defRPr/>
              </a:pPr>
              <a:t>30/10/2014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6FAC9D68-9EE1-425B-AF76-7BCFCE01AAFE}"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5D1BA8C9-0446-4DB0-A218-862C8844A600}" type="datetimeFigureOut">
              <a:rPr lang="it-IT">
                <a:solidFill>
                  <a:prstClr val="black">
                    <a:tint val="75000"/>
                  </a:prstClr>
                </a:solidFill>
              </a:rPr>
              <a:pPr>
                <a:defRPr/>
              </a:pPr>
              <a:t>30/10/2014</a:t>
            </a:fld>
            <a:endParaRPr lang="it-IT">
              <a:solidFill>
                <a:prstClr val="black">
                  <a:tint val="75000"/>
                </a:prstClr>
              </a:solidFill>
            </a:endParaRPr>
          </a:p>
        </p:txBody>
      </p:sp>
      <p:sp>
        <p:nvSpPr>
          <p:cNvPr id="6"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7" name="Segnaposto numero diapositiva 5"/>
          <p:cNvSpPr>
            <a:spLocks noGrp="1"/>
          </p:cNvSpPr>
          <p:nvPr>
            <p:ph type="sldNum" sz="quarter" idx="12"/>
          </p:nvPr>
        </p:nvSpPr>
        <p:spPr/>
        <p:txBody>
          <a:bodyPr/>
          <a:lstStyle>
            <a:lvl1pPr>
              <a:defRPr/>
            </a:lvl1pPr>
          </a:lstStyle>
          <a:p>
            <a:pPr>
              <a:defRPr/>
            </a:pPr>
            <a:fld id="{D4519A82-B0E4-442F-B71E-7B4A94D05BB0}"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F1C3EE3-18E9-4A35-9CB2-E327DA273F04}" type="datetimeFigureOut">
              <a:rPr lang="it-IT">
                <a:solidFill>
                  <a:prstClr val="black">
                    <a:tint val="75000"/>
                  </a:prstClr>
                </a:solidFill>
              </a:rPr>
              <a:pPr>
                <a:defRPr/>
              </a:pPr>
              <a:t>30/10/2014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9563EB80-594F-4629-9EDC-E5D9B2B5AC7A}"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5E8203E8-C6AF-498E-8E2A-F9073541FD94}" type="datetimeFigureOut">
              <a:rPr lang="it-IT">
                <a:solidFill>
                  <a:prstClr val="black">
                    <a:tint val="75000"/>
                  </a:prstClr>
                </a:solidFill>
              </a:rPr>
              <a:pPr>
                <a:defRPr/>
              </a:pPr>
              <a:t>30/10/2014</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lvl1pPr>
              <a:defRPr/>
            </a:lvl1pPr>
          </a:lstStyle>
          <a:p>
            <a:pPr>
              <a:defRPr/>
            </a:pPr>
            <a:fld id="{408264E2-F7B8-4960-A635-FD7527D5BB19}" type="slidenum">
              <a:rPr lang="it-IT">
                <a:solidFill>
                  <a:prstClr val="black">
                    <a:tint val="75000"/>
                  </a:prstClr>
                </a:solidFill>
              </a:rPr>
              <a:pPr>
                <a:defRPr/>
              </a:pPr>
              <a:t>‹N›</a:t>
            </a:fld>
            <a:endParaRPr lang="it-IT">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441" y="2129985"/>
            <a:ext cx="7773122" cy="1470395"/>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2316" y="3885530"/>
            <a:ext cx="6400796" cy="175266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
        <p:nvSpPr>
          <p:cNvPr id="4" name="Segnaposto data 3"/>
          <p:cNvSpPr txBox="1">
            <a:spLocks noGrp="1"/>
          </p:cNvSpPr>
          <p:nvPr>
            <p:ph type="dt" sz="half" idx="7"/>
          </p:nvPr>
        </p:nvSpPr>
        <p:spPr/>
        <p:txBody>
          <a:bodyPr/>
          <a:lstStyle>
            <a:lvl1pPr>
              <a:defRPr/>
            </a:lvl1pPr>
          </a:lstStyle>
          <a:p>
            <a:fld id="{03419333-A01D-4214-B3A9-7E2F123F3FD6}"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F7ED283B-A997-4CA0-8976-8DEF42C9DBEB}" type="slidenum">
              <a:rPr/>
              <a:pPr/>
              <a:t>‹N›</a:t>
            </a:fld>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fld id="{E99B823A-7210-42D8-AFA7-A20C39051E4F}"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23057F8A-A4C8-48F5-86F9-86EC1D84278B}" type="slidenum">
              <a:rPr/>
              <a:pPr/>
              <a:t>‹N›</a:t>
            </a:fld>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882" y="4406862"/>
            <a:ext cx="7771678" cy="1362381"/>
          </a:xfrm>
        </p:spPr>
        <p:txBody>
          <a:bodyPr anchorCtr="0"/>
          <a:lstStyle>
            <a:lvl1pPr algn="l">
              <a:defRPr sz="3600" b="1" cap="all"/>
            </a:lvl1pPr>
          </a:lstStyle>
          <a:p>
            <a:pPr lvl="0"/>
            <a:r>
              <a:rPr lang="it-IT"/>
              <a:t>Fare clic per modificare lo stile del titolo</a:t>
            </a:r>
          </a:p>
        </p:txBody>
      </p:sp>
      <p:sp>
        <p:nvSpPr>
          <p:cNvPr id="3" name="Segnaposto testo 2"/>
          <p:cNvSpPr txBox="1">
            <a:spLocks noGrp="1"/>
          </p:cNvSpPr>
          <p:nvPr>
            <p:ph type="body" idx="1"/>
          </p:nvPr>
        </p:nvSpPr>
        <p:spPr>
          <a:xfrm>
            <a:off x="722882" y="2906223"/>
            <a:ext cx="7771678" cy="1500639"/>
          </a:xfrm>
        </p:spPr>
        <p:txBody>
          <a:bodyPr anchor="b"/>
          <a:lstStyle>
            <a:lvl1pPr marL="0" indent="0">
              <a:buNone/>
              <a:defRPr sz="1800">
                <a:solidFill>
                  <a:srgbClr val="898989"/>
                </a:solidFill>
              </a:defRPr>
            </a:lvl1pPr>
          </a:lstStyle>
          <a:p>
            <a:pPr lvl="0"/>
            <a:r>
              <a:rPr lang="it-IT"/>
              <a:t>Fare clic per modificare stili del testo dello schema</a:t>
            </a:r>
          </a:p>
        </p:txBody>
      </p:sp>
      <p:sp>
        <p:nvSpPr>
          <p:cNvPr id="4" name="Segnaposto data 3"/>
          <p:cNvSpPr txBox="1">
            <a:spLocks noGrp="1"/>
          </p:cNvSpPr>
          <p:nvPr>
            <p:ph type="dt" sz="half" idx="7"/>
          </p:nvPr>
        </p:nvSpPr>
        <p:spPr/>
        <p:txBody>
          <a:bodyPr/>
          <a:lstStyle>
            <a:lvl1pPr>
              <a:defRPr/>
            </a:lvl1pPr>
          </a:lstStyle>
          <a:p>
            <a:fld id="{72EE80F1-3993-4D55-A930-E339AD93117A}"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318D1DCD-A54F-4441-B900-5986C14B74F6}" type="slidenum">
              <a:rPr/>
              <a:pPr/>
              <a:t>‹N›</a:t>
            </a:fld>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456483" y="1600009"/>
            <a:ext cx="4044963" cy="4526397"/>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639680" y="1600009"/>
            <a:ext cx="4046397" cy="4526397"/>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txBox="1">
            <a:spLocks noGrp="1"/>
          </p:cNvSpPr>
          <p:nvPr>
            <p:ph type="dt" sz="half" idx="7"/>
          </p:nvPr>
        </p:nvSpPr>
        <p:spPr/>
        <p:txBody>
          <a:bodyPr/>
          <a:lstStyle>
            <a:lvl1pPr>
              <a:defRPr/>
            </a:lvl1pPr>
          </a:lstStyle>
          <a:p>
            <a:fld id="{8FE33D0B-7826-4AE3-8FC9-E7FEBFC0788F}" type="datetime1">
              <a:rPr/>
              <a:pPr/>
              <a:t>22/10/2014</a:t>
            </a:fld>
            <a:endParaRPr/>
          </a:p>
        </p:txBody>
      </p:sp>
      <p:sp>
        <p:nvSpPr>
          <p:cNvPr id="6" name="Segnaposto piè di pagina 5"/>
          <p:cNvSpPr txBox="1">
            <a:spLocks noGrp="1"/>
          </p:cNvSpPr>
          <p:nvPr>
            <p:ph type="ftr" sz="quarter" idx="9"/>
          </p:nvPr>
        </p:nvSpPr>
        <p:spPr/>
        <p:txBody>
          <a:bodyPr/>
          <a:lstStyle>
            <a:lvl1pPr>
              <a:defRPr/>
            </a:lvl1pPr>
          </a:lstStyle>
          <a:p>
            <a:endParaRPr/>
          </a:p>
        </p:txBody>
      </p:sp>
      <p:sp>
        <p:nvSpPr>
          <p:cNvPr id="7" name="Segnaposto numero diapositiva 6"/>
          <p:cNvSpPr txBox="1">
            <a:spLocks noGrp="1"/>
          </p:cNvSpPr>
          <p:nvPr>
            <p:ph type="sldNum" sz="quarter" idx="8"/>
          </p:nvPr>
        </p:nvSpPr>
        <p:spPr/>
        <p:txBody>
          <a:bodyPr/>
          <a:lstStyle>
            <a:lvl1pPr>
              <a:defRPr/>
            </a:lvl1pPr>
          </a:lstStyle>
          <a:p>
            <a:fld id="{287FA410-D0D1-4011-BE25-CB96D30E3263}" type="slidenum">
              <a:rPr/>
              <a:pPr/>
              <a:t>‹N›</a:t>
            </a:fld>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17" y="275072"/>
            <a:ext cx="8229604" cy="1142043"/>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917" y="1535196"/>
            <a:ext cx="4039198" cy="639424"/>
          </a:xfrm>
        </p:spPr>
        <p:txBody>
          <a:bodyPr anchor="b"/>
          <a:lstStyle>
            <a:lvl1pPr marL="0" indent="0">
              <a:buNone/>
              <a:defRPr sz="2200" b="1"/>
            </a:lvl1pPr>
          </a:lstStyle>
          <a:p>
            <a:pPr lvl="0"/>
            <a:r>
              <a:rPr lang="it-IT"/>
              <a:t>Fare clic per modificare stili del testo dello schema</a:t>
            </a:r>
          </a:p>
        </p:txBody>
      </p:sp>
      <p:sp>
        <p:nvSpPr>
          <p:cNvPr id="4" name="Segnaposto contenuto 3"/>
          <p:cNvSpPr txBox="1">
            <a:spLocks noGrp="1"/>
          </p:cNvSpPr>
          <p:nvPr>
            <p:ph idx="2"/>
          </p:nvPr>
        </p:nvSpPr>
        <p:spPr>
          <a:xfrm>
            <a:off x="457917" y="2174630"/>
            <a:ext cx="4039198" cy="3951776"/>
          </a:xfrm>
        </p:spPr>
        <p:txBody>
          <a:bodyPr/>
          <a:lstStyle>
            <a:lvl1pPr>
              <a:defRPr sz="2200"/>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435" y="1535196"/>
            <a:ext cx="4042076" cy="639424"/>
          </a:xfrm>
        </p:spPr>
        <p:txBody>
          <a:bodyPr anchor="b"/>
          <a:lstStyle>
            <a:lvl1pPr marL="0" indent="0">
              <a:buNone/>
              <a:defRPr sz="2200" b="1"/>
            </a:lvl1pPr>
          </a:lstStyle>
          <a:p>
            <a:pPr lvl="0"/>
            <a:r>
              <a:rPr lang="it-IT"/>
              <a:t>Fare clic per modificare stili del testo dello schema</a:t>
            </a:r>
          </a:p>
        </p:txBody>
      </p:sp>
      <p:sp>
        <p:nvSpPr>
          <p:cNvPr id="6" name="Segnaposto contenuto 5"/>
          <p:cNvSpPr txBox="1">
            <a:spLocks noGrp="1"/>
          </p:cNvSpPr>
          <p:nvPr>
            <p:ph idx="4"/>
          </p:nvPr>
        </p:nvSpPr>
        <p:spPr>
          <a:xfrm>
            <a:off x="4645435" y="2174630"/>
            <a:ext cx="4042076" cy="3951776"/>
          </a:xfrm>
        </p:spPr>
        <p:txBody>
          <a:bodyPr/>
          <a:lstStyle>
            <a:lvl1pPr>
              <a:defRPr sz="2200"/>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txBox="1">
            <a:spLocks noGrp="1"/>
          </p:cNvSpPr>
          <p:nvPr>
            <p:ph type="dt" sz="half" idx="7"/>
          </p:nvPr>
        </p:nvSpPr>
        <p:spPr/>
        <p:txBody>
          <a:bodyPr/>
          <a:lstStyle>
            <a:lvl1pPr>
              <a:defRPr/>
            </a:lvl1pPr>
          </a:lstStyle>
          <a:p>
            <a:fld id="{B6E1CB6B-532C-4653-801F-84CF1919ED0E}" type="datetime1">
              <a:rPr/>
              <a:pPr/>
              <a:t>22/10/2014</a:t>
            </a:fld>
            <a:endParaRPr/>
          </a:p>
        </p:txBody>
      </p:sp>
      <p:sp>
        <p:nvSpPr>
          <p:cNvPr id="8" name="Segnaposto piè di pagina 7"/>
          <p:cNvSpPr txBox="1">
            <a:spLocks noGrp="1"/>
          </p:cNvSpPr>
          <p:nvPr>
            <p:ph type="ftr" sz="quarter" idx="9"/>
          </p:nvPr>
        </p:nvSpPr>
        <p:spPr/>
        <p:txBody>
          <a:bodyPr/>
          <a:lstStyle>
            <a:lvl1pPr>
              <a:defRPr/>
            </a:lvl1pPr>
          </a:lstStyle>
          <a:p>
            <a:endParaRPr/>
          </a:p>
        </p:txBody>
      </p:sp>
      <p:sp>
        <p:nvSpPr>
          <p:cNvPr id="9" name="Segnaposto numero diapositiva 8"/>
          <p:cNvSpPr txBox="1">
            <a:spLocks noGrp="1"/>
          </p:cNvSpPr>
          <p:nvPr>
            <p:ph type="sldNum" sz="quarter" idx="8"/>
          </p:nvPr>
        </p:nvSpPr>
        <p:spPr/>
        <p:txBody>
          <a:bodyPr/>
          <a:lstStyle>
            <a:lvl1pPr>
              <a:defRPr/>
            </a:lvl1pPr>
          </a:lstStyle>
          <a:p>
            <a:fld id="{7986EC31-5900-4444-86F4-19EB427D9C03}" type="slidenum">
              <a:rPr/>
              <a:pPr/>
              <a:t>‹N›</a:t>
            </a:fld>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data 2"/>
          <p:cNvSpPr txBox="1">
            <a:spLocks noGrp="1"/>
          </p:cNvSpPr>
          <p:nvPr>
            <p:ph type="dt" sz="half" idx="7"/>
          </p:nvPr>
        </p:nvSpPr>
        <p:spPr/>
        <p:txBody>
          <a:bodyPr/>
          <a:lstStyle>
            <a:lvl1pPr>
              <a:defRPr/>
            </a:lvl1pPr>
          </a:lstStyle>
          <a:p>
            <a:fld id="{D8011571-230C-4045-A28A-96EF570A26F5}" type="datetime1">
              <a:rPr/>
              <a:pPr/>
              <a:t>22/10/2014</a:t>
            </a:fld>
            <a:endParaRPr/>
          </a:p>
        </p:txBody>
      </p:sp>
      <p:sp>
        <p:nvSpPr>
          <p:cNvPr id="4" name="Segnaposto piè di pagina 3"/>
          <p:cNvSpPr txBox="1">
            <a:spLocks noGrp="1"/>
          </p:cNvSpPr>
          <p:nvPr>
            <p:ph type="ftr" sz="quarter" idx="9"/>
          </p:nvPr>
        </p:nvSpPr>
        <p:spPr/>
        <p:txBody>
          <a:bodyPr/>
          <a:lstStyle>
            <a:lvl1pPr>
              <a:defRPr/>
            </a:lvl1pPr>
          </a:lstStyle>
          <a:p>
            <a:endParaRPr/>
          </a:p>
        </p:txBody>
      </p:sp>
      <p:sp>
        <p:nvSpPr>
          <p:cNvPr id="5" name="Segnaposto numero diapositiva 4"/>
          <p:cNvSpPr txBox="1">
            <a:spLocks noGrp="1"/>
          </p:cNvSpPr>
          <p:nvPr>
            <p:ph type="sldNum" sz="quarter" idx="8"/>
          </p:nvPr>
        </p:nvSpPr>
        <p:spPr/>
        <p:txBody>
          <a:bodyPr/>
          <a:lstStyle>
            <a:lvl1pPr>
              <a:defRPr/>
            </a:lvl1pPr>
          </a:lstStyle>
          <a:p>
            <a:fld id="{050882E1-6D3D-4186-AE70-31271EB60F7E}" type="slidenum">
              <a:rPr/>
              <a:pPr/>
              <a:t>‹N›</a:t>
            </a:fld>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txBox="1">
            <a:spLocks noGrp="1"/>
          </p:cNvSpPr>
          <p:nvPr>
            <p:ph type="dt" sz="half" idx="7"/>
          </p:nvPr>
        </p:nvSpPr>
        <p:spPr/>
        <p:txBody>
          <a:bodyPr/>
          <a:lstStyle>
            <a:lvl1pPr>
              <a:defRPr/>
            </a:lvl1pPr>
          </a:lstStyle>
          <a:p>
            <a:fld id="{CFE33272-86D8-47A2-980E-15E97FD64F35}" type="datetime1">
              <a:rPr/>
              <a:pPr/>
              <a:t>22/10/2014</a:t>
            </a:fld>
            <a:endParaRPr/>
          </a:p>
        </p:txBody>
      </p:sp>
      <p:sp>
        <p:nvSpPr>
          <p:cNvPr id="3" name="Segnaposto piè di pagina 2"/>
          <p:cNvSpPr txBox="1">
            <a:spLocks noGrp="1"/>
          </p:cNvSpPr>
          <p:nvPr>
            <p:ph type="ftr" sz="quarter" idx="9"/>
          </p:nvPr>
        </p:nvSpPr>
        <p:spPr/>
        <p:txBody>
          <a:bodyPr/>
          <a:lstStyle>
            <a:lvl1pPr>
              <a:defRPr/>
            </a:lvl1pPr>
          </a:lstStyle>
          <a:p>
            <a:endParaRPr/>
          </a:p>
        </p:txBody>
      </p:sp>
      <p:sp>
        <p:nvSpPr>
          <p:cNvPr id="4" name="Segnaposto numero diapositiva 3"/>
          <p:cNvSpPr txBox="1">
            <a:spLocks noGrp="1"/>
          </p:cNvSpPr>
          <p:nvPr>
            <p:ph type="sldNum" sz="quarter" idx="8"/>
          </p:nvPr>
        </p:nvSpPr>
        <p:spPr/>
        <p:txBody>
          <a:bodyPr/>
          <a:lstStyle>
            <a:lvl1pPr>
              <a:defRPr/>
            </a:lvl1pPr>
          </a:lstStyle>
          <a:p>
            <a:fld id="{D462233B-2D4E-40DB-946C-4AF0612D95A2}" type="slidenum">
              <a:rPr/>
              <a:pPr/>
              <a:t>‹N›</a:t>
            </a:fld>
            <a:endParaRPr/>
          </a:p>
        </p:txBody>
      </p:sp>
    </p:spTree>
  </p:cSld>
  <p:clrMapOvr>
    <a:masterClrMapping/>
  </p:clrMapOv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17" y="273628"/>
            <a:ext cx="3008163" cy="1160765"/>
          </a:xfrm>
        </p:spPr>
        <p:txBody>
          <a:bodyPr anchor="b" anchorCtr="0"/>
          <a:lstStyle>
            <a:lvl1pPr algn="l">
              <a:defRPr sz="1800" b="1"/>
            </a:lvl1pPr>
          </a:lstStyle>
          <a:p>
            <a:pPr lvl="0"/>
            <a:r>
              <a:rPr lang="it-IT"/>
              <a:t>Fare clic per modificare lo stile del titolo</a:t>
            </a:r>
          </a:p>
        </p:txBody>
      </p:sp>
      <p:sp>
        <p:nvSpPr>
          <p:cNvPr id="3" name="Segnaposto contenuto 2"/>
          <p:cNvSpPr txBox="1">
            <a:spLocks noGrp="1"/>
          </p:cNvSpPr>
          <p:nvPr>
            <p:ph idx="1"/>
          </p:nvPr>
        </p:nvSpPr>
        <p:spPr>
          <a:xfrm>
            <a:off x="3575516" y="273627"/>
            <a:ext cx="5111995" cy="5852778"/>
          </a:xfrm>
        </p:spPr>
        <p:txBody>
          <a:bodyPr/>
          <a:lstStyle>
            <a:lvl1pPr>
              <a:defRPr sz="2900"/>
            </a:lvl1pPr>
            <a:lvl2pPr>
              <a:defRPr sz="2500"/>
            </a:lvl2pPr>
            <a:lvl3pPr>
              <a:defRPr sz="22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917" y="1434394"/>
            <a:ext cx="3008163" cy="4692013"/>
          </a:xfrm>
        </p:spPr>
        <p:txBody>
          <a:bodyPr/>
          <a:lstStyle>
            <a:lvl1pPr marL="0" indent="0">
              <a:buNone/>
              <a:defRPr sz="13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fld id="{752D8DB6-FF40-4F9E-99C9-FDBDFB3CDA1E}" type="datetime1">
              <a:rPr/>
              <a:pPr/>
              <a:t>22/10/2014</a:t>
            </a:fld>
            <a:endParaRPr/>
          </a:p>
        </p:txBody>
      </p:sp>
      <p:sp>
        <p:nvSpPr>
          <p:cNvPr id="6" name="Segnaposto piè di pagina 5"/>
          <p:cNvSpPr txBox="1">
            <a:spLocks noGrp="1"/>
          </p:cNvSpPr>
          <p:nvPr>
            <p:ph type="ftr" sz="quarter" idx="9"/>
          </p:nvPr>
        </p:nvSpPr>
        <p:spPr/>
        <p:txBody>
          <a:bodyPr/>
          <a:lstStyle>
            <a:lvl1pPr>
              <a:defRPr/>
            </a:lvl1pPr>
          </a:lstStyle>
          <a:p>
            <a:endParaRPr/>
          </a:p>
        </p:txBody>
      </p:sp>
      <p:sp>
        <p:nvSpPr>
          <p:cNvPr id="7" name="Segnaposto numero diapositiva 6"/>
          <p:cNvSpPr txBox="1">
            <a:spLocks noGrp="1"/>
          </p:cNvSpPr>
          <p:nvPr>
            <p:ph type="sldNum" sz="quarter" idx="8"/>
          </p:nvPr>
        </p:nvSpPr>
        <p:spPr/>
        <p:txBody>
          <a:bodyPr/>
          <a:lstStyle>
            <a:lvl1pPr>
              <a:defRPr/>
            </a:lvl1pPr>
          </a:lstStyle>
          <a:p>
            <a:fld id="{141C5FA1-EA14-42E4-AFA2-D1A79B08BB32}" type="slidenum">
              <a:rPr/>
              <a:pPr/>
              <a:t>‹N›</a:t>
            </a:fld>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802" y="4800026"/>
            <a:ext cx="5486396" cy="567421"/>
          </a:xfrm>
        </p:spPr>
        <p:txBody>
          <a:bodyPr anchor="b" anchorCtr="0"/>
          <a:lstStyle>
            <a:lvl1pPr algn="l">
              <a:defRPr sz="1800" b="1"/>
            </a:lvl1pPr>
          </a:lstStyle>
          <a:p>
            <a:pPr lvl="0"/>
            <a:r>
              <a:rPr lang="it-IT"/>
              <a:t>Fare clic per modificare lo stile del titolo</a:t>
            </a:r>
          </a:p>
        </p:txBody>
      </p:sp>
      <p:sp>
        <p:nvSpPr>
          <p:cNvPr id="3" name="Segnaposto immagine 2"/>
          <p:cNvSpPr txBox="1">
            <a:spLocks noGrp="1"/>
          </p:cNvSpPr>
          <p:nvPr>
            <p:ph type="pic" idx="1"/>
          </p:nvPr>
        </p:nvSpPr>
        <p:spPr>
          <a:xfrm>
            <a:off x="1792802" y="612067"/>
            <a:ext cx="5486396" cy="4115956"/>
          </a:xfrm>
        </p:spPr>
        <p:txBody>
          <a:bodyPr/>
          <a:lstStyle>
            <a:lvl1pPr marL="0" indent="0">
              <a:buNone/>
              <a:defRPr sz="2900"/>
            </a:lvl1pPr>
          </a:lstStyle>
          <a:p>
            <a:pPr lvl="0"/>
            <a:endParaRPr lang="it-IT"/>
          </a:p>
        </p:txBody>
      </p:sp>
      <p:sp>
        <p:nvSpPr>
          <p:cNvPr id="4" name="Segnaposto testo 3"/>
          <p:cNvSpPr txBox="1">
            <a:spLocks noGrp="1"/>
          </p:cNvSpPr>
          <p:nvPr>
            <p:ph type="body" idx="2"/>
          </p:nvPr>
        </p:nvSpPr>
        <p:spPr>
          <a:xfrm>
            <a:off x="1792802" y="5367447"/>
            <a:ext cx="5486396" cy="805048"/>
          </a:xfrm>
        </p:spPr>
        <p:txBody>
          <a:bodyPr/>
          <a:lstStyle>
            <a:lvl1pPr marL="0" indent="0">
              <a:buNone/>
              <a:defRPr sz="1300"/>
            </a:lvl1pPr>
          </a:lstStyle>
          <a:p>
            <a:pPr lvl="0"/>
            <a:r>
              <a:rPr lang="it-IT"/>
              <a:t>Fare clic per modificare stili del testo dello schema</a:t>
            </a:r>
          </a:p>
        </p:txBody>
      </p:sp>
      <p:sp>
        <p:nvSpPr>
          <p:cNvPr id="5" name="Segnaposto data 4"/>
          <p:cNvSpPr txBox="1">
            <a:spLocks noGrp="1"/>
          </p:cNvSpPr>
          <p:nvPr>
            <p:ph type="dt" sz="half" idx="7"/>
          </p:nvPr>
        </p:nvSpPr>
        <p:spPr/>
        <p:txBody>
          <a:bodyPr/>
          <a:lstStyle>
            <a:lvl1pPr>
              <a:defRPr/>
            </a:lvl1pPr>
          </a:lstStyle>
          <a:p>
            <a:fld id="{F2CBA83F-1551-4FF3-95B5-848A6C2F3E65}" type="datetime1">
              <a:rPr/>
              <a:pPr/>
              <a:t>22/10/2014</a:t>
            </a:fld>
            <a:endParaRPr/>
          </a:p>
        </p:txBody>
      </p:sp>
      <p:sp>
        <p:nvSpPr>
          <p:cNvPr id="6" name="Segnaposto piè di pagina 5"/>
          <p:cNvSpPr txBox="1">
            <a:spLocks noGrp="1"/>
          </p:cNvSpPr>
          <p:nvPr>
            <p:ph type="ftr" sz="quarter" idx="9"/>
          </p:nvPr>
        </p:nvSpPr>
        <p:spPr/>
        <p:txBody>
          <a:bodyPr/>
          <a:lstStyle>
            <a:lvl1pPr>
              <a:defRPr/>
            </a:lvl1pPr>
          </a:lstStyle>
          <a:p>
            <a:endParaRPr/>
          </a:p>
        </p:txBody>
      </p:sp>
      <p:sp>
        <p:nvSpPr>
          <p:cNvPr id="7" name="Segnaposto numero diapositiva 6"/>
          <p:cNvSpPr txBox="1">
            <a:spLocks noGrp="1"/>
          </p:cNvSpPr>
          <p:nvPr>
            <p:ph type="sldNum" sz="quarter" idx="8"/>
          </p:nvPr>
        </p:nvSpPr>
        <p:spPr/>
        <p:txBody>
          <a:bodyPr/>
          <a:lstStyle>
            <a:lvl1pPr>
              <a:defRPr/>
            </a:lvl1pPr>
          </a:lstStyle>
          <a:p>
            <a:fld id="{2E6F5C60-FCC7-43E5-BF35-BE8CFCE40001}" type="slidenum">
              <a:rPr/>
              <a:pPr/>
              <a:t>‹N›</a:t>
            </a:fld>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fld id="{FBB8F838-7101-436B-A952-81408D87CD36}"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537C0996-7FA1-4FB1-A94A-89AFAE7E8B1E}" type="slidenum">
              <a:rPr/>
              <a:pPr/>
              <a:t>‹N›</a:t>
            </a:fld>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29764" y="275071"/>
            <a:ext cx="2056323" cy="5851335"/>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456482" y="275071"/>
            <a:ext cx="6035038" cy="5851335"/>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7"/>
          </p:nvPr>
        </p:nvSpPr>
        <p:spPr/>
        <p:txBody>
          <a:bodyPr/>
          <a:lstStyle>
            <a:lvl1pPr>
              <a:defRPr/>
            </a:lvl1pPr>
          </a:lstStyle>
          <a:p>
            <a:fld id="{E6AD8D38-212D-46A7-95F0-199AE217AC53}" type="datetime1">
              <a:rPr/>
              <a:pPr/>
              <a:t>22/10/2014</a:t>
            </a:fld>
            <a:endParaRPr/>
          </a:p>
        </p:txBody>
      </p:sp>
      <p:sp>
        <p:nvSpPr>
          <p:cNvPr id="5" name="Segnaposto piè di pagina 4"/>
          <p:cNvSpPr txBox="1">
            <a:spLocks noGrp="1"/>
          </p:cNvSpPr>
          <p:nvPr>
            <p:ph type="ftr" sz="quarter" idx="9"/>
          </p:nvPr>
        </p:nvSpPr>
        <p:spPr/>
        <p:txBody>
          <a:bodyPr/>
          <a:lstStyle>
            <a:lvl1pPr>
              <a:defRPr/>
            </a:lvl1pPr>
          </a:lstStyle>
          <a:p>
            <a:endParaRPr/>
          </a:p>
        </p:txBody>
      </p:sp>
      <p:sp>
        <p:nvSpPr>
          <p:cNvPr id="6" name="Segnaposto numero diapositiva 5"/>
          <p:cNvSpPr txBox="1">
            <a:spLocks noGrp="1"/>
          </p:cNvSpPr>
          <p:nvPr>
            <p:ph type="sldNum" sz="quarter" idx="8"/>
          </p:nvPr>
        </p:nvSpPr>
        <p:spPr/>
        <p:txBody>
          <a:bodyPr/>
          <a:lstStyle>
            <a:lvl1pPr>
              <a:defRPr/>
            </a:lvl1pPr>
          </a:lstStyle>
          <a:p>
            <a:fld id="{0C23694C-F0E2-43C9-A231-77EBC1FC1743}" type="slidenum">
              <a:rPr/>
              <a:pPr/>
              <a:t>‹N›</a:t>
            </a:fld>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441" y="2129986"/>
            <a:ext cx="7773122" cy="1470395"/>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2316" y="3885530"/>
            <a:ext cx="6400796" cy="175266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882" y="4406863"/>
            <a:ext cx="7771678" cy="1362381"/>
          </a:xfrm>
        </p:spPr>
        <p:txBody>
          <a:bodyPr anchor="t"/>
          <a:lstStyle>
            <a:lvl1pPr>
              <a:defRPr sz="3600" cap="all"/>
            </a:lvl1pPr>
          </a:lstStyle>
          <a:p>
            <a:pPr lvl="0"/>
            <a:r>
              <a:rPr lang="it-IT"/>
              <a:t>Fare clic per modificare lo stile del titolo</a:t>
            </a:r>
          </a:p>
        </p:txBody>
      </p:sp>
      <p:sp>
        <p:nvSpPr>
          <p:cNvPr id="3" name="Segnaposto testo 2"/>
          <p:cNvSpPr txBox="1">
            <a:spLocks noGrp="1"/>
          </p:cNvSpPr>
          <p:nvPr>
            <p:ph type="body" idx="1"/>
          </p:nvPr>
        </p:nvSpPr>
        <p:spPr>
          <a:xfrm>
            <a:off x="722882" y="2906224"/>
            <a:ext cx="7771678" cy="1500639"/>
          </a:xfrm>
        </p:spPr>
        <p:txBody>
          <a:bodyPr anchor="b"/>
          <a:lstStyle>
            <a:lvl1pPr marL="0" indent="0">
              <a:buNone/>
              <a:defRPr sz="1800">
                <a:solidFill>
                  <a:srgbClr val="898989"/>
                </a:solidFill>
              </a:defRPr>
            </a:lvl1pPr>
          </a:lstStyle>
          <a:p>
            <a:pPr lvl="0"/>
            <a:r>
              <a:rPr lang="it-IT"/>
              <a:t>Fare clic per modificare stili del testo dello schema</a:t>
            </a: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72476" y="1781469"/>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720317" y="1781469"/>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18" y="275073"/>
            <a:ext cx="8229604" cy="1142043"/>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918" y="1535196"/>
            <a:ext cx="4039198" cy="639424"/>
          </a:xfrm>
        </p:spPr>
        <p:txBody>
          <a:bodyPr anchor="b"/>
          <a:lstStyle>
            <a:lvl1pPr marL="0" indent="0">
              <a:buNone/>
              <a:defRPr b="1"/>
            </a:lvl1pPr>
          </a:lstStyle>
          <a:p>
            <a:pPr lvl="0"/>
            <a:r>
              <a:rPr lang="it-IT"/>
              <a:t>Fare clic per modificare stili del testo dello schema</a:t>
            </a:r>
          </a:p>
        </p:txBody>
      </p:sp>
      <p:sp>
        <p:nvSpPr>
          <p:cNvPr id="4" name="Segnaposto contenuto 3"/>
          <p:cNvSpPr txBox="1">
            <a:spLocks noGrp="1"/>
          </p:cNvSpPr>
          <p:nvPr>
            <p:ph idx="2"/>
          </p:nvPr>
        </p:nvSpPr>
        <p:spPr>
          <a:xfrm>
            <a:off x="457918" y="2174630"/>
            <a:ext cx="4039198"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435" y="1535196"/>
            <a:ext cx="4042076" cy="639424"/>
          </a:xfrm>
        </p:spPr>
        <p:txBody>
          <a:bodyPr anchor="b"/>
          <a:lstStyle>
            <a:lvl1pPr marL="0" indent="0">
              <a:buNone/>
              <a:defRPr b="1"/>
            </a:lvl1pPr>
          </a:lstStyle>
          <a:p>
            <a:pPr lvl="0"/>
            <a:r>
              <a:rPr lang="it-IT"/>
              <a:t>Fare clic per modificare stili del testo dello schema</a:t>
            </a:r>
          </a:p>
        </p:txBody>
      </p:sp>
      <p:sp>
        <p:nvSpPr>
          <p:cNvPr id="6" name="Segnaposto contenuto 5"/>
          <p:cNvSpPr txBox="1">
            <a:spLocks noGrp="1"/>
          </p:cNvSpPr>
          <p:nvPr>
            <p:ph idx="4"/>
          </p:nvPr>
        </p:nvSpPr>
        <p:spPr>
          <a:xfrm>
            <a:off x="4645435" y="2174630"/>
            <a:ext cx="4042076"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18" y="273629"/>
            <a:ext cx="3008163" cy="1160765"/>
          </a:xfrm>
        </p:spPr>
        <p:txBody>
          <a:bodyPr anchor="b"/>
          <a:lstStyle>
            <a:lvl1pPr>
              <a:defRPr sz="1800"/>
            </a:lvl1pPr>
          </a:lstStyle>
          <a:p>
            <a:pPr lvl="0"/>
            <a:r>
              <a:rPr lang="it-IT"/>
              <a:t>Fare clic per modificare lo stile del titolo</a:t>
            </a:r>
          </a:p>
        </p:txBody>
      </p:sp>
      <p:sp>
        <p:nvSpPr>
          <p:cNvPr id="3" name="Segnaposto contenuto 2"/>
          <p:cNvSpPr txBox="1">
            <a:spLocks noGrp="1"/>
          </p:cNvSpPr>
          <p:nvPr>
            <p:ph idx="1"/>
          </p:nvPr>
        </p:nvSpPr>
        <p:spPr>
          <a:xfrm>
            <a:off x="3575517" y="273627"/>
            <a:ext cx="5111995" cy="5852778"/>
          </a:xfrm>
        </p:spPr>
        <p:txBody>
          <a:bodyPr/>
          <a:lstStyle>
            <a:lvl1pPr>
              <a:defRPr sz="2900"/>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918" y="1434395"/>
            <a:ext cx="3008163" cy="4692013"/>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803" y="4800027"/>
            <a:ext cx="5486396" cy="567421"/>
          </a:xfrm>
        </p:spPr>
        <p:txBody>
          <a:bodyPr anchor="b"/>
          <a:lstStyle>
            <a:lvl1pPr>
              <a:defRPr sz="1800"/>
            </a:lvl1pPr>
          </a:lstStyle>
          <a:p>
            <a:pPr lvl="0"/>
            <a:r>
              <a:rPr lang="it-IT"/>
              <a:t>Fare clic per modificare lo stile del titolo</a:t>
            </a:r>
          </a:p>
        </p:txBody>
      </p:sp>
      <p:sp>
        <p:nvSpPr>
          <p:cNvPr id="3" name="Segnaposto immagine 2"/>
          <p:cNvSpPr txBox="1">
            <a:spLocks noGrp="1"/>
          </p:cNvSpPr>
          <p:nvPr>
            <p:ph type="pic" idx="1"/>
          </p:nvPr>
        </p:nvSpPr>
        <p:spPr>
          <a:xfrm>
            <a:off x="1792803" y="612068"/>
            <a:ext cx="5486396" cy="4115956"/>
          </a:xfrm>
        </p:spPr>
        <p:txBody>
          <a:bodyPr/>
          <a:lstStyle>
            <a:lvl1pPr marL="0" indent="0">
              <a:buNone/>
              <a:defRPr sz="2900"/>
            </a:lvl1pPr>
          </a:lstStyle>
          <a:p>
            <a:pPr lvl="0"/>
            <a:endParaRPr lang="it-IT"/>
          </a:p>
        </p:txBody>
      </p:sp>
      <p:sp>
        <p:nvSpPr>
          <p:cNvPr id="4" name="Segnaposto testo 3"/>
          <p:cNvSpPr txBox="1">
            <a:spLocks noGrp="1"/>
          </p:cNvSpPr>
          <p:nvPr>
            <p:ph type="body" idx="2"/>
          </p:nvPr>
        </p:nvSpPr>
        <p:spPr>
          <a:xfrm>
            <a:off x="1792803" y="5367447"/>
            <a:ext cx="5486396" cy="805048"/>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41276" y="256349"/>
            <a:ext cx="1988640" cy="600399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672476" y="256349"/>
            <a:ext cx="5830556" cy="600399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441" y="2129987"/>
            <a:ext cx="7773122" cy="1470395"/>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2316" y="3885530"/>
            <a:ext cx="6400796" cy="175266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882" y="4406864"/>
            <a:ext cx="7771678" cy="1362381"/>
          </a:xfrm>
        </p:spPr>
        <p:txBody>
          <a:bodyPr anchor="t"/>
          <a:lstStyle>
            <a:lvl1pPr>
              <a:defRPr sz="3600" cap="all"/>
            </a:lvl1pPr>
          </a:lstStyle>
          <a:p>
            <a:pPr lvl="0"/>
            <a:r>
              <a:rPr lang="it-IT"/>
              <a:t>Fare clic per modificare lo stile del titolo</a:t>
            </a:r>
          </a:p>
        </p:txBody>
      </p:sp>
      <p:sp>
        <p:nvSpPr>
          <p:cNvPr id="3" name="Segnaposto testo 2"/>
          <p:cNvSpPr txBox="1">
            <a:spLocks noGrp="1"/>
          </p:cNvSpPr>
          <p:nvPr>
            <p:ph type="body" idx="1"/>
          </p:nvPr>
        </p:nvSpPr>
        <p:spPr>
          <a:xfrm>
            <a:off x="722882" y="2906225"/>
            <a:ext cx="7771678" cy="1500639"/>
          </a:xfrm>
        </p:spPr>
        <p:txBody>
          <a:bodyPr anchor="b"/>
          <a:lstStyle>
            <a:lvl1pPr marL="0" indent="0">
              <a:buNone/>
              <a:defRPr sz="1800">
                <a:solidFill>
                  <a:srgbClr val="898989"/>
                </a:solidFill>
              </a:defRPr>
            </a:lvl1pPr>
          </a:lstStyle>
          <a:p>
            <a:pPr lvl="0"/>
            <a:r>
              <a:rPr lang="it-IT"/>
              <a:t>Fare clic per modificare stili del testo dello schema</a:t>
            </a: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72476" y="1781470"/>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720317" y="1781470"/>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19" y="275074"/>
            <a:ext cx="8229604" cy="1142043"/>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919" y="1535196"/>
            <a:ext cx="4039198" cy="639424"/>
          </a:xfrm>
        </p:spPr>
        <p:txBody>
          <a:bodyPr anchor="b"/>
          <a:lstStyle>
            <a:lvl1pPr marL="0" indent="0">
              <a:buNone/>
              <a:defRPr b="1"/>
            </a:lvl1pPr>
          </a:lstStyle>
          <a:p>
            <a:pPr lvl="0"/>
            <a:r>
              <a:rPr lang="it-IT"/>
              <a:t>Fare clic per modificare stili del testo dello schema</a:t>
            </a:r>
          </a:p>
        </p:txBody>
      </p:sp>
      <p:sp>
        <p:nvSpPr>
          <p:cNvPr id="4" name="Segnaposto contenuto 3"/>
          <p:cNvSpPr txBox="1">
            <a:spLocks noGrp="1"/>
          </p:cNvSpPr>
          <p:nvPr>
            <p:ph idx="2"/>
          </p:nvPr>
        </p:nvSpPr>
        <p:spPr>
          <a:xfrm>
            <a:off x="457919" y="2174630"/>
            <a:ext cx="4039198"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435" y="1535196"/>
            <a:ext cx="4042076" cy="639424"/>
          </a:xfrm>
        </p:spPr>
        <p:txBody>
          <a:bodyPr anchor="b"/>
          <a:lstStyle>
            <a:lvl1pPr marL="0" indent="0">
              <a:buNone/>
              <a:defRPr b="1"/>
            </a:lvl1pPr>
          </a:lstStyle>
          <a:p>
            <a:pPr lvl="0"/>
            <a:r>
              <a:rPr lang="it-IT"/>
              <a:t>Fare clic per modificare stili del testo dello schema</a:t>
            </a:r>
          </a:p>
        </p:txBody>
      </p:sp>
      <p:sp>
        <p:nvSpPr>
          <p:cNvPr id="6" name="Segnaposto contenuto 5"/>
          <p:cNvSpPr txBox="1">
            <a:spLocks noGrp="1"/>
          </p:cNvSpPr>
          <p:nvPr>
            <p:ph idx="4"/>
          </p:nvPr>
        </p:nvSpPr>
        <p:spPr>
          <a:xfrm>
            <a:off x="4645435" y="2174630"/>
            <a:ext cx="4042076"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19" y="273629"/>
            <a:ext cx="3008163" cy="1160765"/>
          </a:xfrm>
        </p:spPr>
        <p:txBody>
          <a:bodyPr anchor="b"/>
          <a:lstStyle>
            <a:lvl1pPr>
              <a:defRPr sz="1800"/>
            </a:lvl1pPr>
          </a:lstStyle>
          <a:p>
            <a:pPr lvl="0"/>
            <a:r>
              <a:rPr lang="it-IT"/>
              <a:t>Fare clic per modificare lo stile del titolo</a:t>
            </a:r>
          </a:p>
        </p:txBody>
      </p:sp>
      <p:sp>
        <p:nvSpPr>
          <p:cNvPr id="3" name="Segnaposto contenuto 2"/>
          <p:cNvSpPr txBox="1">
            <a:spLocks noGrp="1"/>
          </p:cNvSpPr>
          <p:nvPr>
            <p:ph idx="1"/>
          </p:nvPr>
        </p:nvSpPr>
        <p:spPr>
          <a:xfrm>
            <a:off x="3575518" y="273627"/>
            <a:ext cx="5111995" cy="5852778"/>
          </a:xfrm>
        </p:spPr>
        <p:txBody>
          <a:bodyPr/>
          <a:lstStyle>
            <a:lvl1pPr>
              <a:defRPr sz="2900"/>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919" y="1434396"/>
            <a:ext cx="3008163" cy="4692013"/>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804" y="4800028"/>
            <a:ext cx="5486396" cy="567421"/>
          </a:xfrm>
        </p:spPr>
        <p:txBody>
          <a:bodyPr anchor="b"/>
          <a:lstStyle>
            <a:lvl1pPr>
              <a:defRPr sz="1800"/>
            </a:lvl1pPr>
          </a:lstStyle>
          <a:p>
            <a:pPr lvl="0"/>
            <a:r>
              <a:rPr lang="it-IT"/>
              <a:t>Fare clic per modificare lo stile del titolo</a:t>
            </a:r>
          </a:p>
        </p:txBody>
      </p:sp>
      <p:sp>
        <p:nvSpPr>
          <p:cNvPr id="3" name="Segnaposto immagine 2"/>
          <p:cNvSpPr txBox="1">
            <a:spLocks noGrp="1"/>
          </p:cNvSpPr>
          <p:nvPr>
            <p:ph type="pic" idx="1"/>
          </p:nvPr>
        </p:nvSpPr>
        <p:spPr>
          <a:xfrm>
            <a:off x="1792804" y="612069"/>
            <a:ext cx="5486396" cy="4115956"/>
          </a:xfrm>
        </p:spPr>
        <p:txBody>
          <a:bodyPr/>
          <a:lstStyle>
            <a:lvl1pPr marL="0" indent="0">
              <a:buNone/>
              <a:defRPr sz="2900"/>
            </a:lvl1pPr>
          </a:lstStyle>
          <a:p>
            <a:pPr lvl="0"/>
            <a:endParaRPr lang="it-IT"/>
          </a:p>
        </p:txBody>
      </p:sp>
      <p:sp>
        <p:nvSpPr>
          <p:cNvPr id="4" name="Segnaposto testo 3"/>
          <p:cNvSpPr txBox="1">
            <a:spLocks noGrp="1"/>
          </p:cNvSpPr>
          <p:nvPr>
            <p:ph type="body" idx="2"/>
          </p:nvPr>
        </p:nvSpPr>
        <p:spPr>
          <a:xfrm>
            <a:off x="1792804" y="5367447"/>
            <a:ext cx="5486396" cy="805048"/>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41276" y="256349"/>
            <a:ext cx="1988640" cy="600399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672476" y="256349"/>
            <a:ext cx="5830556" cy="600399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441" y="2129988"/>
            <a:ext cx="7773122" cy="1470395"/>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2316" y="3885530"/>
            <a:ext cx="6400796" cy="175266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882" y="4406865"/>
            <a:ext cx="7771678" cy="1362381"/>
          </a:xfrm>
        </p:spPr>
        <p:txBody>
          <a:bodyPr anchor="t"/>
          <a:lstStyle>
            <a:lvl1pPr>
              <a:defRPr sz="3600" cap="all"/>
            </a:lvl1pPr>
          </a:lstStyle>
          <a:p>
            <a:pPr lvl="0"/>
            <a:r>
              <a:rPr lang="it-IT"/>
              <a:t>Fare clic per modificare lo stile del titolo</a:t>
            </a:r>
          </a:p>
        </p:txBody>
      </p:sp>
      <p:sp>
        <p:nvSpPr>
          <p:cNvPr id="3" name="Segnaposto testo 2"/>
          <p:cNvSpPr txBox="1">
            <a:spLocks noGrp="1"/>
          </p:cNvSpPr>
          <p:nvPr>
            <p:ph type="body" idx="1"/>
          </p:nvPr>
        </p:nvSpPr>
        <p:spPr>
          <a:xfrm>
            <a:off x="722882" y="2906226"/>
            <a:ext cx="7771678" cy="1500639"/>
          </a:xfrm>
        </p:spPr>
        <p:txBody>
          <a:bodyPr anchor="b"/>
          <a:lstStyle>
            <a:lvl1pPr marL="0" indent="0">
              <a:buNone/>
              <a:defRPr sz="1800">
                <a:solidFill>
                  <a:srgbClr val="898989"/>
                </a:solidFill>
              </a:defRPr>
            </a:lvl1pPr>
          </a:lstStyle>
          <a:p>
            <a:pPr lvl="0"/>
            <a:r>
              <a:rPr lang="it-IT"/>
              <a:t>Fare clic per modificare stili del testo dello schema</a:t>
            </a: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72476"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720317"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0" y="275075"/>
            <a:ext cx="8229604" cy="1142043"/>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919" y="1535196"/>
            <a:ext cx="4039198" cy="639424"/>
          </a:xfrm>
        </p:spPr>
        <p:txBody>
          <a:bodyPr anchor="b"/>
          <a:lstStyle>
            <a:lvl1pPr marL="0" indent="0">
              <a:buNone/>
              <a:defRPr b="1"/>
            </a:lvl1pPr>
          </a:lstStyle>
          <a:p>
            <a:pPr lvl="0"/>
            <a:r>
              <a:rPr lang="it-IT"/>
              <a:t>Fare clic per modificare stili del testo dello schema</a:t>
            </a:r>
          </a:p>
        </p:txBody>
      </p:sp>
      <p:sp>
        <p:nvSpPr>
          <p:cNvPr id="4" name="Segnaposto contenuto 3"/>
          <p:cNvSpPr txBox="1">
            <a:spLocks noGrp="1"/>
          </p:cNvSpPr>
          <p:nvPr>
            <p:ph idx="2"/>
          </p:nvPr>
        </p:nvSpPr>
        <p:spPr>
          <a:xfrm>
            <a:off x="457919" y="2174630"/>
            <a:ext cx="4039198"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435" y="1535196"/>
            <a:ext cx="4042076" cy="639424"/>
          </a:xfrm>
        </p:spPr>
        <p:txBody>
          <a:bodyPr anchor="b"/>
          <a:lstStyle>
            <a:lvl1pPr marL="0" indent="0">
              <a:buNone/>
              <a:defRPr b="1"/>
            </a:lvl1pPr>
          </a:lstStyle>
          <a:p>
            <a:pPr lvl="0"/>
            <a:r>
              <a:rPr lang="it-IT"/>
              <a:t>Fare clic per modificare stili del testo dello schema</a:t>
            </a:r>
          </a:p>
        </p:txBody>
      </p:sp>
      <p:sp>
        <p:nvSpPr>
          <p:cNvPr id="6" name="Segnaposto contenuto 5"/>
          <p:cNvSpPr txBox="1">
            <a:spLocks noGrp="1"/>
          </p:cNvSpPr>
          <p:nvPr>
            <p:ph idx="4"/>
          </p:nvPr>
        </p:nvSpPr>
        <p:spPr>
          <a:xfrm>
            <a:off x="4645435" y="2174630"/>
            <a:ext cx="4042076"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0" y="273629"/>
            <a:ext cx="3008163" cy="1160765"/>
          </a:xfrm>
        </p:spPr>
        <p:txBody>
          <a:bodyPr anchor="b"/>
          <a:lstStyle>
            <a:lvl1pPr>
              <a:defRPr sz="1800"/>
            </a:lvl1pPr>
          </a:lstStyle>
          <a:p>
            <a:pPr lvl="0"/>
            <a:r>
              <a:rPr lang="it-IT"/>
              <a:t>Fare clic per modificare lo stile del titolo</a:t>
            </a:r>
          </a:p>
        </p:txBody>
      </p:sp>
      <p:sp>
        <p:nvSpPr>
          <p:cNvPr id="3" name="Segnaposto contenuto 2"/>
          <p:cNvSpPr txBox="1">
            <a:spLocks noGrp="1"/>
          </p:cNvSpPr>
          <p:nvPr>
            <p:ph idx="1"/>
          </p:nvPr>
        </p:nvSpPr>
        <p:spPr>
          <a:xfrm>
            <a:off x="3575519" y="273627"/>
            <a:ext cx="5111995" cy="5852778"/>
          </a:xfrm>
        </p:spPr>
        <p:txBody>
          <a:bodyPr/>
          <a:lstStyle>
            <a:lvl1pPr>
              <a:defRPr sz="2900"/>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920" y="1434397"/>
            <a:ext cx="3008163" cy="4692013"/>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805" y="4800029"/>
            <a:ext cx="5486396" cy="567421"/>
          </a:xfrm>
        </p:spPr>
        <p:txBody>
          <a:bodyPr anchor="b"/>
          <a:lstStyle>
            <a:lvl1pPr>
              <a:defRPr sz="1800"/>
            </a:lvl1pPr>
          </a:lstStyle>
          <a:p>
            <a:pPr lvl="0"/>
            <a:r>
              <a:rPr lang="it-IT"/>
              <a:t>Fare clic per modificare lo stile del titolo</a:t>
            </a:r>
          </a:p>
        </p:txBody>
      </p:sp>
      <p:sp>
        <p:nvSpPr>
          <p:cNvPr id="3" name="Segnaposto immagine 2"/>
          <p:cNvSpPr txBox="1">
            <a:spLocks noGrp="1"/>
          </p:cNvSpPr>
          <p:nvPr>
            <p:ph type="pic" idx="1"/>
          </p:nvPr>
        </p:nvSpPr>
        <p:spPr>
          <a:xfrm>
            <a:off x="1792805" y="612070"/>
            <a:ext cx="5486396" cy="4115956"/>
          </a:xfrm>
        </p:spPr>
        <p:txBody>
          <a:bodyPr/>
          <a:lstStyle>
            <a:lvl1pPr marL="0" indent="0">
              <a:buNone/>
              <a:defRPr sz="2900"/>
            </a:lvl1pPr>
          </a:lstStyle>
          <a:p>
            <a:pPr lvl="0"/>
            <a:endParaRPr lang="it-IT"/>
          </a:p>
        </p:txBody>
      </p:sp>
      <p:sp>
        <p:nvSpPr>
          <p:cNvPr id="4" name="Segnaposto testo 3"/>
          <p:cNvSpPr txBox="1">
            <a:spLocks noGrp="1"/>
          </p:cNvSpPr>
          <p:nvPr>
            <p:ph type="body" idx="2"/>
          </p:nvPr>
        </p:nvSpPr>
        <p:spPr>
          <a:xfrm>
            <a:off x="1792805" y="5367447"/>
            <a:ext cx="5486396" cy="805048"/>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41276" y="256349"/>
            <a:ext cx="1988640" cy="600399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672476" y="256349"/>
            <a:ext cx="5830556" cy="600399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441" y="2129989"/>
            <a:ext cx="7773122" cy="1470395"/>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2316" y="3885530"/>
            <a:ext cx="6400796" cy="175266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Tree>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882" y="4406866"/>
            <a:ext cx="7771678" cy="1362381"/>
          </a:xfrm>
        </p:spPr>
        <p:txBody>
          <a:bodyPr anchor="t"/>
          <a:lstStyle>
            <a:lvl1pPr>
              <a:defRPr sz="3600" cap="all"/>
            </a:lvl1pPr>
          </a:lstStyle>
          <a:p>
            <a:pPr lvl="0"/>
            <a:r>
              <a:rPr lang="it-IT"/>
              <a:t>Fare clic per modificare lo stile del titolo</a:t>
            </a:r>
          </a:p>
        </p:txBody>
      </p:sp>
      <p:sp>
        <p:nvSpPr>
          <p:cNvPr id="3" name="Segnaposto testo 2"/>
          <p:cNvSpPr txBox="1">
            <a:spLocks noGrp="1"/>
          </p:cNvSpPr>
          <p:nvPr>
            <p:ph type="body" idx="1"/>
          </p:nvPr>
        </p:nvSpPr>
        <p:spPr>
          <a:xfrm>
            <a:off x="722882" y="2906227"/>
            <a:ext cx="7771678" cy="1500639"/>
          </a:xfrm>
        </p:spPr>
        <p:txBody>
          <a:bodyPr anchor="b"/>
          <a:lstStyle>
            <a:lvl1pPr marL="0" indent="0">
              <a:buNone/>
              <a:defRPr sz="1800">
                <a:solidFill>
                  <a:srgbClr val="898989"/>
                </a:solidFill>
              </a:defRPr>
            </a:lvl1pPr>
          </a:lstStyle>
          <a:p>
            <a:pPr lvl="0"/>
            <a:r>
              <a:rPr lang="it-IT"/>
              <a:t>Fare clic per modificare stili del testo dello schema</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72476"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720317"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0" y="275076"/>
            <a:ext cx="8229604" cy="1142043"/>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919" y="1535196"/>
            <a:ext cx="4039198" cy="639424"/>
          </a:xfrm>
        </p:spPr>
        <p:txBody>
          <a:bodyPr anchor="b"/>
          <a:lstStyle>
            <a:lvl1pPr marL="0" indent="0">
              <a:buNone/>
              <a:defRPr b="1"/>
            </a:lvl1pPr>
          </a:lstStyle>
          <a:p>
            <a:pPr lvl="0"/>
            <a:r>
              <a:rPr lang="it-IT"/>
              <a:t>Fare clic per modificare stili del testo dello schema</a:t>
            </a:r>
          </a:p>
        </p:txBody>
      </p:sp>
      <p:sp>
        <p:nvSpPr>
          <p:cNvPr id="4" name="Segnaposto contenuto 3"/>
          <p:cNvSpPr txBox="1">
            <a:spLocks noGrp="1"/>
          </p:cNvSpPr>
          <p:nvPr>
            <p:ph idx="2"/>
          </p:nvPr>
        </p:nvSpPr>
        <p:spPr>
          <a:xfrm>
            <a:off x="457919" y="2174630"/>
            <a:ext cx="4039198"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435" y="1535196"/>
            <a:ext cx="4042076" cy="639424"/>
          </a:xfrm>
        </p:spPr>
        <p:txBody>
          <a:bodyPr anchor="b"/>
          <a:lstStyle>
            <a:lvl1pPr marL="0" indent="0">
              <a:buNone/>
              <a:defRPr b="1"/>
            </a:lvl1pPr>
          </a:lstStyle>
          <a:p>
            <a:pPr lvl="0"/>
            <a:r>
              <a:rPr lang="it-IT"/>
              <a:t>Fare clic per modificare stili del testo dello schema</a:t>
            </a:r>
          </a:p>
        </p:txBody>
      </p:sp>
      <p:sp>
        <p:nvSpPr>
          <p:cNvPr id="6" name="Segnaposto contenuto 5"/>
          <p:cNvSpPr txBox="1">
            <a:spLocks noGrp="1"/>
          </p:cNvSpPr>
          <p:nvPr>
            <p:ph idx="4"/>
          </p:nvPr>
        </p:nvSpPr>
        <p:spPr>
          <a:xfrm>
            <a:off x="4645435" y="2174630"/>
            <a:ext cx="4042076"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1" y="273629"/>
            <a:ext cx="3008163" cy="1160765"/>
          </a:xfrm>
        </p:spPr>
        <p:txBody>
          <a:bodyPr anchor="b"/>
          <a:lstStyle>
            <a:lvl1pPr>
              <a:defRPr sz="1800"/>
            </a:lvl1pPr>
          </a:lstStyle>
          <a:p>
            <a:pPr lvl="0"/>
            <a:r>
              <a:rPr lang="it-IT"/>
              <a:t>Fare clic per modificare lo stile del titolo</a:t>
            </a:r>
          </a:p>
        </p:txBody>
      </p:sp>
      <p:sp>
        <p:nvSpPr>
          <p:cNvPr id="3" name="Segnaposto contenuto 2"/>
          <p:cNvSpPr txBox="1">
            <a:spLocks noGrp="1"/>
          </p:cNvSpPr>
          <p:nvPr>
            <p:ph idx="1"/>
          </p:nvPr>
        </p:nvSpPr>
        <p:spPr>
          <a:xfrm>
            <a:off x="3575520" y="273627"/>
            <a:ext cx="5111995" cy="5852778"/>
          </a:xfrm>
        </p:spPr>
        <p:txBody>
          <a:bodyPr/>
          <a:lstStyle>
            <a:lvl1pPr>
              <a:defRPr sz="2900"/>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921" y="1434398"/>
            <a:ext cx="3008163" cy="4692013"/>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806" y="4800030"/>
            <a:ext cx="5486396" cy="567421"/>
          </a:xfrm>
        </p:spPr>
        <p:txBody>
          <a:bodyPr anchor="b"/>
          <a:lstStyle>
            <a:lvl1pPr>
              <a:defRPr sz="1800"/>
            </a:lvl1pPr>
          </a:lstStyle>
          <a:p>
            <a:pPr lvl="0"/>
            <a:r>
              <a:rPr lang="it-IT"/>
              <a:t>Fare clic per modificare lo stile del titolo</a:t>
            </a:r>
          </a:p>
        </p:txBody>
      </p:sp>
      <p:sp>
        <p:nvSpPr>
          <p:cNvPr id="3" name="Segnaposto immagine 2"/>
          <p:cNvSpPr txBox="1">
            <a:spLocks noGrp="1"/>
          </p:cNvSpPr>
          <p:nvPr>
            <p:ph type="pic" idx="1"/>
          </p:nvPr>
        </p:nvSpPr>
        <p:spPr>
          <a:xfrm>
            <a:off x="1792806" y="612070"/>
            <a:ext cx="5486396" cy="4115956"/>
          </a:xfrm>
        </p:spPr>
        <p:txBody>
          <a:bodyPr/>
          <a:lstStyle>
            <a:lvl1pPr marL="0" indent="0">
              <a:buNone/>
              <a:defRPr sz="2900"/>
            </a:lvl1pPr>
          </a:lstStyle>
          <a:p>
            <a:pPr lvl="0"/>
            <a:endParaRPr lang="it-IT"/>
          </a:p>
        </p:txBody>
      </p:sp>
      <p:sp>
        <p:nvSpPr>
          <p:cNvPr id="4" name="Segnaposto testo 3"/>
          <p:cNvSpPr txBox="1">
            <a:spLocks noGrp="1"/>
          </p:cNvSpPr>
          <p:nvPr>
            <p:ph type="body" idx="2"/>
          </p:nvPr>
        </p:nvSpPr>
        <p:spPr>
          <a:xfrm>
            <a:off x="1792806" y="5367447"/>
            <a:ext cx="5486396" cy="805048"/>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41276" y="256349"/>
            <a:ext cx="1988640" cy="600399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672476" y="256349"/>
            <a:ext cx="5830556" cy="600399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441" y="2129989"/>
            <a:ext cx="7773122" cy="1470395"/>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2316" y="3885530"/>
            <a:ext cx="6400796" cy="175266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Tree>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882" y="4406867"/>
            <a:ext cx="7771678" cy="1362381"/>
          </a:xfrm>
        </p:spPr>
        <p:txBody>
          <a:bodyPr anchor="t"/>
          <a:lstStyle>
            <a:lvl1pPr>
              <a:defRPr sz="3600" cap="all"/>
            </a:lvl1pPr>
          </a:lstStyle>
          <a:p>
            <a:pPr lvl="0"/>
            <a:r>
              <a:rPr lang="it-IT"/>
              <a:t>Fare clic per modificare lo stile del titolo</a:t>
            </a:r>
          </a:p>
        </p:txBody>
      </p:sp>
      <p:sp>
        <p:nvSpPr>
          <p:cNvPr id="3" name="Segnaposto testo 2"/>
          <p:cNvSpPr txBox="1">
            <a:spLocks noGrp="1"/>
          </p:cNvSpPr>
          <p:nvPr>
            <p:ph type="body" idx="1"/>
          </p:nvPr>
        </p:nvSpPr>
        <p:spPr>
          <a:xfrm>
            <a:off x="722882" y="2906228"/>
            <a:ext cx="7771678" cy="1500639"/>
          </a:xfrm>
        </p:spPr>
        <p:txBody>
          <a:bodyPr anchor="b"/>
          <a:lstStyle>
            <a:lvl1pPr marL="0" indent="0">
              <a:buNone/>
              <a:defRPr sz="1800">
                <a:solidFill>
                  <a:srgbClr val="898989"/>
                </a:solidFill>
              </a:defRPr>
            </a:lvl1pPr>
          </a:lstStyle>
          <a:p>
            <a:pPr lvl="0"/>
            <a:r>
              <a:rPr lang="it-IT"/>
              <a:t>Fare clic per modificare stili del testo dello schema</a:t>
            </a:r>
          </a:p>
        </p:txBody>
      </p:sp>
    </p:spTree>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72476"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720317"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0" y="275077"/>
            <a:ext cx="8229604" cy="1142043"/>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919" y="1535196"/>
            <a:ext cx="4039198" cy="639424"/>
          </a:xfrm>
        </p:spPr>
        <p:txBody>
          <a:bodyPr anchor="b"/>
          <a:lstStyle>
            <a:lvl1pPr marL="0" indent="0">
              <a:buNone/>
              <a:defRPr b="1"/>
            </a:lvl1pPr>
          </a:lstStyle>
          <a:p>
            <a:pPr lvl="0"/>
            <a:r>
              <a:rPr lang="it-IT"/>
              <a:t>Fare clic per modificare stili del testo dello schema</a:t>
            </a:r>
          </a:p>
        </p:txBody>
      </p:sp>
      <p:sp>
        <p:nvSpPr>
          <p:cNvPr id="4" name="Segnaposto contenuto 3"/>
          <p:cNvSpPr txBox="1">
            <a:spLocks noGrp="1"/>
          </p:cNvSpPr>
          <p:nvPr>
            <p:ph idx="2"/>
          </p:nvPr>
        </p:nvSpPr>
        <p:spPr>
          <a:xfrm>
            <a:off x="457919" y="2174630"/>
            <a:ext cx="4039198"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435" y="1535196"/>
            <a:ext cx="4042076" cy="639424"/>
          </a:xfrm>
        </p:spPr>
        <p:txBody>
          <a:bodyPr anchor="b"/>
          <a:lstStyle>
            <a:lvl1pPr marL="0" indent="0">
              <a:buNone/>
              <a:defRPr b="1"/>
            </a:lvl1pPr>
          </a:lstStyle>
          <a:p>
            <a:pPr lvl="0"/>
            <a:r>
              <a:rPr lang="it-IT"/>
              <a:t>Fare clic per modificare stili del testo dello schema</a:t>
            </a:r>
          </a:p>
        </p:txBody>
      </p:sp>
      <p:sp>
        <p:nvSpPr>
          <p:cNvPr id="6" name="Segnaposto contenuto 5"/>
          <p:cNvSpPr txBox="1">
            <a:spLocks noGrp="1"/>
          </p:cNvSpPr>
          <p:nvPr>
            <p:ph idx="4"/>
          </p:nvPr>
        </p:nvSpPr>
        <p:spPr>
          <a:xfrm>
            <a:off x="4645435" y="2174630"/>
            <a:ext cx="4042076"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2" y="273629"/>
            <a:ext cx="3008163" cy="1160765"/>
          </a:xfrm>
        </p:spPr>
        <p:txBody>
          <a:bodyPr anchor="b"/>
          <a:lstStyle>
            <a:lvl1pPr>
              <a:defRPr sz="1800"/>
            </a:lvl1pPr>
          </a:lstStyle>
          <a:p>
            <a:pPr lvl="0"/>
            <a:r>
              <a:rPr lang="it-IT"/>
              <a:t>Fare clic per modificare lo stile del titolo</a:t>
            </a:r>
          </a:p>
        </p:txBody>
      </p:sp>
      <p:sp>
        <p:nvSpPr>
          <p:cNvPr id="3" name="Segnaposto contenuto 2"/>
          <p:cNvSpPr txBox="1">
            <a:spLocks noGrp="1"/>
          </p:cNvSpPr>
          <p:nvPr>
            <p:ph idx="1"/>
          </p:nvPr>
        </p:nvSpPr>
        <p:spPr>
          <a:xfrm>
            <a:off x="3575521" y="273627"/>
            <a:ext cx="5111995" cy="5852778"/>
          </a:xfrm>
        </p:spPr>
        <p:txBody>
          <a:bodyPr/>
          <a:lstStyle>
            <a:lvl1pPr>
              <a:defRPr sz="2900"/>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922" y="1434399"/>
            <a:ext cx="3008163" cy="4692013"/>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807" y="4800031"/>
            <a:ext cx="5486396" cy="567421"/>
          </a:xfrm>
        </p:spPr>
        <p:txBody>
          <a:bodyPr anchor="b"/>
          <a:lstStyle>
            <a:lvl1pPr>
              <a:defRPr sz="1800"/>
            </a:lvl1pPr>
          </a:lstStyle>
          <a:p>
            <a:pPr lvl="0"/>
            <a:r>
              <a:rPr lang="it-IT"/>
              <a:t>Fare clic per modificare lo stile del titolo</a:t>
            </a:r>
          </a:p>
        </p:txBody>
      </p:sp>
      <p:sp>
        <p:nvSpPr>
          <p:cNvPr id="3" name="Segnaposto immagine 2"/>
          <p:cNvSpPr txBox="1">
            <a:spLocks noGrp="1"/>
          </p:cNvSpPr>
          <p:nvPr>
            <p:ph type="pic" idx="1"/>
          </p:nvPr>
        </p:nvSpPr>
        <p:spPr>
          <a:xfrm>
            <a:off x="1792807" y="612070"/>
            <a:ext cx="5486396" cy="4115956"/>
          </a:xfrm>
        </p:spPr>
        <p:txBody>
          <a:bodyPr/>
          <a:lstStyle>
            <a:lvl1pPr marL="0" indent="0">
              <a:buNone/>
              <a:defRPr sz="2900"/>
            </a:lvl1pPr>
          </a:lstStyle>
          <a:p>
            <a:pPr lvl="0"/>
            <a:endParaRPr lang="it-IT"/>
          </a:p>
        </p:txBody>
      </p:sp>
      <p:sp>
        <p:nvSpPr>
          <p:cNvPr id="4" name="Segnaposto testo 3"/>
          <p:cNvSpPr txBox="1">
            <a:spLocks noGrp="1"/>
          </p:cNvSpPr>
          <p:nvPr>
            <p:ph type="body" idx="2"/>
          </p:nvPr>
        </p:nvSpPr>
        <p:spPr>
          <a:xfrm>
            <a:off x="1792807" y="5367447"/>
            <a:ext cx="5486396" cy="805048"/>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41276" y="256349"/>
            <a:ext cx="1988640" cy="600399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672476" y="256349"/>
            <a:ext cx="5830556" cy="600399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txBox="1">
            <a:spLocks noGrp="1"/>
          </p:cNvSpPr>
          <p:nvPr>
            <p:ph type="ctrTitle"/>
          </p:nvPr>
        </p:nvSpPr>
        <p:spPr>
          <a:xfrm>
            <a:off x="685441" y="2129989"/>
            <a:ext cx="7773122" cy="1470395"/>
          </a:xfrm>
        </p:spPr>
        <p:txBody>
          <a:bodyPr/>
          <a:lstStyle>
            <a:lvl1pPr>
              <a:defRPr/>
            </a:lvl1pPr>
          </a:lstStyle>
          <a:p>
            <a:pPr lvl="0"/>
            <a:r>
              <a:rPr lang="it-IT"/>
              <a:t>Fare clic per modificare lo stile del titolo</a:t>
            </a:r>
          </a:p>
        </p:txBody>
      </p:sp>
      <p:sp>
        <p:nvSpPr>
          <p:cNvPr id="3" name="Sottotitolo 2"/>
          <p:cNvSpPr txBox="1">
            <a:spLocks noGrp="1"/>
          </p:cNvSpPr>
          <p:nvPr>
            <p:ph type="subTitle" idx="1"/>
          </p:nvPr>
        </p:nvSpPr>
        <p:spPr>
          <a:xfrm>
            <a:off x="1372316" y="3885530"/>
            <a:ext cx="6400796" cy="1752666"/>
          </a:xfrm>
        </p:spPr>
        <p:txBody>
          <a:bodyPr anchorCtr="1"/>
          <a:lstStyle>
            <a:lvl1pPr marL="0" indent="0" algn="ctr">
              <a:buNone/>
              <a:defRPr>
                <a:solidFill>
                  <a:srgbClr val="898989"/>
                </a:solidFill>
              </a:defRPr>
            </a:lvl1pPr>
          </a:lstStyle>
          <a:p>
            <a:pPr lvl="0"/>
            <a:r>
              <a:rPr lang="it-IT"/>
              <a:t>Fare clic per modificare lo stile del sottotitolo dello schema</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B6055F8-1D02-4417-9241-55C834FD9970}" type="datetimeFigureOut">
              <a:rPr lang="it-IT" smtClean="0"/>
              <a:pPr/>
              <a:t>30/10/2014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p:txBody>
          <a:bodyPr/>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txBox="1">
            <a:spLocks noGrp="1"/>
          </p:cNvSpPr>
          <p:nvPr>
            <p:ph type="title"/>
          </p:nvPr>
        </p:nvSpPr>
        <p:spPr>
          <a:xfrm>
            <a:off x="722882" y="4406868"/>
            <a:ext cx="7771678" cy="1362381"/>
          </a:xfrm>
        </p:spPr>
        <p:txBody>
          <a:bodyPr anchor="t"/>
          <a:lstStyle>
            <a:lvl1pPr>
              <a:defRPr sz="3600" cap="all"/>
            </a:lvl1pPr>
          </a:lstStyle>
          <a:p>
            <a:pPr lvl="0"/>
            <a:r>
              <a:rPr lang="it-IT"/>
              <a:t>Fare clic per modificare lo stile del titolo</a:t>
            </a:r>
          </a:p>
        </p:txBody>
      </p:sp>
      <p:sp>
        <p:nvSpPr>
          <p:cNvPr id="3" name="Segnaposto testo 2"/>
          <p:cNvSpPr txBox="1">
            <a:spLocks noGrp="1"/>
          </p:cNvSpPr>
          <p:nvPr>
            <p:ph type="body" idx="1"/>
          </p:nvPr>
        </p:nvSpPr>
        <p:spPr>
          <a:xfrm>
            <a:off x="722882" y="2906229"/>
            <a:ext cx="7771678" cy="1500639"/>
          </a:xfrm>
        </p:spPr>
        <p:txBody>
          <a:bodyPr anchor="b"/>
          <a:lstStyle>
            <a:lvl1pPr marL="0" indent="0">
              <a:buNone/>
              <a:defRPr sz="1800">
                <a:solidFill>
                  <a:srgbClr val="898989"/>
                </a:solidFill>
              </a:defRPr>
            </a:lvl1pPr>
          </a:lstStyle>
          <a:p>
            <a:pPr lvl="0"/>
            <a:r>
              <a:rPr lang="it-IT"/>
              <a:t>Fare clic per modificare stili del testo dello schema</a:t>
            </a:r>
          </a:p>
        </p:txBody>
      </p:sp>
    </p:spTree>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contenuto 2"/>
          <p:cNvSpPr txBox="1">
            <a:spLocks noGrp="1"/>
          </p:cNvSpPr>
          <p:nvPr>
            <p:ph idx="1"/>
          </p:nvPr>
        </p:nvSpPr>
        <p:spPr>
          <a:xfrm>
            <a:off x="672476"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txBox="1">
            <a:spLocks noGrp="1"/>
          </p:cNvSpPr>
          <p:nvPr>
            <p:ph idx="2"/>
          </p:nvPr>
        </p:nvSpPr>
        <p:spPr>
          <a:xfrm>
            <a:off x="4720317" y="1781471"/>
            <a:ext cx="3909598" cy="4478874"/>
          </a:xfrm>
        </p:spPr>
        <p:txBody>
          <a:bodyPr/>
          <a:lstStyle>
            <a:lvl1pPr>
              <a:defRPr sz="2500"/>
            </a:lvl1pPr>
            <a:lvl2pPr>
              <a:defRPr sz="22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0" y="275078"/>
            <a:ext cx="8229604" cy="1142043"/>
          </a:xfrm>
        </p:spPr>
        <p:txBody>
          <a:bodyPr/>
          <a:lstStyle>
            <a:lvl1pPr>
              <a:defRPr/>
            </a:lvl1pPr>
          </a:lstStyle>
          <a:p>
            <a:pPr lvl="0"/>
            <a:r>
              <a:rPr lang="it-IT"/>
              <a:t>Fare clic per modificare lo stile del titolo</a:t>
            </a:r>
          </a:p>
        </p:txBody>
      </p:sp>
      <p:sp>
        <p:nvSpPr>
          <p:cNvPr id="3" name="Segnaposto testo 2"/>
          <p:cNvSpPr txBox="1">
            <a:spLocks noGrp="1"/>
          </p:cNvSpPr>
          <p:nvPr>
            <p:ph type="body" idx="1"/>
          </p:nvPr>
        </p:nvSpPr>
        <p:spPr>
          <a:xfrm>
            <a:off x="457919" y="1535196"/>
            <a:ext cx="4039198" cy="639424"/>
          </a:xfrm>
        </p:spPr>
        <p:txBody>
          <a:bodyPr anchor="b"/>
          <a:lstStyle>
            <a:lvl1pPr marL="0" indent="0">
              <a:buNone/>
              <a:defRPr b="1"/>
            </a:lvl1pPr>
          </a:lstStyle>
          <a:p>
            <a:pPr lvl="0"/>
            <a:r>
              <a:rPr lang="it-IT"/>
              <a:t>Fare clic per modificare stili del testo dello schema</a:t>
            </a:r>
          </a:p>
        </p:txBody>
      </p:sp>
      <p:sp>
        <p:nvSpPr>
          <p:cNvPr id="4" name="Segnaposto contenuto 3"/>
          <p:cNvSpPr txBox="1">
            <a:spLocks noGrp="1"/>
          </p:cNvSpPr>
          <p:nvPr>
            <p:ph idx="2"/>
          </p:nvPr>
        </p:nvSpPr>
        <p:spPr>
          <a:xfrm>
            <a:off x="457919" y="2174630"/>
            <a:ext cx="4039198"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txBox="1">
            <a:spLocks noGrp="1"/>
          </p:cNvSpPr>
          <p:nvPr>
            <p:ph type="body" idx="3"/>
          </p:nvPr>
        </p:nvSpPr>
        <p:spPr>
          <a:xfrm>
            <a:off x="4645435" y="1535196"/>
            <a:ext cx="4042076" cy="639424"/>
          </a:xfrm>
        </p:spPr>
        <p:txBody>
          <a:bodyPr anchor="b"/>
          <a:lstStyle>
            <a:lvl1pPr marL="0" indent="0">
              <a:buNone/>
              <a:defRPr b="1"/>
            </a:lvl1pPr>
          </a:lstStyle>
          <a:p>
            <a:pPr lvl="0"/>
            <a:r>
              <a:rPr lang="it-IT"/>
              <a:t>Fare clic per modificare stili del testo dello schema</a:t>
            </a:r>
          </a:p>
        </p:txBody>
      </p:sp>
      <p:sp>
        <p:nvSpPr>
          <p:cNvPr id="6" name="Segnaposto contenuto 5"/>
          <p:cNvSpPr txBox="1">
            <a:spLocks noGrp="1"/>
          </p:cNvSpPr>
          <p:nvPr>
            <p:ph idx="4"/>
          </p:nvPr>
        </p:nvSpPr>
        <p:spPr>
          <a:xfrm>
            <a:off x="4645435" y="2174630"/>
            <a:ext cx="4042076" cy="3951776"/>
          </a:xfrm>
        </p:spPr>
        <p:txBody>
          <a:bodyPr/>
          <a:lstStyle>
            <a:lvl1pPr>
              <a:defRPr/>
            </a:lvl1pPr>
            <a:lvl2pPr>
              <a:defRPr sz="1800"/>
            </a:lvl2pPr>
            <a:lvl3pPr>
              <a:defRPr sz="1600"/>
            </a:lvl3pPr>
            <a:lvl4pPr>
              <a:defRPr sz="1500"/>
            </a:lvl4pPr>
            <a:lvl5pPr>
              <a:defRPr sz="15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Tree>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p:hf sldNum="0" hdr="0" ftr="0" dt="0"/>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457923" y="273629"/>
            <a:ext cx="3008163" cy="1160765"/>
          </a:xfrm>
        </p:spPr>
        <p:txBody>
          <a:bodyPr anchor="b"/>
          <a:lstStyle>
            <a:lvl1pPr>
              <a:defRPr sz="1800"/>
            </a:lvl1pPr>
          </a:lstStyle>
          <a:p>
            <a:pPr lvl="0"/>
            <a:r>
              <a:rPr lang="it-IT"/>
              <a:t>Fare clic per modificare lo stile del titolo</a:t>
            </a:r>
          </a:p>
        </p:txBody>
      </p:sp>
      <p:sp>
        <p:nvSpPr>
          <p:cNvPr id="3" name="Segnaposto contenuto 2"/>
          <p:cNvSpPr txBox="1">
            <a:spLocks noGrp="1"/>
          </p:cNvSpPr>
          <p:nvPr>
            <p:ph idx="1"/>
          </p:nvPr>
        </p:nvSpPr>
        <p:spPr>
          <a:xfrm>
            <a:off x="3575522" y="273627"/>
            <a:ext cx="5111995" cy="5852778"/>
          </a:xfrm>
        </p:spPr>
        <p:txBody>
          <a:bodyPr/>
          <a:lstStyle>
            <a:lvl1pPr>
              <a:defRPr sz="2900"/>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txBox="1">
            <a:spLocks noGrp="1"/>
          </p:cNvSpPr>
          <p:nvPr>
            <p:ph type="body" idx="2"/>
          </p:nvPr>
        </p:nvSpPr>
        <p:spPr>
          <a:xfrm>
            <a:off x="457923" y="1434400"/>
            <a:ext cx="3008163" cy="4692013"/>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txBox="1">
            <a:spLocks noGrp="1"/>
          </p:cNvSpPr>
          <p:nvPr>
            <p:ph type="title"/>
          </p:nvPr>
        </p:nvSpPr>
        <p:spPr>
          <a:xfrm>
            <a:off x="1792807" y="4800032"/>
            <a:ext cx="5486396" cy="567421"/>
          </a:xfrm>
        </p:spPr>
        <p:txBody>
          <a:bodyPr anchor="b"/>
          <a:lstStyle>
            <a:lvl1pPr>
              <a:defRPr sz="1800"/>
            </a:lvl1pPr>
          </a:lstStyle>
          <a:p>
            <a:pPr lvl="0"/>
            <a:r>
              <a:rPr lang="it-IT"/>
              <a:t>Fare clic per modificare lo stile del titolo</a:t>
            </a:r>
          </a:p>
        </p:txBody>
      </p:sp>
      <p:sp>
        <p:nvSpPr>
          <p:cNvPr id="3" name="Segnaposto immagine 2"/>
          <p:cNvSpPr txBox="1">
            <a:spLocks noGrp="1"/>
          </p:cNvSpPr>
          <p:nvPr>
            <p:ph type="pic" idx="1"/>
          </p:nvPr>
        </p:nvSpPr>
        <p:spPr>
          <a:xfrm>
            <a:off x="1792807" y="612070"/>
            <a:ext cx="5486396" cy="4115956"/>
          </a:xfrm>
        </p:spPr>
        <p:txBody>
          <a:bodyPr/>
          <a:lstStyle>
            <a:lvl1pPr marL="0" indent="0">
              <a:buNone/>
              <a:defRPr sz="2900"/>
            </a:lvl1pPr>
          </a:lstStyle>
          <a:p>
            <a:pPr lvl="0"/>
            <a:endParaRPr lang="it-IT"/>
          </a:p>
        </p:txBody>
      </p:sp>
      <p:sp>
        <p:nvSpPr>
          <p:cNvPr id="4" name="Segnaposto testo 3"/>
          <p:cNvSpPr txBox="1">
            <a:spLocks noGrp="1"/>
          </p:cNvSpPr>
          <p:nvPr>
            <p:ph type="body" idx="2"/>
          </p:nvPr>
        </p:nvSpPr>
        <p:spPr>
          <a:xfrm>
            <a:off x="1792807" y="5367447"/>
            <a:ext cx="5486396" cy="805048"/>
          </a:xfrm>
        </p:spPr>
        <p:txBody>
          <a:bodyPr/>
          <a:lstStyle>
            <a:lvl1pPr marL="0" indent="0">
              <a:buNone/>
              <a:defRPr sz="1300"/>
            </a:lvl1pPr>
          </a:lstStyle>
          <a:p>
            <a:pPr lvl="0"/>
            <a:r>
              <a:rPr lang="it-IT"/>
              <a:t>Fare clic per modificare stili del testo dello schema</a:t>
            </a:r>
          </a:p>
        </p:txBody>
      </p:sp>
    </p:spTree>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txBox="1">
            <a:spLocks noGrp="1"/>
          </p:cNvSpPr>
          <p:nvPr>
            <p:ph type="title"/>
          </p:nvPr>
        </p:nvSpPr>
        <p:spPr/>
        <p:txBody>
          <a:bodyPr/>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txBox="1">
            <a:spLocks noGrp="1"/>
          </p:cNvSpPr>
          <p:nvPr>
            <p:ph type="title" orient="vert"/>
          </p:nvPr>
        </p:nvSpPr>
        <p:spPr>
          <a:xfrm>
            <a:off x="6641276" y="256349"/>
            <a:ext cx="1988640" cy="6003993"/>
          </a:xfrm>
        </p:spPr>
        <p:txBody>
          <a:bodyPr vert="eaVert"/>
          <a:lstStyle>
            <a:lvl1pPr>
              <a:defRPr/>
            </a:lvl1pPr>
          </a:lstStyle>
          <a:p>
            <a:pPr lvl="0"/>
            <a:r>
              <a:rPr lang="it-IT"/>
              <a:t>Fare clic per modificare lo stile del titolo</a:t>
            </a:r>
          </a:p>
        </p:txBody>
      </p:sp>
      <p:sp>
        <p:nvSpPr>
          <p:cNvPr id="3" name="Segnaposto testo verticale 2"/>
          <p:cNvSpPr txBox="1">
            <a:spLocks noGrp="1"/>
          </p:cNvSpPr>
          <p:nvPr>
            <p:ph type="body" orient="vert" idx="1"/>
          </p:nvPr>
        </p:nvSpPr>
        <p:spPr>
          <a:xfrm>
            <a:off x="672476" y="256349"/>
            <a:ext cx="5830556" cy="6003993"/>
          </a:xfrm>
        </p:spPr>
        <p:txBody>
          <a:bodyPr vert="eaVert"/>
          <a:lstStyle>
            <a:lvl1pPr>
              <a:defRPr/>
            </a:lvl1pPr>
            <a:lvl2pPr>
              <a:defRPr/>
            </a:lvl2pPr>
            <a:lvl3pPr>
              <a:defRPr/>
            </a:lvl3pPr>
            <a:lvl4pPr>
              <a:defRPr/>
            </a:lvl4pPr>
            <a:lvl5pP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6055F8-1D02-4417-9241-55C834FD9970}" type="datetimeFigureOut">
              <a:rPr lang="it-IT" smtClean="0"/>
              <a:pPr/>
              <a:t>30/10/2014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672045" y="256044"/>
            <a:ext cx="7808165" cy="1145004"/>
          </a:xfrm>
          <a:prstGeom prst="rect">
            <a:avLst/>
          </a:prstGeom>
          <a:noFill/>
          <a:ln>
            <a:noFill/>
          </a:ln>
        </p:spPr>
        <p:txBody>
          <a:bodyPr vert="horz" wrap="square" lIns="0" tIns="0" rIns="0" bIns="0" anchor="ctr" anchorCtr="0" compatLnSpc="1"/>
          <a:lstStyle/>
          <a:p>
            <a:pPr lvl="0"/>
            <a:endParaRPr lang="it-IT"/>
          </a:p>
        </p:txBody>
      </p:sp>
      <p:sp>
        <p:nvSpPr>
          <p:cNvPr id="3" name="Segnaposto testo 2"/>
          <p:cNvSpPr txBox="1">
            <a:spLocks noGrp="1"/>
          </p:cNvSpPr>
          <p:nvPr>
            <p:ph type="body" idx="1"/>
          </p:nvPr>
        </p:nvSpPr>
        <p:spPr>
          <a:xfrm>
            <a:off x="672047" y="1780870"/>
            <a:ext cx="7957398" cy="447879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ttangolo 3"/>
          <p:cNvSpPr/>
          <p:nvPr/>
        </p:nvSpPr>
        <p:spPr>
          <a:xfrm>
            <a:off x="657674" y="6420016"/>
            <a:ext cx="8485760" cy="87523"/>
          </a:xfrm>
          <a:prstGeom prst="rect">
            <a:avLst/>
          </a:prstGeom>
          <a:solidFill>
            <a:srgbClr val="FF9966"/>
          </a:solidFill>
          <a:ln>
            <a:noFill/>
            <a:prstDash val="solid"/>
          </a:ln>
        </p:spPr>
        <p:txBody>
          <a:bodyPr vert="horz" wrap="none" lIns="81581" tIns="40787" rIns="81581" bIns="40787" anchor="ctr" anchorCtr="1" compatLnSpc="0"/>
          <a:lstStyle/>
          <a:p>
            <a:pPr defTabSz="828850"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
        <p:nvSpPr>
          <p:cNvPr id="5" name="Rettangolo 4"/>
          <p:cNvSpPr/>
          <p:nvPr/>
        </p:nvSpPr>
        <p:spPr>
          <a:xfrm>
            <a:off x="1803213" y="6612704"/>
            <a:ext cx="7340220" cy="87523"/>
          </a:xfrm>
          <a:prstGeom prst="rect">
            <a:avLst/>
          </a:prstGeom>
          <a:solidFill>
            <a:srgbClr val="FF9966"/>
          </a:solidFill>
          <a:ln>
            <a:noFill/>
            <a:prstDash val="solid"/>
          </a:ln>
        </p:spPr>
        <p:txBody>
          <a:bodyPr vert="horz" wrap="none" lIns="81581" tIns="40787" rIns="81581" bIns="40787" anchor="ctr" anchorCtr="1" compatLnSpc="0"/>
          <a:lstStyle/>
          <a:p>
            <a:pPr defTabSz="828850"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Lst>
  <p:transition/>
  <p:txStyles>
    <p:titleStyle>
      <a:lvl1pPr marL="0" marR="0" lvl="0" indent="0" algn="l" defTabSz="828850" rtl="0" fontAlgn="auto" hangingPunct="0">
        <a:lnSpc>
          <a:spcPct val="100000"/>
        </a:lnSpc>
        <a:spcBef>
          <a:spcPts val="0"/>
        </a:spcBef>
        <a:spcAft>
          <a:spcPts val="0"/>
        </a:spcAft>
        <a:buClr>
          <a:srgbClr val="000000"/>
        </a:buClr>
        <a:buSzPct val="45000"/>
        <a:buFont typeface="StarSymbol"/>
        <a:buChar char=""/>
        <a:tabLst/>
        <a:defRPr lang="it-IT" sz="2200" b="1" i="1" u="none" strike="noStrike" kern="0" cap="none" spc="0" baseline="0">
          <a:solidFill>
            <a:srgbClr val="FF9966"/>
          </a:solidFill>
          <a:uFillTx/>
          <a:latin typeface="Albany" pitchFamily="34"/>
          <a:ea typeface="Arial Unicode MS" pitchFamily="2"/>
          <a:cs typeface="Tahoma" pitchFamily="2"/>
        </a:defRPr>
      </a:lvl1pPr>
    </p:titleStyle>
    <p:bodyStyle>
      <a:lvl1pPr marL="391582" marR="0" lvl="0" indent="-293688" algn="l" defTabSz="828850" rtl="0" fontAlgn="auto" hangingPunct="0">
        <a:lnSpc>
          <a:spcPct val="100000"/>
        </a:lnSpc>
        <a:spcBef>
          <a:spcPts val="0"/>
        </a:spcBef>
        <a:spcAft>
          <a:spcPts val="1284"/>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1pPr>
      <a:lvl2pPr marL="783164" marR="0" lvl="1" indent="-261054" algn="l" defTabSz="828850" rtl="0" fontAlgn="auto" hangingPunct="1">
        <a:lnSpc>
          <a:spcPct val="100000"/>
        </a:lnSpc>
        <a:spcBef>
          <a:spcPts val="0"/>
        </a:spcBef>
        <a:spcAft>
          <a:spcPts val="1030"/>
        </a:spcAft>
        <a:buClr>
          <a:srgbClr val="E6E6E6"/>
        </a:buClr>
        <a:buSzPct val="75000"/>
        <a:buFont typeface="StarSymbol"/>
        <a:buChar char="–"/>
        <a:tabLst/>
        <a:defRPr lang="it-IT" sz="2500" b="0" i="0" u="none" strike="noStrike" kern="0" cap="none" spc="0" baseline="0">
          <a:solidFill>
            <a:srgbClr val="E6E6E6"/>
          </a:solidFill>
          <a:uFillTx/>
          <a:latin typeface="Thorndale" pitchFamily="18"/>
          <a:ea typeface="Arial Unicode MS" pitchFamily="2"/>
          <a:cs typeface="Tahoma" pitchFamily="2"/>
        </a:defRPr>
      </a:lvl2pPr>
      <a:lvl3pPr marL="1174745" marR="0" lvl="2" indent="-195793" algn="l" defTabSz="828850" rtl="0" fontAlgn="auto" hangingPunct="1">
        <a:lnSpc>
          <a:spcPct val="100000"/>
        </a:lnSpc>
        <a:spcBef>
          <a:spcPts val="0"/>
        </a:spcBef>
        <a:spcAft>
          <a:spcPts val="771"/>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3pPr>
      <a:lvl4pPr marL="1566327" marR="0" lvl="3" indent="-195793" algn="l" defTabSz="828850" rtl="0" fontAlgn="auto" hangingPunct="1">
        <a:lnSpc>
          <a:spcPct val="100000"/>
        </a:lnSpc>
        <a:spcBef>
          <a:spcPts val="0"/>
        </a:spcBef>
        <a:spcAft>
          <a:spcPts val="513"/>
        </a:spcAft>
        <a:buClr>
          <a:srgbClr val="E6E6E6"/>
        </a:buClr>
        <a:buSzPct val="7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4pPr>
      <a:lvl5pPr marL="1957910" marR="0" lvl="4" indent="-195793" algn="l" defTabSz="828850" rtl="0" fontAlgn="auto" hangingPunct="1">
        <a:lnSpc>
          <a:spcPct val="100000"/>
        </a:lnSpc>
        <a:spcBef>
          <a:spcPts val="0"/>
        </a:spcBef>
        <a:spcAft>
          <a:spcPts val="259"/>
        </a:spcAft>
        <a:buClr>
          <a:srgbClr val="E6E6E6"/>
        </a:buClr>
        <a:buSzPct val="4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5pPr>
    </p:bodyStyle>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457208" y="274647"/>
            <a:ext cx="8229604" cy="1142997"/>
          </a:xfrm>
          <a:prstGeom prst="rect">
            <a:avLst/>
          </a:prstGeom>
          <a:noFill/>
          <a:ln>
            <a:noFill/>
          </a:ln>
        </p:spPr>
        <p:txBody>
          <a:bodyPr vert="horz" wrap="square" lIns="91340" tIns="45663" rIns="91340" bIns="45663" anchor="ctr" anchorCtr="1" compatLnSpc="1"/>
          <a:lstStyle/>
          <a:p>
            <a:pPr lvl="0"/>
            <a:r>
              <a:rPr lang="it-IT"/>
              <a:t>Fare clic per modificare lo stile del titolo</a:t>
            </a:r>
          </a:p>
        </p:txBody>
      </p:sp>
      <p:sp>
        <p:nvSpPr>
          <p:cNvPr id="3" name="Segnaposto testo 2"/>
          <p:cNvSpPr txBox="1">
            <a:spLocks noGrp="1"/>
          </p:cNvSpPr>
          <p:nvPr>
            <p:ph type="body" idx="1"/>
          </p:nvPr>
        </p:nvSpPr>
        <p:spPr>
          <a:xfrm>
            <a:off x="457208" y="1600199"/>
            <a:ext cx="8229604" cy="4525966"/>
          </a:xfrm>
          <a:prstGeom prst="rect">
            <a:avLst/>
          </a:prstGeom>
          <a:noFill/>
          <a:ln>
            <a:noFill/>
          </a:ln>
        </p:spPr>
        <p:txBody>
          <a:bodyPr vert="horz" wrap="square" lIns="91340" tIns="45663" rIns="91340" bIns="45663"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457212" y="6356350"/>
            <a:ext cx="2133601" cy="365124"/>
          </a:xfrm>
          <a:prstGeom prst="rect">
            <a:avLst/>
          </a:prstGeom>
          <a:noFill/>
          <a:ln>
            <a:noFill/>
          </a:ln>
        </p:spPr>
        <p:txBody>
          <a:bodyPr vert="horz" wrap="square" lIns="91340" tIns="45663" rIns="91340" bIns="45663" anchor="ctr" anchorCtr="0" compatLnSpc="1"/>
          <a:lstStyle>
            <a:lvl1pPr marL="0" marR="0" lvl="0" indent="0" algn="l" defTabSz="828764"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endParaRPr smtClean="0"/>
          </a:p>
        </p:txBody>
      </p:sp>
      <p:sp>
        <p:nvSpPr>
          <p:cNvPr id="5" name="Segnaposto piè di pagina 4"/>
          <p:cNvSpPr txBox="1">
            <a:spLocks noGrp="1"/>
          </p:cNvSpPr>
          <p:nvPr>
            <p:ph type="ftr" sz="quarter" idx="3"/>
          </p:nvPr>
        </p:nvSpPr>
        <p:spPr>
          <a:xfrm>
            <a:off x="3124210" y="6356350"/>
            <a:ext cx="2895599" cy="365124"/>
          </a:xfrm>
          <a:prstGeom prst="rect">
            <a:avLst/>
          </a:prstGeom>
          <a:noFill/>
          <a:ln>
            <a:noFill/>
          </a:ln>
        </p:spPr>
        <p:txBody>
          <a:bodyPr vert="horz" wrap="square" lIns="91340" tIns="45663" rIns="91340" bIns="45663" anchor="ctr" anchorCtr="1" compatLnSpc="1"/>
          <a:lstStyle>
            <a:lvl1pPr marL="0" marR="0" lvl="0" indent="0" algn="ctr" defTabSz="828764"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endParaRPr smtClean="0"/>
          </a:p>
        </p:txBody>
      </p:sp>
      <p:sp>
        <p:nvSpPr>
          <p:cNvPr id="6" name="Segnaposto numero diapositiva 5"/>
          <p:cNvSpPr txBox="1">
            <a:spLocks noGrp="1"/>
          </p:cNvSpPr>
          <p:nvPr>
            <p:ph type="sldNum" sz="quarter" idx="4"/>
          </p:nvPr>
        </p:nvSpPr>
        <p:spPr>
          <a:xfrm>
            <a:off x="6553206" y="6356350"/>
            <a:ext cx="2133601" cy="365124"/>
          </a:xfrm>
          <a:prstGeom prst="rect">
            <a:avLst/>
          </a:prstGeom>
          <a:noFill/>
          <a:ln>
            <a:noFill/>
          </a:ln>
        </p:spPr>
        <p:txBody>
          <a:bodyPr vert="horz" wrap="square" lIns="91340" tIns="45663" rIns="91340" bIns="45663" anchor="ctr" anchorCtr="0" compatLnSpc="1"/>
          <a:lstStyle>
            <a:lvl1pPr marL="0" marR="0" lvl="0" indent="0" algn="r" defTabSz="828764"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fld id="{D5233EA2-E1E9-48D5-B6B8-E91E6C9FA338}" type="slidenum">
              <a:rPr smtClean="0"/>
              <a:pPr/>
              <a:t>‹N›</a:t>
            </a:fld>
            <a:endParaRPr smtClean="0"/>
          </a:p>
        </p:txBody>
      </p:sp>
    </p:spTree>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transition/>
  <p:txStyles>
    <p:titleStyle>
      <a:lvl1pPr marL="0" marR="0" lvl="0" indent="0" algn="ctr" defTabSz="913356" rtl="0" fontAlgn="auto" hangingPunct="1">
        <a:lnSpc>
          <a:spcPct val="100000"/>
        </a:lnSpc>
        <a:spcBef>
          <a:spcPts val="0"/>
        </a:spcBef>
        <a:spcAft>
          <a:spcPts val="0"/>
        </a:spcAft>
        <a:buNone/>
        <a:tabLst/>
        <a:defRPr lang="it-IT" sz="4400" b="0" i="0" u="none" strike="noStrike" kern="1200" cap="none" spc="0" baseline="0">
          <a:solidFill>
            <a:srgbClr val="000000"/>
          </a:solidFill>
          <a:uFillTx/>
          <a:latin typeface="Calibri"/>
        </a:defRPr>
      </a:lvl1pPr>
    </p:titleStyle>
    <p:bodyStyle>
      <a:lvl1pPr marL="342510" marR="0" lvl="0" indent="-342510" algn="l" defTabSz="913356" rtl="0" fontAlgn="auto" hangingPunct="1">
        <a:lnSpc>
          <a:spcPct val="100000"/>
        </a:lnSpc>
        <a:spcBef>
          <a:spcPts val="726"/>
        </a:spcBef>
        <a:spcAft>
          <a:spcPts val="0"/>
        </a:spcAft>
        <a:buSzPct val="100000"/>
        <a:buFont typeface="Arial" pitchFamily="34"/>
        <a:buChar char="•"/>
        <a:tabLst/>
        <a:defRPr lang="it-IT" sz="3200" b="0" i="0" u="none" strike="noStrike" kern="1200" cap="none" spc="0" baseline="0">
          <a:solidFill>
            <a:srgbClr val="000000"/>
          </a:solidFill>
          <a:uFillTx/>
          <a:latin typeface="Calibri"/>
        </a:defRPr>
      </a:lvl1pPr>
      <a:lvl2pPr marL="742100" marR="0" lvl="1" indent="-285424" algn="l" defTabSz="913356" rtl="0" fontAlgn="auto" hangingPunct="1">
        <a:lnSpc>
          <a:spcPct val="100000"/>
        </a:lnSpc>
        <a:spcBef>
          <a:spcPts val="635"/>
        </a:spcBef>
        <a:spcAft>
          <a:spcPts val="0"/>
        </a:spcAft>
        <a:buSzPct val="100000"/>
        <a:buFont typeface="Arial" pitchFamily="34"/>
        <a:buChar char="–"/>
        <a:tabLst/>
        <a:defRPr lang="it-IT" sz="2800" b="0" i="0" u="none" strike="noStrike" kern="1200" cap="none" spc="0" baseline="0">
          <a:solidFill>
            <a:srgbClr val="000000"/>
          </a:solidFill>
          <a:uFillTx/>
          <a:latin typeface="Calibri"/>
        </a:defRPr>
      </a:lvl2pPr>
      <a:lvl3pPr marL="1141699" marR="0" lvl="2" indent="-228340" algn="l" defTabSz="913356" rtl="0" fontAlgn="auto" hangingPunct="1">
        <a:lnSpc>
          <a:spcPct val="100000"/>
        </a:lnSpc>
        <a:spcBef>
          <a:spcPts val="544"/>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3pPr>
      <a:lvl4pPr marL="1598370" marR="0" lvl="3" indent="-228340" algn="l" defTabSz="913356" rtl="0" fontAlgn="auto" hangingPunct="1">
        <a:lnSpc>
          <a:spcPct val="100000"/>
        </a:lnSpc>
        <a:spcBef>
          <a:spcPts val="454"/>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4pPr>
      <a:lvl5pPr marL="2055054" marR="0" lvl="4" indent="-228340" algn="l" defTabSz="913356" rtl="0" fontAlgn="auto" hangingPunct="1">
        <a:lnSpc>
          <a:spcPct val="100000"/>
        </a:lnSpc>
        <a:spcBef>
          <a:spcPts val="454"/>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F397261-F3EA-47CE-8BE9-CB9393B446E5}" type="datetimeFigureOut">
              <a:rPr lang="it-IT">
                <a:solidFill>
                  <a:prstClr val="black">
                    <a:tint val="75000"/>
                  </a:prstClr>
                </a:solidFill>
              </a:rPr>
              <a:pPr>
                <a:defRPr/>
              </a:pPr>
              <a:t>30/10/2014</a:t>
            </a:fld>
            <a:endParaRPr lang="it-IT">
              <a:solidFill>
                <a:prstClr val="black">
                  <a:tint val="75000"/>
                </a:prstClr>
              </a:solidFill>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it-IT">
              <a:solidFill>
                <a:prstClr val="black">
                  <a:tint val="75000"/>
                </a:prstClr>
              </a:solidFill>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9BAA8B96-3869-4CA9-9BCC-3FD62C1A67B0}" type="slidenum">
              <a:rPr lang="it-IT">
                <a:solidFill>
                  <a:prstClr val="black">
                    <a:tint val="75000"/>
                  </a:prstClr>
                </a:solidFill>
              </a:rPr>
              <a:pPr>
                <a:defRPr/>
              </a:pPr>
              <a:t>‹N›</a:t>
            </a:fld>
            <a:endParaRPr lang="it-IT">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olo 1"/>
          <p:cNvSpPr txBox="1">
            <a:spLocks noGrp="1"/>
          </p:cNvSpPr>
          <p:nvPr>
            <p:ph type="title"/>
          </p:nvPr>
        </p:nvSpPr>
        <p:spPr>
          <a:xfrm>
            <a:off x="457170" y="274655"/>
            <a:ext cx="8228766" cy="1142723"/>
          </a:xfrm>
          <a:prstGeom prst="rect">
            <a:avLst/>
          </a:prstGeom>
          <a:noFill/>
          <a:ln>
            <a:noFill/>
          </a:ln>
        </p:spPr>
        <p:txBody>
          <a:bodyPr vert="horz" wrap="square" lIns="81643" tIns="40817" rIns="81643" bIns="40817" anchor="t" anchorCtr="1" compatLnSpc="1"/>
          <a:lstStyle/>
          <a:p>
            <a:pPr lvl="0"/>
            <a:r>
              <a:rPr lang="it-IT"/>
              <a:t>Fate clic per modificare il formato del testo del titoloFare clic per modificare lo stile del titolo</a:t>
            </a:r>
          </a:p>
        </p:txBody>
      </p:sp>
      <p:sp>
        <p:nvSpPr>
          <p:cNvPr id="3" name="Segnaposto contenuto 2"/>
          <p:cNvSpPr txBox="1">
            <a:spLocks noGrp="1"/>
          </p:cNvSpPr>
          <p:nvPr>
            <p:ph type="body" idx="1"/>
          </p:nvPr>
        </p:nvSpPr>
        <p:spPr>
          <a:xfrm>
            <a:off x="457170" y="1600265"/>
            <a:ext cx="8228766" cy="4525825"/>
          </a:xfrm>
          <a:prstGeom prst="rect">
            <a:avLst/>
          </a:prstGeom>
          <a:noFill/>
          <a:ln>
            <a:noFill/>
          </a:ln>
        </p:spPr>
        <p:txBody>
          <a:bodyPr vert="horz" wrap="square" lIns="81643" tIns="40817" rIns="81643" bIns="40817" anchor="t" anchorCtr="0" compatLnSpc="1"/>
          <a:lstStyle/>
          <a:p>
            <a:pPr lvl="0"/>
            <a:r>
              <a:rPr lang="it-IT"/>
              <a:t>Fate clic per modificare il formato del testo della struttura</a:t>
            </a:r>
          </a:p>
          <a:p>
            <a:pPr lvl="1"/>
            <a:r>
              <a:rPr lang="it-IT"/>
              <a:t>Secondo livello struttura</a:t>
            </a:r>
          </a:p>
          <a:p>
            <a:pPr lvl="2"/>
            <a:r>
              <a:rPr lang="it-IT"/>
              <a:t>Terzo livello struttura</a:t>
            </a:r>
          </a:p>
          <a:p>
            <a:pPr lvl="3"/>
            <a:r>
              <a:rPr lang="it-IT"/>
              <a:t>Quarto livello struttura</a:t>
            </a:r>
          </a:p>
          <a:p>
            <a:pPr lvl="4"/>
            <a:r>
              <a:rPr lang="it-IT"/>
              <a:t>Quinto livello struttura</a:t>
            </a:r>
          </a:p>
          <a:p>
            <a:pPr lvl="5"/>
            <a:r>
              <a:rPr lang="it-IT"/>
              <a:t>Sesto livello struttura</a:t>
            </a:r>
          </a:p>
          <a:p>
            <a:pPr lvl="6"/>
            <a:r>
              <a:rPr lang="it-IT"/>
              <a:t>Settimo livello struttura</a:t>
            </a:r>
          </a:p>
          <a:p>
            <a:pPr lvl="7"/>
            <a:r>
              <a:rPr lang="it-IT"/>
              <a:t>Ottavo livello struttura</a:t>
            </a:r>
          </a:p>
          <a:p>
            <a:pPr lvl="0"/>
            <a:r>
              <a:rPr lang="it-IT"/>
              <a:t>Nono livello strutturaFare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txBox="1">
            <a:spLocks noGrp="1"/>
          </p:cNvSpPr>
          <p:nvPr>
            <p:ph type="dt" sz="half" idx="2"/>
          </p:nvPr>
        </p:nvSpPr>
        <p:spPr>
          <a:xfrm>
            <a:off x="457170" y="6356658"/>
            <a:ext cx="2133361" cy="364792"/>
          </a:xfrm>
          <a:prstGeom prst="rect">
            <a:avLst/>
          </a:prstGeom>
          <a:noFill/>
          <a:ln>
            <a:noFill/>
          </a:ln>
        </p:spPr>
        <p:txBody>
          <a:bodyPr vert="horz" wrap="square" lIns="81643" tIns="40817" rIns="81643" bIns="40817" anchor="t" anchorCtr="0" compatLnSpc="1"/>
          <a:lstStyle>
            <a:lvl1pPr marL="0" marR="0" lvl="0" indent="0" algn="l" defTabSz="829452" rtl="0" fontAlgn="auto" hangingPunct="1">
              <a:lnSpc>
                <a:spcPct val="100000"/>
              </a:lnSpc>
              <a:spcBef>
                <a:spcPts val="0"/>
              </a:spcBef>
              <a:spcAft>
                <a:spcPts val="0"/>
              </a:spcAft>
              <a:buNone/>
              <a:tabLst/>
              <a:defRPr lang="it-IT" sz="1600" b="0" i="0" u="none" strike="noStrike" kern="1200" cap="none" spc="0" baseline="0">
                <a:solidFill>
                  <a:srgbClr val="000000"/>
                </a:solidFill>
                <a:uFillTx/>
                <a:latin typeface="Calibri" pitchFamily="18"/>
                <a:ea typeface="Arial Unicode MS" pitchFamily="2"/>
                <a:cs typeface="Tahoma" pitchFamily="2"/>
              </a:defRPr>
            </a:lvl1pPr>
          </a:lstStyle>
          <a:p>
            <a:fld id="{98743C17-BDB4-43B3-8405-D5707A532F8C}" type="datetime1">
              <a:rPr smtClean="0"/>
              <a:pPr/>
              <a:t>22/10/2014</a:t>
            </a:fld>
            <a:endParaRPr smtClean="0"/>
          </a:p>
        </p:txBody>
      </p:sp>
      <p:sp>
        <p:nvSpPr>
          <p:cNvPr id="5" name="Segnaposto piè di pagina 4"/>
          <p:cNvSpPr txBox="1">
            <a:spLocks noGrp="1"/>
          </p:cNvSpPr>
          <p:nvPr>
            <p:ph type="ftr" sz="quarter" idx="3"/>
          </p:nvPr>
        </p:nvSpPr>
        <p:spPr>
          <a:xfrm>
            <a:off x="3123787" y="6356658"/>
            <a:ext cx="2894878" cy="364792"/>
          </a:xfrm>
          <a:prstGeom prst="rect">
            <a:avLst/>
          </a:prstGeom>
          <a:noFill/>
          <a:ln>
            <a:noFill/>
          </a:ln>
        </p:spPr>
        <p:txBody>
          <a:bodyPr vert="horz" wrap="square" lIns="81643" tIns="40817" rIns="81643" bIns="40817" anchor="t" anchorCtr="0" compatLnSpc="1"/>
          <a:lstStyle>
            <a:lvl1pPr marL="0" marR="0" lvl="0" indent="0" algn="l" defTabSz="829452" rtl="0" fontAlgn="auto" hangingPunct="0">
              <a:lnSpc>
                <a:spcPct val="100000"/>
              </a:lnSpc>
              <a:spcBef>
                <a:spcPts val="0"/>
              </a:spcBef>
              <a:spcAft>
                <a:spcPts val="0"/>
              </a:spcAft>
              <a:buNone/>
              <a:tabLst/>
              <a:defRPr lang="it-IT" sz="2200" b="0" i="0" u="none" strike="noStrike" kern="1200" cap="none" spc="0" baseline="0">
                <a:solidFill>
                  <a:srgbClr val="000000"/>
                </a:solidFill>
                <a:uFillTx/>
                <a:latin typeface="Times New Roman" pitchFamily="18"/>
                <a:ea typeface="Arial Unicode MS" pitchFamily="2"/>
                <a:cs typeface="Tahoma" pitchFamily="2"/>
              </a:defRPr>
            </a:lvl1pPr>
          </a:lstStyle>
          <a:p>
            <a:endParaRPr smtClean="0"/>
          </a:p>
        </p:txBody>
      </p:sp>
      <p:sp>
        <p:nvSpPr>
          <p:cNvPr id="6" name="Segnaposto numero diapositiva 5"/>
          <p:cNvSpPr txBox="1">
            <a:spLocks noGrp="1"/>
          </p:cNvSpPr>
          <p:nvPr>
            <p:ph type="sldNum" sz="quarter" idx="4"/>
          </p:nvPr>
        </p:nvSpPr>
        <p:spPr>
          <a:xfrm>
            <a:off x="6552576" y="6356658"/>
            <a:ext cx="2133361" cy="364792"/>
          </a:xfrm>
          <a:prstGeom prst="rect">
            <a:avLst/>
          </a:prstGeom>
          <a:noFill/>
          <a:ln>
            <a:noFill/>
          </a:ln>
        </p:spPr>
        <p:txBody>
          <a:bodyPr vert="horz" wrap="square" lIns="81643" tIns="40817" rIns="81643" bIns="40817" anchor="t" anchorCtr="0" compatLnSpc="1"/>
          <a:lstStyle>
            <a:lvl1pPr marL="0" marR="0" lvl="0" indent="0" algn="l" defTabSz="829452" rtl="0" fontAlgn="auto" hangingPunct="1">
              <a:lnSpc>
                <a:spcPct val="100000"/>
              </a:lnSpc>
              <a:spcBef>
                <a:spcPts val="0"/>
              </a:spcBef>
              <a:spcAft>
                <a:spcPts val="0"/>
              </a:spcAft>
              <a:buNone/>
              <a:tabLst/>
              <a:defRPr lang="it-IT" sz="1600" b="0" i="0" u="none" strike="noStrike" kern="1200" cap="none" spc="0" baseline="0">
                <a:solidFill>
                  <a:srgbClr val="000000"/>
                </a:solidFill>
                <a:uFillTx/>
                <a:latin typeface="Calibri" pitchFamily="18"/>
                <a:ea typeface="Arial Unicode MS" pitchFamily="2"/>
                <a:cs typeface="Tahoma" pitchFamily="2"/>
              </a:defRPr>
            </a:lvl1pPr>
          </a:lstStyle>
          <a:p>
            <a:fld id="{40E7C32F-0765-455A-8668-28F43DE474BE}" type="slidenum">
              <a:rPr smtClean="0"/>
              <a:pPr/>
              <a:t>‹N›</a:t>
            </a:fld>
            <a:endParaRPr smtClean="0"/>
          </a:p>
        </p:txBody>
      </p:sp>
    </p:spTree>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ransition/>
  <p:txStyles>
    <p:titleStyle>
      <a:lvl1pPr marL="0" marR="0" lvl="0" indent="0" algn="ctr" defTabSz="829452" rtl="0" fontAlgn="auto" hangingPunct="1">
        <a:lnSpc>
          <a:spcPct val="100000"/>
        </a:lnSpc>
        <a:spcBef>
          <a:spcPts val="0"/>
        </a:spcBef>
        <a:spcAft>
          <a:spcPts val="0"/>
        </a:spcAft>
        <a:buSzPct val="45000"/>
        <a:buFont typeface="StarSymbol"/>
        <a:buChar char="●"/>
        <a:tabLst/>
        <a:defRPr lang="it-IT" sz="4000" b="0" i="0" u="none" strike="noStrike" kern="1200" cap="none" spc="0" baseline="0">
          <a:solidFill>
            <a:srgbClr val="000000"/>
          </a:solidFill>
          <a:uFillTx/>
          <a:latin typeface="Calibri" pitchFamily="18"/>
          <a:ea typeface="SimSun" pitchFamily="2"/>
          <a:cs typeface="Mangal" pitchFamily="2"/>
        </a:defRPr>
      </a:lvl1pPr>
    </p:titleStyle>
    <p:bodyStyle>
      <a:lvl1pPr marL="391866" marR="0" lvl="0" indent="-293899" algn="l" defTabSz="829452" rtl="0" fontAlgn="auto" hangingPunct="1">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Calibri"/>
          <a:ea typeface="SimSun" pitchFamily="2"/>
          <a:cs typeface="Mangal" pitchFamily="2"/>
        </a:defRPr>
      </a:lvl1pPr>
      <a:lvl2pPr marL="783733" marR="0" lvl="1" indent="-293899" algn="l" defTabSz="829452" rtl="0" fontAlgn="auto" hangingPunct="1">
        <a:lnSpc>
          <a:spcPct val="100000"/>
        </a:lnSpc>
        <a:spcBef>
          <a:spcPts val="0"/>
        </a:spcBef>
        <a:spcAft>
          <a:spcPts val="1129"/>
        </a:spcAft>
        <a:buSzPct val="75000"/>
        <a:buFont typeface="StarSymbol"/>
        <a:buChar char="–"/>
        <a:tabLst/>
        <a:defRPr lang="it-IT" sz="2400" b="0" i="0" u="none" strike="noStrike" kern="1200" cap="none" spc="0" baseline="0">
          <a:solidFill>
            <a:srgbClr val="000000"/>
          </a:solidFill>
          <a:uFillTx/>
          <a:latin typeface="Calibri"/>
          <a:ea typeface="SimSun" pitchFamily="2"/>
          <a:cs typeface="Mangal" pitchFamily="2"/>
        </a:defRPr>
      </a:lvl2pPr>
      <a:lvl3pPr marL="1175599" marR="0" lvl="2" indent="-261244" algn="l" defTabSz="829452" rtl="0" fontAlgn="auto" hangingPunct="1">
        <a:lnSpc>
          <a:spcPct val="100000"/>
        </a:lnSpc>
        <a:spcBef>
          <a:spcPts val="0"/>
        </a:spcBef>
        <a:spcAft>
          <a:spcPts val="848"/>
        </a:spcAft>
        <a:buSzPct val="45000"/>
        <a:buFont typeface="StarSymbol"/>
        <a:buChar char="●"/>
        <a:tabLst/>
        <a:defRPr lang="it-IT" sz="2000" b="0" i="0" u="none" strike="noStrike" kern="1200" cap="none" spc="0" baseline="0">
          <a:solidFill>
            <a:srgbClr val="000000"/>
          </a:solidFill>
          <a:uFillTx/>
          <a:latin typeface="Calibri"/>
          <a:ea typeface="SimSun" pitchFamily="2"/>
          <a:cs typeface="Mangal" pitchFamily="2"/>
        </a:defRPr>
      </a:lvl3pPr>
      <a:lvl4pPr marL="1567465" marR="0" lvl="3" indent="-195933" algn="l" defTabSz="829452" rtl="0" fontAlgn="auto" hangingPunct="1">
        <a:lnSpc>
          <a:spcPct val="100000"/>
        </a:lnSpc>
        <a:spcBef>
          <a:spcPts val="0"/>
        </a:spcBef>
        <a:spcAft>
          <a:spcPts val="567"/>
        </a:spcAft>
        <a:buSzPct val="75000"/>
        <a:buFont typeface="StarSymbol"/>
        <a:buChar char="–"/>
        <a:tabLst/>
        <a:defRPr lang="it-IT" sz="2000" b="0" i="0" u="none" strike="noStrike" kern="1200" cap="none" spc="0" baseline="0">
          <a:solidFill>
            <a:srgbClr val="000000"/>
          </a:solidFill>
          <a:uFillTx/>
          <a:latin typeface="Calibri"/>
          <a:ea typeface="SimSun" pitchFamily="2"/>
          <a:cs typeface="Mangal" pitchFamily="2"/>
        </a:defRPr>
      </a:lvl4pPr>
      <a:lvl5pPr marL="1959331" marR="0" lvl="4" indent="-195933" algn="l" defTabSz="829452" rtl="0" fontAlgn="auto" hangingPunct="1">
        <a:lnSpc>
          <a:spcPct val="100000"/>
        </a:lnSpc>
        <a:spcBef>
          <a:spcPts val="0"/>
        </a:spcBef>
        <a:spcAft>
          <a:spcPts val="281"/>
        </a:spcAft>
        <a:buSzPct val="45000"/>
        <a:buFont typeface="StarSymbol"/>
        <a:buChar char="●"/>
        <a:tabLst/>
        <a:defRPr lang="it-IT" sz="2000" b="0" i="0" u="none" strike="noStrike" kern="1200" cap="none" spc="0" baseline="0">
          <a:solidFill>
            <a:srgbClr val="000000"/>
          </a:solidFill>
          <a:uFillTx/>
          <a:latin typeface="Calibri"/>
          <a:ea typeface="SimSun" pitchFamily="2"/>
          <a:cs typeface="Mangal" pitchFamily="2"/>
        </a:defRPr>
      </a:lvl5pPr>
      <a:lvl6pPr marL="2351206" marR="0" lvl="5" indent="-195933" algn="l" defTabSz="829452" rtl="0" fontAlgn="auto" hangingPunct="1">
        <a:lnSpc>
          <a:spcPct val="100000"/>
        </a:lnSpc>
        <a:spcBef>
          <a:spcPts val="0"/>
        </a:spcBef>
        <a:spcAft>
          <a:spcPts val="281"/>
        </a:spcAft>
        <a:buSzPct val="45000"/>
        <a:buFont typeface="StarSymbol"/>
        <a:buChar char="●"/>
        <a:tabLst/>
        <a:defRPr lang="it-IT" sz="2000" b="0" i="0" u="none" strike="noStrike" kern="1200" cap="none" spc="0" baseline="0">
          <a:solidFill>
            <a:srgbClr val="000000"/>
          </a:solidFill>
          <a:uFillTx/>
          <a:latin typeface="Calibri"/>
          <a:ea typeface="SimSun" pitchFamily="2"/>
          <a:cs typeface="Mangal" pitchFamily="2"/>
        </a:defRPr>
      </a:lvl6pPr>
      <a:lvl7pPr marL="2743073" marR="0" lvl="6" indent="-195933" algn="l" defTabSz="829452" rtl="0" fontAlgn="auto" hangingPunct="1">
        <a:lnSpc>
          <a:spcPct val="100000"/>
        </a:lnSpc>
        <a:spcBef>
          <a:spcPts val="0"/>
        </a:spcBef>
        <a:spcAft>
          <a:spcPts val="281"/>
        </a:spcAft>
        <a:buSzPct val="45000"/>
        <a:buFont typeface="StarSymbol"/>
        <a:buChar char="●"/>
        <a:tabLst/>
        <a:defRPr lang="it-IT" sz="2000" b="0" i="0" u="none" strike="noStrike" kern="1200" cap="none" spc="0" baseline="0">
          <a:solidFill>
            <a:srgbClr val="000000"/>
          </a:solidFill>
          <a:uFillTx/>
          <a:latin typeface="Calibri"/>
          <a:ea typeface="SimSun" pitchFamily="2"/>
          <a:cs typeface="Mangal" pitchFamily="2"/>
        </a:defRPr>
      </a:lvl7pPr>
      <a:lvl8pPr marL="3134939" marR="0" lvl="7" indent="-195933" algn="l" defTabSz="829452" rtl="0" fontAlgn="auto" hangingPunct="1">
        <a:lnSpc>
          <a:spcPct val="100000"/>
        </a:lnSpc>
        <a:spcBef>
          <a:spcPts val="0"/>
        </a:spcBef>
        <a:spcAft>
          <a:spcPts val="281"/>
        </a:spcAft>
        <a:buSzPct val="45000"/>
        <a:buFont typeface="StarSymbol"/>
        <a:buChar char="●"/>
        <a:tabLst/>
        <a:defRPr lang="it-IT" sz="2000" b="0" i="0" u="none" strike="noStrike" kern="1200" cap="none" spc="0" baseline="0">
          <a:solidFill>
            <a:srgbClr val="000000"/>
          </a:solidFill>
          <a:uFillTx/>
          <a:latin typeface="Calibri"/>
          <a:ea typeface="SimSun" pitchFamily="2"/>
          <a:cs typeface="Mangal" pitchFamily="2"/>
        </a:defRPr>
      </a:lvl8pPr>
      <a:lvl9pPr marL="391866" marR="0" lvl="0" indent="-293899" algn="l" defTabSz="829452" rtl="0" fontAlgn="auto" hangingPunct="1">
        <a:lnSpc>
          <a:spcPct val="100000"/>
        </a:lnSpc>
        <a:spcBef>
          <a:spcPts val="0"/>
        </a:spcBef>
        <a:spcAft>
          <a:spcPts val="1415"/>
        </a:spcAft>
        <a:buSzPct val="45000"/>
        <a:buFont typeface="StarSymbol"/>
        <a:buChar char="●"/>
        <a:tabLst/>
        <a:defRPr lang="it-IT" sz="3200" b="0" i="0" u="none" strike="noStrike" kern="1200" cap="none" spc="0" baseline="0">
          <a:solidFill>
            <a:srgbClr val="000000"/>
          </a:solidFill>
          <a:uFillTx/>
          <a:latin typeface="Calibri"/>
          <a:ea typeface="SimSun" pitchFamily="2"/>
          <a:cs typeface="Mangal" pitchFamily="2"/>
        </a:defRPr>
      </a:lvl9pPr>
    </p:bodyStyle>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672045" y="256043"/>
            <a:ext cx="7808165" cy="1145004"/>
          </a:xfrm>
          <a:prstGeom prst="rect">
            <a:avLst/>
          </a:prstGeom>
          <a:noFill/>
          <a:ln>
            <a:noFill/>
          </a:ln>
        </p:spPr>
        <p:txBody>
          <a:bodyPr vert="horz" wrap="square" lIns="0" tIns="0" rIns="0" bIns="0" anchor="ctr" anchorCtr="0" compatLnSpc="1"/>
          <a:lstStyle/>
          <a:p>
            <a:pPr lvl="0"/>
            <a:endParaRPr lang="it-IT"/>
          </a:p>
        </p:txBody>
      </p:sp>
      <p:sp>
        <p:nvSpPr>
          <p:cNvPr id="3" name="Segnaposto testo 2"/>
          <p:cNvSpPr txBox="1">
            <a:spLocks noGrp="1"/>
          </p:cNvSpPr>
          <p:nvPr>
            <p:ph type="body" idx="1"/>
          </p:nvPr>
        </p:nvSpPr>
        <p:spPr>
          <a:xfrm>
            <a:off x="672047" y="1780870"/>
            <a:ext cx="7957398" cy="447879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ttangolo 3"/>
          <p:cNvSpPr/>
          <p:nvPr/>
        </p:nvSpPr>
        <p:spPr>
          <a:xfrm>
            <a:off x="657672" y="6420016"/>
            <a:ext cx="8485760" cy="87523"/>
          </a:xfrm>
          <a:prstGeom prst="rect">
            <a:avLst/>
          </a:prstGeom>
          <a:solidFill>
            <a:srgbClr val="FF9966"/>
          </a:solidFill>
          <a:ln>
            <a:noFill/>
            <a:prstDash val="solid"/>
          </a:ln>
        </p:spPr>
        <p:txBody>
          <a:bodyPr vert="horz" wrap="none" lIns="81634" tIns="40813" rIns="81634" bIns="40813" anchor="ctr" anchorCtr="1" compatLnSpc="0"/>
          <a:lstStyle/>
          <a:p>
            <a:pPr defTabSz="829366"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
        <p:nvSpPr>
          <p:cNvPr id="5" name="Rettangolo 4"/>
          <p:cNvSpPr/>
          <p:nvPr/>
        </p:nvSpPr>
        <p:spPr>
          <a:xfrm>
            <a:off x="1803212" y="6612700"/>
            <a:ext cx="7340220" cy="87523"/>
          </a:xfrm>
          <a:prstGeom prst="rect">
            <a:avLst/>
          </a:prstGeom>
          <a:solidFill>
            <a:srgbClr val="FF9966"/>
          </a:solidFill>
          <a:ln>
            <a:noFill/>
            <a:prstDash val="solid"/>
          </a:ln>
        </p:spPr>
        <p:txBody>
          <a:bodyPr vert="horz" wrap="none" lIns="81634" tIns="40813" rIns="81634" bIns="40813" anchor="ctr" anchorCtr="1" compatLnSpc="0"/>
          <a:lstStyle/>
          <a:p>
            <a:pPr defTabSz="829366"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Tree>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p:txStyles>
    <p:titleStyle>
      <a:lvl1pPr marL="0" marR="0" lvl="0" indent="0" algn="l" defTabSz="829366" rtl="0" fontAlgn="auto" hangingPunct="0">
        <a:lnSpc>
          <a:spcPct val="100000"/>
        </a:lnSpc>
        <a:spcBef>
          <a:spcPts val="0"/>
        </a:spcBef>
        <a:spcAft>
          <a:spcPts val="0"/>
        </a:spcAft>
        <a:buClr>
          <a:srgbClr val="000000"/>
        </a:buClr>
        <a:buSzPct val="45000"/>
        <a:buFont typeface="StarSymbol"/>
        <a:buChar char=""/>
        <a:tabLst/>
        <a:defRPr lang="it-IT" sz="2200" b="1" i="1" u="none" strike="noStrike" kern="0" cap="none" spc="0" baseline="0">
          <a:solidFill>
            <a:srgbClr val="FF9966"/>
          </a:solidFill>
          <a:uFillTx/>
          <a:latin typeface="Albany" pitchFamily="34"/>
          <a:ea typeface="Arial Unicode MS" pitchFamily="2"/>
          <a:cs typeface="Tahoma" pitchFamily="2"/>
        </a:defRPr>
      </a:lvl1pPr>
    </p:titleStyle>
    <p:bodyStyle>
      <a:lvl1pPr marL="391825" marR="0" lvl="0" indent="-293869" algn="l" defTabSz="829366" rtl="0" fontAlgn="auto" hangingPunct="0">
        <a:lnSpc>
          <a:spcPct val="100000"/>
        </a:lnSpc>
        <a:spcBef>
          <a:spcPts val="0"/>
        </a:spcBef>
        <a:spcAft>
          <a:spcPts val="1284"/>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1pPr>
      <a:lvl2pPr marL="783652" marR="0" lvl="1" indent="-261217" algn="l" defTabSz="829366" rtl="0" fontAlgn="auto" hangingPunct="1">
        <a:lnSpc>
          <a:spcPct val="100000"/>
        </a:lnSpc>
        <a:spcBef>
          <a:spcPts val="0"/>
        </a:spcBef>
        <a:spcAft>
          <a:spcPts val="1030"/>
        </a:spcAft>
        <a:buClr>
          <a:srgbClr val="E6E6E6"/>
        </a:buClr>
        <a:buSzPct val="75000"/>
        <a:buFont typeface="StarSymbol"/>
        <a:buChar char="–"/>
        <a:tabLst/>
        <a:defRPr lang="it-IT" sz="2500" b="0" i="0" u="none" strike="noStrike" kern="0" cap="none" spc="0" baseline="0">
          <a:solidFill>
            <a:srgbClr val="E6E6E6"/>
          </a:solidFill>
          <a:uFillTx/>
          <a:latin typeface="Thorndale" pitchFamily="18"/>
          <a:ea typeface="Arial Unicode MS" pitchFamily="2"/>
          <a:cs typeface="Tahoma" pitchFamily="2"/>
        </a:defRPr>
      </a:lvl2pPr>
      <a:lvl3pPr marL="1175477" marR="0" lvl="2" indent="-195913" algn="l" defTabSz="829366" rtl="0" fontAlgn="auto" hangingPunct="1">
        <a:lnSpc>
          <a:spcPct val="100000"/>
        </a:lnSpc>
        <a:spcBef>
          <a:spcPts val="0"/>
        </a:spcBef>
        <a:spcAft>
          <a:spcPts val="771"/>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3pPr>
      <a:lvl4pPr marL="1567303" marR="0" lvl="3" indent="-195913" algn="l" defTabSz="829366" rtl="0" fontAlgn="auto" hangingPunct="1">
        <a:lnSpc>
          <a:spcPct val="100000"/>
        </a:lnSpc>
        <a:spcBef>
          <a:spcPts val="0"/>
        </a:spcBef>
        <a:spcAft>
          <a:spcPts val="513"/>
        </a:spcAft>
        <a:buClr>
          <a:srgbClr val="E6E6E6"/>
        </a:buClr>
        <a:buSzPct val="7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4pPr>
      <a:lvl5pPr marL="1959128" marR="0" lvl="4" indent="-195913" algn="l" defTabSz="829366" rtl="0" fontAlgn="auto" hangingPunct="1">
        <a:lnSpc>
          <a:spcPct val="100000"/>
        </a:lnSpc>
        <a:spcBef>
          <a:spcPts val="0"/>
        </a:spcBef>
        <a:spcAft>
          <a:spcPts val="259"/>
        </a:spcAft>
        <a:buClr>
          <a:srgbClr val="E6E6E6"/>
        </a:buClr>
        <a:buSzPct val="4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5pPr>
    </p:bodyStyle>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672045" y="256044"/>
            <a:ext cx="7808165" cy="1145004"/>
          </a:xfrm>
          <a:prstGeom prst="rect">
            <a:avLst/>
          </a:prstGeom>
          <a:noFill/>
          <a:ln>
            <a:noFill/>
          </a:ln>
        </p:spPr>
        <p:txBody>
          <a:bodyPr vert="horz" wrap="square" lIns="0" tIns="0" rIns="0" bIns="0" anchor="ctr" anchorCtr="0" compatLnSpc="1"/>
          <a:lstStyle/>
          <a:p>
            <a:pPr lvl="0"/>
            <a:endParaRPr lang="it-IT"/>
          </a:p>
        </p:txBody>
      </p:sp>
      <p:sp>
        <p:nvSpPr>
          <p:cNvPr id="3" name="Segnaposto testo 2"/>
          <p:cNvSpPr txBox="1">
            <a:spLocks noGrp="1"/>
          </p:cNvSpPr>
          <p:nvPr>
            <p:ph type="body" idx="1"/>
          </p:nvPr>
        </p:nvSpPr>
        <p:spPr>
          <a:xfrm>
            <a:off x="672047" y="1780870"/>
            <a:ext cx="7957398" cy="447879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ttangolo 3"/>
          <p:cNvSpPr/>
          <p:nvPr/>
        </p:nvSpPr>
        <p:spPr>
          <a:xfrm>
            <a:off x="657673" y="6420016"/>
            <a:ext cx="8485760" cy="87523"/>
          </a:xfrm>
          <a:prstGeom prst="rect">
            <a:avLst/>
          </a:prstGeom>
          <a:solidFill>
            <a:srgbClr val="FF9966"/>
          </a:solidFill>
          <a:ln>
            <a:noFill/>
            <a:prstDash val="solid"/>
          </a:ln>
        </p:spPr>
        <p:txBody>
          <a:bodyPr vert="horz" wrap="none" lIns="81625" tIns="40809" rIns="81625" bIns="40809" anchor="ctr" anchorCtr="1" compatLnSpc="0"/>
          <a:lstStyle/>
          <a:p>
            <a:pPr defTabSz="829280"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
        <p:nvSpPr>
          <p:cNvPr id="5" name="Rettangolo 4"/>
          <p:cNvSpPr/>
          <p:nvPr/>
        </p:nvSpPr>
        <p:spPr>
          <a:xfrm>
            <a:off x="1803213" y="6612701"/>
            <a:ext cx="7340220" cy="87523"/>
          </a:xfrm>
          <a:prstGeom prst="rect">
            <a:avLst/>
          </a:prstGeom>
          <a:solidFill>
            <a:srgbClr val="FF9966"/>
          </a:solidFill>
          <a:ln>
            <a:noFill/>
            <a:prstDash val="solid"/>
          </a:ln>
        </p:spPr>
        <p:txBody>
          <a:bodyPr vert="horz" wrap="none" lIns="81625" tIns="40809" rIns="81625" bIns="40809" anchor="ctr" anchorCtr="1" compatLnSpc="0"/>
          <a:lstStyle/>
          <a:p>
            <a:pPr defTabSz="829280"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Tree>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ransition/>
  <p:txStyles>
    <p:titleStyle>
      <a:lvl1pPr marL="0" marR="0" lvl="0" indent="0" algn="l" defTabSz="829280" rtl="0" fontAlgn="auto" hangingPunct="0">
        <a:lnSpc>
          <a:spcPct val="100000"/>
        </a:lnSpc>
        <a:spcBef>
          <a:spcPts val="0"/>
        </a:spcBef>
        <a:spcAft>
          <a:spcPts val="0"/>
        </a:spcAft>
        <a:buClr>
          <a:srgbClr val="000000"/>
        </a:buClr>
        <a:buSzPct val="45000"/>
        <a:buFont typeface="StarSymbol"/>
        <a:buChar char=""/>
        <a:tabLst/>
        <a:defRPr lang="it-IT" sz="2200" b="1" i="1" u="none" strike="noStrike" kern="0" cap="none" spc="0" baseline="0">
          <a:solidFill>
            <a:srgbClr val="FF9966"/>
          </a:solidFill>
          <a:uFillTx/>
          <a:latin typeface="Albany" pitchFamily="34"/>
          <a:ea typeface="Arial Unicode MS" pitchFamily="2"/>
          <a:cs typeface="Tahoma" pitchFamily="2"/>
        </a:defRPr>
      </a:lvl1pPr>
    </p:titleStyle>
    <p:bodyStyle>
      <a:lvl1pPr marL="391785" marR="0" lvl="0" indent="-293839" algn="l" defTabSz="829280" rtl="0" fontAlgn="auto" hangingPunct="0">
        <a:lnSpc>
          <a:spcPct val="100000"/>
        </a:lnSpc>
        <a:spcBef>
          <a:spcPts val="0"/>
        </a:spcBef>
        <a:spcAft>
          <a:spcPts val="1284"/>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1pPr>
      <a:lvl2pPr marL="783571" marR="0" lvl="1" indent="-261189" algn="l" defTabSz="829280" rtl="0" fontAlgn="auto" hangingPunct="1">
        <a:lnSpc>
          <a:spcPct val="100000"/>
        </a:lnSpc>
        <a:spcBef>
          <a:spcPts val="0"/>
        </a:spcBef>
        <a:spcAft>
          <a:spcPts val="1030"/>
        </a:spcAft>
        <a:buClr>
          <a:srgbClr val="E6E6E6"/>
        </a:buClr>
        <a:buSzPct val="75000"/>
        <a:buFont typeface="StarSymbol"/>
        <a:buChar char="–"/>
        <a:tabLst/>
        <a:defRPr lang="it-IT" sz="2500" b="0" i="0" u="none" strike="noStrike" kern="0" cap="none" spc="0" baseline="0">
          <a:solidFill>
            <a:srgbClr val="E6E6E6"/>
          </a:solidFill>
          <a:uFillTx/>
          <a:latin typeface="Thorndale" pitchFamily="18"/>
          <a:ea typeface="Arial Unicode MS" pitchFamily="2"/>
          <a:cs typeface="Tahoma" pitchFamily="2"/>
        </a:defRPr>
      </a:lvl2pPr>
      <a:lvl3pPr marL="1175355" marR="0" lvl="2" indent="-195893" algn="l" defTabSz="829280" rtl="0" fontAlgn="auto" hangingPunct="1">
        <a:lnSpc>
          <a:spcPct val="100000"/>
        </a:lnSpc>
        <a:spcBef>
          <a:spcPts val="0"/>
        </a:spcBef>
        <a:spcAft>
          <a:spcPts val="771"/>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3pPr>
      <a:lvl4pPr marL="1567140" marR="0" lvl="3" indent="-195893" algn="l" defTabSz="829280" rtl="0" fontAlgn="auto" hangingPunct="1">
        <a:lnSpc>
          <a:spcPct val="100000"/>
        </a:lnSpc>
        <a:spcBef>
          <a:spcPts val="0"/>
        </a:spcBef>
        <a:spcAft>
          <a:spcPts val="513"/>
        </a:spcAft>
        <a:buClr>
          <a:srgbClr val="E6E6E6"/>
        </a:buClr>
        <a:buSzPct val="7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4pPr>
      <a:lvl5pPr marL="1958925" marR="0" lvl="4" indent="-195893" algn="l" defTabSz="829280" rtl="0" fontAlgn="auto" hangingPunct="1">
        <a:lnSpc>
          <a:spcPct val="100000"/>
        </a:lnSpc>
        <a:spcBef>
          <a:spcPts val="0"/>
        </a:spcBef>
        <a:spcAft>
          <a:spcPts val="259"/>
        </a:spcAft>
        <a:buClr>
          <a:srgbClr val="E6E6E6"/>
        </a:buClr>
        <a:buSzPct val="4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5pPr>
    </p:bodyStyle>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672045" y="256044"/>
            <a:ext cx="7808165" cy="1145004"/>
          </a:xfrm>
          <a:prstGeom prst="rect">
            <a:avLst/>
          </a:prstGeom>
          <a:noFill/>
          <a:ln>
            <a:noFill/>
          </a:ln>
        </p:spPr>
        <p:txBody>
          <a:bodyPr vert="horz" wrap="square" lIns="0" tIns="0" rIns="0" bIns="0" anchor="ctr" anchorCtr="0" compatLnSpc="1"/>
          <a:lstStyle/>
          <a:p>
            <a:pPr lvl="0"/>
            <a:endParaRPr lang="it-IT"/>
          </a:p>
        </p:txBody>
      </p:sp>
      <p:sp>
        <p:nvSpPr>
          <p:cNvPr id="3" name="Segnaposto testo 2"/>
          <p:cNvSpPr txBox="1">
            <a:spLocks noGrp="1"/>
          </p:cNvSpPr>
          <p:nvPr>
            <p:ph type="body" idx="1"/>
          </p:nvPr>
        </p:nvSpPr>
        <p:spPr>
          <a:xfrm>
            <a:off x="672047" y="1780870"/>
            <a:ext cx="7957398" cy="447879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ttangolo 3"/>
          <p:cNvSpPr/>
          <p:nvPr/>
        </p:nvSpPr>
        <p:spPr>
          <a:xfrm>
            <a:off x="657674" y="6420016"/>
            <a:ext cx="8485760" cy="87523"/>
          </a:xfrm>
          <a:prstGeom prst="rect">
            <a:avLst/>
          </a:prstGeom>
          <a:solidFill>
            <a:srgbClr val="FF9966"/>
          </a:solidFill>
          <a:ln>
            <a:noFill/>
            <a:prstDash val="solid"/>
          </a:ln>
        </p:spPr>
        <p:txBody>
          <a:bodyPr vert="horz" wrap="none" lIns="81616" tIns="40805" rIns="81616" bIns="40805" anchor="ctr" anchorCtr="1" compatLnSpc="0"/>
          <a:lstStyle/>
          <a:p>
            <a:pPr defTabSz="829194"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
        <p:nvSpPr>
          <p:cNvPr id="5" name="Rettangolo 4"/>
          <p:cNvSpPr/>
          <p:nvPr/>
        </p:nvSpPr>
        <p:spPr>
          <a:xfrm>
            <a:off x="1803213" y="6612702"/>
            <a:ext cx="7340220" cy="87523"/>
          </a:xfrm>
          <a:prstGeom prst="rect">
            <a:avLst/>
          </a:prstGeom>
          <a:solidFill>
            <a:srgbClr val="FF9966"/>
          </a:solidFill>
          <a:ln>
            <a:noFill/>
            <a:prstDash val="solid"/>
          </a:ln>
        </p:spPr>
        <p:txBody>
          <a:bodyPr vert="horz" wrap="none" lIns="81616" tIns="40805" rIns="81616" bIns="40805" anchor="ctr" anchorCtr="1" compatLnSpc="0"/>
          <a:lstStyle/>
          <a:p>
            <a:pPr defTabSz="829194"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Tree>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 id="2147484037" r:id="rId11"/>
  </p:sldLayoutIdLst>
  <p:transition/>
  <p:txStyles>
    <p:titleStyle>
      <a:lvl1pPr marL="0" marR="0" lvl="0" indent="0" algn="l" defTabSz="829194" rtl="0" fontAlgn="auto" hangingPunct="0">
        <a:lnSpc>
          <a:spcPct val="100000"/>
        </a:lnSpc>
        <a:spcBef>
          <a:spcPts val="0"/>
        </a:spcBef>
        <a:spcAft>
          <a:spcPts val="0"/>
        </a:spcAft>
        <a:buClr>
          <a:srgbClr val="000000"/>
        </a:buClr>
        <a:buSzPct val="45000"/>
        <a:buFont typeface="StarSymbol"/>
        <a:buChar char=""/>
        <a:tabLst/>
        <a:defRPr lang="it-IT" sz="2200" b="1" i="1" u="none" strike="noStrike" kern="0" cap="none" spc="0" baseline="0">
          <a:solidFill>
            <a:srgbClr val="FF9966"/>
          </a:solidFill>
          <a:uFillTx/>
          <a:latin typeface="Albany" pitchFamily="34"/>
          <a:ea typeface="Arial Unicode MS" pitchFamily="2"/>
          <a:cs typeface="Tahoma" pitchFamily="2"/>
        </a:defRPr>
      </a:lvl1pPr>
    </p:titleStyle>
    <p:bodyStyle>
      <a:lvl1pPr marL="391745" marR="0" lvl="0" indent="-293809" algn="l" defTabSz="829194" rtl="0" fontAlgn="auto" hangingPunct="0">
        <a:lnSpc>
          <a:spcPct val="100000"/>
        </a:lnSpc>
        <a:spcBef>
          <a:spcPts val="0"/>
        </a:spcBef>
        <a:spcAft>
          <a:spcPts val="1284"/>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1pPr>
      <a:lvl2pPr marL="783489" marR="0" lvl="1" indent="-261162" algn="l" defTabSz="829194" rtl="0" fontAlgn="auto" hangingPunct="1">
        <a:lnSpc>
          <a:spcPct val="100000"/>
        </a:lnSpc>
        <a:spcBef>
          <a:spcPts val="0"/>
        </a:spcBef>
        <a:spcAft>
          <a:spcPts val="1030"/>
        </a:spcAft>
        <a:buClr>
          <a:srgbClr val="E6E6E6"/>
        </a:buClr>
        <a:buSzPct val="75000"/>
        <a:buFont typeface="StarSymbol"/>
        <a:buChar char="–"/>
        <a:tabLst/>
        <a:defRPr lang="it-IT" sz="2500" b="0" i="0" u="none" strike="noStrike" kern="0" cap="none" spc="0" baseline="0">
          <a:solidFill>
            <a:srgbClr val="E6E6E6"/>
          </a:solidFill>
          <a:uFillTx/>
          <a:latin typeface="Thorndale" pitchFamily="18"/>
          <a:ea typeface="Arial Unicode MS" pitchFamily="2"/>
          <a:cs typeface="Tahoma" pitchFamily="2"/>
        </a:defRPr>
      </a:lvl2pPr>
      <a:lvl3pPr marL="1175233" marR="0" lvl="2" indent="-195873" algn="l" defTabSz="829194" rtl="0" fontAlgn="auto" hangingPunct="1">
        <a:lnSpc>
          <a:spcPct val="100000"/>
        </a:lnSpc>
        <a:spcBef>
          <a:spcPts val="0"/>
        </a:spcBef>
        <a:spcAft>
          <a:spcPts val="771"/>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3pPr>
      <a:lvl4pPr marL="1566977" marR="0" lvl="3" indent="-195873" algn="l" defTabSz="829194" rtl="0" fontAlgn="auto" hangingPunct="1">
        <a:lnSpc>
          <a:spcPct val="100000"/>
        </a:lnSpc>
        <a:spcBef>
          <a:spcPts val="0"/>
        </a:spcBef>
        <a:spcAft>
          <a:spcPts val="513"/>
        </a:spcAft>
        <a:buClr>
          <a:srgbClr val="E6E6E6"/>
        </a:buClr>
        <a:buSzPct val="7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4pPr>
      <a:lvl5pPr marL="1958722" marR="0" lvl="4" indent="-195873" algn="l" defTabSz="829194" rtl="0" fontAlgn="auto" hangingPunct="1">
        <a:lnSpc>
          <a:spcPct val="100000"/>
        </a:lnSpc>
        <a:spcBef>
          <a:spcPts val="0"/>
        </a:spcBef>
        <a:spcAft>
          <a:spcPts val="259"/>
        </a:spcAft>
        <a:buClr>
          <a:srgbClr val="E6E6E6"/>
        </a:buClr>
        <a:buSzPct val="4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5pPr>
    </p:bodyStyle>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672045" y="256044"/>
            <a:ext cx="7808165" cy="1145004"/>
          </a:xfrm>
          <a:prstGeom prst="rect">
            <a:avLst/>
          </a:prstGeom>
          <a:noFill/>
          <a:ln>
            <a:noFill/>
          </a:ln>
        </p:spPr>
        <p:txBody>
          <a:bodyPr vert="horz" wrap="square" lIns="0" tIns="0" rIns="0" bIns="0" anchor="ctr" anchorCtr="0" compatLnSpc="1"/>
          <a:lstStyle/>
          <a:p>
            <a:pPr lvl="0"/>
            <a:endParaRPr lang="it-IT"/>
          </a:p>
        </p:txBody>
      </p:sp>
      <p:sp>
        <p:nvSpPr>
          <p:cNvPr id="3" name="Segnaposto testo 2"/>
          <p:cNvSpPr txBox="1">
            <a:spLocks noGrp="1"/>
          </p:cNvSpPr>
          <p:nvPr>
            <p:ph type="body" idx="1"/>
          </p:nvPr>
        </p:nvSpPr>
        <p:spPr>
          <a:xfrm>
            <a:off x="672047" y="1780870"/>
            <a:ext cx="7957398" cy="447879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ttangolo 3"/>
          <p:cNvSpPr/>
          <p:nvPr/>
        </p:nvSpPr>
        <p:spPr>
          <a:xfrm>
            <a:off x="657674" y="6420016"/>
            <a:ext cx="8485760" cy="87523"/>
          </a:xfrm>
          <a:prstGeom prst="rect">
            <a:avLst/>
          </a:prstGeom>
          <a:solidFill>
            <a:srgbClr val="FF9966"/>
          </a:solidFill>
          <a:ln>
            <a:noFill/>
            <a:prstDash val="solid"/>
          </a:ln>
        </p:spPr>
        <p:txBody>
          <a:bodyPr vert="horz" wrap="none" lIns="81607" tIns="40800" rIns="81607" bIns="40800" anchor="ctr" anchorCtr="1" compatLnSpc="0"/>
          <a:lstStyle/>
          <a:p>
            <a:pPr defTabSz="829108"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
        <p:nvSpPr>
          <p:cNvPr id="5" name="Rettangolo 4"/>
          <p:cNvSpPr/>
          <p:nvPr/>
        </p:nvSpPr>
        <p:spPr>
          <a:xfrm>
            <a:off x="1803213" y="6612703"/>
            <a:ext cx="7340220" cy="87523"/>
          </a:xfrm>
          <a:prstGeom prst="rect">
            <a:avLst/>
          </a:prstGeom>
          <a:solidFill>
            <a:srgbClr val="FF9966"/>
          </a:solidFill>
          <a:ln>
            <a:noFill/>
            <a:prstDash val="solid"/>
          </a:ln>
        </p:spPr>
        <p:txBody>
          <a:bodyPr vert="horz" wrap="none" lIns="81607" tIns="40800" rIns="81607" bIns="40800" anchor="ctr" anchorCtr="1" compatLnSpc="0"/>
          <a:lstStyle/>
          <a:p>
            <a:pPr defTabSz="829108"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Tree>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Lst>
  <p:transition/>
  <p:txStyles>
    <p:titleStyle>
      <a:lvl1pPr marL="0" marR="0" lvl="0" indent="0" algn="l" defTabSz="829108" rtl="0" fontAlgn="auto" hangingPunct="0">
        <a:lnSpc>
          <a:spcPct val="100000"/>
        </a:lnSpc>
        <a:spcBef>
          <a:spcPts val="0"/>
        </a:spcBef>
        <a:spcAft>
          <a:spcPts val="0"/>
        </a:spcAft>
        <a:buClr>
          <a:srgbClr val="000000"/>
        </a:buClr>
        <a:buSzPct val="45000"/>
        <a:buFont typeface="StarSymbol"/>
        <a:buChar char=""/>
        <a:tabLst/>
        <a:defRPr lang="it-IT" sz="2200" b="1" i="1" u="none" strike="noStrike" kern="0" cap="none" spc="0" baseline="0">
          <a:solidFill>
            <a:srgbClr val="FF9966"/>
          </a:solidFill>
          <a:uFillTx/>
          <a:latin typeface="Albany" pitchFamily="34"/>
          <a:ea typeface="Arial Unicode MS" pitchFamily="2"/>
          <a:cs typeface="Tahoma" pitchFamily="2"/>
        </a:defRPr>
      </a:lvl1pPr>
    </p:titleStyle>
    <p:bodyStyle>
      <a:lvl1pPr marL="391705" marR="0" lvl="0" indent="-293779" algn="l" defTabSz="829108" rtl="0" fontAlgn="auto" hangingPunct="0">
        <a:lnSpc>
          <a:spcPct val="100000"/>
        </a:lnSpc>
        <a:spcBef>
          <a:spcPts val="0"/>
        </a:spcBef>
        <a:spcAft>
          <a:spcPts val="1284"/>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1pPr>
      <a:lvl2pPr marL="783408" marR="0" lvl="1" indent="-261135" algn="l" defTabSz="829108" rtl="0" fontAlgn="auto" hangingPunct="1">
        <a:lnSpc>
          <a:spcPct val="100000"/>
        </a:lnSpc>
        <a:spcBef>
          <a:spcPts val="0"/>
        </a:spcBef>
        <a:spcAft>
          <a:spcPts val="1030"/>
        </a:spcAft>
        <a:buClr>
          <a:srgbClr val="E6E6E6"/>
        </a:buClr>
        <a:buSzPct val="75000"/>
        <a:buFont typeface="StarSymbol"/>
        <a:buChar char="–"/>
        <a:tabLst/>
        <a:defRPr lang="it-IT" sz="2500" b="0" i="0" u="none" strike="noStrike" kern="0" cap="none" spc="0" baseline="0">
          <a:solidFill>
            <a:srgbClr val="E6E6E6"/>
          </a:solidFill>
          <a:uFillTx/>
          <a:latin typeface="Thorndale" pitchFamily="18"/>
          <a:ea typeface="Arial Unicode MS" pitchFamily="2"/>
          <a:cs typeface="Tahoma" pitchFamily="2"/>
        </a:defRPr>
      </a:lvl2pPr>
      <a:lvl3pPr marL="1175111" marR="0" lvl="2" indent="-195853" algn="l" defTabSz="829108" rtl="0" fontAlgn="auto" hangingPunct="1">
        <a:lnSpc>
          <a:spcPct val="100000"/>
        </a:lnSpc>
        <a:spcBef>
          <a:spcPts val="0"/>
        </a:spcBef>
        <a:spcAft>
          <a:spcPts val="771"/>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3pPr>
      <a:lvl4pPr marL="1566815" marR="0" lvl="3" indent="-195853" algn="l" defTabSz="829108" rtl="0" fontAlgn="auto" hangingPunct="1">
        <a:lnSpc>
          <a:spcPct val="100000"/>
        </a:lnSpc>
        <a:spcBef>
          <a:spcPts val="0"/>
        </a:spcBef>
        <a:spcAft>
          <a:spcPts val="513"/>
        </a:spcAft>
        <a:buClr>
          <a:srgbClr val="E6E6E6"/>
        </a:buClr>
        <a:buSzPct val="7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4pPr>
      <a:lvl5pPr marL="1958519" marR="0" lvl="4" indent="-195853" algn="l" defTabSz="829108" rtl="0" fontAlgn="auto" hangingPunct="1">
        <a:lnSpc>
          <a:spcPct val="100000"/>
        </a:lnSpc>
        <a:spcBef>
          <a:spcPts val="0"/>
        </a:spcBef>
        <a:spcAft>
          <a:spcPts val="259"/>
        </a:spcAft>
        <a:buClr>
          <a:srgbClr val="E6E6E6"/>
        </a:buClr>
        <a:buSzPct val="4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5pPr>
    </p:bodyStyle>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672045" y="256044"/>
            <a:ext cx="7808165" cy="1145004"/>
          </a:xfrm>
          <a:prstGeom prst="rect">
            <a:avLst/>
          </a:prstGeom>
          <a:noFill/>
          <a:ln>
            <a:noFill/>
          </a:ln>
        </p:spPr>
        <p:txBody>
          <a:bodyPr vert="horz" wrap="square" lIns="0" tIns="0" rIns="0" bIns="0" anchor="ctr" anchorCtr="0" compatLnSpc="1"/>
          <a:lstStyle/>
          <a:p>
            <a:pPr lvl="0"/>
            <a:endParaRPr lang="it-IT"/>
          </a:p>
        </p:txBody>
      </p:sp>
      <p:sp>
        <p:nvSpPr>
          <p:cNvPr id="3" name="Segnaposto testo 2"/>
          <p:cNvSpPr txBox="1">
            <a:spLocks noGrp="1"/>
          </p:cNvSpPr>
          <p:nvPr>
            <p:ph type="body" idx="1"/>
          </p:nvPr>
        </p:nvSpPr>
        <p:spPr>
          <a:xfrm>
            <a:off x="672047" y="1780870"/>
            <a:ext cx="7957398" cy="447879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ttangolo 3"/>
          <p:cNvSpPr/>
          <p:nvPr/>
        </p:nvSpPr>
        <p:spPr>
          <a:xfrm>
            <a:off x="657674" y="6420016"/>
            <a:ext cx="8485760" cy="87523"/>
          </a:xfrm>
          <a:prstGeom prst="rect">
            <a:avLst/>
          </a:prstGeom>
          <a:solidFill>
            <a:srgbClr val="FF9966"/>
          </a:solidFill>
          <a:ln>
            <a:noFill/>
            <a:prstDash val="solid"/>
          </a:ln>
        </p:spPr>
        <p:txBody>
          <a:bodyPr vert="horz" wrap="none" lIns="81598" tIns="40796" rIns="81598" bIns="40796" anchor="ctr" anchorCtr="1" compatLnSpc="0"/>
          <a:lstStyle/>
          <a:p>
            <a:pPr defTabSz="829022"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
        <p:nvSpPr>
          <p:cNvPr id="5" name="Rettangolo 4"/>
          <p:cNvSpPr/>
          <p:nvPr/>
        </p:nvSpPr>
        <p:spPr>
          <a:xfrm>
            <a:off x="1803213" y="6612704"/>
            <a:ext cx="7340220" cy="87523"/>
          </a:xfrm>
          <a:prstGeom prst="rect">
            <a:avLst/>
          </a:prstGeom>
          <a:solidFill>
            <a:srgbClr val="FF9966"/>
          </a:solidFill>
          <a:ln>
            <a:noFill/>
            <a:prstDash val="solid"/>
          </a:ln>
        </p:spPr>
        <p:txBody>
          <a:bodyPr vert="horz" wrap="none" lIns="81598" tIns="40796" rIns="81598" bIns="40796" anchor="ctr" anchorCtr="1" compatLnSpc="0"/>
          <a:lstStyle/>
          <a:p>
            <a:pPr defTabSz="829022"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Tree>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Lst>
  <p:transition/>
  <p:txStyles>
    <p:titleStyle>
      <a:lvl1pPr marL="0" marR="0" lvl="0" indent="0" algn="l" defTabSz="829022" rtl="0" fontAlgn="auto" hangingPunct="0">
        <a:lnSpc>
          <a:spcPct val="100000"/>
        </a:lnSpc>
        <a:spcBef>
          <a:spcPts val="0"/>
        </a:spcBef>
        <a:spcAft>
          <a:spcPts val="0"/>
        </a:spcAft>
        <a:buClr>
          <a:srgbClr val="000000"/>
        </a:buClr>
        <a:buSzPct val="45000"/>
        <a:buFont typeface="StarSymbol"/>
        <a:buChar char=""/>
        <a:tabLst/>
        <a:defRPr lang="it-IT" sz="2200" b="1" i="1" u="none" strike="noStrike" kern="0" cap="none" spc="0" baseline="0">
          <a:solidFill>
            <a:srgbClr val="FF9966"/>
          </a:solidFill>
          <a:uFillTx/>
          <a:latin typeface="Albany" pitchFamily="34"/>
          <a:ea typeface="Arial Unicode MS" pitchFamily="2"/>
          <a:cs typeface="Tahoma" pitchFamily="2"/>
        </a:defRPr>
      </a:lvl1pPr>
    </p:titleStyle>
    <p:bodyStyle>
      <a:lvl1pPr marL="391664" marR="0" lvl="0" indent="-293749" algn="l" defTabSz="829022" rtl="0" fontAlgn="auto" hangingPunct="0">
        <a:lnSpc>
          <a:spcPct val="100000"/>
        </a:lnSpc>
        <a:spcBef>
          <a:spcPts val="0"/>
        </a:spcBef>
        <a:spcAft>
          <a:spcPts val="1284"/>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1pPr>
      <a:lvl2pPr marL="783327" marR="0" lvl="1" indent="-261108" algn="l" defTabSz="829022" rtl="0" fontAlgn="auto" hangingPunct="1">
        <a:lnSpc>
          <a:spcPct val="100000"/>
        </a:lnSpc>
        <a:spcBef>
          <a:spcPts val="0"/>
        </a:spcBef>
        <a:spcAft>
          <a:spcPts val="1030"/>
        </a:spcAft>
        <a:buClr>
          <a:srgbClr val="E6E6E6"/>
        </a:buClr>
        <a:buSzPct val="75000"/>
        <a:buFont typeface="StarSymbol"/>
        <a:buChar char="–"/>
        <a:tabLst/>
        <a:defRPr lang="it-IT" sz="2500" b="0" i="0" u="none" strike="noStrike" kern="0" cap="none" spc="0" baseline="0">
          <a:solidFill>
            <a:srgbClr val="E6E6E6"/>
          </a:solidFill>
          <a:uFillTx/>
          <a:latin typeface="Thorndale" pitchFamily="18"/>
          <a:ea typeface="Arial Unicode MS" pitchFamily="2"/>
          <a:cs typeface="Tahoma" pitchFamily="2"/>
        </a:defRPr>
      </a:lvl2pPr>
      <a:lvl3pPr marL="1174989" marR="0" lvl="2" indent="-195833" algn="l" defTabSz="829022" rtl="0" fontAlgn="auto" hangingPunct="1">
        <a:lnSpc>
          <a:spcPct val="100000"/>
        </a:lnSpc>
        <a:spcBef>
          <a:spcPts val="0"/>
        </a:spcBef>
        <a:spcAft>
          <a:spcPts val="771"/>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3pPr>
      <a:lvl4pPr marL="1566652" marR="0" lvl="3" indent="-195833" algn="l" defTabSz="829022" rtl="0" fontAlgn="auto" hangingPunct="1">
        <a:lnSpc>
          <a:spcPct val="100000"/>
        </a:lnSpc>
        <a:spcBef>
          <a:spcPts val="0"/>
        </a:spcBef>
        <a:spcAft>
          <a:spcPts val="513"/>
        </a:spcAft>
        <a:buClr>
          <a:srgbClr val="E6E6E6"/>
        </a:buClr>
        <a:buSzPct val="7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4pPr>
      <a:lvl5pPr marL="1958316" marR="0" lvl="4" indent="-195833" algn="l" defTabSz="829022" rtl="0" fontAlgn="auto" hangingPunct="1">
        <a:lnSpc>
          <a:spcPct val="100000"/>
        </a:lnSpc>
        <a:spcBef>
          <a:spcPts val="0"/>
        </a:spcBef>
        <a:spcAft>
          <a:spcPts val="259"/>
        </a:spcAft>
        <a:buClr>
          <a:srgbClr val="E6E6E6"/>
        </a:buClr>
        <a:buSzPct val="4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5pPr>
    </p:bodyStyle>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Segnaposto titolo 1"/>
          <p:cNvSpPr txBox="1">
            <a:spLocks noGrp="1"/>
          </p:cNvSpPr>
          <p:nvPr>
            <p:ph type="title"/>
          </p:nvPr>
        </p:nvSpPr>
        <p:spPr>
          <a:xfrm>
            <a:off x="672045" y="256044"/>
            <a:ext cx="7808165" cy="1145004"/>
          </a:xfrm>
          <a:prstGeom prst="rect">
            <a:avLst/>
          </a:prstGeom>
          <a:noFill/>
          <a:ln>
            <a:noFill/>
          </a:ln>
        </p:spPr>
        <p:txBody>
          <a:bodyPr vert="horz" wrap="square" lIns="0" tIns="0" rIns="0" bIns="0" anchor="ctr" anchorCtr="0" compatLnSpc="1"/>
          <a:lstStyle/>
          <a:p>
            <a:pPr lvl="0"/>
            <a:endParaRPr lang="it-IT"/>
          </a:p>
        </p:txBody>
      </p:sp>
      <p:sp>
        <p:nvSpPr>
          <p:cNvPr id="3" name="Segnaposto testo 2"/>
          <p:cNvSpPr txBox="1">
            <a:spLocks noGrp="1"/>
          </p:cNvSpPr>
          <p:nvPr>
            <p:ph type="body" idx="1"/>
          </p:nvPr>
        </p:nvSpPr>
        <p:spPr>
          <a:xfrm>
            <a:off x="672047" y="1780870"/>
            <a:ext cx="7957398" cy="4478790"/>
          </a:xfrm>
          <a:prstGeom prst="rect">
            <a:avLst/>
          </a:prstGeom>
          <a:noFill/>
          <a:ln>
            <a:noFill/>
          </a:ln>
        </p:spPr>
        <p:txBody>
          <a:bodyPr vert="horz" wrap="square" lIns="0" tIns="0" rIns="0" bIns="0" anchor="t" anchorCtr="0" compatLnSpc="1"/>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ttangolo 3"/>
          <p:cNvSpPr/>
          <p:nvPr/>
        </p:nvSpPr>
        <p:spPr>
          <a:xfrm>
            <a:off x="657674" y="6420016"/>
            <a:ext cx="8485760" cy="87523"/>
          </a:xfrm>
          <a:prstGeom prst="rect">
            <a:avLst/>
          </a:prstGeom>
          <a:solidFill>
            <a:srgbClr val="FF9966"/>
          </a:solidFill>
          <a:ln>
            <a:noFill/>
            <a:prstDash val="solid"/>
          </a:ln>
        </p:spPr>
        <p:txBody>
          <a:bodyPr vert="horz" wrap="none" lIns="81589" tIns="40791" rIns="81589" bIns="40791" anchor="ctr" anchorCtr="1" compatLnSpc="0"/>
          <a:lstStyle/>
          <a:p>
            <a:pPr defTabSz="828936"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
        <p:nvSpPr>
          <p:cNvPr id="5" name="Rettangolo 4"/>
          <p:cNvSpPr/>
          <p:nvPr/>
        </p:nvSpPr>
        <p:spPr>
          <a:xfrm>
            <a:off x="1803213" y="6612704"/>
            <a:ext cx="7340220" cy="87523"/>
          </a:xfrm>
          <a:prstGeom prst="rect">
            <a:avLst/>
          </a:prstGeom>
          <a:solidFill>
            <a:srgbClr val="FF9966"/>
          </a:solidFill>
          <a:ln>
            <a:noFill/>
            <a:prstDash val="solid"/>
          </a:ln>
        </p:spPr>
        <p:txBody>
          <a:bodyPr vert="horz" wrap="none" lIns="81589" tIns="40791" rIns="81589" bIns="40791" anchor="ctr" anchorCtr="1" compatLnSpc="0"/>
          <a:lstStyle/>
          <a:p>
            <a:pPr defTabSz="828936" hangingPunct="0">
              <a:defRPr sz="1800" b="0" i="0" u="none" strike="noStrike" kern="0" cap="none" spc="0" baseline="0">
                <a:solidFill>
                  <a:srgbClr val="000000"/>
                </a:solidFill>
                <a:uFillTx/>
              </a:defRPr>
            </a:pPr>
            <a:endParaRPr lang="it-IT" sz="1600" smtClean="0">
              <a:solidFill>
                <a:srgbClr val="000000"/>
              </a:solidFill>
              <a:latin typeface="Arial" pitchFamily="18"/>
              <a:ea typeface="SimSun" pitchFamily="2"/>
              <a:cs typeface="Mangal" pitchFamily="2"/>
            </a:endParaRPr>
          </a:p>
        </p:txBody>
      </p:sp>
    </p:spTree>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p:txStyles>
    <p:titleStyle>
      <a:lvl1pPr marL="0" marR="0" lvl="0" indent="0" algn="l" defTabSz="828936" rtl="0" fontAlgn="auto" hangingPunct="0">
        <a:lnSpc>
          <a:spcPct val="100000"/>
        </a:lnSpc>
        <a:spcBef>
          <a:spcPts val="0"/>
        </a:spcBef>
        <a:spcAft>
          <a:spcPts val="0"/>
        </a:spcAft>
        <a:buClr>
          <a:srgbClr val="000000"/>
        </a:buClr>
        <a:buSzPct val="45000"/>
        <a:buFont typeface="StarSymbol"/>
        <a:buChar char=""/>
        <a:tabLst/>
        <a:defRPr lang="it-IT" sz="2200" b="1" i="1" u="none" strike="noStrike" kern="0" cap="none" spc="0" baseline="0">
          <a:solidFill>
            <a:srgbClr val="FF9966"/>
          </a:solidFill>
          <a:uFillTx/>
          <a:latin typeface="Albany" pitchFamily="34"/>
          <a:ea typeface="Arial Unicode MS" pitchFamily="2"/>
          <a:cs typeface="Tahoma" pitchFamily="2"/>
        </a:defRPr>
      </a:lvl1pPr>
    </p:titleStyle>
    <p:bodyStyle>
      <a:lvl1pPr marL="391623" marR="0" lvl="0" indent="-293719" algn="l" defTabSz="828936" rtl="0" fontAlgn="auto" hangingPunct="0">
        <a:lnSpc>
          <a:spcPct val="100000"/>
        </a:lnSpc>
        <a:spcBef>
          <a:spcPts val="0"/>
        </a:spcBef>
        <a:spcAft>
          <a:spcPts val="1284"/>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1pPr>
      <a:lvl2pPr marL="783245" marR="0" lvl="1" indent="-261081" algn="l" defTabSz="828936" rtl="0" fontAlgn="auto" hangingPunct="1">
        <a:lnSpc>
          <a:spcPct val="100000"/>
        </a:lnSpc>
        <a:spcBef>
          <a:spcPts val="0"/>
        </a:spcBef>
        <a:spcAft>
          <a:spcPts val="1030"/>
        </a:spcAft>
        <a:buClr>
          <a:srgbClr val="E6E6E6"/>
        </a:buClr>
        <a:buSzPct val="75000"/>
        <a:buFont typeface="StarSymbol"/>
        <a:buChar char="–"/>
        <a:tabLst/>
        <a:defRPr lang="it-IT" sz="2500" b="0" i="0" u="none" strike="noStrike" kern="0" cap="none" spc="0" baseline="0">
          <a:solidFill>
            <a:srgbClr val="E6E6E6"/>
          </a:solidFill>
          <a:uFillTx/>
          <a:latin typeface="Thorndale" pitchFamily="18"/>
          <a:ea typeface="Arial Unicode MS" pitchFamily="2"/>
          <a:cs typeface="Tahoma" pitchFamily="2"/>
        </a:defRPr>
      </a:lvl2pPr>
      <a:lvl3pPr marL="1174867" marR="0" lvl="2" indent="-195813" algn="l" defTabSz="828936" rtl="0" fontAlgn="auto" hangingPunct="1">
        <a:lnSpc>
          <a:spcPct val="100000"/>
        </a:lnSpc>
        <a:spcBef>
          <a:spcPts val="0"/>
        </a:spcBef>
        <a:spcAft>
          <a:spcPts val="771"/>
        </a:spcAft>
        <a:buClr>
          <a:srgbClr val="E6E6E6"/>
        </a:buClr>
        <a:buSzPct val="45000"/>
        <a:buFont typeface="StarSymbol"/>
        <a:buChar char="●"/>
        <a:tabLst/>
        <a:defRPr lang="it-IT" sz="2200" b="0" i="0" u="none" strike="noStrike" kern="0" cap="none" spc="0" baseline="0">
          <a:solidFill>
            <a:srgbClr val="E6E6E6"/>
          </a:solidFill>
          <a:uFillTx/>
          <a:latin typeface="Thorndale" pitchFamily="18"/>
          <a:ea typeface="Arial Unicode MS" pitchFamily="2"/>
          <a:cs typeface="Tahoma" pitchFamily="2"/>
        </a:defRPr>
      </a:lvl3pPr>
      <a:lvl4pPr marL="1566489" marR="0" lvl="3" indent="-195813" algn="l" defTabSz="828936" rtl="0" fontAlgn="auto" hangingPunct="1">
        <a:lnSpc>
          <a:spcPct val="100000"/>
        </a:lnSpc>
        <a:spcBef>
          <a:spcPts val="0"/>
        </a:spcBef>
        <a:spcAft>
          <a:spcPts val="513"/>
        </a:spcAft>
        <a:buClr>
          <a:srgbClr val="E6E6E6"/>
        </a:buClr>
        <a:buSzPct val="7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4pPr>
      <a:lvl5pPr marL="1958113" marR="0" lvl="4" indent="-195813" algn="l" defTabSz="828936" rtl="0" fontAlgn="auto" hangingPunct="1">
        <a:lnSpc>
          <a:spcPct val="100000"/>
        </a:lnSpc>
        <a:spcBef>
          <a:spcPts val="0"/>
        </a:spcBef>
        <a:spcAft>
          <a:spcPts val="259"/>
        </a:spcAft>
        <a:buClr>
          <a:srgbClr val="E6E6E6"/>
        </a:buClr>
        <a:buSzPct val="45000"/>
        <a:buFont typeface="StarSymbol"/>
        <a:buChar char="●"/>
        <a:tabLst/>
        <a:defRPr lang="it-IT" sz="1800" b="0" i="0" u="none" strike="noStrike" kern="0" cap="none" spc="0" baseline="0">
          <a:solidFill>
            <a:srgbClr val="E6E6E6"/>
          </a:solidFill>
          <a:uFillTx/>
          <a:latin typeface="Thorndale" pitchFamily="18"/>
          <a:ea typeface="Arial Unicode MS" pitchFamily="2"/>
          <a:cs typeface="Tahoma" pitchFamily="2"/>
        </a:defRPr>
      </a:lvl5pPr>
    </p:bodyStyle>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0.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0.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0.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5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5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0.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1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0.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0.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6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dirty="0"/>
          </a:p>
        </p:txBody>
      </p:sp>
      <p:pic>
        <p:nvPicPr>
          <p:cNvPr id="1026" name="Picture 2"/>
          <p:cNvPicPr>
            <a:picLocks noChangeAspect="1" noChangeArrowheads="1"/>
          </p:cNvPicPr>
          <p:nvPr/>
        </p:nvPicPr>
        <p:blipFill>
          <a:blip r:embed="rId2" cstate="print"/>
          <a:srcRect/>
          <a:stretch>
            <a:fillRect/>
          </a:stretch>
        </p:blipFill>
        <p:spPr bwMode="auto">
          <a:xfrm>
            <a:off x="1" y="548680"/>
            <a:ext cx="9144000" cy="501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1330" name="Picture 2" descr="C:\Users\lorenzo zanini\Desktop\garbellini\2014-09-19-012.jpg"/>
          <p:cNvPicPr>
            <a:picLocks noGrp="1" noChangeAspect="1" noChangeArrowheads="1"/>
          </p:cNvPicPr>
          <p:nvPr>
            <p:ph idx="1"/>
          </p:nvPr>
        </p:nvPicPr>
        <p:blipFill>
          <a:blip r:embed="rId2" cstate="print"/>
          <a:srcRect/>
          <a:stretch>
            <a:fillRect/>
          </a:stretch>
        </p:blipFill>
        <p:spPr bwMode="auto">
          <a:xfrm>
            <a:off x="36512" y="0"/>
            <a:ext cx="9144000" cy="6858000"/>
          </a:xfrm>
          <a:prstGeom prst="rect">
            <a:avLst/>
          </a:prstGeom>
          <a:noFill/>
        </p:spPr>
      </p:pic>
      <p:pic>
        <p:nvPicPr>
          <p:cNvPr id="5122" name="Picture 2"/>
          <p:cNvPicPr>
            <a:picLocks noChangeAspect="1" noChangeArrowheads="1"/>
          </p:cNvPicPr>
          <p:nvPr/>
        </p:nvPicPr>
        <p:blipFill>
          <a:blip r:embed="rId3" cstate="print"/>
          <a:srcRect/>
          <a:stretch>
            <a:fillRect/>
          </a:stretch>
        </p:blipFill>
        <p:spPr bwMode="auto">
          <a:xfrm>
            <a:off x="41126" y="6336704"/>
            <a:ext cx="2370634" cy="332656"/>
          </a:xfrm>
          <a:prstGeom prst="rect">
            <a:avLst/>
          </a:prstGeom>
          <a:noFill/>
          <a:ln w="9525">
            <a:noFill/>
            <a:miter lim="800000"/>
            <a:headEnd/>
            <a:tailEnd/>
          </a:ln>
        </p:spPr>
      </p:pic>
      <p:sp>
        <p:nvSpPr>
          <p:cNvPr id="5" name="Rettangolo 4"/>
          <p:cNvSpPr/>
          <p:nvPr/>
        </p:nvSpPr>
        <p:spPr>
          <a:xfrm>
            <a:off x="7812360" y="692696"/>
            <a:ext cx="792088" cy="9361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2354" name="Picture 2" descr="C:\Users\lorenzo zanini\Desktop\garbellini\2014-09-19-013.jpg"/>
          <p:cNvPicPr>
            <a:picLocks noGrp="1" noChangeAspect="1" noChangeArrowheads="1"/>
          </p:cNvPicPr>
          <p:nvPr>
            <p:ph idx="1"/>
          </p:nvPr>
        </p:nvPicPr>
        <p:blipFill>
          <a:blip r:embed="rId2" cstate="print"/>
          <a:srcRect/>
          <a:stretch>
            <a:fillRect/>
          </a:stretch>
        </p:blipFill>
        <p:spPr bwMode="auto">
          <a:xfrm>
            <a:off x="36512" y="-27384"/>
            <a:ext cx="9144000" cy="6858000"/>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72008" y="6309320"/>
            <a:ext cx="2411760" cy="360040"/>
          </a:xfrm>
          <a:prstGeom prst="rect">
            <a:avLst/>
          </a:prstGeom>
          <a:noFill/>
          <a:ln w="9525">
            <a:noFill/>
            <a:miter lim="800000"/>
            <a:headEnd/>
            <a:tailEnd/>
          </a:ln>
        </p:spPr>
      </p:pic>
      <p:sp>
        <p:nvSpPr>
          <p:cNvPr id="5" name="Rettangolo 4"/>
          <p:cNvSpPr/>
          <p:nvPr/>
        </p:nvSpPr>
        <p:spPr>
          <a:xfrm>
            <a:off x="7812360" y="620688"/>
            <a:ext cx="914400" cy="9144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88640"/>
            <a:ext cx="9144000" cy="1143000"/>
          </a:xfrm>
          <a:solidFill>
            <a:srgbClr val="00B0F0"/>
          </a:solidFill>
        </p:spPr>
        <p:txBody>
          <a:bodyPr/>
          <a:lstStyle/>
          <a:p>
            <a:r>
              <a:rPr lang="it-IT" b="1" dirty="0" smtClean="0">
                <a:solidFill>
                  <a:schemeClr val="bg1"/>
                </a:solidFill>
              </a:rPr>
              <a:t>Prevalenza dell’astenia in Italia</a:t>
            </a:r>
            <a:endParaRPr lang="it-IT" b="1" dirty="0">
              <a:solidFill>
                <a:schemeClr val="bg1"/>
              </a:solidFill>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0" y="3876675"/>
            <a:ext cx="9144000" cy="2981325"/>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251520" y="1340768"/>
            <a:ext cx="8712968" cy="2520280"/>
          </a:xfrm>
          <a:prstGeom prst="rect">
            <a:avLst/>
          </a:prstGeom>
          <a:noFill/>
          <a:ln w="9525">
            <a:noFill/>
            <a:miter lim="800000"/>
            <a:headEnd/>
            <a:tailEnd/>
          </a:ln>
        </p:spPr>
      </p:pic>
      <p:sp>
        <p:nvSpPr>
          <p:cNvPr id="6" name="CasellaDiTesto 5"/>
          <p:cNvSpPr txBox="1"/>
          <p:nvPr/>
        </p:nvSpPr>
        <p:spPr>
          <a:xfrm>
            <a:off x="7415808" y="6488668"/>
            <a:ext cx="1728192" cy="369332"/>
          </a:xfrm>
          <a:prstGeom prst="rect">
            <a:avLst/>
          </a:prstGeom>
          <a:noFill/>
        </p:spPr>
        <p:txBody>
          <a:bodyPr wrap="square" rtlCol="0">
            <a:spAutoFit/>
          </a:bodyPr>
          <a:lstStyle/>
          <a:p>
            <a:r>
              <a:rPr lang="it-IT" dirty="0" err="1" smtClean="0"/>
              <a:t>Fumagalli</a:t>
            </a:r>
            <a:r>
              <a:rPr lang="it-IT" dirty="0" smtClean="0"/>
              <a:t> </a:t>
            </a:r>
            <a:r>
              <a:rPr lang="it-IT" dirty="0" err="1" smtClean="0"/>
              <a:t>et</a:t>
            </a:r>
            <a:r>
              <a:rPr lang="it-IT" dirty="0" smtClean="0"/>
              <a:t> Al.</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ma 4"/>
          <p:cNvGraphicFramePr/>
          <p:nvPr/>
        </p:nvGraphicFramePr>
        <p:xfrm>
          <a:off x="395536" y="899428"/>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5"/>
          <p:cNvSpPr txBox="1"/>
          <p:nvPr/>
        </p:nvSpPr>
        <p:spPr>
          <a:xfrm>
            <a:off x="7106477" y="2123564"/>
            <a:ext cx="1713995" cy="1569660"/>
          </a:xfrm>
          <a:prstGeom prst="rect">
            <a:avLst/>
          </a:prstGeom>
          <a:solidFill>
            <a:srgbClr val="FFFF00"/>
          </a:solidFill>
          <a:ln>
            <a:solidFill>
              <a:schemeClr val="tx1"/>
            </a:solidFill>
          </a:ln>
        </p:spPr>
        <p:txBody>
          <a:bodyPr wrap="none" rtlCol="0">
            <a:spAutoFit/>
          </a:bodyPr>
          <a:lstStyle/>
          <a:p>
            <a:pPr>
              <a:buFont typeface="Arial" pitchFamily="34" charset="0"/>
              <a:buChar char="•"/>
            </a:pPr>
            <a:r>
              <a:rPr lang="it-IT" sz="2400" b="1" dirty="0" smtClean="0">
                <a:solidFill>
                  <a:prstClr val="black"/>
                </a:solidFill>
              </a:rPr>
              <a:t>Farmacia</a:t>
            </a:r>
          </a:p>
          <a:p>
            <a:pPr>
              <a:buFont typeface="Arial" pitchFamily="34" charset="0"/>
              <a:buChar char="•"/>
            </a:pPr>
            <a:r>
              <a:rPr lang="it-IT" sz="2400" b="1" dirty="0" smtClean="0">
                <a:solidFill>
                  <a:prstClr val="black"/>
                </a:solidFill>
              </a:rPr>
              <a:t>Medicine </a:t>
            </a:r>
          </a:p>
          <a:p>
            <a:r>
              <a:rPr lang="it-IT" sz="2400" b="1" dirty="0" smtClean="0">
                <a:solidFill>
                  <a:prstClr val="black"/>
                </a:solidFill>
              </a:rPr>
              <a:t>  alternative</a:t>
            </a:r>
          </a:p>
          <a:p>
            <a:pPr>
              <a:buFont typeface="Arial" pitchFamily="34" charset="0"/>
              <a:buChar char="•"/>
            </a:pPr>
            <a:r>
              <a:rPr lang="it-IT" sz="2400" b="1" dirty="0" smtClean="0">
                <a:solidFill>
                  <a:prstClr val="black"/>
                </a:solidFill>
              </a:rPr>
              <a:t>Internet</a:t>
            </a:r>
            <a:endParaRPr lang="it-IT" sz="2400" b="1" dirty="0">
              <a:solidFill>
                <a:prstClr val="black"/>
              </a:solidFill>
            </a:endParaRPr>
          </a:p>
        </p:txBody>
      </p:sp>
      <p:grpSp>
        <p:nvGrpSpPr>
          <p:cNvPr id="2" name="Gruppo 6"/>
          <p:cNvGrpSpPr/>
          <p:nvPr/>
        </p:nvGrpSpPr>
        <p:grpSpPr>
          <a:xfrm rot="16200000">
            <a:off x="6227792" y="2555612"/>
            <a:ext cx="792480" cy="792480"/>
            <a:chOff x="4846320" y="2338832"/>
            <a:chExt cx="792480" cy="792480"/>
          </a:xfrm>
          <a:solidFill>
            <a:srgbClr val="C00000"/>
          </a:solidFill>
        </p:grpSpPr>
        <p:sp>
          <p:nvSpPr>
            <p:cNvPr id="8" name="Freccia in giù 7"/>
            <p:cNvSpPr/>
            <p:nvPr/>
          </p:nvSpPr>
          <p:spPr>
            <a:xfrm>
              <a:off x="4846320" y="2338832"/>
              <a:ext cx="792480" cy="792480"/>
            </a:xfrm>
            <a:prstGeom prst="downArrow">
              <a:avLst>
                <a:gd name="adj1" fmla="val 55000"/>
                <a:gd name="adj2" fmla="val 45000"/>
              </a:avLst>
            </a:prstGeom>
            <a:grp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9" name="Freccia in giù 4"/>
            <p:cNvSpPr/>
            <p:nvPr/>
          </p:nvSpPr>
          <p:spPr>
            <a:xfrm>
              <a:off x="5024628" y="2338832"/>
              <a:ext cx="435864" cy="596341"/>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algn="ctr" defTabSz="1600200">
                <a:lnSpc>
                  <a:spcPct val="90000"/>
                </a:lnSpc>
                <a:spcBef>
                  <a:spcPct val="0"/>
                </a:spcBef>
                <a:spcAft>
                  <a:spcPct val="35000"/>
                </a:spcAft>
              </a:pPr>
              <a:endParaRPr lang="it-IT" sz="3600">
                <a:solidFill>
                  <a:prstClr val="black">
                    <a:hueOff val="0"/>
                    <a:satOff val="0"/>
                    <a:lumOff val="0"/>
                    <a:alphaOff val="0"/>
                  </a:prstClr>
                </a:solidFill>
              </a:endParaRPr>
            </a:p>
          </p:txBody>
        </p:sp>
      </p:grpSp>
      <p:sp>
        <p:nvSpPr>
          <p:cNvPr id="10" name="CasellaDiTesto 9"/>
          <p:cNvSpPr txBox="1"/>
          <p:nvPr/>
        </p:nvSpPr>
        <p:spPr>
          <a:xfrm>
            <a:off x="1043608" y="5426640"/>
            <a:ext cx="2612638" cy="369332"/>
          </a:xfrm>
          <a:prstGeom prst="rect">
            <a:avLst/>
          </a:prstGeom>
          <a:solidFill>
            <a:srgbClr val="FFFF00"/>
          </a:solidFill>
          <a:ln>
            <a:solidFill>
              <a:schemeClr val="tx1"/>
            </a:solidFill>
          </a:ln>
        </p:spPr>
        <p:txBody>
          <a:bodyPr wrap="none" rtlCol="0">
            <a:spAutoFit/>
          </a:bodyPr>
          <a:lstStyle/>
          <a:p>
            <a:r>
              <a:rPr lang="it-IT" b="1" dirty="0" smtClean="0">
                <a:solidFill>
                  <a:prstClr val="black"/>
                </a:solidFill>
              </a:rPr>
              <a:t>Assenza controllo medico</a:t>
            </a:r>
            <a:endParaRPr lang="it-IT" b="1" dirty="0">
              <a:solidFill>
                <a:prstClr val="black"/>
              </a:solidFill>
            </a:endParaRPr>
          </a:p>
        </p:txBody>
      </p:sp>
      <p:sp>
        <p:nvSpPr>
          <p:cNvPr id="11" name="CasellaDiTesto 10"/>
          <p:cNvSpPr txBox="1"/>
          <p:nvPr/>
        </p:nvSpPr>
        <p:spPr>
          <a:xfrm>
            <a:off x="3851920" y="5435932"/>
            <a:ext cx="2865015" cy="369332"/>
          </a:xfrm>
          <a:prstGeom prst="rect">
            <a:avLst/>
          </a:prstGeom>
          <a:solidFill>
            <a:srgbClr val="FFFF00"/>
          </a:solidFill>
          <a:ln>
            <a:solidFill>
              <a:schemeClr val="tx1"/>
            </a:solidFill>
          </a:ln>
        </p:spPr>
        <p:txBody>
          <a:bodyPr wrap="none" rtlCol="0">
            <a:spAutoFit/>
          </a:bodyPr>
          <a:lstStyle/>
          <a:p>
            <a:r>
              <a:rPr lang="it-IT" b="1" dirty="0" smtClean="0">
                <a:solidFill>
                  <a:prstClr val="black"/>
                </a:solidFill>
              </a:rPr>
              <a:t>Interferenze farmacologiche</a:t>
            </a:r>
            <a:endParaRPr lang="it-IT" b="1" dirty="0">
              <a:solidFill>
                <a:prstClr val="black"/>
              </a:solidFill>
            </a:endParaRPr>
          </a:p>
        </p:txBody>
      </p:sp>
      <p:sp>
        <p:nvSpPr>
          <p:cNvPr id="12" name="Freccia in giù 11"/>
          <p:cNvSpPr/>
          <p:nvPr/>
        </p:nvSpPr>
        <p:spPr>
          <a:xfrm>
            <a:off x="2267744" y="5085184"/>
            <a:ext cx="576064" cy="2880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3" name="Freccia in giù 12"/>
          <p:cNvSpPr/>
          <p:nvPr/>
        </p:nvSpPr>
        <p:spPr>
          <a:xfrm>
            <a:off x="4932040" y="5085184"/>
            <a:ext cx="576064" cy="28803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66688" y="376238"/>
            <a:ext cx="8810625" cy="610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02" name="Picture 2" descr="C:\Users\lorenzo zanini\Desktop\garbellini\2014-09-19-405.jpg"/>
          <p:cNvPicPr>
            <a:picLocks noGrp="1" noChangeAspect="1" noChangeArrowheads="1"/>
          </p:cNvPicPr>
          <p:nvPr>
            <p:ph idx="1"/>
          </p:nvPr>
        </p:nvPicPr>
        <p:blipFill>
          <a:blip r:embed="rId2" cstate="print"/>
          <a:srcRect/>
          <a:stretch>
            <a:fillRect/>
          </a:stretch>
        </p:blipFill>
        <p:spPr bwMode="auto">
          <a:xfrm>
            <a:off x="-36512" y="-27384"/>
            <a:ext cx="9144000" cy="6858000"/>
          </a:xfrm>
          <a:prstGeom prst="rect">
            <a:avLst/>
          </a:prstGeom>
          <a:noFill/>
        </p:spPr>
      </p:pic>
      <p:pic>
        <p:nvPicPr>
          <p:cNvPr id="6" name="Picture 2" descr="C:\Users\lorenzo zanini\Downloads\can-stock-photo_csp12036483.jpg"/>
          <p:cNvPicPr>
            <a:picLocks noChangeAspect="1" noChangeArrowheads="1"/>
          </p:cNvPicPr>
          <p:nvPr/>
        </p:nvPicPr>
        <p:blipFill>
          <a:blip r:embed="rId3" cstate="print"/>
          <a:srcRect/>
          <a:stretch>
            <a:fillRect/>
          </a:stretch>
        </p:blipFill>
        <p:spPr bwMode="auto">
          <a:xfrm>
            <a:off x="7092280" y="4437112"/>
            <a:ext cx="1362526" cy="2193107"/>
          </a:xfrm>
          <a:prstGeom prst="rect">
            <a:avLst/>
          </a:prstGeom>
          <a:noFill/>
        </p:spPr>
      </p:pic>
      <p:sp>
        <p:nvSpPr>
          <p:cNvPr id="7" name="CasellaDiTesto 6"/>
          <p:cNvSpPr txBox="1"/>
          <p:nvPr/>
        </p:nvSpPr>
        <p:spPr>
          <a:xfrm>
            <a:off x="5508104" y="1844824"/>
            <a:ext cx="3563888" cy="2554545"/>
          </a:xfrm>
          <a:prstGeom prst="rect">
            <a:avLst/>
          </a:prstGeom>
          <a:noFill/>
        </p:spPr>
        <p:txBody>
          <a:bodyPr wrap="square" rtlCol="0">
            <a:spAutoFit/>
          </a:bodyPr>
          <a:lstStyle/>
          <a:p>
            <a:pPr algn="ctr"/>
            <a:r>
              <a:rPr lang="it-IT" sz="3200" b="1" dirty="0" smtClean="0">
                <a:solidFill>
                  <a:srgbClr val="00B0F0"/>
                </a:solidFill>
              </a:rPr>
              <a:t>Esistono strumenti che permettano al MMG di </a:t>
            </a:r>
            <a:r>
              <a:rPr lang="it-IT" sz="3200" b="1" dirty="0" err="1" smtClean="0">
                <a:solidFill>
                  <a:srgbClr val="00B0F0"/>
                </a:solidFill>
              </a:rPr>
              <a:t>obbiettivare</a:t>
            </a:r>
            <a:r>
              <a:rPr lang="it-IT" sz="3200" b="1" dirty="0" smtClean="0">
                <a:solidFill>
                  <a:srgbClr val="00B0F0"/>
                </a:solidFill>
              </a:rPr>
              <a:t> l’astenia?</a:t>
            </a:r>
            <a:endParaRPr lang="it-IT" sz="3200" b="1" dirty="0">
              <a:solidFill>
                <a:srgbClr val="00B0F0"/>
              </a:solidFill>
            </a:endParaRPr>
          </a:p>
        </p:txBody>
      </p:sp>
      <p:pic>
        <p:nvPicPr>
          <p:cNvPr id="7170" name="Picture 2"/>
          <p:cNvPicPr>
            <a:picLocks noChangeAspect="1" noChangeArrowheads="1"/>
          </p:cNvPicPr>
          <p:nvPr/>
        </p:nvPicPr>
        <p:blipFill>
          <a:blip r:embed="rId4" cstate="print"/>
          <a:srcRect/>
          <a:stretch>
            <a:fillRect/>
          </a:stretch>
        </p:blipFill>
        <p:spPr bwMode="auto">
          <a:xfrm>
            <a:off x="5292080" y="1412776"/>
            <a:ext cx="2232248" cy="363091"/>
          </a:xfrm>
          <a:prstGeom prst="rect">
            <a:avLst/>
          </a:prstGeom>
          <a:noFill/>
          <a:ln w="9525">
            <a:noFill/>
            <a:miter lim="800000"/>
            <a:headEnd/>
            <a:tailEnd/>
          </a:ln>
        </p:spPr>
      </p:pic>
      <p:sp>
        <p:nvSpPr>
          <p:cNvPr id="8" name="Rettangolo 7"/>
          <p:cNvSpPr/>
          <p:nvPr/>
        </p:nvSpPr>
        <p:spPr>
          <a:xfrm>
            <a:off x="7668344" y="692696"/>
            <a:ext cx="864096" cy="10081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1" name="Text Box 3"/>
          <p:cNvSpPr txBox="1">
            <a:spLocks noGrp="1"/>
          </p:cNvSpPr>
          <p:nvPr>
            <p:ph type="body" idx="1"/>
          </p:nvPr>
        </p:nvSpPr>
        <p:spPr>
          <a:xfrm>
            <a:off x="457200" y="1855788"/>
            <a:ext cx="8229600" cy="4525962"/>
          </a:xfrm>
        </p:spPr>
        <p:txBody>
          <a:bodyPr/>
          <a:lstStyle/>
          <a:p>
            <a:r>
              <a:rPr sz="2400" smtClean="0">
                <a:latin typeface="Arial" pitchFamily="34" charset="0"/>
                <a:ea typeface="Microsoft YaHei" pitchFamily="34" charset="-122"/>
                <a:cs typeface="Arial" pitchFamily="34" charset="0"/>
              </a:rPr>
              <a:t>- Anamnesi accurata e attraverso l’utilizzo di domande “aperte”, che incoraggiano il paziente a descrivere il proprio sintomo</a:t>
            </a:r>
          </a:p>
          <a:p>
            <a:r>
              <a:rPr sz="2400" smtClean="0">
                <a:latin typeface="Arial" pitchFamily="34" charset="0"/>
                <a:ea typeface="Microsoft YaHei" pitchFamily="34" charset="-122"/>
                <a:cs typeface="Arial" pitchFamily="34" charset="0"/>
              </a:rPr>
              <a:t>- Eventuale presenza di sintomi associati</a:t>
            </a:r>
          </a:p>
          <a:p>
            <a:r>
              <a:rPr sz="2400" smtClean="0">
                <a:latin typeface="Arial" pitchFamily="34" charset="0"/>
                <a:ea typeface="Microsoft YaHei" pitchFamily="34" charset="-122"/>
                <a:cs typeface="Arial" pitchFamily="34" charset="0"/>
              </a:rPr>
              <a:t>- Valutazione della severità, dell’andamento temporale dell’astenia e della durata del sintomo</a:t>
            </a:r>
          </a:p>
          <a:p>
            <a:r>
              <a:rPr sz="2400" smtClean="0">
                <a:latin typeface="Arial" pitchFamily="34" charset="0"/>
                <a:ea typeface="Microsoft YaHei" pitchFamily="34" charset="-122"/>
                <a:cs typeface="Arial" pitchFamily="34" charset="0"/>
              </a:rPr>
              <a:t>- Fattori che alleviano o peggiorano il sintomo</a:t>
            </a:r>
          </a:p>
          <a:p>
            <a:r>
              <a:rPr sz="2400" smtClean="0">
                <a:latin typeface="Arial" pitchFamily="34" charset="0"/>
                <a:ea typeface="Microsoft YaHei" pitchFamily="34" charset="-122"/>
                <a:cs typeface="Arial" pitchFamily="34" charset="0"/>
              </a:rPr>
              <a:t>- Caratteristiche del sonno</a:t>
            </a:r>
          </a:p>
          <a:p>
            <a:r>
              <a:rPr sz="2400" smtClean="0">
                <a:latin typeface="Arial" pitchFamily="34" charset="0"/>
                <a:ea typeface="Microsoft YaHei" pitchFamily="34" charset="-122"/>
                <a:cs typeface="Arial" pitchFamily="34" charset="0"/>
              </a:rPr>
              <a:t>- Impatto sulla vita quotidiana del paziente</a:t>
            </a:r>
          </a:p>
        </p:txBody>
      </p:sp>
      <p:sp>
        <p:nvSpPr>
          <p:cNvPr id="339972" name="Titolo 1"/>
          <p:cNvSpPr txBox="1">
            <a:spLocks/>
          </p:cNvSpPr>
          <p:nvPr/>
        </p:nvSpPr>
        <p:spPr bwMode="auto">
          <a:xfrm>
            <a:off x="323850" y="260350"/>
            <a:ext cx="2663825" cy="647700"/>
          </a:xfrm>
          <a:prstGeom prst="rect">
            <a:avLst/>
          </a:prstGeom>
          <a:solidFill>
            <a:srgbClr val="FF9999"/>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z="3600" smtClean="0">
                <a:solidFill>
                  <a:srgbClr val="000000"/>
                </a:solidFill>
                <a:latin typeface="Arial" pitchFamily="34" charset="0"/>
                <a:ea typeface="Microsoft YaHei" pitchFamily="34" charset="-122"/>
                <a:cs typeface="Arial" pitchFamily="34" charset="0"/>
              </a:rPr>
              <a:t> Anamnesi</a:t>
            </a:r>
          </a:p>
        </p:txBody>
      </p:sp>
      <p:pic>
        <p:nvPicPr>
          <p:cNvPr id="339974" name="Picture 6" descr="ANd9GcTtmCvI3hDeeUdEitvczCFCG__DUqUOr47LooK2vd8figT5XKVP"/>
          <p:cNvPicPr>
            <a:picLocks noChangeAspect="1" noChangeArrowheads="1"/>
          </p:cNvPicPr>
          <p:nvPr/>
        </p:nvPicPr>
        <p:blipFill>
          <a:blip r:embed="rId2" cstate="print"/>
          <a:srcRect/>
          <a:stretch>
            <a:fillRect/>
          </a:stretch>
        </p:blipFill>
        <p:spPr bwMode="auto">
          <a:xfrm>
            <a:off x="3840163" y="114300"/>
            <a:ext cx="1524000" cy="1514475"/>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Text Box 2"/>
          <p:cNvSpPr txBox="1">
            <a:spLocks noGrp="1"/>
          </p:cNvSpPr>
          <p:nvPr>
            <p:ph type="body" idx="1"/>
          </p:nvPr>
        </p:nvSpPr>
        <p:spPr>
          <a:xfrm>
            <a:off x="457200" y="2325688"/>
            <a:ext cx="8229600" cy="3408362"/>
          </a:xfrm>
        </p:spPr>
        <p:txBody>
          <a:bodyPr/>
          <a:lstStyle/>
          <a:p>
            <a:r>
              <a:rPr sz="2400" smtClean="0">
                <a:latin typeface="Arial" pitchFamily="34" charset="0"/>
                <a:ea typeface="Microsoft YaHei" pitchFamily="34" charset="-122"/>
                <a:cs typeface="Arial" pitchFamily="34" charset="0"/>
              </a:rPr>
              <a:t>Particolare attenzione a:</a:t>
            </a:r>
          </a:p>
          <a:p>
            <a:r>
              <a:rPr sz="2400" smtClean="0">
                <a:latin typeface="Arial" pitchFamily="34" charset="0"/>
                <a:ea typeface="Microsoft YaHei" pitchFamily="34" charset="-122"/>
                <a:cs typeface="Arial" pitchFamily="34" charset="0"/>
              </a:rPr>
              <a:t>- Agitazione psicomotoria o rallentamento ideomotorio</a:t>
            </a:r>
          </a:p>
          <a:p>
            <a:r>
              <a:rPr sz="2400" smtClean="0">
                <a:latin typeface="Arial" pitchFamily="34" charset="0"/>
                <a:ea typeface="Microsoft YaHei" pitchFamily="34" charset="-122"/>
                <a:cs typeface="Arial" pitchFamily="34" charset="0"/>
              </a:rPr>
              <a:t>- Linfoadenopatie</a:t>
            </a:r>
          </a:p>
          <a:p>
            <a:r>
              <a:rPr sz="2400" smtClean="0">
                <a:latin typeface="Arial" pitchFamily="34" charset="0"/>
                <a:ea typeface="Microsoft YaHei" pitchFamily="34" charset="-122"/>
                <a:cs typeface="Arial" pitchFamily="34" charset="0"/>
              </a:rPr>
              <a:t>- Segni di patologia tiroidea</a:t>
            </a:r>
          </a:p>
          <a:p>
            <a:r>
              <a:rPr sz="2400" smtClean="0">
                <a:latin typeface="Arial" pitchFamily="34" charset="0"/>
                <a:ea typeface="Microsoft YaHei" pitchFamily="34" charset="-122"/>
                <a:cs typeface="Arial" pitchFamily="34" charset="0"/>
              </a:rPr>
              <a:t>- Segni di scompenso cardiaco o malattia polmonare</a:t>
            </a:r>
          </a:p>
          <a:p>
            <a:r>
              <a:rPr sz="2400" smtClean="0">
                <a:latin typeface="Arial" pitchFamily="34" charset="0"/>
                <a:ea typeface="Microsoft YaHei" pitchFamily="34" charset="-122"/>
                <a:cs typeface="Arial" pitchFamily="34" charset="0"/>
              </a:rPr>
              <a:t>- Esame neurologico</a:t>
            </a:r>
          </a:p>
          <a:p>
            <a:endParaRPr sz="2400" smtClean="0">
              <a:latin typeface="Arial" pitchFamily="34" charset="0"/>
              <a:ea typeface="Microsoft YaHei" pitchFamily="34" charset="-122"/>
              <a:cs typeface="Arial" pitchFamily="34" charset="0"/>
            </a:endParaRPr>
          </a:p>
        </p:txBody>
      </p:sp>
      <p:sp>
        <p:nvSpPr>
          <p:cNvPr id="340995" name="Titolo 1"/>
          <p:cNvSpPr txBox="1">
            <a:spLocks/>
          </p:cNvSpPr>
          <p:nvPr/>
        </p:nvSpPr>
        <p:spPr bwMode="auto">
          <a:xfrm>
            <a:off x="539750" y="477838"/>
            <a:ext cx="3887788" cy="647700"/>
          </a:xfrm>
          <a:prstGeom prst="rect">
            <a:avLst/>
          </a:prstGeom>
          <a:solidFill>
            <a:srgbClr val="FF9999"/>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z="3600" smtClean="0">
                <a:solidFill>
                  <a:srgbClr val="000000"/>
                </a:solidFill>
                <a:latin typeface="Arial" pitchFamily="34" charset="0"/>
                <a:ea typeface="Microsoft YaHei" pitchFamily="34" charset="-122"/>
                <a:cs typeface="Arial" pitchFamily="34" charset="0"/>
              </a:rPr>
              <a:t> Esame obiettivo</a:t>
            </a:r>
          </a:p>
        </p:txBody>
      </p:sp>
      <p:pic>
        <p:nvPicPr>
          <p:cNvPr id="340997" name="Picture 5" descr="ANd9GcTml3KMe4-45mFpJV2RKxpIf2MyzucZU5A5OhQ872JupUkldZDZ"/>
          <p:cNvPicPr>
            <a:picLocks noChangeAspect="1" noChangeArrowheads="1"/>
          </p:cNvPicPr>
          <p:nvPr/>
        </p:nvPicPr>
        <p:blipFill>
          <a:blip r:embed="rId2" cstate="print"/>
          <a:srcRect/>
          <a:stretch>
            <a:fillRect/>
          </a:stretch>
        </p:blipFill>
        <p:spPr bwMode="auto">
          <a:xfrm>
            <a:off x="4787900" y="257175"/>
            <a:ext cx="1828800" cy="2019300"/>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7" name="Immagine 1"/>
          <p:cNvPicPr>
            <a:picLocks noChangeAspect="1"/>
          </p:cNvPicPr>
          <p:nvPr/>
        </p:nvPicPr>
        <p:blipFill>
          <a:blip r:embed="rId3" cstate="print"/>
          <a:srcRect/>
          <a:stretch>
            <a:fillRect/>
          </a:stretch>
        </p:blipFill>
        <p:spPr bwMode="auto">
          <a:xfrm>
            <a:off x="325438" y="938213"/>
            <a:ext cx="8524875" cy="4965700"/>
          </a:xfrm>
          <a:prstGeom prst="rect">
            <a:avLst/>
          </a:prstGeom>
          <a:noFill/>
          <a:ln w="9525">
            <a:noFill/>
            <a:miter lim="800000"/>
            <a:headEnd/>
            <a:tailEnd/>
          </a:ln>
        </p:spPr>
      </p:pic>
      <p:sp>
        <p:nvSpPr>
          <p:cNvPr id="116739" name="Titolo 1"/>
          <p:cNvSpPr txBox="1">
            <a:spLocks/>
          </p:cNvSpPr>
          <p:nvPr/>
        </p:nvSpPr>
        <p:spPr bwMode="auto">
          <a:xfrm>
            <a:off x="179388" y="260350"/>
            <a:ext cx="4608512" cy="647700"/>
          </a:xfrm>
          <a:prstGeom prst="rect">
            <a:avLst/>
          </a:prstGeom>
          <a:solidFill>
            <a:srgbClr val="FF9999"/>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z="3600" smtClean="0">
                <a:solidFill>
                  <a:srgbClr val="000000"/>
                </a:solidFill>
                <a:latin typeface="Arial" pitchFamily="34" charset="0"/>
                <a:ea typeface="Microsoft YaHei" pitchFamily="34" charset="-122"/>
                <a:cs typeface="Arial" pitchFamily="34" charset="0"/>
              </a:rPr>
              <a:t> Segnali d’allarme</a:t>
            </a:r>
          </a:p>
        </p:txBody>
      </p:sp>
      <p:sp>
        <p:nvSpPr>
          <p:cNvPr id="116740" name="Titolo 1"/>
          <p:cNvSpPr txBox="1">
            <a:spLocks/>
          </p:cNvSpPr>
          <p:nvPr/>
        </p:nvSpPr>
        <p:spPr bwMode="auto">
          <a:xfrm>
            <a:off x="611188" y="5876925"/>
            <a:ext cx="8064500" cy="765175"/>
          </a:xfrm>
          <a:prstGeom prst="rect">
            <a:avLst/>
          </a:prstGeom>
          <a:solidFill>
            <a:srgbClr val="99CCFF">
              <a:alpha val="33000"/>
            </a:srgbClr>
          </a:solidFill>
          <a:ln w="9525">
            <a:noFill/>
            <a:miter lim="800000"/>
            <a:headEnd/>
            <a:tailEnd/>
          </a:ln>
        </p:spPr>
        <p:txBody>
          <a:bodyPr lIns="0" tIns="0" rIns="0" bIns="0" anchor="ctr"/>
          <a:lstStyle/>
          <a:p>
            <a:pPr fontAlgn="base">
              <a:spcBef>
                <a:spcPct val="0"/>
              </a:spcBef>
              <a:spcAft>
                <a:spcPct val="0"/>
              </a:spcAft>
              <a:buSzPct val="45000"/>
              <a:buFont typeface="StarSymbol"/>
              <a:buNone/>
            </a:pPr>
            <a:r>
              <a:rPr lang="it-IT" smtClean="0">
                <a:solidFill>
                  <a:srgbClr val="000000"/>
                </a:solidFill>
                <a:latin typeface="Arial" pitchFamily="34" charset="0"/>
                <a:ea typeface="Microsoft YaHei" pitchFamily="34" charset="-122"/>
                <a:cs typeface="Arial" pitchFamily="34" charset="0"/>
              </a:rPr>
              <a:t>Weight loss and fever                 Alcohol abuse    Hyperthyroidism     HIV</a:t>
            </a:r>
            <a:br>
              <a:rPr lang="it-IT" smtClean="0">
                <a:solidFill>
                  <a:srgbClr val="000000"/>
                </a:solidFill>
                <a:latin typeface="Arial" pitchFamily="34" charset="0"/>
                <a:ea typeface="Microsoft YaHei" pitchFamily="34" charset="-122"/>
                <a:cs typeface="Arial" pitchFamily="34" charset="0"/>
              </a:rPr>
            </a:br>
            <a:r>
              <a:rPr lang="it-IT" smtClean="0">
                <a:solidFill>
                  <a:srgbClr val="000000"/>
                </a:solidFill>
                <a:latin typeface="Arial" pitchFamily="34" charset="0"/>
                <a:ea typeface="Microsoft YaHei" pitchFamily="34" charset="-122"/>
                <a:cs typeface="Arial" pitchFamily="34" charset="0"/>
              </a:rPr>
              <a:t>                                                    STDs                 Hypercalcemia    Tuberculosis</a:t>
            </a:r>
          </a:p>
        </p:txBody>
      </p:sp>
      <p:pic>
        <p:nvPicPr>
          <p:cNvPr id="116744" name="Picture 8" descr="ANd9GcRae2AfjeZeHkioqhJP7Wgo2-zcIqG23Qi-ijwdesA3ViWetG4O"/>
          <p:cNvPicPr>
            <a:picLocks noChangeAspect="1" noChangeArrowheads="1"/>
          </p:cNvPicPr>
          <p:nvPr/>
        </p:nvPicPr>
        <p:blipFill>
          <a:blip r:embed="rId4" cstate="print"/>
          <a:srcRect/>
          <a:stretch>
            <a:fillRect/>
          </a:stretch>
        </p:blipFill>
        <p:spPr bwMode="auto">
          <a:xfrm>
            <a:off x="5292725" y="115888"/>
            <a:ext cx="971550" cy="97155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251520" y="0"/>
            <a:ext cx="8640960" cy="4077072"/>
          </a:xfrm>
          <a:prstGeom prst="rect">
            <a:avLst/>
          </a:prstGeom>
          <a:noFill/>
          <a:ln w="9525">
            <a:noFill/>
            <a:miter lim="800000"/>
            <a:headEnd/>
            <a:tailEnd/>
          </a:ln>
        </p:spPr>
      </p:pic>
      <p:sp>
        <p:nvSpPr>
          <p:cNvPr id="5" name="CasellaDiTesto 4"/>
          <p:cNvSpPr txBox="1"/>
          <p:nvPr/>
        </p:nvSpPr>
        <p:spPr>
          <a:xfrm>
            <a:off x="0" y="4180344"/>
            <a:ext cx="9144000" cy="2677656"/>
          </a:xfrm>
          <a:prstGeom prst="rect">
            <a:avLst/>
          </a:prstGeom>
          <a:noFill/>
        </p:spPr>
        <p:txBody>
          <a:bodyPr wrap="square" rtlCol="0">
            <a:spAutoFit/>
          </a:bodyPr>
          <a:lstStyle/>
          <a:p>
            <a:pPr algn="just"/>
            <a:r>
              <a:rPr lang="it-IT" sz="2400" b="1" i="1" dirty="0" err="1" smtClean="0">
                <a:solidFill>
                  <a:srgbClr val="00B0F0"/>
                </a:solidFill>
              </a:rPr>
              <a:t>Chair</a:t>
            </a:r>
            <a:r>
              <a:rPr lang="it-IT" sz="2400" b="1" i="1" dirty="0" smtClean="0">
                <a:solidFill>
                  <a:srgbClr val="00B0F0"/>
                </a:solidFill>
              </a:rPr>
              <a:t> Stand Test</a:t>
            </a:r>
            <a:r>
              <a:rPr lang="it-IT" sz="2400" i="1" dirty="0" smtClean="0"/>
              <a:t>: valuta la forza e la resistenza </a:t>
            </a:r>
            <a:r>
              <a:rPr lang="it-IT" sz="2400" dirty="0" smtClean="0"/>
              <a:t>degli arti inferiori e l’equilibrio. Il soggetto è seduto su una sedia con seduta rigida di normale altezza, le spalle ben appoggiate allo schienale. Il soggetto mette le braccia conserte e viene invitato ad alzarsi tenendo sempre le braccia conserte. </a:t>
            </a:r>
            <a:r>
              <a:rPr lang="it-IT" sz="2400" i="1" dirty="0" smtClean="0"/>
              <a:t>Il non riuscire ad alzarsi è segno di astenia/fragilità. </a:t>
            </a:r>
            <a:r>
              <a:rPr lang="it-IT" sz="2400" dirty="0" smtClean="0"/>
              <a:t>E anche possibile cronometrare il tempo impiegato per compiere 5 alzate dalla sedia.</a:t>
            </a:r>
            <a:endParaRPr lang="it-IT"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210146"/>
          </a:xfrm>
          <a:solidFill>
            <a:srgbClr val="00B0F0"/>
          </a:solidFill>
        </p:spPr>
        <p:txBody>
          <a:bodyPr/>
          <a:lstStyle/>
          <a:p>
            <a:r>
              <a:rPr lang="it-IT" b="1" dirty="0" smtClean="0">
                <a:solidFill>
                  <a:schemeClr val="bg1"/>
                </a:solidFill>
              </a:rPr>
              <a:t>Il paziente astenico</a:t>
            </a:r>
            <a:endParaRPr lang="it-IT" b="1" dirty="0">
              <a:solidFill>
                <a:schemeClr val="bg1"/>
              </a:solidFill>
            </a:endParaRPr>
          </a:p>
        </p:txBody>
      </p:sp>
      <p:pic>
        <p:nvPicPr>
          <p:cNvPr id="5" name="Picture 3"/>
          <p:cNvPicPr>
            <a:picLocks noGrp="1" noChangeAspect="1" noChangeArrowheads="1"/>
          </p:cNvPicPr>
          <p:nvPr>
            <p:ph idx="1"/>
          </p:nvPr>
        </p:nvPicPr>
        <p:blipFill>
          <a:blip r:embed="rId2" cstate="print"/>
          <a:srcRect/>
          <a:stretch>
            <a:fillRect/>
          </a:stretch>
        </p:blipFill>
        <p:spPr bwMode="auto">
          <a:xfrm>
            <a:off x="1259632" y="2204864"/>
            <a:ext cx="6480720" cy="37444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467544" y="0"/>
            <a:ext cx="8064896" cy="3861048"/>
          </a:xfrm>
          <a:prstGeom prst="rect">
            <a:avLst/>
          </a:prstGeom>
          <a:noFill/>
          <a:ln w="9525">
            <a:noFill/>
            <a:miter lim="800000"/>
            <a:headEnd/>
            <a:tailEnd/>
          </a:ln>
        </p:spPr>
      </p:pic>
      <p:sp>
        <p:nvSpPr>
          <p:cNvPr id="6" name="CasellaDiTesto 5"/>
          <p:cNvSpPr txBox="1"/>
          <p:nvPr/>
        </p:nvSpPr>
        <p:spPr>
          <a:xfrm>
            <a:off x="467544" y="4005064"/>
            <a:ext cx="8064896" cy="2677656"/>
          </a:xfrm>
          <a:prstGeom prst="rect">
            <a:avLst/>
          </a:prstGeom>
          <a:noFill/>
        </p:spPr>
        <p:txBody>
          <a:bodyPr wrap="square" rtlCol="0">
            <a:spAutoFit/>
          </a:bodyPr>
          <a:lstStyle/>
          <a:p>
            <a:pPr algn="just"/>
            <a:r>
              <a:rPr lang="en-US" sz="2800" b="1" dirty="0" smtClean="0">
                <a:solidFill>
                  <a:srgbClr val="00B0F0"/>
                </a:solidFill>
              </a:rPr>
              <a:t>Test del </a:t>
            </a:r>
            <a:r>
              <a:rPr lang="en-US" sz="2800" b="1" dirty="0" err="1" smtClean="0">
                <a:solidFill>
                  <a:srgbClr val="00B0F0"/>
                </a:solidFill>
              </a:rPr>
              <a:t>cammino</a:t>
            </a:r>
            <a:r>
              <a:rPr lang="en-US" sz="2800" b="1" dirty="0" smtClean="0">
                <a:solidFill>
                  <a:srgbClr val="00B0F0"/>
                </a:solidFill>
              </a:rPr>
              <a:t> </a:t>
            </a:r>
            <a:r>
              <a:rPr lang="en-US" sz="2800" b="1" dirty="0" err="1" smtClean="0">
                <a:solidFill>
                  <a:srgbClr val="00B0F0"/>
                </a:solidFill>
              </a:rPr>
              <a:t>rapido</a:t>
            </a:r>
            <a:r>
              <a:rPr lang="en-US" sz="2800" b="1" dirty="0" smtClean="0">
                <a:solidFill>
                  <a:srgbClr val="00B0F0"/>
                </a:solidFill>
              </a:rPr>
              <a:t> (</a:t>
            </a:r>
            <a:r>
              <a:rPr lang="en-US" sz="2800" b="1" i="1" dirty="0" smtClean="0">
                <a:solidFill>
                  <a:srgbClr val="00B0F0"/>
                </a:solidFill>
              </a:rPr>
              <a:t>Rapid-pace walk test):</a:t>
            </a:r>
            <a:r>
              <a:rPr lang="en-US" sz="2800" i="1" dirty="0" smtClean="0"/>
              <a:t> v</a:t>
            </a:r>
            <a:r>
              <a:rPr lang="it-IT" sz="2800" dirty="0" err="1" smtClean="0"/>
              <a:t>aluta</a:t>
            </a:r>
            <a:r>
              <a:rPr lang="it-IT" sz="2800" dirty="0" smtClean="0"/>
              <a:t> la </a:t>
            </a:r>
            <a:r>
              <a:rPr lang="it-IT" sz="2800" dirty="0" err="1" smtClean="0"/>
              <a:t>fragilita</a:t>
            </a:r>
            <a:r>
              <a:rPr lang="it-IT" sz="2800" dirty="0" smtClean="0"/>
              <a:t> del paziente, la sua scarsa autonomia motoria e il rischio di cadute. Il soggetto viene invitato a camminare il più rapidamente possibile per tre metri, andata e ritorno. Se il tempo impiegato è più di 10 secondi vi è una condizione di astenia/fragilità.</a:t>
            </a:r>
            <a:endParaRPr lang="it-IT"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0" y="0"/>
            <a:ext cx="9144000" cy="6995604"/>
          </a:xfrm>
          <a:prstGeom prst="rect">
            <a:avLst/>
          </a:prstGeom>
        </p:spPr>
      </p:pic>
      <p:sp>
        <p:nvSpPr>
          <p:cNvPr id="7" name="CasellaDiTesto 6"/>
          <p:cNvSpPr txBox="1"/>
          <p:nvPr/>
        </p:nvSpPr>
        <p:spPr>
          <a:xfrm>
            <a:off x="358032" y="-16496"/>
            <a:ext cx="3650071" cy="584776"/>
          </a:xfrm>
          <a:prstGeom prst="rect">
            <a:avLst/>
          </a:prstGeom>
          <a:noFill/>
        </p:spPr>
        <p:txBody>
          <a:bodyPr wrap="square" rtlCol="0">
            <a:spAutoFit/>
          </a:bodyPr>
          <a:lstStyle/>
          <a:p>
            <a:pPr algn="ctr"/>
            <a:r>
              <a:rPr lang="it-IT" sz="3200" b="1" dirty="0" smtClean="0"/>
              <a:t>MARIO</a:t>
            </a:r>
            <a:endParaRPr lang="it-IT" sz="3200" b="1" dirty="0"/>
          </a:p>
        </p:txBody>
      </p:sp>
      <p:sp>
        <p:nvSpPr>
          <p:cNvPr id="9" name="Rettangolo 8"/>
          <p:cNvSpPr/>
          <p:nvPr/>
        </p:nvSpPr>
        <p:spPr>
          <a:xfrm>
            <a:off x="445345" y="1303144"/>
            <a:ext cx="1418505" cy="1814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5" name="CasellaDiTesto 4"/>
          <p:cNvSpPr txBox="1"/>
          <p:nvPr/>
        </p:nvSpPr>
        <p:spPr>
          <a:xfrm>
            <a:off x="323528" y="2276872"/>
            <a:ext cx="5976664" cy="969496"/>
          </a:xfrm>
          <a:prstGeom prst="rect">
            <a:avLst/>
          </a:prstGeom>
          <a:noFill/>
        </p:spPr>
        <p:txBody>
          <a:bodyPr wrap="square" rtlCol="0">
            <a:spAutoFit/>
          </a:bodyPr>
          <a:lstStyle/>
          <a:p>
            <a:pPr algn="just"/>
            <a:r>
              <a:rPr lang="it-IT" sz="1900" b="1" dirty="0" smtClean="0"/>
              <a:t>EMOCROMO, VES, PCR, AST, ALT, GGT, CREATININA, SODIO, POTASSIO, CLORO, ELETTROFORESI SIEROPROTEICA,   GLICEMIA, ESAME URINE</a:t>
            </a:r>
            <a:endParaRPr lang="it-IT" sz="1900" b="1" dirty="0"/>
          </a:p>
        </p:txBody>
      </p:sp>
    </p:spTree>
    <p:extLst>
      <p:ext uri="{BB962C8B-B14F-4D97-AF65-F5344CB8AC3E}">
        <p14:creationId xmlns="" xmlns:p14="http://schemas.microsoft.com/office/powerpoint/2010/main" val="23010130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0" y="1142984"/>
            <a:ext cx="4788024" cy="5715016"/>
          </a:xfrm>
        </p:spPr>
        <p:txBody>
          <a:bodyPr>
            <a:normAutofit lnSpcReduction="10000"/>
          </a:bodyPr>
          <a:lstStyle/>
          <a:p>
            <a:r>
              <a:rPr lang="it-IT" sz="2400" dirty="0" smtClean="0"/>
              <a:t>GR                       4,55 x 10³/</a:t>
            </a:r>
            <a:r>
              <a:rPr lang="it-IT" sz="2400" dirty="0" err="1" smtClean="0"/>
              <a:t>mL</a:t>
            </a:r>
            <a:endParaRPr lang="it-IT" sz="2400" dirty="0" smtClean="0"/>
          </a:p>
          <a:p>
            <a:r>
              <a:rPr lang="it-IT" sz="2400" dirty="0" smtClean="0"/>
              <a:t>GB                       3.81 x 10³/</a:t>
            </a:r>
            <a:r>
              <a:rPr lang="it-IT" sz="2400" dirty="0" err="1" smtClean="0"/>
              <a:t>mL</a:t>
            </a:r>
            <a:endParaRPr lang="it-IT" sz="2400" dirty="0" smtClean="0"/>
          </a:p>
          <a:p>
            <a:r>
              <a:rPr lang="it-IT" sz="2400" dirty="0" err="1" smtClean="0"/>
              <a:t>Hb</a:t>
            </a:r>
            <a:r>
              <a:rPr lang="it-IT" sz="2400" dirty="0" smtClean="0"/>
              <a:t>                       13.8 g/</a:t>
            </a:r>
            <a:r>
              <a:rPr lang="it-IT" sz="2400" dirty="0" err="1" smtClean="0"/>
              <a:t>dL*</a:t>
            </a:r>
            <a:endParaRPr lang="it-IT" sz="2400" dirty="0" smtClean="0"/>
          </a:p>
          <a:p>
            <a:r>
              <a:rPr lang="it-IT" sz="2400" dirty="0" err="1" smtClean="0"/>
              <a:t>Hct</a:t>
            </a:r>
            <a:r>
              <a:rPr lang="it-IT" sz="2400" dirty="0" smtClean="0"/>
              <a:t>                      48%</a:t>
            </a:r>
          </a:p>
          <a:p>
            <a:r>
              <a:rPr lang="it-IT" sz="2400" dirty="0" smtClean="0"/>
              <a:t>MCV                   92 </a:t>
            </a:r>
            <a:r>
              <a:rPr lang="it-IT" sz="2400" dirty="0" err="1" smtClean="0"/>
              <a:t>fL</a:t>
            </a:r>
            <a:endParaRPr lang="it-IT" sz="2400" dirty="0" smtClean="0"/>
          </a:p>
          <a:p>
            <a:r>
              <a:rPr lang="it-IT" sz="2400" dirty="0" smtClean="0"/>
              <a:t>PLT                      152 x 10³/</a:t>
            </a:r>
            <a:r>
              <a:rPr lang="it-IT" sz="2400" dirty="0" err="1" smtClean="0"/>
              <a:t>mL</a:t>
            </a:r>
            <a:endParaRPr lang="it-IT" sz="2400" dirty="0" smtClean="0"/>
          </a:p>
          <a:p>
            <a:r>
              <a:rPr lang="it-IT" sz="2400" dirty="0" smtClean="0"/>
              <a:t>PMN                   2.9 10³/</a:t>
            </a:r>
            <a:r>
              <a:rPr lang="it-IT" sz="2400" dirty="0" err="1" smtClean="0"/>
              <a:t>mL</a:t>
            </a:r>
            <a:r>
              <a:rPr lang="it-IT" sz="2400" dirty="0" smtClean="0"/>
              <a:t> (70%)</a:t>
            </a:r>
          </a:p>
          <a:p>
            <a:r>
              <a:rPr lang="it-IT" sz="2400" dirty="0" smtClean="0"/>
              <a:t>Linfociti              0.6 10³/</a:t>
            </a:r>
            <a:r>
              <a:rPr lang="it-IT" sz="2400" dirty="0" err="1" smtClean="0"/>
              <a:t>mL</a:t>
            </a:r>
            <a:r>
              <a:rPr lang="it-IT" sz="2400" dirty="0" smtClean="0"/>
              <a:t> (21,8%)</a:t>
            </a:r>
          </a:p>
          <a:p>
            <a:r>
              <a:rPr lang="it-IT" sz="2400" dirty="0" smtClean="0"/>
              <a:t>Monociti            0. 18³/</a:t>
            </a:r>
            <a:r>
              <a:rPr lang="it-IT" sz="2400" dirty="0" err="1" smtClean="0"/>
              <a:t>mL</a:t>
            </a:r>
            <a:r>
              <a:rPr lang="it-IT" sz="2400" dirty="0" smtClean="0"/>
              <a:t> (4.8%)</a:t>
            </a:r>
          </a:p>
          <a:p>
            <a:r>
              <a:rPr lang="it-IT" sz="2400" dirty="0" smtClean="0"/>
              <a:t>Eosinofili            0.13 10³/</a:t>
            </a:r>
            <a:r>
              <a:rPr lang="it-IT" sz="2400" dirty="0" err="1" smtClean="0"/>
              <a:t>mL</a:t>
            </a:r>
            <a:r>
              <a:rPr lang="it-IT" sz="2400" dirty="0" smtClean="0"/>
              <a:t> (3.3%)</a:t>
            </a:r>
          </a:p>
          <a:p>
            <a:r>
              <a:rPr lang="it-IT" sz="2400" dirty="0" smtClean="0"/>
              <a:t>Basofili               0 10³/</a:t>
            </a:r>
            <a:r>
              <a:rPr lang="it-IT" sz="2400" dirty="0" err="1" smtClean="0"/>
              <a:t>mL</a:t>
            </a:r>
            <a:r>
              <a:rPr lang="it-IT" sz="2400" dirty="0" smtClean="0"/>
              <a:t> (0%)</a:t>
            </a:r>
          </a:p>
          <a:p>
            <a:r>
              <a:rPr lang="it-IT" sz="2400" dirty="0" smtClean="0"/>
              <a:t>Glicemia            88 mg/</a:t>
            </a:r>
            <a:r>
              <a:rPr lang="it-IT" sz="2400" dirty="0" err="1" smtClean="0"/>
              <a:t>dL</a:t>
            </a:r>
            <a:endParaRPr lang="it-IT" sz="2400" dirty="0" smtClean="0"/>
          </a:p>
          <a:p>
            <a:r>
              <a:rPr lang="it-IT" sz="2400" dirty="0" smtClean="0"/>
              <a:t>AST                     32 U/L</a:t>
            </a:r>
          </a:p>
          <a:p>
            <a:r>
              <a:rPr lang="it-IT" sz="2400" dirty="0" smtClean="0"/>
              <a:t>ALT                     35 U/L </a:t>
            </a:r>
          </a:p>
        </p:txBody>
      </p:sp>
      <p:sp>
        <p:nvSpPr>
          <p:cNvPr id="4" name="Segnaposto contenuto 3"/>
          <p:cNvSpPr>
            <a:spLocks noGrp="1"/>
          </p:cNvSpPr>
          <p:nvPr>
            <p:ph sz="half" idx="2"/>
          </p:nvPr>
        </p:nvSpPr>
        <p:spPr>
          <a:xfrm>
            <a:off x="4716016" y="1196752"/>
            <a:ext cx="4427984" cy="3510152"/>
          </a:xfrm>
        </p:spPr>
        <p:txBody>
          <a:bodyPr>
            <a:normAutofit lnSpcReduction="10000"/>
          </a:bodyPr>
          <a:lstStyle/>
          <a:p>
            <a:r>
              <a:rPr lang="it-IT" sz="2400" dirty="0" smtClean="0"/>
              <a:t>GGT                       43 U/L</a:t>
            </a:r>
          </a:p>
          <a:p>
            <a:r>
              <a:rPr lang="it-IT" sz="2400" dirty="0" smtClean="0"/>
              <a:t>Creatinina            1.3 mg/</a:t>
            </a:r>
            <a:r>
              <a:rPr lang="it-IT" sz="2400" dirty="0" err="1" smtClean="0"/>
              <a:t>dL</a:t>
            </a:r>
            <a:endParaRPr lang="it-IT" sz="2400" dirty="0" smtClean="0"/>
          </a:p>
          <a:p>
            <a:r>
              <a:rPr lang="it-IT" sz="2400" dirty="0" smtClean="0"/>
              <a:t>Sodio	       143 </a:t>
            </a:r>
            <a:r>
              <a:rPr lang="it-IT" sz="2400" dirty="0" err="1" smtClean="0"/>
              <a:t>mEq</a:t>
            </a:r>
            <a:r>
              <a:rPr lang="it-IT" sz="2400" dirty="0" smtClean="0"/>
              <a:t>/L</a:t>
            </a:r>
          </a:p>
          <a:p>
            <a:r>
              <a:rPr lang="it-IT" sz="2400" dirty="0" smtClean="0"/>
              <a:t>Potassio	       5.5 </a:t>
            </a:r>
            <a:r>
              <a:rPr lang="it-IT" sz="2400" dirty="0" err="1" smtClean="0"/>
              <a:t>mEq</a:t>
            </a:r>
            <a:r>
              <a:rPr lang="it-IT" sz="2400" dirty="0" smtClean="0"/>
              <a:t>/</a:t>
            </a:r>
            <a:r>
              <a:rPr lang="it-IT" sz="2400" dirty="0" err="1" smtClean="0"/>
              <a:t>L*</a:t>
            </a:r>
            <a:endParaRPr lang="it-IT" sz="2400" dirty="0" smtClean="0"/>
          </a:p>
          <a:p>
            <a:r>
              <a:rPr lang="it-IT" sz="2400" dirty="0" smtClean="0"/>
              <a:t>Cloro                     108 </a:t>
            </a:r>
            <a:r>
              <a:rPr lang="it-IT" sz="2400" dirty="0" err="1" smtClean="0"/>
              <a:t>mEq</a:t>
            </a:r>
            <a:r>
              <a:rPr lang="it-IT" sz="2400" dirty="0" smtClean="0"/>
              <a:t>/L</a:t>
            </a:r>
          </a:p>
          <a:p>
            <a:r>
              <a:rPr lang="it-IT" sz="2400" dirty="0" smtClean="0"/>
              <a:t>VES                        15 mm/h</a:t>
            </a:r>
          </a:p>
          <a:p>
            <a:r>
              <a:rPr lang="it-IT" sz="2400" dirty="0" smtClean="0"/>
              <a:t>PCR                       0.8 mg/100mL</a:t>
            </a:r>
          </a:p>
          <a:p>
            <a:r>
              <a:rPr lang="it-IT" sz="2400" dirty="0" err="1" smtClean="0"/>
              <a:t>Elettrof</a:t>
            </a:r>
            <a:r>
              <a:rPr lang="it-IT" sz="2400" dirty="0" smtClean="0"/>
              <a:t>. </a:t>
            </a:r>
            <a:r>
              <a:rPr lang="it-IT" sz="2400" dirty="0" err="1" smtClean="0"/>
              <a:t>Sierica</a:t>
            </a:r>
            <a:r>
              <a:rPr lang="it-IT" sz="2400" dirty="0" smtClean="0"/>
              <a:t>   nella norma</a:t>
            </a:r>
          </a:p>
        </p:txBody>
      </p:sp>
      <p:sp>
        <p:nvSpPr>
          <p:cNvPr id="5" name="Titolo 4"/>
          <p:cNvSpPr>
            <a:spLocks noGrp="1"/>
          </p:cNvSpPr>
          <p:nvPr>
            <p:ph type="title"/>
          </p:nvPr>
        </p:nvSpPr>
        <p:spPr>
          <a:xfrm>
            <a:off x="0" y="188640"/>
            <a:ext cx="9144000" cy="765720"/>
          </a:xfrm>
          <a:solidFill>
            <a:srgbClr val="00B0F0"/>
          </a:solidFill>
        </p:spPr>
        <p:txBody>
          <a:bodyPr>
            <a:normAutofit/>
          </a:bodyPr>
          <a:lstStyle/>
          <a:p>
            <a:r>
              <a:rPr lang="it-IT" b="1" dirty="0" smtClean="0">
                <a:solidFill>
                  <a:schemeClr val="bg1"/>
                </a:solidFill>
              </a:rPr>
              <a:t>Esami </a:t>
            </a:r>
            <a:r>
              <a:rPr lang="it-IT" b="1" dirty="0" err="1" smtClean="0">
                <a:solidFill>
                  <a:schemeClr val="bg1"/>
                </a:solidFill>
              </a:rPr>
              <a:t>Ematochimici</a:t>
            </a:r>
            <a:r>
              <a:rPr lang="it-IT" b="1" dirty="0" smtClean="0">
                <a:solidFill>
                  <a:schemeClr val="bg1"/>
                </a:solidFill>
              </a:rPr>
              <a:t> 12/03/14</a:t>
            </a:r>
            <a:endParaRPr lang="it-IT" b="1" dirty="0">
              <a:solidFill>
                <a:schemeClr val="bg1"/>
              </a:solidFill>
            </a:endParaRPr>
          </a:p>
        </p:txBody>
      </p:sp>
      <p:pic>
        <p:nvPicPr>
          <p:cNvPr id="7" name="Immagine 6" descr="images.jpg"/>
          <p:cNvPicPr>
            <a:picLocks noChangeAspect="1"/>
          </p:cNvPicPr>
          <p:nvPr/>
        </p:nvPicPr>
        <p:blipFill>
          <a:blip r:embed="rId2" cstate="print"/>
          <a:stretch>
            <a:fillRect/>
          </a:stretch>
        </p:blipFill>
        <p:spPr>
          <a:xfrm>
            <a:off x="4860032" y="4509120"/>
            <a:ext cx="4283968" cy="234888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0" y="188640"/>
            <a:ext cx="9144000" cy="765720"/>
          </a:xfrm>
          <a:solidFill>
            <a:srgbClr val="00B0F0"/>
          </a:solidFill>
        </p:spPr>
        <p:txBody>
          <a:bodyPr>
            <a:normAutofit/>
          </a:bodyPr>
          <a:lstStyle/>
          <a:p>
            <a:r>
              <a:rPr lang="it-IT" b="1" dirty="0" smtClean="0">
                <a:solidFill>
                  <a:schemeClr val="bg1"/>
                </a:solidFill>
              </a:rPr>
              <a:t>Esame Urine completo 12/03/14</a:t>
            </a:r>
            <a:endParaRPr lang="it-IT" b="1" dirty="0">
              <a:solidFill>
                <a:schemeClr val="bg1"/>
              </a:solidFill>
            </a:endParaRPr>
          </a:p>
        </p:txBody>
      </p:sp>
      <p:pic>
        <p:nvPicPr>
          <p:cNvPr id="7" name="Immagine 6" descr="images.jpg"/>
          <p:cNvPicPr>
            <a:picLocks noChangeAspect="1"/>
          </p:cNvPicPr>
          <p:nvPr/>
        </p:nvPicPr>
        <p:blipFill>
          <a:blip r:embed="rId2" cstate="print"/>
          <a:stretch>
            <a:fillRect/>
          </a:stretch>
        </p:blipFill>
        <p:spPr>
          <a:xfrm>
            <a:off x="3275856" y="1484784"/>
            <a:ext cx="5868144" cy="5373216"/>
          </a:xfrm>
          <a:prstGeom prst="rect">
            <a:avLst/>
          </a:prstGeom>
        </p:spPr>
      </p:pic>
      <p:sp>
        <p:nvSpPr>
          <p:cNvPr id="9" name="Segnaposto contenuto 8"/>
          <p:cNvSpPr>
            <a:spLocks noGrp="1"/>
          </p:cNvSpPr>
          <p:nvPr>
            <p:ph sz="half" idx="2"/>
          </p:nvPr>
        </p:nvSpPr>
        <p:spPr>
          <a:xfrm>
            <a:off x="3707904" y="980728"/>
            <a:ext cx="4536504" cy="6048672"/>
          </a:xfrm>
        </p:spPr>
        <p:txBody>
          <a:bodyPr>
            <a:normAutofit/>
          </a:bodyPr>
          <a:lstStyle/>
          <a:p>
            <a:pPr>
              <a:buNone/>
            </a:pPr>
            <a:r>
              <a:rPr lang="it-IT" sz="2700" dirty="0" smtClean="0"/>
              <a:t>giallo paglierino</a:t>
            </a:r>
          </a:p>
          <a:p>
            <a:pPr>
              <a:buNone/>
            </a:pPr>
            <a:r>
              <a:rPr lang="it-IT" sz="2700" dirty="0" smtClean="0"/>
              <a:t>limpido</a:t>
            </a:r>
          </a:p>
          <a:p>
            <a:pPr>
              <a:buNone/>
            </a:pPr>
            <a:r>
              <a:rPr lang="it-IT" sz="2700" dirty="0" smtClean="0"/>
              <a:t>6.4</a:t>
            </a:r>
          </a:p>
          <a:p>
            <a:pPr>
              <a:buNone/>
            </a:pPr>
            <a:r>
              <a:rPr lang="it-IT" sz="2700" dirty="0" smtClean="0"/>
              <a:t>1025</a:t>
            </a:r>
          </a:p>
          <a:p>
            <a:pPr>
              <a:buNone/>
            </a:pPr>
            <a:r>
              <a:rPr lang="it-IT" sz="2700" dirty="0" smtClean="0"/>
              <a:t>assenti</a:t>
            </a:r>
          </a:p>
          <a:p>
            <a:pPr>
              <a:buNone/>
            </a:pPr>
            <a:r>
              <a:rPr lang="it-IT" sz="2700" dirty="0" smtClean="0"/>
              <a:t>assente</a:t>
            </a:r>
          </a:p>
          <a:p>
            <a:pPr>
              <a:buNone/>
            </a:pPr>
            <a:r>
              <a:rPr lang="it-IT" sz="2700" dirty="0" smtClean="0"/>
              <a:t>assente</a:t>
            </a:r>
          </a:p>
          <a:p>
            <a:pPr>
              <a:buNone/>
            </a:pPr>
            <a:r>
              <a:rPr lang="it-IT" sz="2700" dirty="0" smtClean="0"/>
              <a:t>assente</a:t>
            </a:r>
          </a:p>
          <a:p>
            <a:pPr>
              <a:buNone/>
            </a:pPr>
            <a:r>
              <a:rPr lang="it-IT" sz="2700" dirty="0" smtClean="0"/>
              <a:t>assente</a:t>
            </a:r>
          </a:p>
          <a:p>
            <a:pPr>
              <a:buNone/>
            </a:pPr>
            <a:r>
              <a:rPr lang="it-IT" sz="2700" dirty="0" smtClean="0"/>
              <a:t>tracce</a:t>
            </a:r>
          </a:p>
          <a:p>
            <a:pPr>
              <a:buNone/>
            </a:pPr>
            <a:r>
              <a:rPr lang="it-IT" sz="2700" dirty="0" smtClean="0"/>
              <a:t>assente</a:t>
            </a:r>
          </a:p>
          <a:p>
            <a:pPr>
              <a:buNone/>
            </a:pPr>
            <a:r>
              <a:rPr lang="it-IT" sz="2700" dirty="0" err="1" smtClean="0"/>
              <a:t>ndp</a:t>
            </a:r>
            <a:endParaRPr lang="it-IT" sz="2700" dirty="0" smtClean="0"/>
          </a:p>
          <a:p>
            <a:pPr>
              <a:buNone/>
            </a:pPr>
            <a:endParaRPr lang="it-IT" sz="2700" dirty="0"/>
          </a:p>
        </p:txBody>
      </p:sp>
      <p:pic>
        <p:nvPicPr>
          <p:cNvPr id="1026" name="Picture 2"/>
          <p:cNvPicPr>
            <a:picLocks noGrp="1" noChangeAspect="1" noChangeArrowheads="1"/>
          </p:cNvPicPr>
          <p:nvPr>
            <p:ph sz="half" idx="1"/>
          </p:nvPr>
        </p:nvPicPr>
        <p:blipFill>
          <a:blip r:embed="rId3" cstate="print"/>
          <a:srcRect/>
          <a:stretch>
            <a:fillRect/>
          </a:stretch>
        </p:blipFill>
        <p:spPr bwMode="auto">
          <a:xfrm>
            <a:off x="251520" y="1052736"/>
            <a:ext cx="3071103" cy="58052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rgbClr val="003300"/>
            </a:solidFill>
          </a:ln>
        </p:spPr>
        <p:txBody>
          <a:bodyPr>
            <a:normAutofit/>
          </a:bodyPr>
          <a:lstStyle/>
          <a:p>
            <a:r>
              <a:rPr lang="it-IT" sz="6000" b="1" dirty="0" smtClean="0">
                <a:solidFill>
                  <a:srgbClr val="003300"/>
                </a:solidFill>
                <a:latin typeface="Arial Narrow"/>
                <a:cs typeface="Arial Narrow"/>
              </a:rPr>
              <a:t>P</a:t>
            </a:r>
            <a:r>
              <a:rPr lang="it-IT" sz="5400" dirty="0" smtClean="0">
                <a:solidFill>
                  <a:srgbClr val="003300"/>
                </a:solidFill>
                <a:latin typeface="Arial Narrow"/>
                <a:cs typeface="Arial Narrow"/>
              </a:rPr>
              <a:t>iano </a:t>
            </a:r>
            <a:endParaRPr lang="it-IT" sz="5400" dirty="0">
              <a:solidFill>
                <a:srgbClr val="003300"/>
              </a:solidFill>
              <a:latin typeface="Arial Narrow"/>
              <a:cs typeface="Arial Narrow"/>
            </a:endParaRPr>
          </a:p>
        </p:txBody>
      </p:sp>
      <p:sp>
        <p:nvSpPr>
          <p:cNvPr id="3" name="Segnaposto contenuto 2"/>
          <p:cNvSpPr>
            <a:spLocks noGrp="1"/>
          </p:cNvSpPr>
          <p:nvPr>
            <p:ph idx="1"/>
          </p:nvPr>
        </p:nvSpPr>
        <p:spPr>
          <a:xfrm>
            <a:off x="181437" y="1208660"/>
            <a:ext cx="8791435" cy="5538419"/>
          </a:xfrm>
          <a:solidFill>
            <a:schemeClr val="accent3">
              <a:lumMod val="40000"/>
              <a:lumOff val="60000"/>
            </a:schemeClr>
          </a:solidFill>
        </p:spPr>
        <p:txBody>
          <a:bodyPr>
            <a:normAutofit/>
          </a:bodyPr>
          <a:lstStyle/>
          <a:p>
            <a:pPr marL="514350" indent="-457200"/>
            <a:endParaRPr lang="it-IT" sz="2800" dirty="0" smtClean="0">
              <a:latin typeface="Arial Narrow"/>
              <a:cs typeface="Arial Narrow"/>
            </a:endParaRPr>
          </a:p>
          <a:p>
            <a:pPr marL="514350" indent="-457200"/>
            <a:endParaRPr lang="it-IT" sz="2800" dirty="0" smtClean="0">
              <a:latin typeface="Arial Narrow"/>
              <a:cs typeface="Arial Narrow"/>
            </a:endParaRPr>
          </a:p>
          <a:p>
            <a:pPr marL="514350" indent="-457200"/>
            <a:r>
              <a:rPr lang="it-IT" sz="2800" dirty="0" smtClean="0">
                <a:latin typeface="Arial Narrow"/>
                <a:cs typeface="Arial Narrow"/>
              </a:rPr>
              <a:t>Avrei dovuto chiedere altri esami?</a:t>
            </a:r>
          </a:p>
          <a:p>
            <a:pPr marL="514350" indent="-457200"/>
            <a:r>
              <a:rPr lang="it-IT" sz="2800" dirty="0" err="1" smtClean="0">
                <a:latin typeface="Arial Narrow"/>
                <a:cs typeface="Arial Narrow"/>
              </a:rPr>
              <a:t>Markers</a:t>
            </a:r>
            <a:r>
              <a:rPr lang="it-IT" sz="2800" dirty="0" smtClean="0">
                <a:latin typeface="Arial Narrow"/>
                <a:cs typeface="Arial Narrow"/>
              </a:rPr>
              <a:t> </a:t>
            </a:r>
            <a:r>
              <a:rPr lang="it-IT" sz="2800" dirty="0" err="1" smtClean="0">
                <a:latin typeface="Arial Narrow"/>
                <a:cs typeface="Arial Narrow"/>
              </a:rPr>
              <a:t>neoplastici…</a:t>
            </a:r>
            <a:r>
              <a:rPr lang="it-IT" sz="2800" dirty="0" smtClean="0">
                <a:latin typeface="Arial Narrow"/>
                <a:cs typeface="Arial Narrow"/>
              </a:rPr>
              <a:t>?</a:t>
            </a:r>
          </a:p>
          <a:p>
            <a:pPr marL="514350" indent="-457200"/>
            <a:r>
              <a:rPr lang="it-IT" sz="2800" dirty="0" err="1" smtClean="0">
                <a:latin typeface="Arial Narrow"/>
                <a:cs typeface="Arial Narrow"/>
              </a:rPr>
              <a:t>…e</a:t>
            </a:r>
            <a:r>
              <a:rPr lang="it-IT" sz="2800" dirty="0" smtClean="0">
                <a:latin typeface="Arial Narrow"/>
                <a:cs typeface="Arial Narrow"/>
              </a:rPr>
              <a:t> i </a:t>
            </a:r>
            <a:r>
              <a:rPr lang="it-IT" sz="2800" dirty="0" err="1" smtClean="0">
                <a:latin typeface="Arial Narrow"/>
                <a:cs typeface="Arial Narrow"/>
              </a:rPr>
              <a:t>markers</a:t>
            </a:r>
            <a:r>
              <a:rPr lang="it-IT" sz="2800" dirty="0" smtClean="0">
                <a:latin typeface="Arial Narrow"/>
                <a:cs typeface="Arial Narrow"/>
              </a:rPr>
              <a:t> </a:t>
            </a:r>
            <a:r>
              <a:rPr lang="it-IT" sz="2800" dirty="0" err="1" smtClean="0">
                <a:latin typeface="Arial Narrow"/>
                <a:cs typeface="Arial Narrow"/>
              </a:rPr>
              <a:t>virologici…</a:t>
            </a:r>
            <a:r>
              <a:rPr lang="it-IT" sz="2800" dirty="0" smtClean="0">
                <a:latin typeface="Arial Narrow"/>
                <a:cs typeface="Arial Narrow"/>
              </a:rPr>
              <a:t>?</a:t>
            </a:r>
          </a:p>
          <a:p>
            <a:pPr marL="514350" indent="-457200"/>
            <a:r>
              <a:rPr lang="it-IT" sz="2800" dirty="0" smtClean="0">
                <a:latin typeface="Arial Narrow"/>
                <a:cs typeface="Arial Narrow"/>
              </a:rPr>
              <a:t>In caso, quali?</a:t>
            </a:r>
          </a:p>
          <a:p>
            <a:pPr marL="514350" indent="-457200">
              <a:buNone/>
            </a:pPr>
            <a:endParaRPr lang="it-IT" sz="2800" dirty="0" smtClean="0">
              <a:latin typeface="Arial Narrow"/>
              <a:cs typeface="Arial Narrow"/>
            </a:endParaRPr>
          </a:p>
          <a:p>
            <a:pPr marL="57150" indent="0" algn="ctr">
              <a:buNone/>
            </a:pPr>
            <a:r>
              <a:rPr lang="it-IT" sz="3600" b="1" dirty="0" smtClean="0">
                <a:solidFill>
                  <a:srgbClr val="008000"/>
                </a:solidFill>
                <a:latin typeface="Arial Narrow"/>
                <a:cs typeface="Arial Narrow"/>
              </a:rPr>
              <a:t>Con o senza bollino verde??</a:t>
            </a:r>
            <a:endParaRPr lang="it-IT" sz="3600" b="1" dirty="0">
              <a:solidFill>
                <a:srgbClr val="008000"/>
              </a:solidFill>
              <a:latin typeface="Arial Narrow"/>
              <a:cs typeface="Arial Narrow"/>
            </a:endParaRPr>
          </a:p>
          <a:p>
            <a:pPr marL="57150" indent="0" algn="ctr">
              <a:buNone/>
            </a:pPr>
            <a:r>
              <a:rPr lang="it-IT" b="1" dirty="0">
                <a:latin typeface="Arial Narrow"/>
                <a:cs typeface="Arial Narrow"/>
              </a:rPr>
              <a:t>Lo mando in Pronto Soccorso</a:t>
            </a:r>
            <a:r>
              <a:rPr lang="it-IT" b="1" dirty="0" smtClean="0">
                <a:latin typeface="Arial Narrow"/>
                <a:cs typeface="Arial Narrow"/>
              </a:rPr>
              <a:t>?</a:t>
            </a:r>
          </a:p>
        </p:txBody>
      </p:sp>
    </p:spTree>
    <p:extLst>
      <p:ext uri="{BB962C8B-B14F-4D97-AF65-F5344CB8AC3E}">
        <p14:creationId xmlns="" xmlns:p14="http://schemas.microsoft.com/office/powerpoint/2010/main" val="20158831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tangolo 6"/>
          <p:cNvSpPr/>
          <p:nvPr/>
        </p:nvSpPr>
        <p:spPr>
          <a:xfrm>
            <a:off x="-1" y="1395004"/>
            <a:ext cx="9144000" cy="3599958"/>
          </a:xfrm>
          <a:prstGeom prst="rect">
            <a:avLst/>
          </a:prstGeom>
          <a:solidFill>
            <a:schemeClr val="bg1">
              <a:lumMod val="8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p>
        </p:txBody>
      </p:sp>
      <p:sp>
        <p:nvSpPr>
          <p:cNvPr id="8" name="CasellaDiTesto 7"/>
          <p:cNvSpPr txBox="1"/>
          <p:nvPr/>
        </p:nvSpPr>
        <p:spPr>
          <a:xfrm>
            <a:off x="0" y="1395004"/>
            <a:ext cx="9143999" cy="1528624"/>
          </a:xfrm>
          <a:prstGeom prst="rect">
            <a:avLst/>
          </a:prstGeom>
          <a:noFill/>
        </p:spPr>
        <p:txBody>
          <a:bodyPr wrap="square" rtlCol="0">
            <a:spAutoFit/>
          </a:bodyPr>
          <a:lstStyle/>
          <a:p>
            <a:pPr marL="109728" algn="ctr">
              <a:lnSpc>
                <a:spcPct val="120000"/>
              </a:lnSpc>
              <a:defRPr/>
            </a:pPr>
            <a:r>
              <a:rPr lang="it-IT" sz="8000" b="1" dirty="0" smtClean="0">
                <a:latin typeface="Arial Narrow"/>
                <a:cs typeface="Arial Narrow"/>
              </a:rPr>
              <a:t>La parola al clinico...</a:t>
            </a:r>
          </a:p>
        </p:txBody>
      </p:sp>
      <p:sp>
        <p:nvSpPr>
          <p:cNvPr id="5" name="CasellaDiTesto 4"/>
          <p:cNvSpPr txBox="1"/>
          <p:nvPr/>
        </p:nvSpPr>
        <p:spPr>
          <a:xfrm>
            <a:off x="0" y="3248041"/>
            <a:ext cx="9143999" cy="1311128"/>
          </a:xfrm>
          <a:prstGeom prst="rect">
            <a:avLst/>
          </a:prstGeom>
          <a:noFill/>
        </p:spPr>
        <p:txBody>
          <a:bodyPr wrap="square" rtlCol="0">
            <a:spAutoFit/>
          </a:bodyPr>
          <a:lstStyle/>
          <a:p>
            <a:pPr marL="109728" algn="ctr">
              <a:lnSpc>
                <a:spcPct val="120000"/>
              </a:lnSpc>
              <a:defRPr/>
            </a:pPr>
            <a:r>
              <a:rPr lang="it-IT" sz="6600" b="1" dirty="0" err="1" smtClean="0">
                <a:latin typeface="Arial Narrow"/>
                <a:cs typeface="Arial Narrow"/>
              </a:rPr>
              <a:t>…COSA</a:t>
            </a:r>
            <a:r>
              <a:rPr lang="it-IT" sz="6600" b="1" dirty="0" smtClean="0">
                <a:latin typeface="Arial Narrow"/>
                <a:cs typeface="Arial Narrow"/>
              </a:rPr>
              <a:t> FARE?</a:t>
            </a:r>
          </a:p>
        </p:txBody>
      </p:sp>
      <p:cxnSp>
        <p:nvCxnSpPr>
          <p:cNvPr id="6" name="Connettore 1 5"/>
          <p:cNvCxnSpPr/>
          <p:nvPr/>
        </p:nvCxnSpPr>
        <p:spPr>
          <a:xfrm>
            <a:off x="0" y="1395004"/>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cxnSp>
        <p:nvCxnSpPr>
          <p:cNvPr id="10" name="Connettore 1 9"/>
          <p:cNvCxnSpPr/>
          <p:nvPr/>
        </p:nvCxnSpPr>
        <p:spPr>
          <a:xfrm>
            <a:off x="-1" y="4994962"/>
            <a:ext cx="9144000" cy="0"/>
          </a:xfrm>
          <a:prstGeom prst="line">
            <a:avLst/>
          </a:prstGeom>
          <a:ln w="76200" cmpd="sng">
            <a:solidFill>
              <a:srgbClr val="00CCFF"/>
            </a:solidFill>
          </a:ln>
        </p:spPr>
        <p:style>
          <a:lnRef idx="2">
            <a:schemeClr val="accent1"/>
          </a:lnRef>
          <a:fillRef idx="0">
            <a:schemeClr val="accent1"/>
          </a:fillRef>
          <a:effectRef idx="1">
            <a:schemeClr val="accent1"/>
          </a:effectRef>
          <a:fontRef idx="minor">
            <a:schemeClr val="tx1"/>
          </a:fontRef>
        </p:style>
      </p:cxnSp>
      <p:sp>
        <p:nvSpPr>
          <p:cNvPr id="9" name="CasellaDiTesto 8"/>
          <p:cNvSpPr txBox="1"/>
          <p:nvPr/>
        </p:nvSpPr>
        <p:spPr>
          <a:xfrm>
            <a:off x="2411760" y="5157192"/>
            <a:ext cx="4320480" cy="461665"/>
          </a:xfrm>
          <a:prstGeom prst="rect">
            <a:avLst/>
          </a:prstGeom>
          <a:noFill/>
        </p:spPr>
        <p:txBody>
          <a:bodyPr wrap="square" rtlCol="0">
            <a:spAutoFit/>
          </a:bodyPr>
          <a:lstStyle/>
          <a:p>
            <a:pPr algn="ctr"/>
            <a:r>
              <a:rPr lang="it-IT" sz="2400" dirty="0" smtClean="0"/>
              <a:t>Dr. Gianpaolo Balestrieri</a:t>
            </a:r>
            <a:endParaRPr lang="it-IT" sz="2400" dirty="0"/>
          </a:p>
        </p:txBody>
      </p:sp>
    </p:spTree>
    <p:extLst>
      <p:ext uri="{BB962C8B-B14F-4D97-AF65-F5344CB8AC3E}">
        <p14:creationId xmlns:p14="http://schemas.microsoft.com/office/powerpoint/2010/main" xmlns="" val="34956592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57200" y="319680"/>
            <a:ext cx="8229240" cy="1052640"/>
          </a:xfrm>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it-IT" sz="4000"/>
              <a:t>Stanchezza cronica ( &gt; 6 mesi)</a:t>
            </a:r>
          </a:p>
        </p:txBody>
      </p:sp>
      <p:sp>
        <p:nvSpPr>
          <p:cNvPr id="3" name="Segnaposto testo 2"/>
          <p:cNvSpPr txBox="1">
            <a:spLocks noGrp="1"/>
          </p:cNvSpPr>
          <p:nvPr>
            <p:ph type="body" idx="4294967295"/>
          </p:nvPr>
        </p:nvSpPr>
        <p:spPr>
          <a:xfrm>
            <a:off x="410760" y="2015999"/>
            <a:ext cx="8229240" cy="4435560"/>
          </a:xfrm>
        </p:spPr>
        <p:txBody>
          <a:bodyPr lIns="0" tIns="0" rIns="0" bIns="0"/>
          <a:lstStyle>
            <a:defPPr marL="432000" lvl="0" indent="-324000" algn="l" hangingPunct="1">
              <a:spcBef>
                <a:spcPts val="0"/>
              </a:spcBef>
              <a:spcAft>
                <a:spcPts val="1417"/>
              </a:spcAft>
              <a:buSzPct val="45000"/>
              <a:buFont typeface="StarSymbol"/>
              <a:buNone/>
              <a:defRPr lang="it-IT"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it-IT"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it-IT"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it-IT"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9pPr>
          </a:lstStyle>
          <a:p>
            <a:pPr lvl="0"/>
            <a:r>
              <a:rPr lang="it-IT">
                <a:latin typeface="" pitchFamily="18"/>
              </a:rPr>
              <a:t>Bassa probabilità diagnostica dai test di laboratorio (5%)</a:t>
            </a:r>
          </a:p>
          <a:p>
            <a:pPr lvl="0"/>
            <a:r>
              <a:rPr lang="it-IT">
                <a:latin typeface="" pitchFamily="18"/>
              </a:rPr>
              <a:t>Elevata probabilità di “falsi positivi” laboratoristici</a:t>
            </a:r>
          </a:p>
          <a:p>
            <a:pPr lvl="0"/>
            <a:r>
              <a:rPr lang="it-IT">
                <a:latin typeface="" pitchFamily="18"/>
              </a:rPr>
              <a:t>Pannello di test di screening</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a:stretch>
            <a:fillRect/>
          </a:stretch>
        </p:blipFill>
        <p:spPr>
          <a:xfrm>
            <a:off x="2234880" y="360"/>
            <a:ext cx="4705560" cy="6857640"/>
          </a:xfrm>
          <a:prstGeom prst="rect">
            <a:avLst/>
          </a:prstGeom>
          <a:noFill/>
          <a:ln>
            <a:noFill/>
          </a:ln>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cstate="print">
            <a:alphaModFix/>
            <a:lum/>
          </a:blip>
          <a:srcRect/>
          <a:stretch>
            <a:fillRect/>
          </a:stretch>
        </p:blipFill>
        <p:spPr>
          <a:xfrm>
            <a:off x="325800" y="937440"/>
            <a:ext cx="8523720" cy="4966920"/>
          </a:xfrm>
          <a:prstGeom prst="rect">
            <a:avLst/>
          </a:prstGeom>
          <a:noFill/>
          <a:ln>
            <a:noFill/>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457200" y="227160"/>
            <a:ext cx="8229240" cy="1238039"/>
          </a:xfrm>
        </p:spPr>
        <p:txBody>
          <a:bodyPr lIns="0" tIns="0" rIns="0" bIns="0" anchor="ct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it-IT" sz="4000"/>
              <a:t>Segni di allarme: calo ponderale, febbricola nell'ultimo mese</a:t>
            </a:r>
          </a:p>
        </p:txBody>
      </p:sp>
      <p:sp>
        <p:nvSpPr>
          <p:cNvPr id="3" name="Segnaposto testo 2"/>
          <p:cNvSpPr txBox="1">
            <a:spLocks noGrp="1"/>
          </p:cNvSpPr>
          <p:nvPr>
            <p:ph type="body" idx="4294967295"/>
          </p:nvPr>
        </p:nvSpPr>
        <p:spPr>
          <a:xfrm>
            <a:off x="457200" y="1600200"/>
            <a:ext cx="8229240" cy="4837222"/>
          </a:xfrm>
        </p:spPr>
        <p:txBody>
          <a:bodyPr lIns="0" tIns="0" rIns="0" bIns="0">
            <a:spAutoFit/>
          </a:bodyPr>
          <a:lstStyle>
            <a:defPPr marL="432000" lvl="0" indent="-324000" algn="l" hangingPunct="1">
              <a:spcBef>
                <a:spcPts val="0"/>
              </a:spcBef>
              <a:spcAft>
                <a:spcPts val="1417"/>
              </a:spcAft>
              <a:buSzPct val="45000"/>
              <a:buFont typeface="StarSymbol"/>
              <a:buNone/>
              <a:defRPr lang="it-IT"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it-IT"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it-IT"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it-IT"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9pPr>
          </a:lstStyle>
          <a:p>
            <a:pPr lvl="0"/>
            <a:r>
              <a:rPr lang="it-IT" dirty="0">
                <a:latin typeface="" pitchFamily="18"/>
              </a:rPr>
              <a:t>Approfondire l'anamnesi (abuso di alcol, comportamenti a rischio, stato depressivo </a:t>
            </a:r>
            <a:r>
              <a:rPr lang="it-IT" dirty="0" err="1" smtClean="0">
                <a:latin typeface="" pitchFamily="18"/>
              </a:rPr>
              <a:t>etc</a:t>
            </a:r>
            <a:r>
              <a:rPr lang="it-IT" dirty="0" smtClean="0">
                <a:latin typeface="" pitchFamily="18"/>
              </a:rPr>
              <a:t>)</a:t>
            </a:r>
            <a:endParaRPr lang="it-IT" dirty="0">
              <a:latin typeface="" pitchFamily="18"/>
            </a:endParaRPr>
          </a:p>
          <a:p>
            <a:pPr lvl="0"/>
            <a:r>
              <a:rPr lang="it-IT" dirty="0">
                <a:latin typeface="" pitchFamily="18"/>
              </a:rPr>
              <a:t>Calcemia</a:t>
            </a:r>
          </a:p>
          <a:p>
            <a:pPr lvl="0"/>
            <a:r>
              <a:rPr lang="it-IT" dirty="0" err="1">
                <a:latin typeface="" pitchFamily="18"/>
              </a:rPr>
              <a:t>Cortisolemia</a:t>
            </a:r>
            <a:endParaRPr lang="it-IT" dirty="0">
              <a:latin typeface="" pitchFamily="18"/>
            </a:endParaRPr>
          </a:p>
          <a:p>
            <a:pPr lvl="0"/>
            <a:r>
              <a:rPr lang="it-IT" dirty="0">
                <a:latin typeface="" pitchFamily="18"/>
              </a:rPr>
              <a:t>TSH reflex</a:t>
            </a:r>
          </a:p>
          <a:p>
            <a:pPr lvl="0"/>
            <a:r>
              <a:rPr lang="it-IT" dirty="0">
                <a:latin typeface="" pitchFamily="18"/>
              </a:rPr>
              <a:t>HIV</a:t>
            </a:r>
          </a:p>
          <a:p>
            <a:pPr lvl="0"/>
            <a:r>
              <a:rPr lang="it-IT" dirty="0">
                <a:latin typeface="" pitchFamily="18"/>
              </a:rPr>
              <a:t>PPD / </a:t>
            </a:r>
            <a:r>
              <a:rPr lang="it-IT" dirty="0" smtClean="0">
                <a:latin typeface="" pitchFamily="18"/>
              </a:rPr>
              <a:t>QUANTIFERON</a:t>
            </a:r>
            <a:endParaRPr lang="it-IT" dirty="0">
              <a:latin typeface="" pitchFamily="1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4638"/>
            <a:ext cx="9144000" cy="1143000"/>
          </a:xfrm>
          <a:solidFill>
            <a:srgbClr val="00CCFF">
              <a:alpha val="51000"/>
            </a:srgbClr>
          </a:solidFill>
        </p:spPr>
        <p:txBody>
          <a:bodyPr/>
          <a:lstStyle/>
          <a:p>
            <a:r>
              <a:rPr lang="it-IT" b="1" dirty="0" smtClean="0">
                <a:latin typeface="Arial Narrow"/>
                <a:cs typeface="Arial Narrow"/>
              </a:rPr>
              <a:t>MARIO 55 aa</a:t>
            </a:r>
            <a:endParaRPr lang="it-IT" b="1" dirty="0">
              <a:latin typeface="Arial Narrow"/>
              <a:cs typeface="Arial Narrow"/>
            </a:endParaRPr>
          </a:p>
        </p:txBody>
      </p:sp>
      <p:sp>
        <p:nvSpPr>
          <p:cNvPr id="3" name="Segnaposto contenuto 2"/>
          <p:cNvSpPr>
            <a:spLocks noGrp="1"/>
          </p:cNvSpPr>
          <p:nvPr>
            <p:ph idx="1"/>
          </p:nvPr>
        </p:nvSpPr>
        <p:spPr>
          <a:xfrm>
            <a:off x="167603" y="2391506"/>
            <a:ext cx="8722026" cy="1488313"/>
          </a:xfrm>
          <a:ln>
            <a:solidFill>
              <a:schemeClr val="tx2"/>
            </a:solidFill>
          </a:ln>
        </p:spPr>
        <p:txBody>
          <a:bodyPr anchor="ctr">
            <a:normAutofit/>
          </a:bodyPr>
          <a:lstStyle/>
          <a:p>
            <a:pPr marL="0" indent="0">
              <a:buNone/>
            </a:pPr>
            <a:r>
              <a:rPr lang="it-IT" dirty="0" smtClean="0">
                <a:latin typeface="Arial Narrow"/>
                <a:cs typeface="Arial Narrow"/>
              </a:rPr>
              <a:t>Ipertensione arteriosa </a:t>
            </a:r>
            <a:r>
              <a:rPr lang="it-IT" dirty="0" smtClean="0">
                <a:latin typeface="Arial Narrow"/>
                <a:cs typeface="Arial Narrow"/>
                <a:sym typeface="Wingdings" pitchFamily="2" charset="2"/>
              </a:rPr>
              <a:t> </a:t>
            </a:r>
            <a:r>
              <a:rPr lang="it-IT" dirty="0" err="1" smtClean="0">
                <a:latin typeface="Arial Narrow"/>
                <a:cs typeface="Arial Narrow"/>
                <a:sym typeface="Wingdings" pitchFamily="2" charset="2"/>
              </a:rPr>
              <a:t>ramipril</a:t>
            </a:r>
            <a:r>
              <a:rPr lang="it-IT" dirty="0" smtClean="0">
                <a:latin typeface="Arial Narrow"/>
                <a:cs typeface="Arial Narrow"/>
                <a:sym typeface="Wingdings" pitchFamily="2" charset="2"/>
              </a:rPr>
              <a:t>  5 mg </a:t>
            </a:r>
          </a:p>
          <a:p>
            <a:pPr marL="0" indent="0">
              <a:buNone/>
            </a:pPr>
            <a:r>
              <a:rPr lang="it-IT" dirty="0" smtClean="0">
                <a:latin typeface="Arial Narrow"/>
                <a:cs typeface="Arial Narrow"/>
                <a:sym typeface="Wingdings" pitchFamily="2" charset="2"/>
              </a:rPr>
              <a:t>Episodio depressivo minore (2005)</a:t>
            </a:r>
            <a:endParaRPr lang="it-IT" dirty="0" smtClean="0">
              <a:latin typeface="Arial Narrow"/>
              <a:cs typeface="Arial Narrow"/>
            </a:endParaRPr>
          </a:p>
        </p:txBody>
      </p:sp>
      <p:sp>
        <p:nvSpPr>
          <p:cNvPr id="4" name="CasellaDiTesto 3"/>
          <p:cNvSpPr txBox="1"/>
          <p:nvPr/>
        </p:nvSpPr>
        <p:spPr>
          <a:xfrm>
            <a:off x="323528" y="1554826"/>
            <a:ext cx="8208912" cy="830997"/>
          </a:xfrm>
          <a:prstGeom prst="rect">
            <a:avLst/>
          </a:prstGeom>
          <a:solidFill>
            <a:schemeClr val="bg1">
              <a:lumMod val="85000"/>
            </a:schemeClr>
          </a:solidFill>
        </p:spPr>
        <p:txBody>
          <a:bodyPr vert="horz" wrap="square" rtlCol="0" anchor="ctr">
            <a:spAutoFit/>
          </a:bodyPr>
          <a:lstStyle/>
          <a:p>
            <a:pPr algn="ctr"/>
            <a:r>
              <a:rPr lang="it-IT" sz="4800" b="1" dirty="0" smtClean="0">
                <a:solidFill>
                  <a:schemeClr val="tx2"/>
                </a:solidFill>
                <a:latin typeface="Arial Narrow"/>
                <a:cs typeface="Arial Narrow"/>
              </a:rPr>
              <a:t>Anamnesi Patologica Remota</a:t>
            </a:r>
            <a:endParaRPr lang="it-IT" sz="6000" b="1" dirty="0">
              <a:solidFill>
                <a:schemeClr val="tx2"/>
              </a:solidFill>
              <a:latin typeface="Arial Narrow"/>
              <a:cs typeface="Arial Narrow"/>
            </a:endParaRPr>
          </a:p>
        </p:txBody>
      </p:sp>
      <p:sp>
        <p:nvSpPr>
          <p:cNvPr id="5" name="CasellaDiTesto 4"/>
          <p:cNvSpPr txBox="1"/>
          <p:nvPr/>
        </p:nvSpPr>
        <p:spPr>
          <a:xfrm>
            <a:off x="323528" y="4043550"/>
            <a:ext cx="8208912" cy="830997"/>
          </a:xfrm>
          <a:prstGeom prst="rect">
            <a:avLst/>
          </a:prstGeom>
          <a:solidFill>
            <a:srgbClr val="D9D9D9"/>
          </a:solidFill>
        </p:spPr>
        <p:txBody>
          <a:bodyPr vert="horz" wrap="square" rtlCol="0" anchor="ctr">
            <a:spAutoFit/>
          </a:bodyPr>
          <a:lstStyle/>
          <a:p>
            <a:pPr algn="ctr"/>
            <a:r>
              <a:rPr lang="it-IT" sz="4800" b="1" dirty="0" smtClean="0">
                <a:solidFill>
                  <a:schemeClr val="tx2"/>
                </a:solidFill>
                <a:latin typeface="Arial Narrow"/>
                <a:cs typeface="Arial Narrow"/>
              </a:rPr>
              <a:t>Anamnesi Patologica Prossima</a:t>
            </a:r>
            <a:endParaRPr lang="it-IT" sz="4800" b="1" dirty="0">
              <a:solidFill>
                <a:schemeClr val="tx2"/>
              </a:solidFill>
              <a:latin typeface="Arial Narrow"/>
              <a:cs typeface="Arial Narrow"/>
            </a:endParaRPr>
          </a:p>
        </p:txBody>
      </p:sp>
      <p:sp>
        <p:nvSpPr>
          <p:cNvPr id="9" name="Segnaposto contenuto 2"/>
          <p:cNvSpPr txBox="1">
            <a:spLocks/>
          </p:cNvSpPr>
          <p:nvPr/>
        </p:nvSpPr>
        <p:spPr>
          <a:xfrm>
            <a:off x="167603" y="4838466"/>
            <a:ext cx="8712378" cy="1632672"/>
          </a:xfrm>
          <a:prstGeom prst="rect">
            <a:avLst/>
          </a:prstGeom>
          <a:ln>
            <a:solidFill>
              <a:schemeClr val="tx2"/>
            </a:solidFill>
          </a:ln>
        </p:spPr>
        <p:txBody>
          <a:bodyPr vert="horz" lIns="91440" tIns="45720" rIns="91440" bIns="45720" rtlCol="0" anchor="ct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it-IT" dirty="0">
              <a:latin typeface="Arial Narrow"/>
              <a:cs typeface="Arial Narrow"/>
            </a:endParaRPr>
          </a:p>
        </p:txBody>
      </p:sp>
      <p:sp>
        <p:nvSpPr>
          <p:cNvPr id="7" name="Rettangolo 6"/>
          <p:cNvSpPr/>
          <p:nvPr/>
        </p:nvSpPr>
        <p:spPr>
          <a:xfrm>
            <a:off x="179512" y="4869160"/>
            <a:ext cx="8712968" cy="1569660"/>
          </a:xfrm>
          <a:prstGeom prst="rect">
            <a:avLst/>
          </a:prstGeom>
        </p:spPr>
        <p:txBody>
          <a:bodyPr wrap="square">
            <a:spAutoFit/>
          </a:bodyPr>
          <a:lstStyle/>
          <a:p>
            <a:r>
              <a:rPr lang="it-IT" sz="3200" dirty="0" smtClean="0">
                <a:latin typeface="Arial Narrow"/>
                <a:cs typeface="Arial Narrow"/>
              </a:rPr>
              <a:t>Da circa un anno riferisce spossatezza e calo ponderale di circa 5 Kg, riferisce inoltre febbre serotina da circa un mese, mai sopra i 38°C</a:t>
            </a:r>
            <a:endParaRPr lang="it-IT" dirty="0"/>
          </a:p>
        </p:txBody>
      </p:sp>
    </p:spTree>
    <p:extLst>
      <p:ext uri="{BB962C8B-B14F-4D97-AF65-F5344CB8AC3E}">
        <p14:creationId xmlns="" xmlns:p14="http://schemas.microsoft.com/office/powerpoint/2010/main" val="33379378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it-IT"/>
              <a:t>Quali esami non richiedere?</a:t>
            </a:r>
          </a:p>
        </p:txBody>
      </p:sp>
      <p:sp>
        <p:nvSpPr>
          <p:cNvPr id="3" name="Segnaposto testo 2"/>
          <p:cNvSpPr txBox="1">
            <a:spLocks noGrp="1"/>
          </p:cNvSpPr>
          <p:nvPr>
            <p:ph type="body" idx="4294967295"/>
          </p:nvPr>
        </p:nvSpPr>
        <p:spPr>
          <a:xfrm>
            <a:off x="457200" y="2242440"/>
            <a:ext cx="8229240" cy="4525560"/>
          </a:xfrm>
        </p:spPr>
        <p:txBody>
          <a:bodyPr lIns="0" tIns="0" rIns="0" bIns="0"/>
          <a:lstStyle>
            <a:defPPr marL="432000" lvl="0" indent="-324000" algn="l" hangingPunct="1">
              <a:spcBef>
                <a:spcPts val="0"/>
              </a:spcBef>
              <a:spcAft>
                <a:spcPts val="1417"/>
              </a:spcAft>
              <a:buSzPct val="45000"/>
              <a:buFont typeface="StarSymbol"/>
              <a:buNone/>
              <a:defRPr lang="it-IT" sz="3200" b="0" i="0" u="none" strike="noStrike" kern="1200" spc="0">
                <a:ln>
                  <a:noFill/>
                </a:ln>
                <a:solidFill>
                  <a:srgbClr val="000000"/>
                </a:solidFill>
                <a:latin typeface="Calibri"/>
                <a:ea typeface="Microsoft YaHei" pitchFamily="2"/>
                <a:cs typeface="Mangal" pitchFamily="2"/>
              </a:defRPr>
            </a:defPPr>
            <a:lvl1pPr marL="432000" lvl="0" indent="-324000" algn="l" hangingPunct="1">
              <a:spcBef>
                <a:spcPts val="0"/>
              </a:spcBef>
              <a:spcAft>
                <a:spcPts val="1417"/>
              </a:spcAft>
              <a:buSzPct val="45000"/>
              <a:buFont typeface="StarSymbol"/>
              <a:buChar char="●"/>
              <a:defRPr lang="it-IT" sz="3200" b="0" i="0" u="none" strike="noStrike" kern="1200" spc="0">
                <a:ln>
                  <a:noFill/>
                </a:ln>
                <a:solidFill>
                  <a:srgbClr val="000000"/>
                </a:solidFill>
                <a:latin typeface="Calibri"/>
                <a:ea typeface="Microsoft YaHei" pitchFamily="2"/>
                <a:cs typeface="Mangal" pitchFamily="2"/>
              </a:defRPr>
            </a:lvl1pPr>
            <a:lvl2pPr marL="864000" lvl="1" indent="-324000" algn="l" hangingPunct="1">
              <a:spcBef>
                <a:spcPts val="0"/>
              </a:spcBef>
              <a:spcAft>
                <a:spcPts val="1134"/>
              </a:spcAft>
              <a:buSzPct val="75000"/>
              <a:buFont typeface="StarSymbol"/>
              <a:buChar char="–"/>
              <a:defRPr lang="it-IT" sz="2400" b="0" i="0" u="none" strike="noStrike" kern="1200" spc="0">
                <a:ln>
                  <a:noFill/>
                </a:ln>
                <a:solidFill>
                  <a:srgbClr val="000000"/>
                </a:solidFill>
                <a:latin typeface="Calibri"/>
                <a:ea typeface="Microsoft YaHei" pitchFamily="2"/>
                <a:cs typeface="Mangal" pitchFamily="2"/>
              </a:defRPr>
            </a:lvl2pPr>
            <a:lvl3pPr marL="1295999" lvl="2" indent="-288000" algn="l" hangingPunct="1">
              <a:spcBef>
                <a:spcPts val="0"/>
              </a:spcBef>
              <a:spcAft>
                <a:spcPts val="850"/>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3pPr>
            <a:lvl4pPr marL="1728000" lvl="3" indent="-216000" algn="l" hangingPunct="1">
              <a:spcBef>
                <a:spcPts val="0"/>
              </a:spcBef>
              <a:spcAft>
                <a:spcPts val="567"/>
              </a:spcAft>
              <a:buSzPct val="75000"/>
              <a:buFont typeface="StarSymbol"/>
              <a:buChar char="–"/>
              <a:defRPr lang="it-IT" sz="2000" b="0" i="0" u="none" strike="noStrike" kern="1200" spc="0">
                <a:ln>
                  <a:noFill/>
                </a:ln>
                <a:solidFill>
                  <a:srgbClr val="000000"/>
                </a:solidFill>
                <a:latin typeface="Calibri"/>
                <a:ea typeface="Microsoft YaHei" pitchFamily="2"/>
                <a:cs typeface="Mangal" pitchFamily="2"/>
              </a:defRPr>
            </a:lvl4pPr>
            <a:lvl5pPr marL="2160000" lvl="4"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5pPr>
            <a:lvl6pPr marL="2592000" lvl="5"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6pPr>
            <a:lvl7pPr marL="3024000" lvl="6"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7pPr>
            <a:lvl8pPr marL="3456000" lvl="7"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8pPr>
            <a:lvl9pPr marL="3887999" lvl="8" indent="-216000" algn="l" hangingPunct="1">
              <a:spcBef>
                <a:spcPts val="0"/>
              </a:spcBef>
              <a:spcAft>
                <a:spcPts val="283"/>
              </a:spcAft>
              <a:buSzPct val="45000"/>
              <a:buFont typeface="StarSymbol"/>
              <a:buChar char="●"/>
              <a:defRPr lang="it-IT" sz="2000" b="0" i="0" u="none" strike="noStrike" kern="1200" spc="0">
                <a:ln>
                  <a:noFill/>
                </a:ln>
                <a:solidFill>
                  <a:srgbClr val="000000"/>
                </a:solidFill>
                <a:latin typeface="Calibri"/>
                <a:ea typeface="Microsoft YaHei" pitchFamily="2"/>
                <a:cs typeface="Mangal" pitchFamily="2"/>
              </a:defRPr>
            </a:lvl9pPr>
          </a:lstStyle>
          <a:p>
            <a:pPr lvl="0"/>
            <a:r>
              <a:rPr lang="it-IT" dirty="0">
                <a:latin typeface="" pitchFamily="18"/>
              </a:rPr>
              <a:t>Altri test virologici</a:t>
            </a:r>
          </a:p>
          <a:p>
            <a:pPr lvl="0"/>
            <a:r>
              <a:rPr lang="it-IT" dirty="0" err="1">
                <a:latin typeface="" pitchFamily="18"/>
              </a:rPr>
              <a:t>Marker</a:t>
            </a:r>
            <a:r>
              <a:rPr lang="it-IT" dirty="0">
                <a:latin typeface="" pitchFamily="18"/>
              </a:rPr>
              <a:t> neoplastici</a:t>
            </a:r>
          </a:p>
          <a:p>
            <a:pPr lvl="0"/>
            <a:r>
              <a:rPr lang="it-IT" dirty="0">
                <a:latin typeface="" pitchFamily="18"/>
              </a:rPr>
              <a:t>Test immunologici</a:t>
            </a:r>
          </a:p>
          <a:p>
            <a:pPr lvl="0"/>
            <a:r>
              <a:rPr lang="it-IT" dirty="0" err="1" smtClean="0">
                <a:latin typeface="" pitchFamily="18"/>
              </a:rPr>
              <a:t>Didimero</a:t>
            </a:r>
            <a:endParaRPr lang="it-IT" dirty="0">
              <a:latin typeface="" pitchFamily="18"/>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a:buNone/>
            </a:pPr>
            <a:r>
              <a:rPr lang="it-IT"/>
              <a:t>Quale percorso nella richiesta?</a:t>
            </a: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6"/>
          <p:cNvSpPr/>
          <p:nvPr/>
        </p:nvSpPr>
        <p:spPr>
          <a:xfrm>
            <a:off x="2" y="1394849"/>
            <a:ext cx="9143107" cy="359994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D9D9D9"/>
          </a:solidFill>
          <a:ln w="9363">
            <a:solidFill>
              <a:srgbClr val="4A7EBB"/>
            </a:solidFill>
            <a:prstDash val="solid"/>
          </a:ln>
        </p:spPr>
        <p:txBody>
          <a:bodyPr vert="horz" wrap="square" lIns="81634" tIns="40813" rIns="81634" bIns="40813" anchor="ctr" anchorCtr="0" compatLnSpc="0"/>
          <a:lstStyle/>
          <a:p>
            <a:pPr defTabSz="829366"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3" name="CasellaDiTesto 7"/>
          <p:cNvSpPr/>
          <p:nvPr/>
        </p:nvSpPr>
        <p:spPr>
          <a:xfrm>
            <a:off x="2" y="2516670"/>
            <a:ext cx="9143107" cy="103588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634" tIns="40813" rIns="81634" bIns="40813" anchor="t" anchorCtr="1" compatLnSpc="0">
            <a:spAutoFit/>
          </a:bodyPr>
          <a:lstStyle/>
          <a:p>
            <a:pPr marL="99590" algn="ctr" defTabSz="829366">
              <a:lnSpc>
                <a:spcPct val="120000"/>
              </a:lnSpc>
              <a:defRPr sz="1800" b="0" i="0" u="none" strike="noStrike" kern="0" cap="none" spc="0" baseline="0">
                <a:solidFill>
                  <a:srgbClr val="000000"/>
                </a:solidFill>
                <a:uFillTx/>
              </a:defRPr>
            </a:pPr>
            <a:r>
              <a:rPr lang="it-IT" sz="5400" b="1" kern="0" dirty="0" smtClean="0">
                <a:solidFill>
                  <a:srgbClr val="000000"/>
                </a:solidFill>
                <a:latin typeface="Arial Narrow" pitchFamily="18"/>
                <a:ea typeface="SimSun" pitchFamily="2"/>
                <a:cs typeface="Arial Narrow" pitchFamily="2"/>
              </a:rPr>
              <a:t>Ed ora al Medico di Laboratorio</a:t>
            </a:r>
          </a:p>
        </p:txBody>
      </p:sp>
      <p:sp>
        <p:nvSpPr>
          <p:cNvPr id="4" name="Connettore 1 5"/>
          <p:cNvSpPr/>
          <p:nvPr/>
        </p:nvSpPr>
        <p:spPr>
          <a:xfrm>
            <a:off x="323" y="1394849"/>
            <a:ext cx="9143431"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00CCFF"/>
            </a:solidFill>
            <a:prstDash val="solid"/>
          </a:ln>
        </p:spPr>
        <p:txBody>
          <a:bodyPr vert="horz" wrap="square" lIns="81634" tIns="40813" rIns="81634" bIns="40813" anchor="ctr" anchorCtr="1" compatLnSpc="0"/>
          <a:lstStyle/>
          <a:p>
            <a:pPr defTabSz="829366"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5" name="Connettore 1 9"/>
          <p:cNvSpPr/>
          <p:nvPr/>
        </p:nvSpPr>
        <p:spPr>
          <a:xfrm>
            <a:off x="325" y="4994798"/>
            <a:ext cx="9143107"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76315">
            <a:solidFill>
              <a:srgbClr val="00CCFF"/>
            </a:solidFill>
            <a:prstDash val="solid"/>
          </a:ln>
        </p:spPr>
        <p:txBody>
          <a:bodyPr vert="horz" wrap="square" lIns="81634" tIns="40813" rIns="81634" bIns="40813" anchor="ctr" anchorCtr="1" compatLnSpc="0"/>
          <a:lstStyle/>
          <a:p>
            <a:pPr defTabSz="829366"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6" name="CasellaDiTesto 8"/>
          <p:cNvSpPr/>
          <p:nvPr/>
        </p:nvSpPr>
        <p:spPr>
          <a:xfrm>
            <a:off x="683476" y="5157436"/>
            <a:ext cx="7775834" cy="42682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634" tIns="40813" rIns="81634" bIns="40813" anchor="t" anchorCtr="1" compatLnSpc="0">
            <a:spAutoFit/>
          </a:bodyPr>
          <a:lstStyle/>
          <a:p>
            <a:pPr algn="ctr" defTabSz="829366">
              <a:defRPr sz="1800" b="0" i="0" u="none" strike="noStrike" kern="0" cap="none" spc="0" baseline="0">
                <a:solidFill>
                  <a:srgbClr val="000000"/>
                </a:solidFill>
                <a:uFillTx/>
              </a:defRPr>
            </a:pPr>
            <a:r>
              <a:rPr lang="it-IT" sz="2200" kern="0" dirty="0" smtClean="0">
                <a:solidFill>
                  <a:srgbClr val="000000"/>
                </a:solidFill>
                <a:ea typeface="SimSun" pitchFamily="2"/>
                <a:cs typeface="Mangal" pitchFamily="2"/>
              </a:rPr>
              <a:t>Dr. Roberto De </a:t>
            </a:r>
            <a:r>
              <a:rPr lang="it-IT" sz="2200" kern="0" dirty="0" err="1" smtClean="0">
                <a:solidFill>
                  <a:srgbClr val="000000"/>
                </a:solidFill>
                <a:ea typeface="SimSun" pitchFamily="2"/>
                <a:cs typeface="Mangal" pitchFamily="2"/>
              </a:rPr>
              <a:t>Cotiis</a:t>
            </a:r>
            <a:endParaRPr lang="it-IT" sz="2200" kern="0" dirty="0" smtClean="0">
              <a:solidFill>
                <a:srgbClr val="000000"/>
              </a:solidFill>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16854" y="2351420"/>
            <a:ext cx="7808165" cy="1145004"/>
          </a:xfrm>
        </p:spPr>
        <p:txBody>
          <a:bodyPr anchorCtr="1"/>
          <a:lstStyle/>
          <a:p>
            <a:pPr lvl="0" algn="ctr">
              <a:buNone/>
            </a:pPr>
            <a:r>
              <a:rPr lang="it-IT" sz="4900" dirty="0">
                <a:solidFill>
                  <a:srgbClr val="FFFF00"/>
                </a:solidFill>
              </a:rPr>
              <a:t>BIOMARCATORI</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type="body" idx="4294967295"/>
          </p:nvPr>
        </p:nvSpPr>
        <p:spPr>
          <a:xfrm>
            <a:off x="468276" y="1828877"/>
            <a:ext cx="8281336" cy="3935350"/>
          </a:xfrm>
        </p:spPr>
        <p:txBody>
          <a:bodyPr lIns="81616" tIns="40805" rIns="81616" bIns="40805"/>
          <a:lstStyle/>
          <a:p>
            <a:pPr marL="414597" indent="0" algn="ctr">
              <a:lnSpc>
                <a:spcPct val="105000"/>
              </a:lnSpc>
              <a:spcBef>
                <a:spcPts val="581"/>
              </a:spcBef>
              <a:spcAft>
                <a:spcPts val="0"/>
              </a:spcAft>
              <a:buNone/>
            </a:pPr>
            <a:r>
              <a:rPr lang="it-IT" sz="4000" b="1" dirty="0">
                <a:solidFill>
                  <a:srgbClr val="FFFFFF"/>
                </a:solidFill>
                <a:latin typeface="Segoe Print"/>
              </a:rPr>
              <a:t>Molecole/sostanze prodotte anche in piccole quantità </a:t>
            </a:r>
            <a:r>
              <a:rPr lang="it-IT" sz="4000" b="1" dirty="0">
                <a:solidFill>
                  <a:srgbClr val="FF6600"/>
                </a:solidFill>
                <a:latin typeface="Segoe Print"/>
              </a:rPr>
              <a:t>esclusivamente</a:t>
            </a:r>
            <a:r>
              <a:rPr lang="it-IT" sz="4000" b="1" dirty="0">
                <a:solidFill>
                  <a:srgbClr val="FFFFFF"/>
                </a:solidFill>
                <a:latin typeface="Segoe Print"/>
              </a:rPr>
              <a:t> e </a:t>
            </a:r>
            <a:r>
              <a:rPr lang="it-IT" sz="4000" b="1" dirty="0">
                <a:solidFill>
                  <a:srgbClr val="FF6600"/>
                </a:solidFill>
                <a:latin typeface="Segoe Print"/>
              </a:rPr>
              <a:t>precocemente</a:t>
            </a:r>
            <a:r>
              <a:rPr lang="it-IT" sz="4000" b="1" dirty="0">
                <a:solidFill>
                  <a:srgbClr val="FFFFFF"/>
                </a:solidFill>
                <a:latin typeface="Segoe Print"/>
              </a:rPr>
              <a:t> solo dalla cellula neoplastica  (diagnosi precoce di piccole neoplasie)</a:t>
            </a:r>
          </a:p>
          <a:p>
            <a:pPr marL="414597" indent="0">
              <a:lnSpc>
                <a:spcPct val="105000"/>
              </a:lnSpc>
              <a:spcBef>
                <a:spcPts val="581"/>
              </a:spcBef>
              <a:spcAft>
                <a:spcPts val="0"/>
              </a:spcAft>
              <a:buNone/>
            </a:pPr>
            <a:endParaRPr lang="it-IT" sz="4000" dirty="0">
              <a:solidFill>
                <a:srgbClr val="000000"/>
              </a:solidFill>
              <a:latin typeface="Segoe Print"/>
            </a:endParaRPr>
          </a:p>
        </p:txBody>
      </p:sp>
      <p:sp>
        <p:nvSpPr>
          <p:cNvPr id="3" name="Rectangle 3"/>
          <p:cNvSpPr txBox="1">
            <a:spLocks noGrp="1"/>
          </p:cNvSpPr>
          <p:nvPr>
            <p:ph type="body" idx="4294967295"/>
          </p:nvPr>
        </p:nvSpPr>
        <p:spPr>
          <a:xfrm>
            <a:off x="391861" y="261271"/>
            <a:ext cx="8281336" cy="1306339"/>
          </a:xfrm>
        </p:spPr>
        <p:txBody>
          <a:bodyPr lIns="81616" tIns="40805" rIns="81616" bIns="40805" anchorCtr="1"/>
          <a:lstStyle/>
          <a:p>
            <a:pPr marL="414597" indent="0" algn="ctr">
              <a:lnSpc>
                <a:spcPct val="105000"/>
              </a:lnSpc>
              <a:spcBef>
                <a:spcPts val="581"/>
              </a:spcBef>
              <a:spcAft>
                <a:spcPts val="0"/>
              </a:spcAft>
              <a:buNone/>
            </a:pPr>
            <a:r>
              <a:rPr lang="it-IT" sz="4000" b="1" i="1" dirty="0" smtClean="0">
                <a:solidFill>
                  <a:srgbClr val="FFFF00"/>
                </a:solidFill>
                <a:latin typeface="Segoe Print"/>
              </a:rPr>
              <a:t>BIOMARCATORI </a:t>
            </a:r>
            <a:r>
              <a:rPr lang="it-IT" sz="4000" b="1" i="1" dirty="0">
                <a:solidFill>
                  <a:srgbClr val="FFFF00"/>
                </a:solidFill>
                <a:latin typeface="Segoe Print"/>
              </a:rPr>
              <a:t>IDEALI</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50792" y="404639"/>
            <a:ext cx="8603317" cy="1620191"/>
          </a:xfrm>
        </p:spPr>
        <p:txBody>
          <a:bodyPr lIns="81607" tIns="40800" rIns="81607" bIns="40800" anchor="t" anchorCtr="1"/>
          <a:lstStyle/>
          <a:p>
            <a:pPr lvl="0" algn="ctr">
              <a:lnSpc>
                <a:spcPct val="80000"/>
              </a:lnSpc>
              <a:buNone/>
            </a:pPr>
            <a:r>
              <a:rPr lang="it-IT" sz="4400" dirty="0">
                <a:solidFill>
                  <a:srgbClr val="FFFF00"/>
                </a:solidFill>
                <a:latin typeface="Segoe Print" pitchFamily="34"/>
              </a:rPr>
              <a:t>BIOMARCATORI </a:t>
            </a:r>
            <a:br>
              <a:rPr lang="it-IT" sz="4400" dirty="0">
                <a:solidFill>
                  <a:srgbClr val="FFFF00"/>
                </a:solidFill>
                <a:latin typeface="Segoe Print" pitchFamily="34"/>
              </a:rPr>
            </a:br>
            <a:r>
              <a:rPr lang="it-IT" sz="4900" dirty="0">
                <a:solidFill>
                  <a:srgbClr val="FFFF00"/>
                </a:solidFill>
                <a:latin typeface="Segoe Print" pitchFamily="34"/>
              </a:rPr>
              <a:t>la realtà</a:t>
            </a:r>
          </a:p>
        </p:txBody>
      </p:sp>
      <p:sp>
        <p:nvSpPr>
          <p:cNvPr id="3" name="Rectangle 3"/>
          <p:cNvSpPr txBox="1">
            <a:spLocks noGrp="1"/>
          </p:cNvSpPr>
          <p:nvPr>
            <p:ph type="body" idx="4294967295"/>
          </p:nvPr>
        </p:nvSpPr>
        <p:spPr>
          <a:xfrm>
            <a:off x="34611" y="1828874"/>
            <a:ext cx="8819170" cy="4702829"/>
          </a:xfrm>
        </p:spPr>
        <p:txBody>
          <a:bodyPr lIns="81607" tIns="40800" rIns="81607" bIns="40800"/>
          <a:lstStyle/>
          <a:p>
            <a:pPr marL="0" indent="0" algn="ctr">
              <a:spcBef>
                <a:spcPts val="581"/>
              </a:spcBef>
              <a:spcAft>
                <a:spcPts val="0"/>
              </a:spcAft>
              <a:buNone/>
            </a:pPr>
            <a:endParaRPr lang="it-IT" sz="3300" dirty="0">
              <a:solidFill>
                <a:srgbClr val="FFFFFF"/>
              </a:solidFill>
              <a:latin typeface="Segoe Print"/>
            </a:endParaRPr>
          </a:p>
          <a:p>
            <a:pPr marL="0" indent="0" algn="ctr">
              <a:spcBef>
                <a:spcPts val="581"/>
              </a:spcBef>
              <a:spcAft>
                <a:spcPts val="0"/>
              </a:spcAft>
              <a:buNone/>
            </a:pPr>
            <a:r>
              <a:rPr lang="it-IT" sz="4400" dirty="0">
                <a:solidFill>
                  <a:srgbClr val="FFFFFF"/>
                </a:solidFill>
                <a:latin typeface="Segoe Print"/>
              </a:rPr>
              <a:t>I BIOMARCATORI SONO PRODOTTI ANCHE DA CELLULE </a:t>
            </a:r>
            <a:r>
              <a:rPr lang="it-IT" sz="4400" dirty="0">
                <a:solidFill>
                  <a:srgbClr val="FF3333"/>
                </a:solidFill>
                <a:latin typeface="Segoe Print"/>
              </a:rPr>
              <a:t>NON NEPLASTICHE</a:t>
            </a:r>
          </a:p>
          <a:p>
            <a:pPr marL="0" indent="0" algn="ctr">
              <a:spcBef>
                <a:spcPts val="581"/>
              </a:spcBef>
              <a:spcAft>
                <a:spcPts val="0"/>
              </a:spcAft>
              <a:buNone/>
            </a:pPr>
            <a:endParaRPr lang="it-IT" dirty="0">
              <a:solidFill>
                <a:srgbClr val="000000"/>
              </a:solidFill>
              <a:latin typeface="Segoe Print"/>
            </a:endParaRPr>
          </a:p>
          <a:p>
            <a:pPr marL="0" indent="0" algn="ctr">
              <a:spcBef>
                <a:spcPts val="581"/>
              </a:spcBef>
              <a:spcAft>
                <a:spcPts val="0"/>
              </a:spcAft>
              <a:buNone/>
            </a:pPr>
            <a:r>
              <a:rPr lang="it-IT" sz="3300" b="1" dirty="0" err="1">
                <a:solidFill>
                  <a:srgbClr val="FFFFFF"/>
                </a:solidFill>
                <a:latin typeface="Segoe Print"/>
              </a:rPr>
              <a:t>…….SENSIBILITA</a:t>
            </a:r>
            <a:r>
              <a:rPr lang="it-IT" sz="3300" b="1" dirty="0">
                <a:solidFill>
                  <a:srgbClr val="FFFFFF"/>
                </a:solidFill>
                <a:latin typeface="Segoe Print"/>
              </a:rPr>
              <a:t>’ E SPECIFICITA’</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71195" y="260294"/>
            <a:ext cx="8963833" cy="1007842"/>
          </a:xfrm>
        </p:spPr>
        <p:txBody>
          <a:bodyPr lIns="81598" tIns="40796" rIns="81598" bIns="40796" anchor="t" anchorCtr="1"/>
          <a:lstStyle/>
          <a:p>
            <a:pPr lvl="0" algn="ctr">
              <a:buNone/>
            </a:pPr>
            <a:r>
              <a:rPr lang="it-IT" sz="3600" dirty="0">
                <a:solidFill>
                  <a:srgbClr val="FFFF00"/>
                </a:solidFill>
                <a:latin typeface="Segoe Print" pitchFamily="34"/>
              </a:rPr>
              <a:t>SENSIBILITA’ E SPECIFICITA’</a:t>
            </a:r>
          </a:p>
        </p:txBody>
      </p:sp>
      <p:sp>
        <p:nvSpPr>
          <p:cNvPr id="3" name="Rectangle 3"/>
          <p:cNvSpPr txBox="1">
            <a:spLocks noGrp="1"/>
          </p:cNvSpPr>
          <p:nvPr>
            <p:ph type="body" idx="4294967295"/>
          </p:nvPr>
        </p:nvSpPr>
        <p:spPr>
          <a:xfrm>
            <a:off x="71195" y="1080025"/>
            <a:ext cx="9012487" cy="4929157"/>
          </a:xfrm>
        </p:spPr>
        <p:txBody>
          <a:bodyPr lIns="81598" tIns="40796" rIns="81598" bIns="40796" anchorCtr="1"/>
          <a:lstStyle/>
          <a:p>
            <a:pPr marL="0" indent="-144913" algn="ctr">
              <a:lnSpc>
                <a:spcPct val="80000"/>
              </a:lnSpc>
              <a:spcBef>
                <a:spcPts val="581"/>
              </a:spcBef>
              <a:spcAft>
                <a:spcPts val="0"/>
              </a:spcAft>
              <a:buNone/>
            </a:pPr>
            <a:r>
              <a:rPr lang="it-IT" sz="3300" b="1" u="sng" dirty="0">
                <a:solidFill>
                  <a:srgbClr val="99FF33"/>
                </a:solidFill>
                <a:latin typeface="Arial" pitchFamily="34"/>
              </a:rPr>
              <a:t>SENSIBILITA' DIAGNOSTICA</a:t>
            </a:r>
            <a:r>
              <a:rPr lang="it-IT" dirty="0">
                <a:solidFill>
                  <a:srgbClr val="FFFFFF"/>
                </a:solidFill>
                <a:latin typeface="Arial" pitchFamily="34"/>
              </a:rPr>
              <a:t>  </a:t>
            </a:r>
          </a:p>
          <a:p>
            <a:pPr marL="0" indent="-144913" algn="ctr">
              <a:lnSpc>
                <a:spcPct val="80000"/>
              </a:lnSpc>
              <a:spcBef>
                <a:spcPts val="581"/>
              </a:spcBef>
              <a:spcAft>
                <a:spcPts val="0"/>
              </a:spcAft>
              <a:buNone/>
            </a:pPr>
            <a:r>
              <a:rPr lang="it-IT" sz="2500" b="1" dirty="0">
                <a:solidFill>
                  <a:srgbClr val="FFFFFF"/>
                </a:solidFill>
                <a:latin typeface="Arial" pitchFamily="34"/>
              </a:rPr>
              <a:t>CAPACITA’ </a:t>
            </a:r>
            <a:r>
              <a:rPr lang="it-IT" sz="2500" b="1" dirty="0" err="1">
                <a:solidFill>
                  <a:srgbClr val="FFFFFF"/>
                </a:solidFill>
                <a:latin typeface="Arial" pitchFamily="34"/>
              </a:rPr>
              <a:t>DI</a:t>
            </a:r>
            <a:r>
              <a:rPr lang="it-IT" sz="2500" b="1" dirty="0">
                <a:solidFill>
                  <a:srgbClr val="FFFFFF"/>
                </a:solidFill>
                <a:latin typeface="Arial" pitchFamily="34"/>
              </a:rPr>
              <a:t> INDIVIDUARE I SOGGETTI </a:t>
            </a:r>
            <a:r>
              <a:rPr lang="it-IT" sz="2500" b="1" dirty="0">
                <a:solidFill>
                  <a:srgbClr val="FF3333"/>
                </a:solidFill>
                <a:latin typeface="Arial" pitchFamily="34"/>
              </a:rPr>
              <a:t>MALATI</a:t>
            </a:r>
          </a:p>
          <a:p>
            <a:pPr marL="0" indent="-144913" algn="ctr">
              <a:lnSpc>
                <a:spcPct val="80000"/>
              </a:lnSpc>
              <a:spcBef>
                <a:spcPts val="581"/>
              </a:spcBef>
              <a:spcAft>
                <a:spcPts val="0"/>
              </a:spcAft>
              <a:buNone/>
            </a:pPr>
            <a:r>
              <a:rPr lang="it-IT" sz="2500" b="1" dirty="0">
                <a:solidFill>
                  <a:srgbClr val="FF6600"/>
                </a:solidFill>
                <a:latin typeface="Arial" pitchFamily="34"/>
              </a:rPr>
              <a:t>(marcatore + )</a:t>
            </a:r>
          </a:p>
          <a:p>
            <a:pPr marL="0" indent="-144913" algn="ctr">
              <a:lnSpc>
                <a:spcPct val="80000"/>
              </a:lnSpc>
              <a:spcBef>
                <a:spcPts val="581"/>
              </a:spcBef>
              <a:spcAft>
                <a:spcPts val="0"/>
              </a:spcAft>
              <a:buNone/>
            </a:pPr>
            <a:r>
              <a:rPr lang="it-IT" sz="1800" dirty="0">
                <a:solidFill>
                  <a:srgbClr val="FFFFFF"/>
                </a:solidFill>
                <a:latin typeface="Arial" pitchFamily="34"/>
              </a:rPr>
              <a:t>[</a:t>
            </a:r>
            <a:r>
              <a:rPr lang="it-IT" sz="1800" b="1" dirty="0">
                <a:solidFill>
                  <a:srgbClr val="FFFFFF"/>
                </a:solidFill>
                <a:latin typeface="Arial" pitchFamily="34"/>
              </a:rPr>
              <a:t>VP/(</a:t>
            </a:r>
            <a:r>
              <a:rPr lang="it-IT" sz="1800" b="1" dirty="0" err="1">
                <a:solidFill>
                  <a:srgbClr val="FFFFFF"/>
                </a:solidFill>
                <a:latin typeface="Arial" pitchFamily="34"/>
              </a:rPr>
              <a:t>VP</a:t>
            </a:r>
            <a:r>
              <a:rPr lang="it-IT" sz="1800" b="1" dirty="0">
                <a:solidFill>
                  <a:srgbClr val="FFFFFF"/>
                </a:solidFill>
                <a:latin typeface="Arial" pitchFamily="34"/>
              </a:rPr>
              <a:t> + FN</a:t>
            </a:r>
            <a:r>
              <a:rPr lang="it-IT" sz="1800" dirty="0">
                <a:solidFill>
                  <a:srgbClr val="FFFFFF"/>
                </a:solidFill>
                <a:latin typeface="Arial" pitchFamily="34"/>
              </a:rPr>
              <a:t>)].</a:t>
            </a:r>
          </a:p>
          <a:p>
            <a:pPr marL="0" indent="-144913" algn="ctr">
              <a:lnSpc>
                <a:spcPct val="80000"/>
              </a:lnSpc>
              <a:spcBef>
                <a:spcPts val="581"/>
              </a:spcBef>
              <a:spcAft>
                <a:spcPts val="0"/>
              </a:spcAft>
              <a:buNone/>
            </a:pPr>
            <a:r>
              <a:rPr lang="it-IT" sz="1500" b="1" dirty="0">
                <a:solidFill>
                  <a:srgbClr val="FFFFFF"/>
                </a:solidFill>
                <a:latin typeface="Calibri"/>
              </a:rPr>
              <a:t>	</a:t>
            </a:r>
          </a:p>
          <a:p>
            <a:pPr marL="0" indent="-144913" algn="ctr">
              <a:lnSpc>
                <a:spcPct val="80000"/>
              </a:lnSpc>
              <a:spcBef>
                <a:spcPts val="581"/>
              </a:spcBef>
              <a:spcAft>
                <a:spcPts val="0"/>
              </a:spcAft>
              <a:buNone/>
            </a:pPr>
            <a:r>
              <a:rPr lang="it-IT" sz="1600" b="1" dirty="0">
                <a:solidFill>
                  <a:srgbClr val="FFFFFF"/>
                </a:solidFill>
                <a:latin typeface="Calibri"/>
              </a:rPr>
              <a:t>	</a:t>
            </a:r>
            <a:r>
              <a:rPr lang="it-IT" sz="2000" b="1" dirty="0">
                <a:solidFill>
                  <a:srgbClr val="FFFFFF"/>
                </a:solidFill>
                <a:latin typeface="Arial" pitchFamily="34"/>
              </a:rPr>
              <a:t>- scarsa sensibilità</a:t>
            </a:r>
            <a:r>
              <a:rPr lang="it-IT" sz="2000" b="1" i="1" dirty="0">
                <a:solidFill>
                  <a:srgbClr val="FFFFFF"/>
                </a:solidFill>
                <a:latin typeface="Arial" pitchFamily="34"/>
              </a:rPr>
              <a:t> </a:t>
            </a:r>
            <a:r>
              <a:rPr lang="it-IT" sz="2000" b="1" dirty="0">
                <a:solidFill>
                  <a:srgbClr val="FFFFFF"/>
                </a:solidFill>
                <a:latin typeface="Arial" pitchFamily="34"/>
              </a:rPr>
              <a:t>dei </a:t>
            </a:r>
            <a:r>
              <a:rPr lang="it-IT" sz="2000" b="1" dirty="0" err="1" smtClean="0">
                <a:solidFill>
                  <a:srgbClr val="FFFFFF"/>
                </a:solidFill>
                <a:latin typeface="Arial" pitchFamily="34"/>
              </a:rPr>
              <a:t>biomarcatori</a:t>
            </a:r>
            <a:r>
              <a:rPr lang="it-IT" sz="2000" b="1" dirty="0" smtClean="0">
                <a:solidFill>
                  <a:srgbClr val="FFFFFF"/>
                </a:solidFill>
                <a:latin typeface="Arial" pitchFamily="34"/>
              </a:rPr>
              <a:t>:  </a:t>
            </a:r>
            <a:r>
              <a:rPr lang="it-IT" sz="2000" b="1" dirty="0">
                <a:solidFill>
                  <a:srgbClr val="FFFFFF"/>
                </a:solidFill>
                <a:latin typeface="Arial" pitchFamily="34"/>
              </a:rPr>
              <a:t>non vengono prodotti in quantità tali da potere essere rilevate</a:t>
            </a:r>
          </a:p>
          <a:p>
            <a:pPr marL="0" indent="-144913" algn="ctr">
              <a:lnSpc>
                <a:spcPct val="80000"/>
              </a:lnSpc>
              <a:spcBef>
                <a:spcPts val="581"/>
              </a:spcBef>
              <a:spcAft>
                <a:spcPts val="0"/>
              </a:spcAft>
              <a:buNone/>
            </a:pPr>
            <a:endParaRPr lang="it-IT" sz="1100" dirty="0">
              <a:solidFill>
                <a:srgbClr val="FFFFFF"/>
              </a:solidFill>
              <a:latin typeface="Comic Sans MS" pitchFamily="64"/>
            </a:endParaRPr>
          </a:p>
          <a:p>
            <a:pPr marL="0" indent="-144913" algn="ctr">
              <a:lnSpc>
                <a:spcPct val="80000"/>
              </a:lnSpc>
              <a:spcBef>
                <a:spcPts val="581"/>
              </a:spcBef>
              <a:spcAft>
                <a:spcPts val="0"/>
              </a:spcAft>
              <a:buNone/>
            </a:pPr>
            <a:r>
              <a:rPr lang="it-IT" sz="3300" b="1" u="sng" dirty="0">
                <a:solidFill>
                  <a:srgbClr val="CCFF00"/>
                </a:solidFill>
                <a:latin typeface="Arial" pitchFamily="34"/>
              </a:rPr>
              <a:t>SPECIFICITA' DIAGNOSTICA</a:t>
            </a:r>
          </a:p>
          <a:p>
            <a:pPr marL="0" indent="-144913" algn="ctr">
              <a:lnSpc>
                <a:spcPct val="80000"/>
              </a:lnSpc>
              <a:spcBef>
                <a:spcPts val="581"/>
              </a:spcBef>
              <a:spcAft>
                <a:spcPts val="0"/>
              </a:spcAft>
              <a:buNone/>
            </a:pPr>
            <a:r>
              <a:rPr lang="it-IT" sz="2500" b="1" dirty="0">
                <a:solidFill>
                  <a:srgbClr val="FFFFFF"/>
                </a:solidFill>
                <a:latin typeface="Arial" pitchFamily="34"/>
              </a:rPr>
              <a:t>CAPACITA’ </a:t>
            </a:r>
            <a:r>
              <a:rPr lang="it-IT" sz="2500" b="1" dirty="0" err="1">
                <a:solidFill>
                  <a:srgbClr val="FFFFFF"/>
                </a:solidFill>
                <a:latin typeface="Arial" pitchFamily="34"/>
              </a:rPr>
              <a:t>DI</a:t>
            </a:r>
            <a:r>
              <a:rPr lang="it-IT" sz="2500" b="1" dirty="0">
                <a:solidFill>
                  <a:srgbClr val="FFFFFF"/>
                </a:solidFill>
                <a:latin typeface="Arial" pitchFamily="34"/>
              </a:rPr>
              <a:t> INDIVIDUARE I SOGGETTI </a:t>
            </a:r>
            <a:r>
              <a:rPr lang="it-IT" sz="2500" b="1" dirty="0">
                <a:solidFill>
                  <a:srgbClr val="FF3333"/>
                </a:solidFill>
                <a:latin typeface="Arial" pitchFamily="34"/>
              </a:rPr>
              <a:t>SANI</a:t>
            </a:r>
          </a:p>
          <a:p>
            <a:pPr marL="0" indent="-144913" algn="ctr">
              <a:lnSpc>
                <a:spcPct val="80000"/>
              </a:lnSpc>
              <a:spcBef>
                <a:spcPts val="581"/>
              </a:spcBef>
              <a:spcAft>
                <a:spcPts val="0"/>
              </a:spcAft>
              <a:buNone/>
            </a:pPr>
            <a:r>
              <a:rPr lang="it-IT" sz="1900" b="1" dirty="0">
                <a:solidFill>
                  <a:srgbClr val="FFFFFF"/>
                </a:solidFill>
                <a:latin typeface="Arial" pitchFamily="34"/>
              </a:rPr>
              <a:t>  </a:t>
            </a:r>
            <a:r>
              <a:rPr lang="it-IT" sz="2500" b="1" dirty="0">
                <a:solidFill>
                  <a:srgbClr val="FF6600"/>
                </a:solidFill>
                <a:latin typeface="Arial" pitchFamily="34"/>
              </a:rPr>
              <a:t>(marcatore - )</a:t>
            </a:r>
          </a:p>
          <a:p>
            <a:pPr marL="0" indent="-144913" algn="ctr">
              <a:lnSpc>
                <a:spcPct val="80000"/>
              </a:lnSpc>
              <a:spcBef>
                <a:spcPts val="581"/>
              </a:spcBef>
              <a:spcAft>
                <a:spcPts val="0"/>
              </a:spcAft>
              <a:buNone/>
            </a:pPr>
            <a:r>
              <a:rPr lang="it-IT" sz="1800" dirty="0">
                <a:solidFill>
                  <a:srgbClr val="FFFFFF"/>
                </a:solidFill>
                <a:latin typeface="Arial" pitchFamily="34"/>
              </a:rPr>
              <a:t>[</a:t>
            </a:r>
            <a:r>
              <a:rPr lang="it-IT" sz="1800" b="1" dirty="0">
                <a:solidFill>
                  <a:srgbClr val="FFFFFF"/>
                </a:solidFill>
                <a:latin typeface="Arial" pitchFamily="34"/>
              </a:rPr>
              <a:t>VN/(</a:t>
            </a:r>
            <a:r>
              <a:rPr lang="it-IT" sz="1800" b="1" dirty="0" err="1">
                <a:solidFill>
                  <a:srgbClr val="FFFFFF"/>
                </a:solidFill>
                <a:latin typeface="Arial" pitchFamily="34"/>
              </a:rPr>
              <a:t>VN</a:t>
            </a:r>
            <a:r>
              <a:rPr lang="it-IT" sz="1800" b="1" dirty="0">
                <a:solidFill>
                  <a:srgbClr val="FFFFFF"/>
                </a:solidFill>
                <a:latin typeface="Arial" pitchFamily="34"/>
              </a:rPr>
              <a:t> + FP</a:t>
            </a:r>
            <a:r>
              <a:rPr lang="it-IT" sz="1800" dirty="0">
                <a:solidFill>
                  <a:srgbClr val="FFFFFF"/>
                </a:solidFill>
                <a:latin typeface="Arial" pitchFamily="34"/>
              </a:rPr>
              <a:t>)].</a:t>
            </a:r>
          </a:p>
          <a:p>
            <a:pPr marL="0" indent="-144913" algn="ctr">
              <a:lnSpc>
                <a:spcPct val="80000"/>
              </a:lnSpc>
              <a:spcBef>
                <a:spcPts val="581"/>
              </a:spcBef>
              <a:spcAft>
                <a:spcPts val="0"/>
              </a:spcAft>
              <a:buNone/>
            </a:pPr>
            <a:endParaRPr lang="it-IT" sz="1800" dirty="0">
              <a:solidFill>
                <a:srgbClr val="FFFFFF"/>
              </a:solidFill>
              <a:latin typeface="Arial" pitchFamily="34"/>
            </a:endParaRPr>
          </a:p>
          <a:p>
            <a:pPr marL="0" indent="-144913" algn="ctr">
              <a:lnSpc>
                <a:spcPct val="80000"/>
              </a:lnSpc>
              <a:spcBef>
                <a:spcPts val="581"/>
              </a:spcBef>
              <a:spcAft>
                <a:spcPts val="0"/>
              </a:spcAft>
              <a:buNone/>
            </a:pPr>
            <a:r>
              <a:rPr lang="it-IT" sz="2000" b="1" dirty="0">
                <a:solidFill>
                  <a:srgbClr val="FFFFFF"/>
                </a:solidFill>
                <a:latin typeface="Arial" pitchFamily="34"/>
              </a:rPr>
              <a:t>- scarsa specificità</a:t>
            </a:r>
            <a:r>
              <a:rPr lang="it-IT" sz="2000" b="1" i="1" dirty="0">
                <a:solidFill>
                  <a:srgbClr val="FFFFFF"/>
                </a:solidFill>
                <a:latin typeface="Arial" pitchFamily="34"/>
              </a:rPr>
              <a:t> </a:t>
            </a:r>
            <a:r>
              <a:rPr lang="it-IT" sz="2000" b="1" dirty="0">
                <a:solidFill>
                  <a:srgbClr val="FFFFFF"/>
                </a:solidFill>
                <a:latin typeface="Arial" pitchFamily="34"/>
              </a:rPr>
              <a:t>dei </a:t>
            </a:r>
            <a:r>
              <a:rPr lang="it-IT" sz="2000" b="1" dirty="0" err="1" smtClean="0">
                <a:solidFill>
                  <a:srgbClr val="FFFFFF"/>
                </a:solidFill>
                <a:latin typeface="Arial" pitchFamily="34"/>
              </a:rPr>
              <a:t>biomarcatori</a:t>
            </a:r>
            <a:r>
              <a:rPr lang="it-IT" sz="2000" b="1" dirty="0" smtClean="0">
                <a:solidFill>
                  <a:srgbClr val="FFFFFF"/>
                </a:solidFill>
                <a:latin typeface="Arial" pitchFamily="34"/>
              </a:rPr>
              <a:t>:  </a:t>
            </a:r>
            <a:r>
              <a:rPr lang="it-IT" sz="2000" b="1" dirty="0">
                <a:solidFill>
                  <a:srgbClr val="FFFFFF"/>
                </a:solidFill>
                <a:latin typeface="Arial" pitchFamily="34"/>
              </a:rPr>
              <a:t>possono essere </a:t>
            </a:r>
            <a:r>
              <a:rPr lang="it-IT" sz="2000" b="1" dirty="0" smtClean="0">
                <a:solidFill>
                  <a:srgbClr val="FFFFFF"/>
                </a:solidFill>
                <a:latin typeface="Arial" pitchFamily="34"/>
              </a:rPr>
              <a:t>prodotti </a:t>
            </a:r>
            <a:r>
              <a:rPr lang="it-IT" sz="2000" b="1" dirty="0">
                <a:solidFill>
                  <a:srgbClr val="FFFFFF"/>
                </a:solidFill>
                <a:latin typeface="Arial" pitchFamily="34"/>
              </a:rPr>
              <a:t>anche in numerose condizioni benigne o patologiche non neoplastiche</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130626" y="89481"/>
            <a:ext cx="8963833" cy="1282175"/>
          </a:xfrm>
        </p:spPr>
        <p:txBody>
          <a:bodyPr lIns="81589" tIns="40791" rIns="81589" bIns="40791" anchor="t" anchorCtr="1"/>
          <a:lstStyle/>
          <a:p>
            <a:pPr lvl="0" algn="ctr">
              <a:buNone/>
            </a:pPr>
            <a:r>
              <a:rPr lang="it-IT" sz="4000" dirty="0">
                <a:solidFill>
                  <a:srgbClr val="FFFF00"/>
                </a:solidFill>
                <a:latin typeface="Segoe Print" pitchFamily="34"/>
              </a:rPr>
              <a:t>CONDIZIONI </a:t>
            </a:r>
            <a:br>
              <a:rPr lang="it-IT" sz="4000" dirty="0">
                <a:solidFill>
                  <a:srgbClr val="FFFF00"/>
                </a:solidFill>
                <a:latin typeface="Segoe Print" pitchFamily="34"/>
              </a:rPr>
            </a:br>
            <a:r>
              <a:rPr lang="it-IT" sz="4000" u="sng" dirty="0" smtClean="0">
                <a:solidFill>
                  <a:srgbClr val="FFFF00"/>
                </a:solidFill>
                <a:latin typeface="Segoe Print" pitchFamily="34"/>
              </a:rPr>
              <a:t>NON </a:t>
            </a:r>
            <a:r>
              <a:rPr lang="it-IT" sz="4000" u="sng" dirty="0">
                <a:solidFill>
                  <a:srgbClr val="FFFF00"/>
                </a:solidFill>
                <a:latin typeface="Segoe Print" pitchFamily="34"/>
              </a:rPr>
              <a:t>NEOPLASTICHE</a:t>
            </a:r>
            <a:r>
              <a:rPr lang="it-IT" dirty="0">
                <a:solidFill>
                  <a:srgbClr val="FFFF00"/>
                </a:solidFill>
                <a:latin typeface="Segoe Print" pitchFamily="34"/>
              </a:rPr>
              <a:t> </a:t>
            </a:r>
            <a:r>
              <a:rPr lang="it-IT" sz="2700" dirty="0">
                <a:solidFill>
                  <a:srgbClr val="FFFF00"/>
                </a:solidFill>
                <a:latin typeface="Segoe Print" pitchFamily="34"/>
              </a:rPr>
              <a:t/>
            </a:r>
            <a:br>
              <a:rPr lang="it-IT" sz="2700" dirty="0">
                <a:solidFill>
                  <a:srgbClr val="FFFF00"/>
                </a:solidFill>
                <a:latin typeface="Segoe Print" pitchFamily="34"/>
              </a:rPr>
            </a:br>
            <a:endParaRPr lang="it-IT" sz="2700" dirty="0">
              <a:solidFill>
                <a:srgbClr val="FFFF00"/>
              </a:solidFill>
              <a:latin typeface="Segoe Print" pitchFamily="34"/>
            </a:endParaRPr>
          </a:p>
        </p:txBody>
      </p:sp>
      <p:sp>
        <p:nvSpPr>
          <p:cNvPr id="3" name="Rectangle 3"/>
          <p:cNvSpPr txBox="1">
            <a:spLocks noGrp="1"/>
          </p:cNvSpPr>
          <p:nvPr>
            <p:ph type="body" idx="4294967295"/>
          </p:nvPr>
        </p:nvSpPr>
        <p:spPr>
          <a:xfrm>
            <a:off x="365733" y="1698241"/>
            <a:ext cx="8290808" cy="4426862"/>
          </a:xfrm>
        </p:spPr>
        <p:txBody>
          <a:bodyPr lIns="81589" tIns="40791" rIns="81589" bIns="40791"/>
          <a:lstStyle/>
          <a:p>
            <a:pPr marL="0" indent="0">
              <a:lnSpc>
                <a:spcPct val="80000"/>
              </a:lnSpc>
              <a:spcBef>
                <a:spcPts val="581"/>
              </a:spcBef>
              <a:spcAft>
                <a:spcPts val="0"/>
              </a:spcAft>
              <a:buNone/>
            </a:pPr>
            <a:r>
              <a:rPr lang="it-IT" sz="2900" b="1" u="sng" dirty="0">
                <a:solidFill>
                  <a:srgbClr val="CCFF00"/>
                </a:solidFill>
                <a:latin typeface="Segoe Print"/>
              </a:rPr>
              <a:t>Eventi </a:t>
            </a:r>
            <a:r>
              <a:rPr lang="it-IT" sz="2900" b="1" u="sng" dirty="0">
                <a:solidFill>
                  <a:srgbClr val="FF3333"/>
                </a:solidFill>
                <a:latin typeface="Segoe Print"/>
              </a:rPr>
              <a:t>fisiologici</a:t>
            </a:r>
            <a:r>
              <a:rPr lang="it-IT" sz="2900" b="1" u="sng" dirty="0">
                <a:solidFill>
                  <a:srgbClr val="CCFF00"/>
                </a:solidFill>
                <a:latin typeface="Segoe Print"/>
              </a:rPr>
              <a:t> e </a:t>
            </a:r>
            <a:r>
              <a:rPr lang="it-IT" sz="2900" b="1" u="sng" dirty="0">
                <a:solidFill>
                  <a:srgbClr val="FF3333"/>
                </a:solidFill>
                <a:latin typeface="Segoe Print"/>
              </a:rPr>
              <a:t>abitudini</a:t>
            </a:r>
            <a:r>
              <a:rPr lang="it-IT" sz="2900" b="1" u="sng" dirty="0">
                <a:solidFill>
                  <a:srgbClr val="CCFF00"/>
                </a:solidFill>
                <a:latin typeface="Segoe Print"/>
              </a:rPr>
              <a:t> voluttuarie</a:t>
            </a:r>
          </a:p>
          <a:p>
            <a:pPr marL="0" lvl="1" indent="0" hangingPunct="0">
              <a:lnSpc>
                <a:spcPct val="80000"/>
              </a:lnSpc>
              <a:spcBef>
                <a:spcPts val="508"/>
              </a:spcBef>
              <a:spcAft>
                <a:spcPts val="0"/>
              </a:spcAft>
              <a:buClr>
                <a:srgbClr val="000000"/>
              </a:buClr>
              <a:buSzPct val="115000"/>
              <a:buFont typeface="Arial" pitchFamily="32"/>
              <a:buChar char="•"/>
            </a:pPr>
            <a:r>
              <a:rPr lang="it-IT" sz="1400" dirty="0">
                <a:solidFill>
                  <a:srgbClr val="FFFFFF"/>
                </a:solidFill>
                <a:latin typeface="Segoe Print"/>
              </a:rPr>
              <a:t> </a:t>
            </a:r>
            <a:r>
              <a:rPr lang="it-IT" sz="2400" dirty="0">
                <a:solidFill>
                  <a:srgbClr val="FFFFFF"/>
                </a:solidFill>
                <a:latin typeface="Segoe Print"/>
              </a:rPr>
              <a:t>Ciclo mestruale </a:t>
            </a:r>
            <a:r>
              <a:rPr lang="it-IT" sz="2400" b="1" dirty="0">
                <a:solidFill>
                  <a:srgbClr val="FFFFFF"/>
                </a:solidFill>
                <a:latin typeface="Segoe Print"/>
              </a:rPr>
              <a:t>CA125,</a:t>
            </a:r>
            <a:r>
              <a:rPr lang="it-IT" sz="2400" dirty="0">
                <a:solidFill>
                  <a:srgbClr val="FFFFFF"/>
                </a:solidFill>
                <a:latin typeface="Segoe Print"/>
              </a:rPr>
              <a:t> Fumo/alcol </a:t>
            </a:r>
            <a:r>
              <a:rPr lang="it-IT" sz="2400" b="1" dirty="0">
                <a:solidFill>
                  <a:srgbClr val="FFFFFF"/>
                </a:solidFill>
                <a:latin typeface="Segoe Print"/>
              </a:rPr>
              <a:t>CEA</a:t>
            </a:r>
          </a:p>
          <a:p>
            <a:pPr marL="0" indent="0">
              <a:lnSpc>
                <a:spcPct val="80000"/>
              </a:lnSpc>
              <a:spcBef>
                <a:spcPts val="581"/>
              </a:spcBef>
              <a:spcAft>
                <a:spcPts val="0"/>
              </a:spcAft>
              <a:buNone/>
            </a:pPr>
            <a:r>
              <a:rPr lang="it-IT" sz="2900" b="1" u="sng" dirty="0">
                <a:solidFill>
                  <a:srgbClr val="CCFF00"/>
                </a:solidFill>
                <a:latin typeface="Segoe Print"/>
              </a:rPr>
              <a:t>Patologie </a:t>
            </a:r>
            <a:r>
              <a:rPr lang="it-IT" sz="2900" b="1" u="sng" dirty="0">
                <a:solidFill>
                  <a:srgbClr val="FF3333"/>
                </a:solidFill>
                <a:latin typeface="Segoe Print"/>
              </a:rPr>
              <a:t>non tumorali</a:t>
            </a:r>
            <a:r>
              <a:rPr lang="it-IT" sz="2500" dirty="0">
                <a:solidFill>
                  <a:srgbClr val="FFFFFF"/>
                </a:solidFill>
                <a:latin typeface="Segoe Print"/>
              </a:rPr>
              <a:t>	</a:t>
            </a:r>
          </a:p>
          <a:p>
            <a:pPr marL="0" lvl="1" indent="0" hangingPunct="0">
              <a:lnSpc>
                <a:spcPct val="80000"/>
              </a:lnSpc>
              <a:spcBef>
                <a:spcPts val="508"/>
              </a:spcBef>
              <a:spcAft>
                <a:spcPts val="0"/>
              </a:spcAft>
              <a:buClr>
                <a:srgbClr val="000000"/>
              </a:buClr>
              <a:buSzPct val="115000"/>
              <a:buFont typeface="Arial" pitchFamily="32"/>
              <a:buChar char="•"/>
            </a:pPr>
            <a:r>
              <a:rPr lang="it-IT" sz="2400" dirty="0">
                <a:solidFill>
                  <a:srgbClr val="FFFFFF"/>
                </a:solidFill>
                <a:latin typeface="Segoe Print"/>
              </a:rPr>
              <a:t>Endometriosi/infiammazioni pelviche </a:t>
            </a:r>
            <a:r>
              <a:rPr lang="it-IT" sz="2400" b="1" dirty="0">
                <a:solidFill>
                  <a:srgbClr val="FFFFFF"/>
                </a:solidFill>
                <a:latin typeface="Segoe Print"/>
              </a:rPr>
              <a:t>CA125</a:t>
            </a:r>
            <a:r>
              <a:rPr lang="it-IT" sz="2400" dirty="0">
                <a:solidFill>
                  <a:srgbClr val="FFFFFF"/>
                </a:solidFill>
                <a:latin typeface="Segoe Print"/>
              </a:rPr>
              <a:t>,</a:t>
            </a:r>
          </a:p>
          <a:p>
            <a:pPr marL="0" lvl="1" indent="0" hangingPunct="0">
              <a:lnSpc>
                <a:spcPct val="80000"/>
              </a:lnSpc>
              <a:spcBef>
                <a:spcPts val="508"/>
              </a:spcBef>
              <a:spcAft>
                <a:spcPts val="0"/>
              </a:spcAft>
              <a:buClr>
                <a:srgbClr val="000000"/>
              </a:buClr>
              <a:buSzPct val="115000"/>
              <a:buFont typeface="Arial" pitchFamily="32"/>
              <a:buChar char="•"/>
            </a:pPr>
            <a:r>
              <a:rPr lang="it-IT" sz="2400" dirty="0" err="1">
                <a:solidFill>
                  <a:srgbClr val="FFFFFF"/>
                </a:solidFill>
                <a:latin typeface="Segoe Print"/>
              </a:rPr>
              <a:t>Broncopneumopatie</a:t>
            </a:r>
            <a:r>
              <a:rPr lang="it-IT" sz="2400" dirty="0">
                <a:solidFill>
                  <a:srgbClr val="FFFFFF"/>
                </a:solidFill>
                <a:latin typeface="Segoe Print"/>
              </a:rPr>
              <a:t> croniche,</a:t>
            </a:r>
            <a:r>
              <a:rPr lang="it-IT" sz="2400" b="1" dirty="0">
                <a:solidFill>
                  <a:srgbClr val="FFFFFF"/>
                </a:solidFill>
                <a:latin typeface="Segoe Print"/>
              </a:rPr>
              <a:t> CEA</a:t>
            </a:r>
            <a:r>
              <a:rPr lang="it-IT" sz="2400" dirty="0">
                <a:solidFill>
                  <a:srgbClr val="FFFFFF"/>
                </a:solidFill>
                <a:latin typeface="Segoe Print"/>
              </a:rPr>
              <a:t> e </a:t>
            </a:r>
            <a:r>
              <a:rPr lang="it-IT" sz="2400" b="1" dirty="0">
                <a:solidFill>
                  <a:srgbClr val="FFFFFF"/>
                </a:solidFill>
                <a:latin typeface="Segoe Print"/>
              </a:rPr>
              <a:t>CA19.9</a:t>
            </a:r>
            <a:r>
              <a:rPr lang="it-IT" sz="2400" dirty="0">
                <a:solidFill>
                  <a:srgbClr val="FFFFFF"/>
                </a:solidFill>
                <a:latin typeface="Segoe Print"/>
              </a:rPr>
              <a:t>;</a:t>
            </a:r>
          </a:p>
          <a:p>
            <a:pPr marL="0" lvl="1" indent="0" hangingPunct="0">
              <a:lnSpc>
                <a:spcPct val="80000"/>
              </a:lnSpc>
              <a:spcBef>
                <a:spcPts val="508"/>
              </a:spcBef>
              <a:spcAft>
                <a:spcPts val="0"/>
              </a:spcAft>
              <a:buClr>
                <a:srgbClr val="000000"/>
              </a:buClr>
              <a:buSzPct val="115000"/>
              <a:buFont typeface="Arial" pitchFamily="32"/>
              <a:buChar char="•"/>
            </a:pPr>
            <a:r>
              <a:rPr lang="it-IT" sz="2400" dirty="0">
                <a:solidFill>
                  <a:srgbClr val="FFFFFF"/>
                </a:solidFill>
                <a:latin typeface="Segoe Print"/>
              </a:rPr>
              <a:t>Ascite </a:t>
            </a:r>
            <a:r>
              <a:rPr lang="it-IT" sz="2400" b="1" dirty="0">
                <a:solidFill>
                  <a:srgbClr val="FFFFFF"/>
                </a:solidFill>
                <a:latin typeface="Segoe Print"/>
              </a:rPr>
              <a:t>CA125</a:t>
            </a:r>
          </a:p>
          <a:p>
            <a:pPr marL="0" lvl="1" indent="0" hangingPunct="0">
              <a:lnSpc>
                <a:spcPct val="80000"/>
              </a:lnSpc>
              <a:spcBef>
                <a:spcPts val="508"/>
              </a:spcBef>
              <a:spcAft>
                <a:spcPts val="0"/>
              </a:spcAft>
              <a:buClr>
                <a:srgbClr val="000000"/>
              </a:buClr>
              <a:buSzPct val="115000"/>
              <a:buFont typeface="Arial" pitchFamily="32"/>
              <a:buChar char="•"/>
            </a:pPr>
            <a:r>
              <a:rPr lang="it-IT" sz="2400" dirty="0">
                <a:solidFill>
                  <a:srgbClr val="FFFFFF"/>
                </a:solidFill>
                <a:latin typeface="Segoe Print"/>
              </a:rPr>
              <a:t>Colite </a:t>
            </a:r>
            <a:r>
              <a:rPr lang="it-IT" sz="2400" b="1" dirty="0">
                <a:solidFill>
                  <a:srgbClr val="FFFFFF"/>
                </a:solidFill>
                <a:latin typeface="Segoe Print"/>
              </a:rPr>
              <a:t>CA-125, CA-15.3, CEA</a:t>
            </a:r>
          </a:p>
          <a:p>
            <a:pPr marL="0" lvl="1" indent="0" hangingPunct="0">
              <a:lnSpc>
                <a:spcPct val="80000"/>
              </a:lnSpc>
              <a:spcBef>
                <a:spcPts val="508"/>
              </a:spcBef>
              <a:spcAft>
                <a:spcPts val="0"/>
              </a:spcAft>
              <a:buClr>
                <a:srgbClr val="000000"/>
              </a:buClr>
              <a:buSzPct val="115000"/>
              <a:buFont typeface="Arial" pitchFamily="32"/>
              <a:buChar char="•"/>
            </a:pPr>
            <a:r>
              <a:rPr lang="it-IT" sz="2400" dirty="0">
                <a:solidFill>
                  <a:srgbClr val="FFFFFF"/>
                </a:solidFill>
                <a:latin typeface="Segoe Print"/>
              </a:rPr>
              <a:t>Diverticolite </a:t>
            </a:r>
            <a:r>
              <a:rPr lang="it-IT" sz="2400" b="1" dirty="0">
                <a:solidFill>
                  <a:srgbClr val="FFFFFF"/>
                </a:solidFill>
                <a:latin typeface="Segoe Print"/>
              </a:rPr>
              <a:t>CA-125, CEA</a:t>
            </a:r>
          </a:p>
          <a:p>
            <a:pPr marL="0" lvl="1" indent="0" hangingPunct="0">
              <a:lnSpc>
                <a:spcPct val="80000"/>
              </a:lnSpc>
              <a:spcBef>
                <a:spcPts val="508"/>
              </a:spcBef>
              <a:spcAft>
                <a:spcPts val="0"/>
              </a:spcAft>
              <a:buClr>
                <a:srgbClr val="000000"/>
              </a:buClr>
              <a:buSzPct val="115000"/>
              <a:buFont typeface="Arial" pitchFamily="32"/>
              <a:buChar char="•"/>
            </a:pPr>
            <a:r>
              <a:rPr lang="it-IT" sz="2400" dirty="0">
                <a:solidFill>
                  <a:srgbClr val="FFFFFF"/>
                </a:solidFill>
                <a:latin typeface="Segoe Print"/>
              </a:rPr>
              <a:t>Ipertrofia prostatica </a:t>
            </a:r>
            <a:r>
              <a:rPr lang="it-IT" sz="2400" b="1" dirty="0">
                <a:solidFill>
                  <a:srgbClr val="FFFFFF"/>
                </a:solidFill>
                <a:latin typeface="Segoe Print"/>
              </a:rPr>
              <a:t>PSA</a:t>
            </a:r>
          </a:p>
          <a:p>
            <a:pPr marL="0" lvl="1" indent="0" hangingPunct="0">
              <a:lnSpc>
                <a:spcPct val="80000"/>
              </a:lnSpc>
              <a:spcBef>
                <a:spcPts val="508"/>
              </a:spcBef>
              <a:spcAft>
                <a:spcPts val="0"/>
              </a:spcAft>
              <a:buClr>
                <a:srgbClr val="000000"/>
              </a:buClr>
              <a:buSzPct val="115000"/>
              <a:buFont typeface="Arial" pitchFamily="32"/>
              <a:buChar char="•"/>
            </a:pPr>
            <a:r>
              <a:rPr lang="it-IT" sz="2400" dirty="0">
                <a:solidFill>
                  <a:srgbClr val="FFFFFF"/>
                </a:solidFill>
                <a:latin typeface="Segoe Print"/>
              </a:rPr>
              <a:t>Diabete </a:t>
            </a:r>
            <a:r>
              <a:rPr lang="it-IT" sz="2400" b="1" dirty="0">
                <a:solidFill>
                  <a:srgbClr val="FFFFFF"/>
                </a:solidFill>
                <a:latin typeface="Segoe Print"/>
              </a:rPr>
              <a:t>CA19.9</a:t>
            </a:r>
          </a:p>
          <a:p>
            <a:pPr marL="0" indent="0">
              <a:lnSpc>
                <a:spcPct val="80000"/>
              </a:lnSpc>
              <a:spcBef>
                <a:spcPts val="581"/>
              </a:spcBef>
              <a:spcAft>
                <a:spcPts val="0"/>
              </a:spcAft>
              <a:buNone/>
            </a:pPr>
            <a:r>
              <a:rPr lang="it-IT" sz="2900" b="1" u="sng" dirty="0">
                <a:solidFill>
                  <a:srgbClr val="CCFF00"/>
                </a:solidFill>
                <a:latin typeface="Segoe Print"/>
              </a:rPr>
              <a:t>Manovre </a:t>
            </a:r>
            <a:r>
              <a:rPr lang="it-IT" sz="2900" b="1" u="sng" dirty="0">
                <a:solidFill>
                  <a:srgbClr val="FF3333"/>
                </a:solidFill>
                <a:latin typeface="Segoe Print"/>
              </a:rPr>
              <a:t>diagnostiche</a:t>
            </a:r>
          </a:p>
          <a:p>
            <a:pPr marL="0" lvl="1" indent="0" hangingPunct="0">
              <a:lnSpc>
                <a:spcPct val="80000"/>
              </a:lnSpc>
              <a:spcBef>
                <a:spcPts val="508"/>
              </a:spcBef>
              <a:spcAft>
                <a:spcPts val="0"/>
              </a:spcAft>
              <a:buClr>
                <a:srgbClr val="000000"/>
              </a:buClr>
              <a:buSzPct val="115000"/>
              <a:buFont typeface="Arial" pitchFamily="32"/>
              <a:buChar char="•"/>
            </a:pPr>
            <a:r>
              <a:rPr lang="it-IT" sz="1700" dirty="0">
                <a:solidFill>
                  <a:srgbClr val="FFFFFF"/>
                </a:solidFill>
                <a:latin typeface="Segoe Print"/>
              </a:rPr>
              <a:t> </a:t>
            </a:r>
            <a:r>
              <a:rPr lang="it-IT" sz="2200" dirty="0">
                <a:solidFill>
                  <a:srgbClr val="FFFFFF"/>
                </a:solidFill>
                <a:latin typeface="Segoe Print"/>
              </a:rPr>
              <a:t>DRE/TRUS  </a:t>
            </a:r>
            <a:r>
              <a:rPr lang="it-IT" sz="2200" b="1" dirty="0">
                <a:solidFill>
                  <a:srgbClr val="FFFFFF"/>
                </a:solidFill>
                <a:latin typeface="Segoe Print"/>
              </a:rPr>
              <a:t>PSA	</a:t>
            </a:r>
          </a:p>
          <a:p>
            <a:pPr marL="0" indent="0">
              <a:lnSpc>
                <a:spcPct val="80000"/>
              </a:lnSpc>
              <a:buNone/>
            </a:pPr>
            <a:endParaRPr lang="it-IT" sz="1400" dirty="0">
              <a:solidFill>
                <a:srgbClr val="000000"/>
              </a:solidFill>
              <a:latin typeface="Segoe Print"/>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type="body" idx="4294967295"/>
          </p:nvPr>
        </p:nvSpPr>
        <p:spPr>
          <a:xfrm>
            <a:off x="178956" y="1502297"/>
            <a:ext cx="8746345" cy="5095063"/>
          </a:xfrm>
        </p:spPr>
        <p:txBody>
          <a:bodyPr lIns="81581" tIns="40787" rIns="81581" bIns="40787"/>
          <a:lstStyle/>
          <a:p>
            <a:pPr marL="0" indent="0" algn="ctr">
              <a:lnSpc>
                <a:spcPct val="80000"/>
              </a:lnSpc>
              <a:spcBef>
                <a:spcPts val="581"/>
              </a:spcBef>
              <a:spcAft>
                <a:spcPts val="0"/>
              </a:spcAft>
              <a:buNone/>
            </a:pPr>
            <a:r>
              <a:rPr lang="it-IT" b="1" dirty="0">
                <a:solidFill>
                  <a:srgbClr val="000000"/>
                </a:solidFill>
                <a:latin typeface="Comic Sans MS" pitchFamily="64"/>
              </a:rPr>
              <a:t>  </a:t>
            </a:r>
            <a:r>
              <a:rPr lang="it-IT" sz="4400" b="1" u="sng" dirty="0">
                <a:solidFill>
                  <a:srgbClr val="FF3333"/>
                </a:solidFill>
                <a:latin typeface="Arial" pitchFamily="34"/>
              </a:rPr>
              <a:t>Neoplasia?</a:t>
            </a:r>
          </a:p>
          <a:p>
            <a:pPr marL="0" lvl="1" indent="0" hangingPunct="0">
              <a:lnSpc>
                <a:spcPct val="80000"/>
              </a:lnSpc>
              <a:spcBef>
                <a:spcPts val="508"/>
              </a:spcBef>
              <a:spcAft>
                <a:spcPts val="0"/>
              </a:spcAft>
              <a:buNone/>
            </a:pPr>
            <a:endParaRPr lang="it-IT" sz="3300" b="1" dirty="0">
              <a:solidFill>
                <a:srgbClr val="FFFFFF"/>
              </a:solidFill>
              <a:latin typeface="Arial" pitchFamily="34"/>
            </a:endParaRPr>
          </a:p>
          <a:p>
            <a:pPr marL="0" lvl="1" indent="0" hangingPunct="0">
              <a:lnSpc>
                <a:spcPct val="80000"/>
              </a:lnSpc>
              <a:spcBef>
                <a:spcPts val="508"/>
              </a:spcBef>
              <a:spcAft>
                <a:spcPts val="0"/>
              </a:spcAft>
              <a:buClr>
                <a:srgbClr val="0066FF"/>
              </a:buClr>
              <a:buFont typeface="Arial" pitchFamily="32"/>
              <a:buChar char="•"/>
            </a:pPr>
            <a:r>
              <a:rPr lang="it-IT" sz="4000" b="1" dirty="0">
                <a:solidFill>
                  <a:srgbClr val="FFFFFF"/>
                </a:solidFill>
                <a:latin typeface="Arial" pitchFamily="34"/>
              </a:rPr>
              <a:t>SCREENING  </a:t>
            </a:r>
          </a:p>
          <a:p>
            <a:pPr marL="0" lvl="1" indent="0" hangingPunct="0">
              <a:lnSpc>
                <a:spcPct val="80000"/>
              </a:lnSpc>
              <a:spcBef>
                <a:spcPts val="508"/>
              </a:spcBef>
              <a:spcAft>
                <a:spcPts val="0"/>
              </a:spcAft>
              <a:buClr>
                <a:srgbClr val="0066FF"/>
              </a:buClr>
              <a:buFont typeface="Arial" pitchFamily="32"/>
              <a:buChar char="•"/>
            </a:pPr>
            <a:r>
              <a:rPr lang="it-IT" sz="4000" b="1" dirty="0">
                <a:solidFill>
                  <a:srgbClr val="FFFFFF"/>
                </a:solidFill>
                <a:latin typeface="Arial" pitchFamily="34"/>
              </a:rPr>
              <a:t>DIAGNOSI MIRATA</a:t>
            </a:r>
          </a:p>
          <a:p>
            <a:pPr marL="0" lvl="1" indent="0" hangingPunct="0">
              <a:lnSpc>
                <a:spcPct val="80000"/>
              </a:lnSpc>
              <a:spcBef>
                <a:spcPts val="508"/>
              </a:spcBef>
              <a:spcAft>
                <a:spcPts val="0"/>
              </a:spcAft>
              <a:buClr>
                <a:srgbClr val="0066FF"/>
              </a:buClr>
              <a:buFont typeface="Arial" pitchFamily="32"/>
              <a:buChar char="•"/>
            </a:pPr>
            <a:r>
              <a:rPr lang="it-IT" sz="4000" b="1" dirty="0">
                <a:solidFill>
                  <a:srgbClr val="FFFFFF"/>
                </a:solidFill>
                <a:latin typeface="Arial" pitchFamily="34"/>
              </a:rPr>
              <a:t>STADIAZIONE  </a:t>
            </a:r>
          </a:p>
          <a:p>
            <a:pPr marL="0" lvl="1" indent="0" hangingPunct="0">
              <a:lnSpc>
                <a:spcPct val="80000"/>
              </a:lnSpc>
              <a:spcBef>
                <a:spcPts val="508"/>
              </a:spcBef>
              <a:spcAft>
                <a:spcPts val="0"/>
              </a:spcAft>
              <a:buClr>
                <a:srgbClr val="0066FF"/>
              </a:buClr>
              <a:buFont typeface="Arial" pitchFamily="32"/>
              <a:buChar char="•"/>
            </a:pPr>
            <a:r>
              <a:rPr lang="it-IT" sz="4000" b="1" dirty="0">
                <a:solidFill>
                  <a:srgbClr val="FFFFFF"/>
                </a:solidFill>
                <a:latin typeface="Arial" pitchFamily="34"/>
              </a:rPr>
              <a:t>IDENTIFICAZIONE </a:t>
            </a:r>
            <a:r>
              <a:rPr lang="it-IT" sz="4000" b="1" dirty="0" err="1">
                <a:solidFill>
                  <a:srgbClr val="FFFFFF"/>
                </a:solidFill>
                <a:latin typeface="Arial" pitchFamily="34"/>
              </a:rPr>
              <a:t>DI</a:t>
            </a:r>
            <a:r>
              <a:rPr lang="it-IT" sz="4000" b="1" dirty="0">
                <a:solidFill>
                  <a:srgbClr val="FFFFFF"/>
                </a:solidFill>
                <a:latin typeface="Arial" pitchFamily="34"/>
              </a:rPr>
              <a:t> SEDE </a:t>
            </a:r>
            <a:r>
              <a:rPr lang="it-IT" sz="4000" b="1" dirty="0" smtClean="0">
                <a:solidFill>
                  <a:srgbClr val="FFFFFF"/>
                </a:solidFill>
                <a:latin typeface="Arial" pitchFamily="34"/>
              </a:rPr>
              <a:t> </a:t>
            </a:r>
            <a:r>
              <a:rPr lang="it-IT" sz="4000" b="1" dirty="0" smtClean="0">
                <a:solidFill>
                  <a:srgbClr val="FFFFFF"/>
                </a:solidFill>
                <a:latin typeface="Arial" pitchFamily="34"/>
              </a:rPr>
              <a:t>    </a:t>
            </a:r>
          </a:p>
          <a:p>
            <a:pPr marL="0" lvl="1" indent="0" hangingPunct="0">
              <a:lnSpc>
                <a:spcPct val="80000"/>
              </a:lnSpc>
              <a:spcBef>
                <a:spcPts val="508"/>
              </a:spcBef>
              <a:spcAft>
                <a:spcPts val="0"/>
              </a:spcAft>
              <a:buClr>
                <a:srgbClr val="0066FF"/>
              </a:buClr>
              <a:buNone/>
            </a:pPr>
            <a:r>
              <a:rPr lang="it-IT" sz="4000" b="1" dirty="0" smtClean="0">
                <a:solidFill>
                  <a:srgbClr val="FFFFFF"/>
                </a:solidFill>
                <a:latin typeface="Arial" pitchFamily="34"/>
              </a:rPr>
              <a:t> </a:t>
            </a:r>
            <a:r>
              <a:rPr lang="it-IT" sz="4000" b="1" dirty="0" smtClean="0">
                <a:solidFill>
                  <a:srgbClr val="FFFFFF"/>
                </a:solidFill>
                <a:latin typeface="Arial" pitchFamily="34"/>
              </a:rPr>
              <a:t>PRIMITIVA-METASTASI</a:t>
            </a:r>
            <a:endParaRPr lang="it-IT" sz="4000" b="1" dirty="0">
              <a:solidFill>
                <a:srgbClr val="FFFFFF"/>
              </a:solidFill>
              <a:latin typeface="Arial" pitchFamily="34"/>
            </a:endParaRPr>
          </a:p>
          <a:p>
            <a:pPr marL="0" lvl="1" indent="0" hangingPunct="0">
              <a:lnSpc>
                <a:spcPct val="80000"/>
              </a:lnSpc>
              <a:spcBef>
                <a:spcPts val="508"/>
              </a:spcBef>
              <a:spcAft>
                <a:spcPts val="0"/>
              </a:spcAft>
              <a:buClr>
                <a:srgbClr val="0066FF"/>
              </a:buClr>
              <a:buFont typeface="Arial" pitchFamily="32"/>
              <a:buChar char="•"/>
            </a:pPr>
            <a:r>
              <a:rPr lang="it-IT" sz="4000" b="1" dirty="0">
                <a:solidFill>
                  <a:srgbClr val="FFFFFF"/>
                </a:solidFill>
                <a:latin typeface="Arial" pitchFamily="34"/>
              </a:rPr>
              <a:t>MONITORAGGIO TERAPIA</a:t>
            </a:r>
          </a:p>
          <a:p>
            <a:pPr marL="0" indent="0">
              <a:lnSpc>
                <a:spcPct val="80000"/>
              </a:lnSpc>
              <a:spcBef>
                <a:spcPts val="581"/>
              </a:spcBef>
              <a:spcAft>
                <a:spcPts val="0"/>
              </a:spcAft>
              <a:buNone/>
            </a:pPr>
            <a:endParaRPr lang="it-IT" sz="4000" dirty="0">
              <a:solidFill>
                <a:srgbClr val="000000"/>
              </a:solidFill>
              <a:latin typeface="Arial" pitchFamily="34"/>
            </a:endParaRPr>
          </a:p>
          <a:p>
            <a:pPr marL="0" indent="0">
              <a:lnSpc>
                <a:spcPct val="80000"/>
              </a:lnSpc>
              <a:buNone/>
            </a:pPr>
            <a:endParaRPr lang="it-IT" sz="1700" dirty="0">
              <a:solidFill>
                <a:srgbClr val="000000"/>
              </a:solidFill>
              <a:latin typeface="Segoe Print"/>
            </a:endParaRPr>
          </a:p>
        </p:txBody>
      </p:sp>
      <p:sp>
        <p:nvSpPr>
          <p:cNvPr id="3" name="Rectangle 2"/>
          <p:cNvSpPr/>
          <p:nvPr/>
        </p:nvSpPr>
        <p:spPr>
          <a:xfrm>
            <a:off x="826827" y="620511"/>
            <a:ext cx="7342824" cy="72044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81" tIns="40787" rIns="81581" bIns="40787" anchor="ctr" anchorCtr="1" compatLnSpc="0"/>
          <a:lstStyle/>
          <a:p>
            <a:pPr algn="ctr" defTabSz="828850" hangingPunct="0">
              <a:defRPr sz="1800" b="0" i="0" u="none" strike="noStrike" kern="0" cap="none" spc="0" baseline="0">
                <a:solidFill>
                  <a:srgbClr val="000000"/>
                </a:solidFill>
                <a:uFillTx/>
              </a:defRPr>
            </a:pPr>
            <a:r>
              <a:rPr lang="it-IT" sz="4900" b="1" i="1" kern="0" dirty="0" smtClean="0">
                <a:solidFill>
                  <a:srgbClr val="FFFF00"/>
                </a:solidFill>
                <a:latin typeface="Segoe Print" pitchFamily="18"/>
                <a:ea typeface="SimSun" pitchFamily="2"/>
                <a:cs typeface="Arial" pitchFamily="34"/>
              </a:rPr>
              <a:t>QUESITI CLINICI</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672045" y="256046"/>
            <a:ext cx="7808165" cy="789029"/>
          </a:xfrm>
        </p:spPr>
        <p:txBody>
          <a:bodyPr anchorCtr="1"/>
          <a:lstStyle/>
          <a:p>
            <a:pPr lvl="0" algn="ctr">
              <a:buNone/>
            </a:pPr>
            <a:r>
              <a:rPr lang="it-IT" sz="4000" dirty="0">
                <a:solidFill>
                  <a:srgbClr val="FFFF00"/>
                </a:solidFill>
              </a:rPr>
              <a:t>UTILIZZO MARCATORI</a:t>
            </a:r>
          </a:p>
        </p:txBody>
      </p:sp>
      <p:sp>
        <p:nvSpPr>
          <p:cNvPr id="3" name="Segnaposto testo 2"/>
          <p:cNvSpPr txBox="1">
            <a:spLocks noGrp="1"/>
          </p:cNvSpPr>
          <p:nvPr>
            <p:ph type="body" idx="4294967295"/>
          </p:nvPr>
        </p:nvSpPr>
        <p:spPr>
          <a:xfrm>
            <a:off x="457170" y="1306339"/>
            <a:ext cx="8294400" cy="3723074"/>
          </a:xfrm>
        </p:spPr>
        <p:txBody>
          <a:bodyPr/>
          <a:lstStyle/>
          <a:p>
            <a:pPr lvl="0"/>
            <a:r>
              <a:rPr lang="it-IT" sz="2800" dirty="0"/>
              <a:t>AFP......................Ca TESTICOLO (1-2)</a:t>
            </a:r>
          </a:p>
          <a:p>
            <a:pPr lvl="0"/>
            <a:r>
              <a:rPr lang="it-IT" sz="2800" dirty="0"/>
              <a:t>CA 125.................Ca OVAIO (1-2-3)</a:t>
            </a:r>
          </a:p>
          <a:p>
            <a:pPr lvl="0"/>
            <a:r>
              <a:rPr lang="it-IT" sz="2800" dirty="0"/>
              <a:t>CEA.....................Ca COLON-RETTO (1-2-4)</a:t>
            </a:r>
          </a:p>
          <a:p>
            <a:pPr lvl="0"/>
            <a:r>
              <a:rPr lang="it-IT" sz="2800" dirty="0"/>
              <a:t>PSA......................Ca PROSTATA (1-3-5)</a:t>
            </a:r>
          </a:p>
          <a:p>
            <a:pPr lvl="0"/>
            <a:r>
              <a:rPr lang="it-IT" sz="2800" dirty="0"/>
              <a:t>CA 19.9...............Ca PANCREAS (4)</a:t>
            </a:r>
          </a:p>
          <a:p>
            <a:pPr lvl="0"/>
            <a:r>
              <a:rPr lang="it-IT" sz="2800" dirty="0"/>
              <a:t>CA 15.3...............Ca MAMMELLA (4)</a:t>
            </a:r>
          </a:p>
        </p:txBody>
      </p:sp>
      <p:sp>
        <p:nvSpPr>
          <p:cNvPr id="4" name="Text Box 40"/>
          <p:cNvSpPr/>
          <p:nvPr/>
        </p:nvSpPr>
        <p:spPr>
          <a:xfrm>
            <a:off x="481008" y="5290682"/>
            <a:ext cx="8294400" cy="8972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0" compatLnSpc="0">
            <a:spAutoFit/>
          </a:bodyPr>
          <a:lstStyle/>
          <a:p>
            <a:pPr defTabSz="828764">
              <a:defRPr sz="1800" b="0" i="0" u="none" strike="noStrike" kern="0" cap="none" spc="0" baseline="0">
                <a:solidFill>
                  <a:srgbClr val="000000"/>
                </a:solidFill>
                <a:uFillTx/>
              </a:defRPr>
            </a:pPr>
            <a:r>
              <a:rPr lang="it-IT" sz="1200" b="1" kern="0" dirty="0" smtClean="0">
                <a:solidFill>
                  <a:srgbClr val="FFFFFF"/>
                </a:solidFill>
                <a:latin typeface="Segoe Print" pitchFamily="18"/>
                <a:ea typeface="SimSun" pitchFamily="2"/>
                <a:cs typeface="Arial" pitchFamily="34"/>
              </a:rPr>
              <a:t>1-NCCN</a:t>
            </a:r>
            <a:r>
              <a:rPr lang="it-IT" sz="1200" kern="0" dirty="0" smtClean="0">
                <a:solidFill>
                  <a:srgbClr val="FFFFFF"/>
                </a:solidFill>
                <a:latin typeface="Segoe Print" pitchFamily="18"/>
                <a:ea typeface="SimSun" pitchFamily="2"/>
                <a:cs typeface="Arial" pitchFamily="34"/>
              </a:rPr>
              <a:t>: National </a:t>
            </a:r>
            <a:r>
              <a:rPr lang="it-IT" sz="1200" kern="0" dirty="0" err="1" smtClean="0">
                <a:solidFill>
                  <a:srgbClr val="FFFFFF"/>
                </a:solidFill>
                <a:latin typeface="Segoe Print" pitchFamily="18"/>
                <a:ea typeface="SimSun" pitchFamily="2"/>
                <a:cs typeface="Arial" pitchFamily="34"/>
              </a:rPr>
              <a:t>Comprehensive</a:t>
            </a:r>
            <a:r>
              <a:rPr lang="it-IT" sz="1200" kern="0" dirty="0" smtClean="0">
                <a:solidFill>
                  <a:srgbClr val="FFFFFF"/>
                </a:solidFill>
                <a:latin typeface="Segoe Print" pitchFamily="18"/>
                <a:ea typeface="SimSun" pitchFamily="2"/>
                <a:cs typeface="Arial" pitchFamily="34"/>
              </a:rPr>
              <a:t> </a:t>
            </a:r>
            <a:r>
              <a:rPr lang="it-IT" sz="1200" kern="0" dirty="0" err="1" smtClean="0">
                <a:solidFill>
                  <a:srgbClr val="FFFFFF"/>
                </a:solidFill>
                <a:latin typeface="Segoe Print" pitchFamily="18"/>
                <a:ea typeface="SimSun" pitchFamily="2"/>
                <a:cs typeface="Arial" pitchFamily="34"/>
              </a:rPr>
              <a:t>Cancer</a:t>
            </a:r>
            <a:r>
              <a:rPr lang="it-IT" sz="1200" kern="0" dirty="0" smtClean="0">
                <a:solidFill>
                  <a:srgbClr val="FFFFFF"/>
                </a:solidFill>
                <a:latin typeface="Segoe Print" pitchFamily="18"/>
                <a:ea typeface="SimSun" pitchFamily="2"/>
                <a:cs typeface="Arial" pitchFamily="34"/>
              </a:rPr>
              <a:t> Network	4-</a:t>
            </a:r>
            <a:r>
              <a:rPr lang="it-IT" sz="1200" b="1" kern="0" dirty="0" smtClean="0">
                <a:solidFill>
                  <a:srgbClr val="FFFFFF"/>
                </a:solidFill>
                <a:latin typeface="Segoe Print" pitchFamily="18"/>
                <a:ea typeface="SimSun" pitchFamily="2"/>
                <a:cs typeface="Arial" pitchFamily="34"/>
              </a:rPr>
              <a:t>ASCO</a:t>
            </a:r>
            <a:r>
              <a:rPr lang="it-IT" sz="1200" kern="0" dirty="0" smtClean="0">
                <a:solidFill>
                  <a:srgbClr val="FFFFFF"/>
                </a:solidFill>
                <a:latin typeface="Segoe Print" pitchFamily="18"/>
                <a:ea typeface="SimSun" pitchFamily="2"/>
                <a:cs typeface="Arial" pitchFamily="34"/>
              </a:rPr>
              <a:t>: American Society </a:t>
            </a:r>
            <a:r>
              <a:rPr lang="it-IT" sz="1200" kern="0" dirty="0" err="1" smtClean="0">
                <a:solidFill>
                  <a:srgbClr val="FFFFFF"/>
                </a:solidFill>
                <a:latin typeface="Segoe Print" pitchFamily="18"/>
                <a:ea typeface="SimSun" pitchFamily="2"/>
                <a:cs typeface="Arial" pitchFamily="34"/>
              </a:rPr>
              <a:t>of</a:t>
            </a:r>
            <a:r>
              <a:rPr lang="it-IT" sz="1200" kern="0" dirty="0" smtClean="0">
                <a:solidFill>
                  <a:srgbClr val="FFFFFF"/>
                </a:solidFill>
                <a:latin typeface="Segoe Print" pitchFamily="18"/>
                <a:ea typeface="SimSun" pitchFamily="2"/>
                <a:cs typeface="Arial" pitchFamily="34"/>
              </a:rPr>
              <a:t> </a:t>
            </a:r>
            <a:r>
              <a:rPr lang="it-IT" sz="1200" kern="0" dirty="0" err="1" smtClean="0">
                <a:solidFill>
                  <a:srgbClr val="FFFFFF"/>
                </a:solidFill>
                <a:latin typeface="Segoe Print" pitchFamily="18"/>
                <a:ea typeface="SimSun" pitchFamily="2"/>
                <a:cs typeface="Arial" pitchFamily="34"/>
              </a:rPr>
              <a:t>Clinical</a:t>
            </a:r>
            <a:r>
              <a:rPr lang="it-IT" sz="1200" kern="0" dirty="0" smtClean="0">
                <a:solidFill>
                  <a:srgbClr val="FFFFFF"/>
                </a:solidFill>
                <a:latin typeface="Segoe Print" pitchFamily="18"/>
                <a:ea typeface="SimSun" pitchFamily="2"/>
                <a:cs typeface="Arial" pitchFamily="34"/>
              </a:rPr>
              <a:t> </a:t>
            </a:r>
            <a:r>
              <a:rPr lang="it-IT" sz="1200" kern="0" dirty="0" err="1" smtClean="0">
                <a:solidFill>
                  <a:srgbClr val="FFFFFF"/>
                </a:solidFill>
                <a:latin typeface="Segoe Print" pitchFamily="18"/>
                <a:ea typeface="SimSun" pitchFamily="2"/>
                <a:cs typeface="Arial" pitchFamily="34"/>
              </a:rPr>
              <a:t>Oncology</a:t>
            </a:r>
            <a:endParaRPr lang="it-IT" sz="12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200" b="1" kern="0" dirty="0" smtClean="0">
                <a:solidFill>
                  <a:srgbClr val="FFFFFF"/>
                </a:solidFill>
                <a:latin typeface="Segoe Print" pitchFamily="18"/>
                <a:ea typeface="SimSun" pitchFamily="2"/>
                <a:cs typeface="Arial" pitchFamily="34"/>
              </a:rPr>
              <a:t>2-AIOM</a:t>
            </a:r>
            <a:r>
              <a:rPr lang="it-IT" sz="1200" kern="0" dirty="0" smtClean="0">
                <a:solidFill>
                  <a:srgbClr val="FFFFFF"/>
                </a:solidFill>
                <a:latin typeface="Segoe Print" pitchFamily="18"/>
                <a:ea typeface="SimSun" pitchFamily="2"/>
                <a:cs typeface="Arial" pitchFamily="34"/>
              </a:rPr>
              <a:t>:  Associazione Italiana di Oncologia Medica	5-</a:t>
            </a:r>
            <a:r>
              <a:rPr lang="it-IT" sz="1200" b="1" kern="0" dirty="0" smtClean="0">
                <a:solidFill>
                  <a:srgbClr val="FFFFFF"/>
                </a:solidFill>
                <a:latin typeface="Segoe Print" pitchFamily="18"/>
                <a:ea typeface="SimSun" pitchFamily="2"/>
                <a:cs typeface="Arial" pitchFamily="34"/>
              </a:rPr>
              <a:t>NICE:</a:t>
            </a:r>
            <a:r>
              <a:rPr lang="it-IT" sz="1200" kern="0" dirty="0" smtClean="0">
                <a:solidFill>
                  <a:srgbClr val="FFFFFF"/>
                </a:solidFill>
                <a:latin typeface="Segoe Print" pitchFamily="18"/>
                <a:ea typeface="SimSun" pitchFamily="2"/>
                <a:cs typeface="Arial" pitchFamily="34"/>
              </a:rPr>
              <a:t> National </a:t>
            </a:r>
            <a:r>
              <a:rPr lang="it-IT" sz="1200" kern="0" dirty="0" err="1" smtClean="0">
                <a:solidFill>
                  <a:srgbClr val="FFFFFF"/>
                </a:solidFill>
                <a:latin typeface="Segoe Print" pitchFamily="18"/>
                <a:ea typeface="SimSun" pitchFamily="2"/>
                <a:cs typeface="Arial" pitchFamily="34"/>
              </a:rPr>
              <a:t>Institute</a:t>
            </a:r>
            <a:r>
              <a:rPr lang="it-IT" sz="1200" kern="0" dirty="0" smtClean="0">
                <a:solidFill>
                  <a:srgbClr val="FFFFFF"/>
                </a:solidFill>
                <a:latin typeface="Segoe Print" pitchFamily="18"/>
                <a:ea typeface="SimSun" pitchFamily="2"/>
                <a:cs typeface="Arial" pitchFamily="34"/>
              </a:rPr>
              <a:t> </a:t>
            </a:r>
            <a:r>
              <a:rPr lang="it-IT" sz="1200" kern="0" dirty="0" err="1" smtClean="0">
                <a:solidFill>
                  <a:srgbClr val="FFFFFF"/>
                </a:solidFill>
                <a:latin typeface="Segoe Print" pitchFamily="18"/>
                <a:ea typeface="SimSun" pitchFamily="2"/>
                <a:cs typeface="Arial" pitchFamily="34"/>
              </a:rPr>
              <a:t>for</a:t>
            </a:r>
            <a:r>
              <a:rPr lang="it-IT" sz="1200" kern="0" dirty="0" smtClean="0">
                <a:solidFill>
                  <a:srgbClr val="FFFFFF"/>
                </a:solidFill>
                <a:latin typeface="Segoe Print" pitchFamily="18"/>
                <a:ea typeface="SimSun" pitchFamily="2"/>
                <a:cs typeface="Arial" pitchFamily="34"/>
              </a:rPr>
              <a:t> </a:t>
            </a:r>
            <a:r>
              <a:rPr lang="it-IT" sz="1200" kern="0" dirty="0" err="1" smtClean="0">
                <a:solidFill>
                  <a:srgbClr val="FFFFFF"/>
                </a:solidFill>
                <a:latin typeface="Segoe Print" pitchFamily="18"/>
                <a:ea typeface="SimSun" pitchFamily="2"/>
                <a:cs typeface="Arial" pitchFamily="34"/>
              </a:rPr>
              <a:t>Haalth</a:t>
            </a:r>
            <a:r>
              <a:rPr lang="it-IT" sz="1200" kern="0" dirty="0" smtClean="0">
                <a:solidFill>
                  <a:srgbClr val="FFFFFF"/>
                </a:solidFill>
                <a:latin typeface="Segoe Print" pitchFamily="18"/>
                <a:ea typeface="SimSun" pitchFamily="2"/>
                <a:cs typeface="Arial" pitchFamily="34"/>
              </a:rPr>
              <a:t> And care </a:t>
            </a:r>
            <a:r>
              <a:rPr lang="it-IT" sz="1200" kern="0" dirty="0" err="1" smtClean="0">
                <a:solidFill>
                  <a:srgbClr val="FFFFFF"/>
                </a:solidFill>
                <a:latin typeface="Segoe Print" pitchFamily="18"/>
                <a:ea typeface="SimSun" pitchFamily="2"/>
                <a:cs typeface="Arial" pitchFamily="34"/>
              </a:rPr>
              <a:t>Excellence</a:t>
            </a:r>
            <a:r>
              <a:rPr lang="it-IT" sz="1200" kern="0" dirty="0" smtClean="0">
                <a:solidFill>
                  <a:srgbClr val="FFFFFF"/>
                </a:solidFill>
                <a:latin typeface="Segoe Print" pitchFamily="18"/>
                <a:ea typeface="SimSun" pitchFamily="2"/>
                <a:cs typeface="Arial" pitchFamily="34"/>
              </a:rPr>
              <a:t>                3-</a:t>
            </a:r>
            <a:r>
              <a:rPr lang="it-IT" sz="1200" b="1" kern="0" dirty="0" smtClean="0">
                <a:solidFill>
                  <a:srgbClr val="FFFFFF"/>
                </a:solidFill>
                <a:latin typeface="Segoe Print" pitchFamily="18"/>
                <a:ea typeface="SimSun" pitchFamily="2"/>
                <a:cs typeface="Arial" pitchFamily="34"/>
              </a:rPr>
              <a:t>ESMO</a:t>
            </a:r>
            <a:r>
              <a:rPr lang="it-IT" sz="1200" kern="0" dirty="0" smtClean="0">
                <a:solidFill>
                  <a:srgbClr val="FFFFFF"/>
                </a:solidFill>
                <a:latin typeface="Segoe Print" pitchFamily="18"/>
                <a:ea typeface="SimSun" pitchFamily="2"/>
                <a:cs typeface="Arial" pitchFamily="34"/>
              </a:rPr>
              <a:t>: </a:t>
            </a:r>
            <a:r>
              <a:rPr lang="it-IT" sz="1200" kern="0" dirty="0" err="1" smtClean="0">
                <a:solidFill>
                  <a:srgbClr val="FFFFFF"/>
                </a:solidFill>
                <a:latin typeface="Segoe Print" pitchFamily="18"/>
                <a:ea typeface="SimSun" pitchFamily="2"/>
                <a:cs typeface="Arial" pitchFamily="34"/>
              </a:rPr>
              <a:t>European</a:t>
            </a:r>
            <a:r>
              <a:rPr lang="it-IT" sz="1200" kern="0" dirty="0" smtClean="0">
                <a:solidFill>
                  <a:srgbClr val="FFFFFF"/>
                </a:solidFill>
                <a:latin typeface="Segoe Print" pitchFamily="18"/>
                <a:ea typeface="SimSun" pitchFamily="2"/>
                <a:cs typeface="Arial" pitchFamily="34"/>
              </a:rPr>
              <a:t> Society </a:t>
            </a:r>
            <a:r>
              <a:rPr lang="it-IT" sz="1200" kern="0" dirty="0" err="1" smtClean="0">
                <a:solidFill>
                  <a:srgbClr val="FFFFFF"/>
                </a:solidFill>
                <a:latin typeface="Segoe Print" pitchFamily="18"/>
                <a:ea typeface="SimSun" pitchFamily="2"/>
                <a:cs typeface="Arial" pitchFamily="34"/>
              </a:rPr>
              <a:t>of</a:t>
            </a:r>
            <a:r>
              <a:rPr lang="it-IT" sz="1200" kern="0" dirty="0" smtClean="0">
                <a:solidFill>
                  <a:srgbClr val="FFFFFF"/>
                </a:solidFill>
                <a:latin typeface="Segoe Print" pitchFamily="18"/>
                <a:ea typeface="SimSun" pitchFamily="2"/>
                <a:cs typeface="Arial" pitchFamily="34"/>
              </a:rPr>
              <a:t> </a:t>
            </a:r>
            <a:r>
              <a:rPr lang="it-IT" sz="1200" kern="0" dirty="0" err="1" smtClean="0">
                <a:solidFill>
                  <a:srgbClr val="FFFFFF"/>
                </a:solidFill>
                <a:latin typeface="Segoe Print" pitchFamily="18"/>
                <a:ea typeface="SimSun" pitchFamily="2"/>
                <a:cs typeface="Arial" pitchFamily="34"/>
              </a:rPr>
              <a:t>Medical</a:t>
            </a:r>
            <a:r>
              <a:rPr lang="it-IT" sz="1200" kern="0" dirty="0" smtClean="0">
                <a:solidFill>
                  <a:srgbClr val="FFFFFF"/>
                </a:solidFill>
                <a:latin typeface="Segoe Print" pitchFamily="18"/>
                <a:ea typeface="SimSun" pitchFamily="2"/>
                <a:cs typeface="Arial" pitchFamily="34"/>
              </a:rPr>
              <a:t> </a:t>
            </a:r>
            <a:r>
              <a:rPr lang="it-IT" sz="1200" kern="0" dirty="0" err="1" smtClean="0">
                <a:solidFill>
                  <a:srgbClr val="FFFFFF"/>
                </a:solidFill>
                <a:latin typeface="Segoe Print" pitchFamily="18"/>
                <a:ea typeface="SimSun" pitchFamily="2"/>
                <a:cs typeface="Arial" pitchFamily="34"/>
              </a:rPr>
              <a:t>Oncology</a:t>
            </a:r>
            <a:endParaRPr lang="it-IT" sz="1200" kern="0" dirty="0" smtClean="0">
              <a:solidFill>
                <a:srgbClr val="FFFFFF"/>
              </a:solidFill>
              <a:latin typeface="Segoe Print" pitchFamily="18"/>
              <a:ea typeface="SimSun" pitchFamily="2"/>
              <a:cs typeface="Arial" pitchFamily="34"/>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tx2"/>
            </a:solidFill>
          </a:ln>
        </p:spPr>
        <p:txBody>
          <a:bodyPr>
            <a:normAutofit/>
          </a:bodyPr>
          <a:lstStyle/>
          <a:p>
            <a:r>
              <a:rPr lang="it-IT" sz="6000" b="1" dirty="0" smtClean="0">
                <a:solidFill>
                  <a:schemeClr val="tx2"/>
                </a:solidFill>
                <a:latin typeface="Arial Narrow"/>
                <a:cs typeface="Arial Narrow"/>
              </a:rPr>
              <a:t>S</a:t>
            </a:r>
            <a:r>
              <a:rPr lang="it-IT" sz="5400" dirty="0" smtClean="0">
                <a:solidFill>
                  <a:schemeClr val="tx2"/>
                </a:solidFill>
                <a:latin typeface="Arial Narrow"/>
                <a:cs typeface="Arial Narrow"/>
              </a:rPr>
              <a:t>oggettività </a:t>
            </a:r>
            <a:endParaRPr lang="it-IT" sz="5400" dirty="0">
              <a:solidFill>
                <a:schemeClr val="tx2"/>
              </a:solidFill>
              <a:latin typeface="Arial Narrow"/>
              <a:cs typeface="Arial Narrow"/>
            </a:endParaRPr>
          </a:p>
        </p:txBody>
      </p:sp>
      <p:sp>
        <p:nvSpPr>
          <p:cNvPr id="3" name="Segnaposto contenuto 2"/>
          <p:cNvSpPr>
            <a:spLocks noGrp="1"/>
          </p:cNvSpPr>
          <p:nvPr>
            <p:ph idx="1"/>
          </p:nvPr>
        </p:nvSpPr>
        <p:spPr>
          <a:xfrm>
            <a:off x="181437" y="1208660"/>
            <a:ext cx="8791435" cy="5538419"/>
          </a:xfrm>
          <a:solidFill>
            <a:schemeClr val="accent1">
              <a:lumMod val="20000"/>
              <a:lumOff val="80000"/>
            </a:schemeClr>
          </a:solidFill>
        </p:spPr>
        <p:txBody>
          <a:bodyPr>
            <a:normAutofit fontScale="92500" lnSpcReduction="20000"/>
          </a:bodyPr>
          <a:lstStyle/>
          <a:p>
            <a:pPr marL="457200" lvl="1" indent="0">
              <a:buNone/>
            </a:pPr>
            <a:r>
              <a:rPr lang="it-IT" sz="3000" b="1" dirty="0" smtClean="0">
                <a:solidFill>
                  <a:schemeClr val="tx2"/>
                </a:solidFill>
                <a:latin typeface="Arial Narrow"/>
                <a:cs typeface="Arial Narrow"/>
              </a:rPr>
              <a:t>Astenia</a:t>
            </a:r>
            <a:r>
              <a:rPr lang="it-IT" sz="3000" dirty="0" smtClean="0">
                <a:solidFill>
                  <a:schemeClr val="tx2"/>
                </a:solidFill>
                <a:latin typeface="Arial Narrow"/>
                <a:cs typeface="Arial Narrow"/>
              </a:rPr>
              <a:t>: presente anche a riposo, ma aggravata dallo sforzo fisico. </a:t>
            </a:r>
          </a:p>
          <a:p>
            <a:pPr marL="457200" lvl="1" indent="0">
              <a:buNone/>
            </a:pPr>
            <a:r>
              <a:rPr lang="it-IT" sz="3000" b="1" dirty="0" smtClean="0">
                <a:solidFill>
                  <a:schemeClr val="tx2"/>
                </a:solidFill>
                <a:latin typeface="Arial Narrow"/>
                <a:cs typeface="Arial Narrow"/>
              </a:rPr>
              <a:t>Calo ponderale</a:t>
            </a:r>
            <a:r>
              <a:rPr lang="it-IT" sz="3000" dirty="0" smtClean="0">
                <a:solidFill>
                  <a:schemeClr val="tx2"/>
                </a:solidFill>
                <a:latin typeface="Arial Narrow"/>
                <a:cs typeface="Arial Narrow"/>
              </a:rPr>
              <a:t> di 5 Kg in 12 mesi.</a:t>
            </a:r>
          </a:p>
          <a:p>
            <a:pPr marL="457200" lvl="1" indent="0">
              <a:buNone/>
            </a:pPr>
            <a:r>
              <a:rPr lang="it-IT" sz="3000" b="1" dirty="0" smtClean="0">
                <a:solidFill>
                  <a:schemeClr val="tx2"/>
                </a:solidFill>
                <a:latin typeface="Arial Narrow"/>
                <a:cs typeface="Arial Narrow"/>
              </a:rPr>
              <a:t>Febbricola</a:t>
            </a:r>
            <a:r>
              <a:rPr lang="it-IT" sz="3000" dirty="0" smtClean="0">
                <a:solidFill>
                  <a:schemeClr val="tx2"/>
                </a:solidFill>
                <a:latin typeface="Arial Narrow"/>
                <a:cs typeface="Arial Narrow"/>
              </a:rPr>
              <a:t> serotina da un mese (&lt; 38°C)</a:t>
            </a:r>
          </a:p>
          <a:p>
            <a:pPr marL="457200" lvl="1" indent="0">
              <a:buNone/>
            </a:pPr>
            <a:r>
              <a:rPr lang="it-IT" sz="3000" b="1" dirty="0" smtClean="0">
                <a:solidFill>
                  <a:srgbClr val="1F497D"/>
                </a:solidFill>
                <a:latin typeface="Arial Narrow"/>
                <a:cs typeface="Arial Narrow"/>
              </a:rPr>
              <a:t>Sintomi associati? </a:t>
            </a:r>
            <a:r>
              <a:rPr lang="it-IT" sz="3000" dirty="0" smtClean="0">
                <a:latin typeface="Arial Narrow"/>
                <a:cs typeface="Arial Narrow"/>
              </a:rPr>
              <a:t>Nausea/vomito? Diarrea? Artralgie? Infezioni ricorrenti? Calo dell’appetito? </a:t>
            </a:r>
            <a:r>
              <a:rPr lang="it-IT" sz="3000" dirty="0" smtClean="0">
                <a:solidFill>
                  <a:schemeClr val="accent1"/>
                </a:solidFill>
                <a:latin typeface="Arial Narrow"/>
                <a:cs typeface="Arial Narrow"/>
                <a:sym typeface="Wingdings" pitchFamily="2" charset="2"/>
              </a:rPr>
              <a:t> </a:t>
            </a:r>
            <a:r>
              <a:rPr lang="it-IT" sz="3000" b="1" dirty="0" smtClean="0">
                <a:solidFill>
                  <a:schemeClr val="accent1"/>
                </a:solidFill>
                <a:latin typeface="Arial Narrow"/>
                <a:cs typeface="Arial Narrow"/>
                <a:sym typeface="Wingdings" pitchFamily="2" charset="2"/>
              </a:rPr>
              <a:t>NO</a:t>
            </a:r>
            <a:endParaRPr lang="it-IT" sz="3000" b="1" dirty="0" smtClean="0">
              <a:solidFill>
                <a:schemeClr val="accent1"/>
              </a:solidFill>
              <a:latin typeface="Arial Narrow"/>
              <a:cs typeface="Arial Narrow"/>
            </a:endParaRPr>
          </a:p>
          <a:p>
            <a:pPr marL="457200" lvl="1" indent="0">
              <a:buNone/>
            </a:pPr>
            <a:r>
              <a:rPr lang="it-IT" sz="3000" b="1" dirty="0" smtClean="0">
                <a:solidFill>
                  <a:srgbClr val="1F497D"/>
                </a:solidFill>
                <a:latin typeface="Arial Narrow"/>
                <a:cs typeface="Arial Narrow"/>
              </a:rPr>
              <a:t>Familiarità: </a:t>
            </a:r>
            <a:r>
              <a:rPr lang="it-IT" sz="3000" dirty="0" smtClean="0">
                <a:solidFill>
                  <a:srgbClr val="1F497D"/>
                </a:solidFill>
                <a:latin typeface="Arial Narrow"/>
                <a:cs typeface="Arial Narrow"/>
              </a:rPr>
              <a:t>K. Colon padre, morto a 82 anni per IMA</a:t>
            </a:r>
          </a:p>
          <a:p>
            <a:pPr marL="457200" lvl="1" indent="0">
              <a:buNone/>
            </a:pPr>
            <a:r>
              <a:rPr lang="it-IT" sz="3000" dirty="0" smtClean="0">
                <a:latin typeface="Arial Narrow"/>
                <a:cs typeface="Arial Narrow"/>
              </a:rPr>
              <a:t>Non ha partecipato allo screening ASL per la prevenzione del K. Colon</a:t>
            </a:r>
          </a:p>
          <a:p>
            <a:pPr marL="457200" lvl="1" indent="0">
              <a:buNone/>
            </a:pPr>
            <a:r>
              <a:rPr lang="it-IT" sz="3000" b="1" dirty="0" smtClean="0">
                <a:solidFill>
                  <a:srgbClr val="1F497D"/>
                </a:solidFill>
                <a:latin typeface="Arial Narrow"/>
                <a:cs typeface="Arial Narrow"/>
              </a:rPr>
              <a:t>Anamnesi farmacologica: </a:t>
            </a:r>
          </a:p>
          <a:p>
            <a:pPr marL="457200" lvl="1" indent="0">
              <a:buNone/>
            </a:pPr>
            <a:r>
              <a:rPr lang="it-IT" sz="3000" dirty="0" err="1" smtClean="0">
                <a:solidFill>
                  <a:srgbClr val="1F497D"/>
                </a:solidFill>
                <a:latin typeface="Arial Narrow"/>
                <a:cs typeface="Arial Narrow"/>
              </a:rPr>
              <a:t>Ramipril</a:t>
            </a:r>
            <a:r>
              <a:rPr lang="it-IT" sz="3000" dirty="0" smtClean="0">
                <a:solidFill>
                  <a:srgbClr val="1F497D"/>
                </a:solidFill>
                <a:latin typeface="Arial Narrow"/>
                <a:cs typeface="Arial Narrow"/>
              </a:rPr>
              <a:t> 2,5 mg h 8-20</a:t>
            </a:r>
          </a:p>
          <a:p>
            <a:pPr marL="457200" lvl="1" indent="0">
              <a:buNone/>
            </a:pPr>
            <a:r>
              <a:rPr lang="it-IT" sz="3000" dirty="0" smtClean="0">
                <a:solidFill>
                  <a:srgbClr val="1F497D"/>
                </a:solidFill>
                <a:latin typeface="Arial Narrow"/>
                <a:cs typeface="Arial Narrow"/>
              </a:rPr>
              <a:t>8 anni or sono </a:t>
            </a:r>
            <a:r>
              <a:rPr lang="it-IT" sz="3000" dirty="0" err="1" smtClean="0">
                <a:solidFill>
                  <a:srgbClr val="1F497D"/>
                </a:solidFill>
                <a:latin typeface="Arial Narrow"/>
                <a:cs typeface="Arial Narrow"/>
              </a:rPr>
              <a:t>Citalopram</a:t>
            </a:r>
            <a:r>
              <a:rPr lang="it-IT" sz="3000" dirty="0" smtClean="0">
                <a:solidFill>
                  <a:srgbClr val="1F497D"/>
                </a:solidFill>
                <a:latin typeface="Arial Narrow"/>
                <a:cs typeface="Arial Narrow"/>
              </a:rPr>
              <a:t> 10 mg h 8 per 10 mesi</a:t>
            </a:r>
          </a:p>
          <a:p>
            <a:pPr marL="457200" lvl="1" indent="0">
              <a:buNone/>
            </a:pPr>
            <a:r>
              <a:rPr lang="it-IT" sz="3000" dirty="0" smtClean="0">
                <a:solidFill>
                  <a:srgbClr val="1F497D"/>
                </a:solidFill>
                <a:latin typeface="Arial Narrow"/>
                <a:cs typeface="Arial Narrow"/>
              </a:rPr>
              <a:t>Nega l’assunzione di altri farmaci o sostanze</a:t>
            </a:r>
          </a:p>
          <a:p>
            <a:pPr marL="457200" lvl="1" indent="0">
              <a:buNone/>
            </a:pPr>
            <a:endParaRPr lang="it-IT" sz="3400" dirty="0" smtClean="0">
              <a:solidFill>
                <a:srgbClr val="1F497D"/>
              </a:solidFill>
              <a:latin typeface="Arial Narrow"/>
              <a:cs typeface="Arial Narrow"/>
            </a:endParaRPr>
          </a:p>
        </p:txBody>
      </p:sp>
    </p:spTree>
    <p:extLst>
      <p:ext uri="{BB962C8B-B14F-4D97-AF65-F5344CB8AC3E}">
        <p14:creationId xmlns="" xmlns:p14="http://schemas.microsoft.com/office/powerpoint/2010/main" val="348594218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p:nvPr/>
        </p:nvSpPr>
        <p:spPr>
          <a:xfrm>
            <a:off x="391863" y="2155468"/>
            <a:ext cx="8425020" cy="293455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1" compatLnSpc="0">
            <a:spAutoFit/>
          </a:bodyPr>
          <a:lstStyle/>
          <a:p>
            <a:pPr algn="ctr" defTabSz="828764">
              <a:defRPr sz="1800" b="0" i="0" u="none" strike="noStrike" kern="0" cap="none" spc="0" baseline="0">
                <a:solidFill>
                  <a:srgbClr val="000000"/>
                </a:solidFill>
                <a:uFillTx/>
              </a:defRPr>
            </a:pPr>
            <a:r>
              <a:rPr lang="it-IT" sz="4000" b="1" kern="0" dirty="0" smtClean="0">
                <a:solidFill>
                  <a:srgbClr val="FFFFFF"/>
                </a:solidFill>
                <a:latin typeface="Segoe Print" pitchFamily="18"/>
                <a:ea typeface="SimSun" pitchFamily="2"/>
                <a:cs typeface="Arial" pitchFamily="34"/>
              </a:rPr>
              <a:t>LINEE GUIDA</a:t>
            </a:r>
          </a:p>
          <a:p>
            <a:pPr algn="ctr" defTabSz="828764">
              <a:defRPr sz="1800" b="0" i="0" u="none" strike="noStrike" kern="0" cap="none" spc="0" baseline="0">
                <a:solidFill>
                  <a:srgbClr val="000000"/>
                </a:solidFill>
                <a:uFillTx/>
              </a:defRPr>
            </a:pPr>
            <a:r>
              <a:rPr lang="it-IT" sz="4000" b="1" kern="0" dirty="0" smtClean="0">
                <a:solidFill>
                  <a:srgbClr val="FFFFFF"/>
                </a:solidFill>
                <a:latin typeface="Segoe Print" pitchFamily="18"/>
                <a:ea typeface="SimSun" pitchFamily="2"/>
                <a:cs typeface="Arial" pitchFamily="34"/>
              </a:rPr>
              <a:t>NEOPLASIE COLONRETTO</a:t>
            </a:r>
          </a:p>
          <a:p>
            <a:pPr algn="ctr" defTabSz="828764">
              <a:defRPr sz="1800" b="0" i="0" u="none" strike="noStrike" kern="0" cap="none" spc="0" baseline="0">
                <a:solidFill>
                  <a:srgbClr val="000000"/>
                </a:solidFill>
                <a:uFillTx/>
              </a:defRPr>
            </a:pPr>
            <a:r>
              <a:rPr lang="it-IT" sz="2200" kern="0" dirty="0" smtClean="0">
                <a:solidFill>
                  <a:srgbClr val="FFFFFF"/>
                </a:solidFill>
                <a:latin typeface="Segoe Print" pitchFamily="18"/>
                <a:ea typeface="SimSun" pitchFamily="2"/>
                <a:cs typeface="Arial" pitchFamily="34"/>
              </a:rPr>
              <a:t>2013</a:t>
            </a:r>
          </a:p>
          <a:p>
            <a:pPr algn="ctr" defTabSz="828764">
              <a:defRPr sz="1800" b="0" i="0" u="none" strike="noStrike" kern="0" cap="none" spc="0" baseline="0">
                <a:solidFill>
                  <a:srgbClr val="000000"/>
                </a:solidFill>
                <a:uFillTx/>
              </a:defRPr>
            </a:pPr>
            <a:r>
              <a:rPr lang="it-IT" sz="2200" kern="0" dirty="0" smtClean="0">
                <a:solidFill>
                  <a:srgbClr val="FFFFFF"/>
                </a:solidFill>
                <a:latin typeface="Segoe Print" pitchFamily="18"/>
                <a:ea typeface="SimSun" pitchFamily="2"/>
                <a:cs typeface="Arial" pitchFamily="34"/>
              </a:rPr>
              <a:t>Associazione Italiana Oncologia Medica</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57425" y="65316"/>
            <a:ext cx="8063525" cy="1242001"/>
          </a:xfrm>
        </p:spPr>
        <p:txBody>
          <a:bodyPr lIns="81573" tIns="40783" rIns="81573" bIns="40783" anchor="t" anchorCtr="1"/>
          <a:lstStyle/>
          <a:p>
            <a:pPr lvl="0" algn="ctr">
              <a:buNone/>
            </a:pPr>
            <a:r>
              <a:rPr lang="it-IT" sz="4000" dirty="0">
                <a:solidFill>
                  <a:srgbClr val="FFFF00"/>
                </a:solidFill>
                <a:latin typeface="Segoe Print" pitchFamily="34"/>
              </a:rPr>
              <a:t>RACCOMANDAZIONI DA LINEE GUIDA</a:t>
            </a:r>
          </a:p>
        </p:txBody>
      </p:sp>
      <p:graphicFrame>
        <p:nvGraphicFramePr>
          <p:cNvPr id="3" name="Oggetto 2"/>
          <p:cNvGraphicFramePr>
            <a:graphicFrameLocks noChangeAspect="1"/>
          </p:cNvGraphicFramePr>
          <p:nvPr/>
        </p:nvGraphicFramePr>
        <p:xfrm>
          <a:off x="131040" y="1371032"/>
          <a:ext cx="8881920" cy="4311813"/>
        </p:xfrm>
        <a:graphic>
          <a:graphicData uri="http://schemas.openxmlformats.org/presentationml/2006/ole">
            <p:oleObj spid="_x0000_s474114" r:id="rId4" imgW="8626369" imgH="3806680" progId="">
              <p:embed/>
            </p:oleObj>
          </a:graphicData>
        </a:graphic>
      </p:graphicFrame>
      <p:sp>
        <p:nvSpPr>
          <p:cNvPr id="4" name="Rectangle 4"/>
          <p:cNvSpPr/>
          <p:nvPr/>
        </p:nvSpPr>
        <p:spPr>
          <a:xfrm>
            <a:off x="88177" y="5580039"/>
            <a:ext cx="3895755" cy="134988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0" compatLnSpc="0">
            <a:spAutoFit/>
          </a:bodyPr>
          <a:lstStyle/>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AJCC – </a:t>
            </a:r>
            <a:r>
              <a:rPr lang="it-IT" sz="1100" kern="0" dirty="0" smtClean="0">
                <a:solidFill>
                  <a:srgbClr val="FFFFFF"/>
                </a:solidFill>
                <a:latin typeface="Segoe Print" pitchFamily="18"/>
                <a:ea typeface="SimSun" pitchFamily="2"/>
                <a:cs typeface="Arial" pitchFamily="34"/>
              </a:rPr>
              <a:t>American Joint </a:t>
            </a:r>
            <a:r>
              <a:rPr lang="it-IT" sz="1100" kern="0" dirty="0" err="1" smtClean="0">
                <a:solidFill>
                  <a:srgbClr val="FFFFFF"/>
                </a:solidFill>
                <a:latin typeface="Segoe Print" pitchFamily="18"/>
                <a:ea typeface="SimSun" pitchFamily="2"/>
                <a:cs typeface="Arial" pitchFamily="34"/>
              </a:rPr>
              <a:t>Committee</a:t>
            </a:r>
            <a:r>
              <a:rPr lang="it-IT" sz="1100" kern="0" dirty="0" smtClean="0">
                <a:solidFill>
                  <a:srgbClr val="FFFFFF"/>
                </a:solidFill>
                <a:latin typeface="Segoe Print" pitchFamily="18"/>
                <a:ea typeface="SimSun" pitchFamily="2"/>
                <a:cs typeface="Arial" pitchFamily="34"/>
              </a:rPr>
              <a:t> on </a:t>
            </a:r>
            <a:r>
              <a:rPr lang="it-IT" sz="1100" kern="0" dirty="0" err="1" smtClean="0">
                <a:solidFill>
                  <a:srgbClr val="FFFFFF"/>
                </a:solidFill>
                <a:latin typeface="Segoe Print" pitchFamily="18"/>
                <a:ea typeface="SimSun" pitchFamily="2"/>
                <a:cs typeface="Arial" pitchFamily="34"/>
              </a:rPr>
              <a:t>Cancer</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ESMO </a:t>
            </a:r>
            <a:r>
              <a:rPr lang="it-IT" sz="1100" kern="0" dirty="0" smtClean="0">
                <a:solidFill>
                  <a:srgbClr val="FFFFFF"/>
                </a:solidFill>
                <a:latin typeface="Segoe Print" pitchFamily="18"/>
                <a:ea typeface="SimSun" pitchFamily="2"/>
                <a:cs typeface="Arial" pitchFamily="34"/>
              </a:rPr>
              <a:t> - </a:t>
            </a:r>
            <a:r>
              <a:rPr lang="it-IT" sz="1100" kern="0" dirty="0" err="1" smtClean="0">
                <a:solidFill>
                  <a:srgbClr val="FFFFFF"/>
                </a:solidFill>
                <a:latin typeface="Segoe Print" pitchFamily="18"/>
                <a:ea typeface="SimSun" pitchFamily="2"/>
                <a:cs typeface="Arial" pitchFamily="34"/>
              </a:rPr>
              <a:t>European</a:t>
            </a:r>
            <a:r>
              <a:rPr lang="it-IT" sz="1100" kern="0" dirty="0" smtClean="0">
                <a:solidFill>
                  <a:srgbClr val="FFFFFF"/>
                </a:solidFill>
                <a:latin typeface="Segoe Print" pitchFamily="18"/>
                <a:ea typeface="SimSun" pitchFamily="2"/>
                <a:cs typeface="Arial" pitchFamily="34"/>
              </a:rPr>
              <a:t> Society </a:t>
            </a:r>
            <a:r>
              <a:rPr lang="it-IT" sz="1100" kern="0" dirty="0" err="1" smtClean="0">
                <a:solidFill>
                  <a:srgbClr val="FFFFFF"/>
                </a:solidFill>
                <a:latin typeface="Segoe Print" pitchFamily="18"/>
                <a:ea typeface="SimSun" pitchFamily="2"/>
                <a:cs typeface="Arial" pitchFamily="34"/>
              </a:rPr>
              <a:t>of</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Medical</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Oncology</a:t>
            </a:r>
            <a:r>
              <a:rPr lang="it-IT" sz="1100" kern="0" dirty="0" smtClean="0">
                <a:solidFill>
                  <a:srgbClr val="FFFFFF"/>
                </a:solidFill>
                <a:latin typeface="Segoe Print" pitchFamily="18"/>
                <a:ea typeface="SimSun" pitchFamily="2"/>
                <a:cs typeface="Arial" pitchFamily="34"/>
              </a:rPr>
              <a:t>;</a:t>
            </a: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SIGN </a:t>
            </a:r>
            <a:r>
              <a:rPr lang="it-IT" sz="1100" kern="0" dirty="0" smtClean="0">
                <a:solidFill>
                  <a:srgbClr val="FFFFFF"/>
                </a:solidFill>
                <a:latin typeface="Segoe Print" pitchFamily="18"/>
                <a:ea typeface="SimSun" pitchFamily="2"/>
                <a:cs typeface="Arial" pitchFamily="34"/>
              </a:rPr>
              <a:t> - </a:t>
            </a:r>
            <a:r>
              <a:rPr lang="it-IT" sz="1100" kern="0" dirty="0" err="1" smtClean="0">
                <a:solidFill>
                  <a:srgbClr val="FFFFFF"/>
                </a:solidFill>
                <a:latin typeface="Segoe Print" pitchFamily="18"/>
                <a:ea typeface="SimSun" pitchFamily="2"/>
                <a:cs typeface="Arial" pitchFamily="34"/>
              </a:rPr>
              <a:t>Scottish</a:t>
            </a:r>
            <a:r>
              <a:rPr lang="it-IT" sz="1100" kern="0" dirty="0" smtClean="0">
                <a:solidFill>
                  <a:srgbClr val="FFFFFF"/>
                </a:solidFill>
                <a:latin typeface="Segoe Print" pitchFamily="18"/>
                <a:ea typeface="SimSun" pitchFamily="2"/>
                <a:cs typeface="Arial" pitchFamily="34"/>
              </a:rPr>
              <a:t> Intercollegiate </a:t>
            </a:r>
            <a:r>
              <a:rPr lang="it-IT" sz="1100" kern="0" dirty="0" err="1" smtClean="0">
                <a:solidFill>
                  <a:srgbClr val="FFFFFF"/>
                </a:solidFill>
                <a:latin typeface="Segoe Print" pitchFamily="18"/>
                <a:ea typeface="SimSun" pitchFamily="2"/>
                <a:cs typeface="Arial" pitchFamily="34"/>
              </a:rPr>
              <a:t>Guideline</a:t>
            </a:r>
            <a:r>
              <a:rPr lang="it-IT" sz="1100" kern="0" dirty="0" smtClean="0">
                <a:solidFill>
                  <a:srgbClr val="FFFFFF"/>
                </a:solidFill>
                <a:latin typeface="Segoe Print" pitchFamily="18"/>
                <a:ea typeface="SimSun" pitchFamily="2"/>
                <a:cs typeface="Arial" pitchFamily="34"/>
              </a:rPr>
              <a:t> Network </a:t>
            </a:r>
            <a:r>
              <a:rPr lang="it-IT" sz="1100" kern="0" dirty="0" err="1" smtClean="0">
                <a:solidFill>
                  <a:srgbClr val="FFFFFF"/>
                </a:solidFill>
                <a:latin typeface="Segoe Print" pitchFamily="18"/>
                <a:ea typeface="SimSun" pitchFamily="2"/>
                <a:cs typeface="Arial" pitchFamily="34"/>
              </a:rPr>
              <a:t>groups</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ASCO - </a:t>
            </a:r>
            <a:r>
              <a:rPr lang="it-IT" sz="1100" kern="0" dirty="0" smtClean="0">
                <a:solidFill>
                  <a:srgbClr val="FFFFFF"/>
                </a:solidFill>
                <a:latin typeface="Segoe Print" pitchFamily="18"/>
                <a:ea typeface="SimSun" pitchFamily="2"/>
                <a:cs typeface="Arial" pitchFamily="34"/>
              </a:rPr>
              <a:t>American Society </a:t>
            </a:r>
            <a:r>
              <a:rPr lang="it-IT" sz="1100" kern="0" dirty="0" err="1" smtClean="0">
                <a:solidFill>
                  <a:srgbClr val="FFFFFF"/>
                </a:solidFill>
                <a:latin typeface="Segoe Print" pitchFamily="18"/>
                <a:ea typeface="SimSun" pitchFamily="2"/>
                <a:cs typeface="Arial" pitchFamily="34"/>
              </a:rPr>
              <a:t>of</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Clinical</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Oncology</a:t>
            </a:r>
            <a:endParaRPr lang="it-IT" sz="1100" kern="0" dirty="0" smtClean="0">
              <a:solidFill>
                <a:srgbClr val="FFFFFF"/>
              </a:solidFill>
              <a:latin typeface="Segoe Print" pitchFamily="18"/>
              <a:ea typeface="SimSun" pitchFamily="2"/>
              <a:cs typeface="Arial" pitchFamily="34"/>
            </a:endParaRPr>
          </a:p>
        </p:txBody>
      </p:sp>
      <p:sp>
        <p:nvSpPr>
          <p:cNvPr id="5" name="Rectangle 4"/>
          <p:cNvSpPr/>
          <p:nvPr/>
        </p:nvSpPr>
        <p:spPr>
          <a:xfrm>
            <a:off x="4571716" y="5645362"/>
            <a:ext cx="3918614" cy="8292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0" compatLnSpc="0">
            <a:spAutoFit/>
          </a:bodyPr>
          <a:lstStyle/>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NACB </a:t>
            </a:r>
            <a:r>
              <a:rPr lang="it-IT" sz="1100" kern="0" dirty="0" smtClean="0">
                <a:solidFill>
                  <a:srgbClr val="FFFFFF"/>
                </a:solidFill>
                <a:latin typeface="Segoe Print" pitchFamily="18"/>
                <a:ea typeface="SimSun" pitchFamily="2"/>
                <a:cs typeface="Arial" pitchFamily="34"/>
              </a:rPr>
              <a:t> - National </a:t>
            </a:r>
            <a:r>
              <a:rPr lang="it-IT" sz="1100" kern="0" dirty="0" err="1" smtClean="0">
                <a:solidFill>
                  <a:srgbClr val="FFFFFF"/>
                </a:solidFill>
                <a:latin typeface="Segoe Print" pitchFamily="18"/>
                <a:ea typeface="SimSun" pitchFamily="2"/>
                <a:cs typeface="Arial" pitchFamily="34"/>
              </a:rPr>
              <a:t>Academy</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Clinical</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Biochemistry</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EGTM </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European</a:t>
            </a:r>
            <a:r>
              <a:rPr lang="it-IT" sz="1100" kern="0" dirty="0" smtClean="0">
                <a:solidFill>
                  <a:srgbClr val="FFFFFF"/>
                </a:solidFill>
                <a:latin typeface="Segoe Print" pitchFamily="18"/>
                <a:ea typeface="SimSun" pitchFamily="2"/>
                <a:cs typeface="Arial" pitchFamily="34"/>
              </a:rPr>
              <a:t> Group on </a:t>
            </a:r>
            <a:r>
              <a:rPr lang="it-IT" sz="1100" kern="0" dirty="0" err="1" smtClean="0">
                <a:solidFill>
                  <a:srgbClr val="FFFFFF"/>
                </a:solidFill>
                <a:latin typeface="Segoe Print" pitchFamily="18"/>
                <a:ea typeface="SimSun" pitchFamily="2"/>
                <a:cs typeface="Arial" pitchFamily="34"/>
              </a:rPr>
              <a:t>Tumor</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Markers</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SOR </a:t>
            </a:r>
            <a:r>
              <a:rPr lang="it-IT" sz="1100" kern="0" dirty="0" smtClean="0">
                <a:solidFill>
                  <a:srgbClr val="FFFFFF"/>
                </a:solidFill>
                <a:latin typeface="Segoe Print" pitchFamily="18"/>
                <a:ea typeface="SimSun" pitchFamily="2"/>
                <a:cs typeface="Arial" pitchFamily="34"/>
              </a:rPr>
              <a:t> - </a:t>
            </a:r>
            <a:r>
              <a:rPr lang="it-IT" sz="1100" kern="0" dirty="0" err="1" smtClean="0">
                <a:solidFill>
                  <a:srgbClr val="FFFFFF"/>
                </a:solidFill>
                <a:latin typeface="Segoe Print" pitchFamily="18"/>
                <a:ea typeface="SimSun" pitchFamily="2"/>
                <a:cs typeface="Arial" pitchFamily="34"/>
              </a:rPr>
              <a:t>Standards</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Options</a:t>
            </a:r>
            <a:r>
              <a:rPr lang="it-IT" sz="1100" kern="0" dirty="0" smtClean="0">
                <a:solidFill>
                  <a:srgbClr val="FFFFFF"/>
                </a:solidFill>
                <a:latin typeface="Segoe Print" pitchFamily="18"/>
                <a:ea typeface="SimSun" pitchFamily="2"/>
                <a:cs typeface="Arial" pitchFamily="34"/>
              </a:rPr>
              <a:t> and </a:t>
            </a:r>
            <a:r>
              <a:rPr lang="it-IT" sz="1100" kern="0" dirty="0" err="1" smtClean="0">
                <a:solidFill>
                  <a:srgbClr val="FFFFFF"/>
                </a:solidFill>
                <a:latin typeface="Segoe Print" pitchFamily="18"/>
                <a:ea typeface="SimSun" pitchFamily="2"/>
                <a:cs typeface="Arial" pitchFamily="34"/>
              </a:rPr>
              <a:t>Recommendations</a:t>
            </a:r>
            <a:endParaRPr lang="it-IT" sz="1100" kern="0" dirty="0" smtClean="0">
              <a:solidFill>
                <a:srgbClr val="FFFFFF"/>
              </a:solidFill>
              <a:latin typeface="Segoe Print" pitchFamily="18"/>
              <a:ea typeface="SimSun" pitchFamily="2"/>
              <a:cs typeface="Arial" pitchFamily="34"/>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391860" y="404635"/>
            <a:ext cx="8229090" cy="1439586"/>
          </a:xfrm>
        </p:spPr>
        <p:txBody>
          <a:bodyPr lIns="81573" tIns="40783" rIns="81573" bIns="40783" anchor="t" anchorCtr="1"/>
          <a:lstStyle/>
          <a:p>
            <a:pPr lvl="0" algn="ctr">
              <a:buNone/>
            </a:pPr>
            <a:r>
              <a:rPr lang="it-IT" sz="4000" dirty="0">
                <a:solidFill>
                  <a:srgbClr val="FFFF00"/>
                </a:solidFill>
                <a:latin typeface="Segoe Print" pitchFamily="34"/>
              </a:rPr>
              <a:t>Tumori del </a:t>
            </a:r>
            <a:r>
              <a:rPr lang="it-IT" sz="4000" dirty="0" err="1">
                <a:solidFill>
                  <a:srgbClr val="FFFF00"/>
                </a:solidFill>
                <a:latin typeface="Segoe Print" pitchFamily="34"/>
              </a:rPr>
              <a:t>colonretto</a:t>
            </a:r>
            <a:r>
              <a:rPr lang="it-IT" sz="3600" dirty="0">
                <a:solidFill>
                  <a:srgbClr val="FFFF00"/>
                </a:solidFill>
                <a:latin typeface="Segoe Print" pitchFamily="34"/>
              </a:rPr>
              <a:t/>
            </a:r>
            <a:br>
              <a:rPr lang="it-IT" sz="3600" dirty="0">
                <a:solidFill>
                  <a:srgbClr val="FFFF00"/>
                </a:solidFill>
                <a:latin typeface="Segoe Print" pitchFamily="34"/>
              </a:rPr>
            </a:br>
            <a:r>
              <a:rPr lang="it-IT" sz="3600" dirty="0">
                <a:solidFill>
                  <a:srgbClr val="FFFF00"/>
                </a:solidFill>
                <a:latin typeface="Segoe Print" pitchFamily="34"/>
              </a:rPr>
              <a:t> </a:t>
            </a:r>
            <a:r>
              <a:rPr lang="it-IT" sz="2900" u="sng" dirty="0">
                <a:solidFill>
                  <a:srgbClr val="FFFF00"/>
                </a:solidFill>
                <a:latin typeface="Segoe Print" pitchFamily="34"/>
              </a:rPr>
              <a:t>STADIAZIONE</a:t>
            </a:r>
          </a:p>
        </p:txBody>
      </p:sp>
      <p:sp>
        <p:nvSpPr>
          <p:cNvPr id="3" name="Rectangle 3"/>
          <p:cNvSpPr txBox="1">
            <a:spLocks noGrp="1"/>
          </p:cNvSpPr>
          <p:nvPr>
            <p:ph type="body" idx="4294967295"/>
          </p:nvPr>
        </p:nvSpPr>
        <p:spPr>
          <a:xfrm>
            <a:off x="208015" y="1988909"/>
            <a:ext cx="8804796" cy="3889636"/>
          </a:xfrm>
        </p:spPr>
        <p:txBody>
          <a:bodyPr lIns="81573" tIns="40783" rIns="81573" bIns="40783"/>
          <a:lstStyle/>
          <a:p>
            <a:pPr marL="0" indent="0">
              <a:spcBef>
                <a:spcPts val="581"/>
              </a:spcBef>
              <a:spcAft>
                <a:spcPts val="0"/>
              </a:spcAft>
              <a:buNone/>
            </a:pPr>
            <a:r>
              <a:rPr lang="it-IT" sz="4000" b="1" dirty="0">
                <a:solidFill>
                  <a:srgbClr val="FF6600"/>
                </a:solidFill>
                <a:latin typeface="Segoe Print"/>
              </a:rPr>
              <a:t>CEA preoperatorio</a:t>
            </a:r>
            <a:r>
              <a:rPr lang="it-IT" b="1" dirty="0">
                <a:solidFill>
                  <a:srgbClr val="FFFFFF"/>
                </a:solidFill>
                <a:latin typeface="Segoe Print"/>
              </a:rPr>
              <a:t> </a:t>
            </a:r>
            <a:r>
              <a:rPr lang="it-IT" sz="2900" b="1" dirty="0">
                <a:solidFill>
                  <a:srgbClr val="FF6600"/>
                </a:solidFill>
                <a:latin typeface="Segoe Print"/>
              </a:rPr>
              <a:t>(diagnosi accertata)</a:t>
            </a:r>
          </a:p>
          <a:p>
            <a:pPr marL="0" indent="0">
              <a:spcBef>
                <a:spcPts val="581"/>
              </a:spcBef>
              <a:spcAft>
                <a:spcPts val="0"/>
              </a:spcAft>
              <a:buNone/>
            </a:pPr>
            <a:r>
              <a:rPr lang="it-IT" b="1" dirty="0">
                <a:solidFill>
                  <a:srgbClr val="FFFFFF"/>
                </a:solidFill>
                <a:latin typeface="Segoe Print"/>
              </a:rPr>
              <a:t>     -</a:t>
            </a:r>
            <a:r>
              <a:rPr lang="it-IT" sz="3600" b="1" dirty="0">
                <a:solidFill>
                  <a:srgbClr val="FFFFFF"/>
                </a:solidFill>
                <a:latin typeface="Segoe Print"/>
              </a:rPr>
              <a:t>ruolo prognostico</a:t>
            </a:r>
          </a:p>
          <a:p>
            <a:pPr marL="0" indent="0">
              <a:spcBef>
                <a:spcPts val="581"/>
              </a:spcBef>
              <a:spcAft>
                <a:spcPts val="0"/>
              </a:spcAft>
              <a:buNone/>
            </a:pPr>
            <a:r>
              <a:rPr lang="it-IT" b="1" dirty="0">
                <a:solidFill>
                  <a:srgbClr val="FFFFFF"/>
                </a:solidFill>
                <a:latin typeface="Segoe Print"/>
              </a:rPr>
              <a:t>     -</a:t>
            </a:r>
            <a:r>
              <a:rPr lang="it-IT" sz="3300" b="1" dirty="0">
                <a:solidFill>
                  <a:srgbClr val="FFFFFF"/>
                </a:solidFill>
                <a:latin typeface="Segoe Print"/>
              </a:rPr>
              <a:t>possibile uso nel follow-up.</a:t>
            </a:r>
          </a:p>
          <a:p>
            <a:pPr marL="0" indent="0">
              <a:spcBef>
                <a:spcPts val="581"/>
              </a:spcBef>
              <a:spcAft>
                <a:spcPts val="0"/>
              </a:spcAft>
              <a:buNone/>
            </a:pPr>
            <a:endParaRPr lang="it-IT" sz="1800" dirty="0">
              <a:solidFill>
                <a:srgbClr val="FFFFFF"/>
              </a:solidFill>
              <a:latin typeface="Segoe Print"/>
            </a:endParaRPr>
          </a:p>
          <a:p>
            <a:pPr marL="0" indent="0">
              <a:spcBef>
                <a:spcPts val="581"/>
              </a:spcBef>
              <a:spcAft>
                <a:spcPts val="0"/>
              </a:spcAft>
              <a:buNone/>
            </a:pPr>
            <a:r>
              <a:rPr lang="it-IT" sz="4000" b="1" dirty="0">
                <a:solidFill>
                  <a:srgbClr val="FF6600"/>
                </a:solidFill>
                <a:latin typeface="Segoe Print"/>
              </a:rPr>
              <a:t>Ca 19.9</a:t>
            </a:r>
          </a:p>
          <a:p>
            <a:pPr marL="0" indent="0">
              <a:spcBef>
                <a:spcPts val="581"/>
              </a:spcBef>
              <a:spcAft>
                <a:spcPts val="0"/>
              </a:spcAft>
              <a:buNone/>
            </a:pPr>
            <a:r>
              <a:rPr lang="it-IT" dirty="0">
                <a:solidFill>
                  <a:srgbClr val="FFFFFF"/>
                </a:solidFill>
                <a:latin typeface="Segoe Print"/>
              </a:rPr>
              <a:t>      -</a:t>
            </a:r>
            <a:r>
              <a:rPr lang="it-IT" sz="2900" b="1" dirty="0">
                <a:solidFill>
                  <a:srgbClr val="FFFFFF"/>
                </a:solidFill>
                <a:latin typeface="Segoe Print"/>
              </a:rPr>
              <a:t>non e' sostenuto da uguali evidenze</a:t>
            </a:r>
          </a:p>
          <a:p>
            <a:pPr marL="0" indent="0">
              <a:spcBef>
                <a:spcPts val="581"/>
              </a:spcBef>
              <a:spcAft>
                <a:spcPts val="0"/>
              </a:spcAft>
              <a:buNone/>
            </a:pPr>
            <a:endParaRPr lang="it-IT" sz="1800" b="1" dirty="0">
              <a:solidFill>
                <a:srgbClr val="FFFFFF"/>
              </a:solidFill>
              <a:latin typeface="Segoe Print"/>
            </a:endParaRPr>
          </a:p>
          <a:p>
            <a:pPr marL="0" indent="0">
              <a:spcBef>
                <a:spcPts val="581"/>
              </a:spcBef>
              <a:spcAft>
                <a:spcPts val="0"/>
              </a:spcAft>
              <a:buNone/>
            </a:pPr>
            <a:endParaRPr lang="it-IT" b="1" dirty="0">
              <a:solidFill>
                <a:srgbClr val="FFFFFF"/>
              </a:solidFill>
              <a:latin typeface="Segoe Print"/>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849040" y="101252"/>
            <a:ext cx="7771919" cy="1175705"/>
          </a:xfrm>
        </p:spPr>
        <p:txBody>
          <a:bodyPr lIns="81573" tIns="40783" rIns="81573" bIns="40783" anchor="t" anchorCtr="1"/>
          <a:lstStyle/>
          <a:p>
            <a:pPr lvl="0" algn="ctr">
              <a:buNone/>
            </a:pPr>
            <a:r>
              <a:rPr lang="it-IT" sz="3800" dirty="0">
                <a:solidFill>
                  <a:srgbClr val="FFFF00"/>
                </a:solidFill>
                <a:latin typeface="Segoe Print" pitchFamily="34"/>
              </a:rPr>
              <a:t>Tumori del </a:t>
            </a:r>
            <a:r>
              <a:rPr lang="it-IT" sz="3800" dirty="0" err="1">
                <a:solidFill>
                  <a:srgbClr val="FFFF00"/>
                </a:solidFill>
                <a:latin typeface="Segoe Print" pitchFamily="34"/>
              </a:rPr>
              <a:t>colonretto</a:t>
            </a:r>
            <a:r>
              <a:rPr lang="it-IT" sz="4000" dirty="0">
                <a:solidFill>
                  <a:srgbClr val="FFFF00"/>
                </a:solidFill>
                <a:latin typeface="Segoe Print" pitchFamily="34"/>
              </a:rPr>
              <a:t> </a:t>
            </a:r>
            <a:br>
              <a:rPr lang="it-IT" sz="4000" dirty="0">
                <a:solidFill>
                  <a:srgbClr val="FFFF00"/>
                </a:solidFill>
                <a:latin typeface="Segoe Print" pitchFamily="34"/>
              </a:rPr>
            </a:br>
            <a:r>
              <a:rPr lang="it-IT" sz="2900" u="sng" dirty="0">
                <a:solidFill>
                  <a:srgbClr val="FFFF00"/>
                </a:solidFill>
                <a:latin typeface="Segoe Print" pitchFamily="34"/>
              </a:rPr>
              <a:t>FOLLOW-UP</a:t>
            </a:r>
          </a:p>
        </p:txBody>
      </p:sp>
      <p:sp>
        <p:nvSpPr>
          <p:cNvPr id="3" name="Rectangle 3"/>
          <p:cNvSpPr txBox="1">
            <a:spLocks noGrp="1"/>
          </p:cNvSpPr>
          <p:nvPr>
            <p:ph type="body" idx="4294967295"/>
          </p:nvPr>
        </p:nvSpPr>
        <p:spPr>
          <a:xfrm>
            <a:off x="393179" y="1276957"/>
            <a:ext cx="8359709" cy="4862853"/>
          </a:xfrm>
        </p:spPr>
        <p:txBody>
          <a:bodyPr lIns="81573" tIns="40783" rIns="81573" bIns="40783"/>
          <a:lstStyle/>
          <a:p>
            <a:pPr marL="0" indent="0">
              <a:lnSpc>
                <a:spcPct val="80000"/>
              </a:lnSpc>
              <a:spcBef>
                <a:spcPts val="581"/>
              </a:spcBef>
              <a:spcAft>
                <a:spcPts val="0"/>
              </a:spcAft>
              <a:buNone/>
            </a:pPr>
            <a:r>
              <a:rPr lang="it-IT" sz="4000" b="1" u="sng" dirty="0">
                <a:solidFill>
                  <a:srgbClr val="FF6600"/>
                </a:solidFill>
                <a:latin typeface="Segoe Print"/>
              </a:rPr>
              <a:t>CEA - Ca 19.9</a:t>
            </a:r>
          </a:p>
          <a:p>
            <a:pPr lvl="0">
              <a:buNone/>
            </a:pPr>
            <a:r>
              <a:rPr lang="it-IT" sz="2900" b="1" dirty="0">
                <a:solidFill>
                  <a:srgbClr val="FFFFFF"/>
                </a:solidFill>
                <a:latin typeface="Segoe Print"/>
              </a:rPr>
              <a:t>- </a:t>
            </a:r>
            <a:r>
              <a:rPr lang="it-IT" sz="2900" b="1" dirty="0">
                <a:solidFill>
                  <a:srgbClr val="CCFF00"/>
                </a:solidFill>
                <a:latin typeface="Segoe Print"/>
              </a:rPr>
              <a:t>ogni 3-4 mesi per i primi 3 anni</a:t>
            </a:r>
            <a:r>
              <a:rPr lang="it-IT" sz="2900" b="1" dirty="0">
                <a:solidFill>
                  <a:srgbClr val="FFFFFF"/>
                </a:solidFill>
                <a:latin typeface="Segoe Print"/>
              </a:rPr>
              <a:t>, </a:t>
            </a:r>
            <a:r>
              <a:rPr lang="it-IT" sz="2900" b="1" dirty="0">
                <a:solidFill>
                  <a:srgbClr val="CCFF00"/>
                </a:solidFill>
                <a:latin typeface="Segoe Print"/>
              </a:rPr>
              <a:t>ogni 6 mesi per i due anni successivi</a:t>
            </a:r>
            <a:r>
              <a:rPr lang="it-IT" sz="2900" b="1" dirty="0">
                <a:solidFill>
                  <a:srgbClr val="FFFFFF"/>
                </a:solidFill>
                <a:latin typeface="Segoe Print"/>
              </a:rPr>
              <a:t>, anche nei pazienti con CEA preoperatorio nei limiti della norma.</a:t>
            </a:r>
          </a:p>
          <a:p>
            <a:pPr lvl="0">
              <a:buNone/>
            </a:pPr>
            <a:r>
              <a:rPr lang="it-IT" sz="2900" b="1" dirty="0">
                <a:solidFill>
                  <a:srgbClr val="FFFFFF"/>
                </a:solidFill>
                <a:latin typeface="Segoe Print"/>
              </a:rPr>
              <a:t>-Ulteriori indagini (PET) possono essere indicata in caso di sospetto clinico di </a:t>
            </a:r>
            <a:r>
              <a:rPr lang="it-IT" sz="2900" b="1" dirty="0">
                <a:solidFill>
                  <a:srgbClr val="CCFF00"/>
                </a:solidFill>
                <a:latin typeface="Segoe Print"/>
              </a:rPr>
              <a:t>recidiva/ripresa</a:t>
            </a:r>
            <a:r>
              <a:rPr lang="it-IT" sz="2900" b="1" dirty="0">
                <a:solidFill>
                  <a:srgbClr val="FFFFFF"/>
                </a:solidFill>
                <a:latin typeface="Segoe Print"/>
              </a:rPr>
              <a:t> di malattia in caso di </a:t>
            </a:r>
            <a:r>
              <a:rPr lang="it-IT" sz="2900" b="1" dirty="0">
                <a:solidFill>
                  <a:srgbClr val="CCFF00"/>
                </a:solidFill>
                <a:latin typeface="Segoe Print"/>
              </a:rPr>
              <a:t>incremento progressivo dei marcatori</a:t>
            </a:r>
            <a:r>
              <a:rPr lang="it-IT" sz="2900" b="1" dirty="0">
                <a:solidFill>
                  <a:srgbClr val="FFFFFF"/>
                </a:solidFill>
                <a:latin typeface="Segoe Print"/>
              </a:rPr>
              <a:t> (CEA e/o Ca 19.9) </a:t>
            </a:r>
            <a:r>
              <a:rPr lang="it-IT" sz="2900" b="1" dirty="0">
                <a:solidFill>
                  <a:srgbClr val="CCFF00"/>
                </a:solidFill>
                <a:latin typeface="Segoe Print"/>
              </a:rPr>
              <a:t>non altrimenti giustificabile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p:nvPr/>
        </p:nvSpPr>
        <p:spPr>
          <a:xfrm>
            <a:off x="391863" y="2155468"/>
            <a:ext cx="8425020" cy="293455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1" compatLnSpc="0">
            <a:spAutoFit/>
          </a:bodyPr>
          <a:lstStyle/>
          <a:p>
            <a:pPr algn="ctr" defTabSz="828764">
              <a:defRPr sz="1800" b="0" i="0" u="none" strike="noStrike" kern="0" cap="none" spc="0" baseline="0">
                <a:solidFill>
                  <a:srgbClr val="000000"/>
                </a:solidFill>
                <a:uFillTx/>
              </a:defRPr>
            </a:pPr>
            <a:r>
              <a:rPr lang="it-IT" sz="4000" b="1" kern="0" dirty="0" smtClean="0">
                <a:solidFill>
                  <a:srgbClr val="FFFFFF"/>
                </a:solidFill>
                <a:latin typeface="Segoe Print" pitchFamily="18"/>
                <a:ea typeface="SimSun" pitchFamily="2"/>
                <a:cs typeface="Arial" pitchFamily="34"/>
              </a:rPr>
              <a:t>LINEE GUIDA</a:t>
            </a:r>
          </a:p>
          <a:p>
            <a:pPr algn="ctr" defTabSz="828764">
              <a:defRPr sz="1800" b="0" i="0" u="none" strike="noStrike" kern="0" cap="none" spc="0" baseline="0">
                <a:solidFill>
                  <a:srgbClr val="000000"/>
                </a:solidFill>
                <a:uFillTx/>
              </a:defRPr>
            </a:pPr>
            <a:r>
              <a:rPr lang="it-IT" sz="4000" b="1" kern="0" dirty="0" smtClean="0">
                <a:solidFill>
                  <a:srgbClr val="FFFFFF"/>
                </a:solidFill>
                <a:latin typeface="Segoe Print" pitchFamily="18"/>
                <a:ea typeface="SimSun" pitchFamily="2"/>
                <a:cs typeface="Arial" pitchFamily="34"/>
              </a:rPr>
              <a:t>NEOPLASIE MAMMELLA</a:t>
            </a:r>
          </a:p>
          <a:p>
            <a:pPr algn="ctr" defTabSz="828764">
              <a:defRPr sz="1800" b="0" i="0" u="none" strike="noStrike" kern="0" cap="none" spc="0" baseline="0">
                <a:solidFill>
                  <a:srgbClr val="000000"/>
                </a:solidFill>
                <a:uFillTx/>
              </a:defRPr>
            </a:pPr>
            <a:r>
              <a:rPr lang="it-IT" sz="2200" kern="0" dirty="0" smtClean="0">
                <a:solidFill>
                  <a:srgbClr val="FFFFFF"/>
                </a:solidFill>
                <a:latin typeface="Segoe Print" pitchFamily="18"/>
                <a:ea typeface="SimSun" pitchFamily="2"/>
                <a:cs typeface="Arial" pitchFamily="34"/>
              </a:rPr>
              <a:t>2013</a:t>
            </a:r>
          </a:p>
          <a:p>
            <a:pPr algn="ctr" defTabSz="828764">
              <a:defRPr sz="1800" b="0" i="0" u="none" strike="noStrike" kern="0" cap="none" spc="0" baseline="0">
                <a:solidFill>
                  <a:srgbClr val="000000"/>
                </a:solidFill>
                <a:uFillTx/>
              </a:defRPr>
            </a:pPr>
            <a:r>
              <a:rPr lang="it-IT" sz="2200" kern="0" dirty="0" smtClean="0">
                <a:solidFill>
                  <a:srgbClr val="FFFFFF"/>
                </a:solidFill>
                <a:latin typeface="Segoe Print" pitchFamily="18"/>
                <a:ea typeface="SimSun" pitchFamily="2"/>
                <a:cs typeface="Arial" pitchFamily="34"/>
              </a:rPr>
              <a:t>Associazione Italiana Oncologia Medica</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522484" y="129654"/>
            <a:ext cx="8063525" cy="1242001"/>
          </a:xfrm>
        </p:spPr>
        <p:txBody>
          <a:bodyPr lIns="81573" tIns="40783" rIns="81573" bIns="40783" anchor="t" anchorCtr="1"/>
          <a:lstStyle/>
          <a:p>
            <a:pPr lvl="0" algn="ctr">
              <a:buNone/>
            </a:pPr>
            <a:r>
              <a:rPr lang="it-IT" sz="4000" dirty="0">
                <a:solidFill>
                  <a:srgbClr val="FFFF00"/>
                </a:solidFill>
                <a:latin typeface="Segoe Print" pitchFamily="34"/>
              </a:rPr>
              <a:t>RACCOMANDAZIONI DA LINEE GUIDA</a:t>
            </a:r>
          </a:p>
        </p:txBody>
      </p:sp>
      <p:graphicFrame>
        <p:nvGraphicFramePr>
          <p:cNvPr id="3" name="Oggetto 2"/>
          <p:cNvGraphicFramePr>
            <a:graphicFrameLocks noChangeAspect="1"/>
          </p:cNvGraphicFramePr>
          <p:nvPr/>
        </p:nvGraphicFramePr>
        <p:xfrm>
          <a:off x="64800" y="1568325"/>
          <a:ext cx="9600480" cy="5029008"/>
        </p:xfrm>
        <a:graphic>
          <a:graphicData uri="http://schemas.openxmlformats.org/presentationml/2006/ole">
            <p:oleObj spid="_x0000_s475138" r:id="rId4" imgW="8785764" imgH="5326360" progId="">
              <p:embed/>
            </p:oleObj>
          </a:graphicData>
        </a:graphic>
      </p:graphicFrame>
      <p:sp>
        <p:nvSpPr>
          <p:cNvPr id="4" name="CasellaDiTesto 3"/>
          <p:cNvSpPr txBox="1"/>
          <p:nvPr/>
        </p:nvSpPr>
        <p:spPr>
          <a:xfrm>
            <a:off x="17961" y="5639482"/>
            <a:ext cx="3116927" cy="696279"/>
          </a:xfrm>
          <a:prstGeom prst="rect">
            <a:avLst/>
          </a:prstGeom>
          <a:noFill/>
          <a:ln>
            <a:noFill/>
          </a:ln>
        </p:spPr>
        <p:txBody>
          <a:bodyPr vert="horz" wrap="none" lIns="81573" tIns="40783" rIns="81573" bIns="40783" anchor="t" anchorCtr="0" compatLnSpc="0"/>
          <a:lstStyle/>
          <a:p>
            <a:pPr defTabSz="828764">
              <a:defRPr sz="1800" b="0" i="0" u="none" strike="noStrike" kern="0" cap="none" spc="0" baseline="0">
                <a:solidFill>
                  <a:srgbClr val="000000"/>
                </a:solidFill>
                <a:uFillTx/>
              </a:defRPr>
            </a:pPr>
            <a:r>
              <a:rPr lang="it-IT" sz="900" b="1" kern="0" dirty="0" smtClean="0">
                <a:solidFill>
                  <a:srgbClr val="FFFFFF"/>
                </a:solidFill>
                <a:latin typeface="Segoe Print" pitchFamily="18"/>
                <a:ea typeface="SimSun" pitchFamily="2"/>
                <a:cs typeface="Arial" pitchFamily="34"/>
              </a:rPr>
              <a:t>AJCC – </a:t>
            </a:r>
            <a:r>
              <a:rPr lang="it-IT" sz="900" kern="0" dirty="0" smtClean="0">
                <a:solidFill>
                  <a:srgbClr val="FFFFFF"/>
                </a:solidFill>
                <a:latin typeface="Segoe Print" pitchFamily="18"/>
                <a:ea typeface="SimSun" pitchFamily="2"/>
                <a:cs typeface="Arial" pitchFamily="34"/>
              </a:rPr>
              <a:t>American Joint </a:t>
            </a:r>
            <a:r>
              <a:rPr lang="it-IT" sz="900" kern="0" dirty="0" err="1" smtClean="0">
                <a:solidFill>
                  <a:srgbClr val="FFFFFF"/>
                </a:solidFill>
                <a:latin typeface="Segoe Print" pitchFamily="18"/>
                <a:ea typeface="SimSun" pitchFamily="2"/>
                <a:cs typeface="Arial" pitchFamily="34"/>
              </a:rPr>
              <a:t>Committee</a:t>
            </a:r>
            <a:r>
              <a:rPr lang="it-IT" sz="900" kern="0" dirty="0" smtClean="0">
                <a:solidFill>
                  <a:srgbClr val="FFFFFF"/>
                </a:solidFill>
                <a:latin typeface="Segoe Print" pitchFamily="18"/>
                <a:ea typeface="SimSun" pitchFamily="2"/>
                <a:cs typeface="Arial" pitchFamily="34"/>
              </a:rPr>
              <a:t> on </a:t>
            </a:r>
            <a:r>
              <a:rPr lang="it-IT" sz="900" kern="0" dirty="0" err="1" smtClean="0">
                <a:solidFill>
                  <a:srgbClr val="FFFFFF"/>
                </a:solidFill>
                <a:latin typeface="Segoe Print" pitchFamily="18"/>
                <a:ea typeface="SimSun" pitchFamily="2"/>
                <a:cs typeface="Arial" pitchFamily="34"/>
              </a:rPr>
              <a:t>Cancer</a:t>
            </a:r>
            <a:endParaRPr lang="it-IT" sz="9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900" b="1" kern="0" dirty="0" smtClean="0">
                <a:solidFill>
                  <a:srgbClr val="FFFFFF"/>
                </a:solidFill>
                <a:latin typeface="Segoe Print" pitchFamily="18"/>
                <a:ea typeface="SimSun" pitchFamily="2"/>
                <a:cs typeface="Arial" pitchFamily="34"/>
              </a:rPr>
              <a:t>ESMO </a:t>
            </a:r>
            <a:r>
              <a:rPr lang="it-IT" sz="900" kern="0" dirty="0" smtClean="0">
                <a:solidFill>
                  <a:srgbClr val="FFFFFF"/>
                </a:solidFill>
                <a:latin typeface="Segoe Print" pitchFamily="18"/>
                <a:ea typeface="SimSun" pitchFamily="2"/>
                <a:cs typeface="Arial" pitchFamily="34"/>
              </a:rPr>
              <a:t> - </a:t>
            </a:r>
            <a:r>
              <a:rPr lang="it-IT" sz="900" kern="0" dirty="0" err="1" smtClean="0">
                <a:solidFill>
                  <a:srgbClr val="FFFFFF"/>
                </a:solidFill>
                <a:latin typeface="Segoe Print" pitchFamily="18"/>
                <a:ea typeface="SimSun" pitchFamily="2"/>
                <a:cs typeface="Arial" pitchFamily="34"/>
              </a:rPr>
              <a:t>European</a:t>
            </a:r>
            <a:r>
              <a:rPr lang="it-IT" sz="900" kern="0" dirty="0" smtClean="0">
                <a:solidFill>
                  <a:srgbClr val="FFFFFF"/>
                </a:solidFill>
                <a:latin typeface="Segoe Print" pitchFamily="18"/>
                <a:ea typeface="SimSun" pitchFamily="2"/>
                <a:cs typeface="Arial" pitchFamily="34"/>
              </a:rPr>
              <a:t> Society </a:t>
            </a:r>
            <a:r>
              <a:rPr lang="it-IT" sz="900" kern="0" dirty="0" err="1" smtClean="0">
                <a:solidFill>
                  <a:srgbClr val="FFFFFF"/>
                </a:solidFill>
                <a:latin typeface="Segoe Print" pitchFamily="18"/>
                <a:ea typeface="SimSun" pitchFamily="2"/>
                <a:cs typeface="Arial" pitchFamily="34"/>
              </a:rPr>
              <a:t>of</a:t>
            </a:r>
            <a:r>
              <a:rPr lang="it-IT" sz="900" kern="0" dirty="0" smtClean="0">
                <a:solidFill>
                  <a:srgbClr val="FFFFFF"/>
                </a:solidFill>
                <a:latin typeface="Segoe Print" pitchFamily="18"/>
                <a:ea typeface="SimSun" pitchFamily="2"/>
                <a:cs typeface="Arial" pitchFamily="34"/>
              </a:rPr>
              <a:t> </a:t>
            </a:r>
            <a:r>
              <a:rPr lang="it-IT" sz="900" kern="0" dirty="0" err="1" smtClean="0">
                <a:solidFill>
                  <a:srgbClr val="FFFFFF"/>
                </a:solidFill>
                <a:latin typeface="Segoe Print" pitchFamily="18"/>
                <a:ea typeface="SimSun" pitchFamily="2"/>
                <a:cs typeface="Arial" pitchFamily="34"/>
              </a:rPr>
              <a:t>Medical</a:t>
            </a:r>
            <a:r>
              <a:rPr lang="it-IT" sz="900" kern="0" dirty="0" smtClean="0">
                <a:solidFill>
                  <a:srgbClr val="FFFFFF"/>
                </a:solidFill>
                <a:latin typeface="Segoe Print" pitchFamily="18"/>
                <a:ea typeface="SimSun" pitchFamily="2"/>
                <a:cs typeface="Arial" pitchFamily="34"/>
              </a:rPr>
              <a:t> </a:t>
            </a:r>
            <a:r>
              <a:rPr lang="it-IT" sz="900" kern="0" dirty="0" err="1" smtClean="0">
                <a:solidFill>
                  <a:srgbClr val="FFFFFF"/>
                </a:solidFill>
                <a:latin typeface="Segoe Print" pitchFamily="18"/>
                <a:ea typeface="SimSun" pitchFamily="2"/>
                <a:cs typeface="Arial" pitchFamily="34"/>
              </a:rPr>
              <a:t>Oncology</a:t>
            </a:r>
            <a:r>
              <a:rPr lang="it-IT" sz="900" kern="0" dirty="0" smtClean="0">
                <a:solidFill>
                  <a:srgbClr val="FFFFFF"/>
                </a:solidFill>
                <a:latin typeface="Segoe Print" pitchFamily="18"/>
                <a:ea typeface="SimSun" pitchFamily="2"/>
                <a:cs typeface="Arial" pitchFamily="34"/>
              </a:rPr>
              <a:t>;</a:t>
            </a:r>
          </a:p>
          <a:p>
            <a:pPr defTabSz="828764">
              <a:defRPr sz="1800" b="0" i="0" u="none" strike="noStrike" kern="0" cap="none" spc="0" baseline="0">
                <a:solidFill>
                  <a:srgbClr val="000000"/>
                </a:solidFill>
                <a:uFillTx/>
              </a:defRPr>
            </a:pPr>
            <a:r>
              <a:rPr lang="it-IT" sz="900" b="1" kern="0" dirty="0" smtClean="0">
                <a:solidFill>
                  <a:srgbClr val="FFFFFF"/>
                </a:solidFill>
                <a:latin typeface="Segoe Print" pitchFamily="18"/>
                <a:ea typeface="SimSun" pitchFamily="2"/>
                <a:cs typeface="Arial" pitchFamily="34"/>
              </a:rPr>
              <a:t>SIGN </a:t>
            </a:r>
            <a:r>
              <a:rPr lang="it-IT" sz="900" kern="0" dirty="0" smtClean="0">
                <a:solidFill>
                  <a:srgbClr val="FFFFFF"/>
                </a:solidFill>
                <a:latin typeface="Segoe Print" pitchFamily="18"/>
                <a:ea typeface="SimSun" pitchFamily="2"/>
                <a:cs typeface="Arial" pitchFamily="34"/>
              </a:rPr>
              <a:t> - </a:t>
            </a:r>
            <a:r>
              <a:rPr lang="it-IT" sz="900" kern="0" dirty="0" err="1" smtClean="0">
                <a:solidFill>
                  <a:srgbClr val="FFFFFF"/>
                </a:solidFill>
                <a:latin typeface="Segoe Print" pitchFamily="18"/>
                <a:ea typeface="SimSun" pitchFamily="2"/>
                <a:cs typeface="Arial" pitchFamily="34"/>
              </a:rPr>
              <a:t>Scottish</a:t>
            </a:r>
            <a:r>
              <a:rPr lang="it-IT" sz="900" kern="0" dirty="0" smtClean="0">
                <a:solidFill>
                  <a:srgbClr val="FFFFFF"/>
                </a:solidFill>
                <a:latin typeface="Segoe Print" pitchFamily="18"/>
                <a:ea typeface="SimSun" pitchFamily="2"/>
                <a:cs typeface="Arial" pitchFamily="34"/>
              </a:rPr>
              <a:t> Intercollegiate </a:t>
            </a:r>
            <a:r>
              <a:rPr lang="it-IT" sz="900" kern="0" dirty="0" err="1" smtClean="0">
                <a:solidFill>
                  <a:srgbClr val="FFFFFF"/>
                </a:solidFill>
                <a:latin typeface="Segoe Print" pitchFamily="18"/>
                <a:ea typeface="SimSun" pitchFamily="2"/>
                <a:cs typeface="Arial" pitchFamily="34"/>
              </a:rPr>
              <a:t>Guideline</a:t>
            </a:r>
            <a:r>
              <a:rPr lang="it-IT" sz="900" kern="0" dirty="0" smtClean="0">
                <a:solidFill>
                  <a:srgbClr val="FFFFFF"/>
                </a:solidFill>
                <a:latin typeface="Segoe Print" pitchFamily="18"/>
                <a:ea typeface="SimSun" pitchFamily="2"/>
                <a:cs typeface="Arial" pitchFamily="34"/>
              </a:rPr>
              <a:t> Network </a:t>
            </a:r>
            <a:r>
              <a:rPr lang="it-IT" sz="900" kern="0" dirty="0" err="1" smtClean="0">
                <a:solidFill>
                  <a:srgbClr val="FFFFFF"/>
                </a:solidFill>
                <a:latin typeface="Segoe Print" pitchFamily="18"/>
                <a:ea typeface="SimSun" pitchFamily="2"/>
                <a:cs typeface="Arial" pitchFamily="34"/>
              </a:rPr>
              <a:t>groups</a:t>
            </a:r>
            <a:endParaRPr lang="it-IT" sz="9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900" b="1" kern="0" dirty="0" smtClean="0">
                <a:solidFill>
                  <a:srgbClr val="FFFFFF"/>
                </a:solidFill>
                <a:latin typeface="Segoe Print" pitchFamily="18"/>
                <a:ea typeface="SimSun" pitchFamily="2"/>
                <a:cs typeface="Arial" pitchFamily="34"/>
              </a:rPr>
              <a:t>ASCO - </a:t>
            </a:r>
            <a:r>
              <a:rPr lang="it-IT" sz="900" kern="0" dirty="0" smtClean="0">
                <a:solidFill>
                  <a:srgbClr val="FFFFFF"/>
                </a:solidFill>
                <a:latin typeface="Segoe Print" pitchFamily="18"/>
                <a:ea typeface="SimSun" pitchFamily="2"/>
                <a:cs typeface="Arial" pitchFamily="34"/>
              </a:rPr>
              <a:t>American Society </a:t>
            </a:r>
            <a:r>
              <a:rPr lang="it-IT" sz="900" kern="0" dirty="0" err="1" smtClean="0">
                <a:solidFill>
                  <a:srgbClr val="FFFFFF"/>
                </a:solidFill>
                <a:latin typeface="Segoe Print" pitchFamily="18"/>
                <a:ea typeface="SimSun" pitchFamily="2"/>
                <a:cs typeface="Arial" pitchFamily="34"/>
              </a:rPr>
              <a:t>of</a:t>
            </a:r>
            <a:r>
              <a:rPr lang="it-IT" sz="900" kern="0" dirty="0" smtClean="0">
                <a:solidFill>
                  <a:srgbClr val="FFFFFF"/>
                </a:solidFill>
                <a:latin typeface="Segoe Print" pitchFamily="18"/>
                <a:ea typeface="SimSun" pitchFamily="2"/>
                <a:cs typeface="Arial" pitchFamily="34"/>
              </a:rPr>
              <a:t> </a:t>
            </a:r>
            <a:r>
              <a:rPr lang="it-IT" sz="900" kern="0" dirty="0" err="1" smtClean="0">
                <a:solidFill>
                  <a:srgbClr val="FFFFFF"/>
                </a:solidFill>
                <a:latin typeface="Segoe Print" pitchFamily="18"/>
                <a:ea typeface="SimSun" pitchFamily="2"/>
                <a:cs typeface="Arial" pitchFamily="34"/>
              </a:rPr>
              <a:t>Clinical</a:t>
            </a:r>
            <a:r>
              <a:rPr lang="it-IT" sz="900" kern="0" dirty="0" smtClean="0">
                <a:solidFill>
                  <a:srgbClr val="FFFFFF"/>
                </a:solidFill>
                <a:latin typeface="Segoe Print" pitchFamily="18"/>
                <a:ea typeface="SimSun" pitchFamily="2"/>
                <a:cs typeface="Arial" pitchFamily="34"/>
              </a:rPr>
              <a:t> </a:t>
            </a:r>
            <a:r>
              <a:rPr lang="it-IT" sz="900" kern="0" dirty="0" err="1" smtClean="0">
                <a:solidFill>
                  <a:srgbClr val="FFFFFF"/>
                </a:solidFill>
                <a:latin typeface="Segoe Print" pitchFamily="18"/>
                <a:ea typeface="SimSun" pitchFamily="2"/>
                <a:cs typeface="Arial" pitchFamily="34"/>
              </a:rPr>
              <a:t>Oncology</a:t>
            </a:r>
            <a:endParaRPr lang="it-IT" sz="900" kern="0" dirty="0" smtClean="0">
              <a:solidFill>
                <a:srgbClr val="FFFFFF"/>
              </a:solidFill>
              <a:latin typeface="Segoe Print" pitchFamily="18"/>
              <a:ea typeface="SimSun" pitchFamily="2"/>
              <a:cs typeface="Arial" pitchFamily="34"/>
            </a:endParaRPr>
          </a:p>
        </p:txBody>
      </p:sp>
      <p:sp>
        <p:nvSpPr>
          <p:cNvPr id="5" name="Rectangle 4"/>
          <p:cNvSpPr/>
          <p:nvPr/>
        </p:nvSpPr>
        <p:spPr>
          <a:xfrm>
            <a:off x="4160263" y="5682589"/>
            <a:ext cx="4395376" cy="85193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0" compatLnSpc="0">
            <a:spAutoFit/>
          </a:bodyPr>
          <a:lstStyle/>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NACB </a:t>
            </a:r>
            <a:r>
              <a:rPr lang="it-IT" sz="1100" kern="0" dirty="0" smtClean="0">
                <a:solidFill>
                  <a:srgbClr val="FFFFFF"/>
                </a:solidFill>
                <a:latin typeface="Segoe Print" pitchFamily="18"/>
                <a:ea typeface="SimSun" pitchFamily="2"/>
                <a:cs typeface="Arial" pitchFamily="34"/>
              </a:rPr>
              <a:t> - National </a:t>
            </a:r>
            <a:r>
              <a:rPr lang="it-IT" sz="1100" kern="0" dirty="0" err="1" smtClean="0">
                <a:solidFill>
                  <a:srgbClr val="FFFFFF"/>
                </a:solidFill>
                <a:latin typeface="Segoe Print" pitchFamily="18"/>
                <a:ea typeface="SimSun" pitchFamily="2"/>
                <a:cs typeface="Arial" pitchFamily="34"/>
              </a:rPr>
              <a:t>Academy</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Clinical</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Biochemistry</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EGTM </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European</a:t>
            </a:r>
            <a:r>
              <a:rPr lang="it-IT" sz="1100" kern="0" dirty="0" smtClean="0">
                <a:solidFill>
                  <a:srgbClr val="FFFFFF"/>
                </a:solidFill>
                <a:latin typeface="Segoe Print" pitchFamily="18"/>
                <a:ea typeface="SimSun" pitchFamily="2"/>
                <a:cs typeface="Arial" pitchFamily="34"/>
              </a:rPr>
              <a:t> Group on </a:t>
            </a:r>
            <a:r>
              <a:rPr lang="it-IT" sz="1100" kern="0" dirty="0" err="1" smtClean="0">
                <a:solidFill>
                  <a:srgbClr val="FFFFFF"/>
                </a:solidFill>
                <a:latin typeface="Segoe Print" pitchFamily="18"/>
                <a:ea typeface="SimSun" pitchFamily="2"/>
                <a:cs typeface="Arial" pitchFamily="34"/>
              </a:rPr>
              <a:t>Tumor</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Markers</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SOR </a:t>
            </a:r>
            <a:r>
              <a:rPr lang="it-IT" sz="1100" kern="0" dirty="0" smtClean="0">
                <a:solidFill>
                  <a:srgbClr val="FFFFFF"/>
                </a:solidFill>
                <a:latin typeface="Segoe Print" pitchFamily="18"/>
                <a:ea typeface="SimSun" pitchFamily="2"/>
                <a:cs typeface="Arial" pitchFamily="34"/>
              </a:rPr>
              <a:t> - </a:t>
            </a:r>
            <a:r>
              <a:rPr lang="it-IT" sz="1100" kern="0" dirty="0" err="1" smtClean="0">
                <a:solidFill>
                  <a:srgbClr val="FFFFFF"/>
                </a:solidFill>
                <a:latin typeface="Segoe Print" pitchFamily="18"/>
                <a:ea typeface="SimSun" pitchFamily="2"/>
                <a:cs typeface="Arial" pitchFamily="34"/>
              </a:rPr>
              <a:t>Standards</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Options</a:t>
            </a:r>
            <a:r>
              <a:rPr lang="it-IT" sz="1100" kern="0" dirty="0" smtClean="0">
                <a:solidFill>
                  <a:srgbClr val="FFFFFF"/>
                </a:solidFill>
                <a:latin typeface="Segoe Print" pitchFamily="18"/>
                <a:ea typeface="SimSun" pitchFamily="2"/>
                <a:cs typeface="Arial" pitchFamily="34"/>
              </a:rPr>
              <a:t> and </a:t>
            </a:r>
            <a:r>
              <a:rPr lang="it-IT" sz="1100" kern="0" dirty="0" err="1" smtClean="0">
                <a:solidFill>
                  <a:srgbClr val="FFFFFF"/>
                </a:solidFill>
                <a:latin typeface="Segoe Print" pitchFamily="18"/>
                <a:ea typeface="SimSun" pitchFamily="2"/>
                <a:cs typeface="Arial" pitchFamily="34"/>
              </a:rPr>
              <a:t>Recommendations</a:t>
            </a:r>
            <a:endParaRPr lang="it-IT" sz="1100" kern="0" dirty="0" smtClean="0">
              <a:solidFill>
                <a:srgbClr val="FFFFFF"/>
              </a:solidFill>
              <a:latin typeface="Segoe Print" pitchFamily="18"/>
              <a:ea typeface="SimSun" pitchFamily="2"/>
              <a:cs typeface="Arial" pitchFamily="34"/>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457170" y="549312"/>
            <a:ext cx="8343054" cy="1150562"/>
          </a:xfrm>
        </p:spPr>
        <p:txBody>
          <a:bodyPr lIns="81573" tIns="40783" rIns="81573" bIns="40783" anchor="t" anchorCtr="1"/>
          <a:lstStyle/>
          <a:p>
            <a:pPr lvl="0" algn="ctr">
              <a:buNone/>
            </a:pPr>
            <a:r>
              <a:rPr lang="it-IT" sz="2900" dirty="0">
                <a:solidFill>
                  <a:srgbClr val="FFFF00"/>
                </a:solidFill>
                <a:latin typeface="Segoe Print" pitchFamily="34"/>
              </a:rPr>
              <a:t>LINEE GUIDA NEOPLASIE DELLA MAMMELLA</a:t>
            </a:r>
          </a:p>
        </p:txBody>
      </p:sp>
      <p:sp>
        <p:nvSpPr>
          <p:cNvPr id="3" name="Rectangle 3"/>
          <p:cNvSpPr txBox="1">
            <a:spLocks noGrp="1"/>
          </p:cNvSpPr>
          <p:nvPr>
            <p:ph type="body" idx="4294967295"/>
          </p:nvPr>
        </p:nvSpPr>
        <p:spPr>
          <a:xfrm>
            <a:off x="163283" y="1567608"/>
            <a:ext cx="8800225" cy="5290035"/>
          </a:xfrm>
        </p:spPr>
        <p:txBody>
          <a:bodyPr lIns="81573" tIns="40783" rIns="81573" bIns="40783"/>
          <a:lstStyle/>
          <a:p>
            <a:pPr marL="0" indent="0">
              <a:lnSpc>
                <a:spcPct val="80000"/>
              </a:lnSpc>
              <a:spcAft>
                <a:spcPts val="0"/>
              </a:spcAft>
              <a:buNone/>
            </a:pPr>
            <a:r>
              <a:rPr lang="it-IT" sz="4000" b="1" u="sng" dirty="0">
                <a:solidFill>
                  <a:srgbClr val="FF6600"/>
                </a:solidFill>
                <a:latin typeface="Segoe Print"/>
              </a:rPr>
              <a:t>CEA e CA 15.3</a:t>
            </a:r>
          </a:p>
          <a:p>
            <a:pPr marL="0" indent="0">
              <a:lnSpc>
                <a:spcPct val="80000"/>
              </a:lnSpc>
              <a:spcAft>
                <a:spcPts val="0"/>
              </a:spcAft>
              <a:buNone/>
            </a:pPr>
            <a:r>
              <a:rPr lang="it-IT" sz="3300" dirty="0">
                <a:solidFill>
                  <a:srgbClr val="FFFFFF"/>
                </a:solidFill>
                <a:latin typeface="Arial" pitchFamily="34"/>
              </a:rPr>
              <a:t>-sono potenzialmente </a:t>
            </a:r>
            <a:r>
              <a:rPr lang="it-IT" sz="3300" dirty="0">
                <a:solidFill>
                  <a:srgbClr val="CCFF00"/>
                </a:solidFill>
                <a:latin typeface="Arial" pitchFamily="34"/>
              </a:rPr>
              <a:t>più sensibili delle   </a:t>
            </a:r>
          </a:p>
          <a:p>
            <a:pPr marL="0" indent="0">
              <a:lnSpc>
                <a:spcPct val="80000"/>
              </a:lnSpc>
              <a:spcAft>
                <a:spcPts val="0"/>
              </a:spcAft>
              <a:buNone/>
            </a:pPr>
            <a:r>
              <a:rPr lang="it-IT" sz="3300" dirty="0">
                <a:solidFill>
                  <a:srgbClr val="CCFF00"/>
                </a:solidFill>
                <a:latin typeface="Arial" pitchFamily="34"/>
              </a:rPr>
              <a:t>indagini radiologiche</a:t>
            </a:r>
            <a:r>
              <a:rPr lang="it-IT" sz="3300" dirty="0">
                <a:solidFill>
                  <a:srgbClr val="FFFFFF"/>
                </a:solidFill>
                <a:latin typeface="Arial" pitchFamily="34"/>
              </a:rPr>
              <a:t> per individuare una  </a:t>
            </a:r>
          </a:p>
          <a:p>
            <a:pPr marL="0" indent="0">
              <a:lnSpc>
                <a:spcPct val="80000"/>
              </a:lnSpc>
              <a:spcAft>
                <a:spcPts val="0"/>
              </a:spcAft>
              <a:buNone/>
            </a:pPr>
            <a:r>
              <a:rPr lang="it-IT" sz="3300" dirty="0">
                <a:solidFill>
                  <a:srgbClr val="FFFFFF"/>
                </a:solidFill>
                <a:latin typeface="Arial" pitchFamily="34"/>
              </a:rPr>
              <a:t> </a:t>
            </a:r>
            <a:r>
              <a:rPr lang="it-IT" sz="3300" dirty="0">
                <a:solidFill>
                  <a:srgbClr val="CCFF00"/>
                </a:solidFill>
                <a:latin typeface="Arial" pitchFamily="34"/>
              </a:rPr>
              <a:t>recidiva</a:t>
            </a:r>
            <a:r>
              <a:rPr lang="it-IT" sz="3300" dirty="0">
                <a:solidFill>
                  <a:srgbClr val="FFFFFF"/>
                </a:solidFill>
                <a:latin typeface="Arial" pitchFamily="34"/>
              </a:rPr>
              <a:t> precoce di malattia</a:t>
            </a:r>
          </a:p>
          <a:p>
            <a:pPr marL="0" indent="0">
              <a:lnSpc>
                <a:spcPct val="80000"/>
              </a:lnSpc>
              <a:spcBef>
                <a:spcPts val="581"/>
              </a:spcBef>
              <a:spcAft>
                <a:spcPts val="0"/>
              </a:spcAft>
              <a:buNone/>
            </a:pPr>
            <a:r>
              <a:rPr lang="it-IT" sz="3300" dirty="0">
                <a:solidFill>
                  <a:srgbClr val="FFFFFF"/>
                </a:solidFill>
                <a:latin typeface="Arial" pitchFamily="34"/>
              </a:rPr>
              <a:t>-</a:t>
            </a:r>
            <a:r>
              <a:rPr lang="it-IT" sz="3300" dirty="0">
                <a:solidFill>
                  <a:srgbClr val="CCFF00"/>
                </a:solidFill>
                <a:latin typeface="Arial" pitchFamily="34"/>
              </a:rPr>
              <a:t>sconsigliato</a:t>
            </a:r>
            <a:r>
              <a:rPr lang="it-IT" sz="3300" dirty="0">
                <a:solidFill>
                  <a:srgbClr val="FFFFFF"/>
                </a:solidFill>
                <a:latin typeface="Arial" pitchFamily="34"/>
              </a:rPr>
              <a:t> l’utilizzo </a:t>
            </a:r>
            <a:r>
              <a:rPr lang="it-IT" sz="3300" dirty="0" err="1">
                <a:solidFill>
                  <a:srgbClr val="FFFFFF"/>
                </a:solidFill>
                <a:latin typeface="Arial" pitchFamily="34"/>
              </a:rPr>
              <a:t>routinario</a:t>
            </a:r>
            <a:r>
              <a:rPr lang="it-IT" sz="3300" dirty="0">
                <a:solidFill>
                  <a:srgbClr val="FFFFFF"/>
                </a:solidFill>
                <a:latin typeface="Arial" pitchFamily="34"/>
              </a:rPr>
              <a:t> ed estensivo</a:t>
            </a:r>
          </a:p>
          <a:p>
            <a:pPr marL="0" indent="0">
              <a:lnSpc>
                <a:spcPct val="80000"/>
              </a:lnSpc>
              <a:spcBef>
                <a:spcPts val="581"/>
              </a:spcBef>
              <a:spcAft>
                <a:spcPts val="0"/>
              </a:spcAft>
              <a:buNone/>
            </a:pPr>
            <a:r>
              <a:rPr lang="it-IT" sz="3300" dirty="0">
                <a:solidFill>
                  <a:srgbClr val="FFFFFF"/>
                </a:solidFill>
                <a:latin typeface="Arial" pitchFamily="34"/>
              </a:rPr>
              <a:t>dei marcatori tumorali </a:t>
            </a:r>
            <a:r>
              <a:rPr lang="it-IT" sz="3300" dirty="0" err="1">
                <a:solidFill>
                  <a:srgbClr val="FFFFFF"/>
                </a:solidFill>
                <a:latin typeface="Arial" pitchFamily="34"/>
              </a:rPr>
              <a:t>sierici</a:t>
            </a:r>
            <a:r>
              <a:rPr lang="it-IT" sz="3300" dirty="0">
                <a:solidFill>
                  <a:srgbClr val="FFFFFF"/>
                </a:solidFill>
                <a:latin typeface="Arial" pitchFamily="34"/>
              </a:rPr>
              <a:t> durante la fase di  </a:t>
            </a:r>
            <a:r>
              <a:rPr lang="it-IT" sz="3300" dirty="0">
                <a:solidFill>
                  <a:srgbClr val="CCFF00"/>
                </a:solidFill>
                <a:latin typeface="Arial" pitchFamily="34"/>
              </a:rPr>
              <a:t>follow-up</a:t>
            </a:r>
            <a:r>
              <a:rPr lang="it-IT" sz="3300" dirty="0">
                <a:solidFill>
                  <a:srgbClr val="FFFFFF"/>
                </a:solidFill>
                <a:latin typeface="Arial" pitchFamily="34"/>
              </a:rPr>
              <a:t>:</a:t>
            </a:r>
          </a:p>
          <a:p>
            <a:pPr marL="0" lvl="1" indent="0" hangingPunct="0">
              <a:lnSpc>
                <a:spcPct val="80000"/>
              </a:lnSpc>
              <a:spcBef>
                <a:spcPts val="508"/>
              </a:spcBef>
              <a:spcAft>
                <a:spcPts val="0"/>
              </a:spcAft>
              <a:buNone/>
            </a:pPr>
            <a:r>
              <a:rPr lang="it-IT" b="1" dirty="0">
                <a:solidFill>
                  <a:srgbClr val="FFFFFF"/>
                </a:solidFill>
                <a:latin typeface="Arial" pitchFamily="34"/>
              </a:rPr>
              <a:t>1-</a:t>
            </a:r>
            <a:r>
              <a:rPr lang="it-IT" b="1" dirty="0">
                <a:solidFill>
                  <a:srgbClr val="FF3333"/>
                </a:solidFill>
                <a:latin typeface="Arial" pitchFamily="34"/>
              </a:rPr>
              <a:t>limitata specificità e sensibilità</a:t>
            </a:r>
            <a:r>
              <a:rPr lang="it-IT" b="1" dirty="0">
                <a:solidFill>
                  <a:srgbClr val="FFFFFF"/>
                </a:solidFill>
                <a:latin typeface="Arial" pitchFamily="34"/>
              </a:rPr>
              <a:t>;</a:t>
            </a:r>
          </a:p>
          <a:p>
            <a:pPr marL="0" lvl="1" indent="0" hangingPunct="0">
              <a:lnSpc>
                <a:spcPct val="80000"/>
              </a:lnSpc>
              <a:spcBef>
                <a:spcPts val="508"/>
              </a:spcBef>
              <a:spcAft>
                <a:spcPts val="0"/>
              </a:spcAft>
              <a:buNone/>
            </a:pPr>
            <a:r>
              <a:rPr lang="it-IT" b="1" dirty="0">
                <a:solidFill>
                  <a:srgbClr val="FFFFFF"/>
                </a:solidFill>
                <a:latin typeface="Arial" pitchFamily="34"/>
              </a:rPr>
              <a:t>2-</a:t>
            </a:r>
            <a:r>
              <a:rPr lang="it-IT" b="1" dirty="0">
                <a:solidFill>
                  <a:srgbClr val="FF3333"/>
                </a:solidFill>
                <a:latin typeface="Arial" pitchFamily="34"/>
              </a:rPr>
              <a:t>l’assenza di studi clinici prospettici randomizzati che dimostrino una relazione tra anticipazione diagnostica e prognosi</a:t>
            </a:r>
            <a:r>
              <a:rPr lang="it-IT" b="1" dirty="0">
                <a:solidFill>
                  <a:srgbClr val="FFFFFF"/>
                </a:solidFill>
                <a:latin typeface="Arial" pitchFamily="34"/>
              </a:rPr>
              <a:t>.</a:t>
            </a:r>
          </a:p>
          <a:p>
            <a:pPr marL="0" indent="0">
              <a:lnSpc>
                <a:spcPct val="80000"/>
              </a:lnSpc>
              <a:spcAft>
                <a:spcPts val="0"/>
              </a:spcAft>
              <a:buNone/>
            </a:pPr>
            <a:endParaRPr lang="it-IT" sz="1300" b="1" dirty="0">
              <a:solidFill>
                <a:srgbClr val="FFFFFF"/>
              </a:solidFill>
              <a:latin typeface="Segoe Print"/>
            </a:endParaRPr>
          </a:p>
          <a:p>
            <a:pPr marL="0" indent="0">
              <a:lnSpc>
                <a:spcPct val="80000"/>
              </a:lnSpc>
              <a:spcAft>
                <a:spcPts val="0"/>
              </a:spcAft>
              <a:buNone/>
            </a:pPr>
            <a:endParaRPr lang="it-IT" sz="1300" b="1" u="sng" dirty="0">
              <a:solidFill>
                <a:srgbClr val="FFFFFF"/>
              </a:solidFill>
              <a:latin typeface="Calibri"/>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261240" y="333117"/>
            <a:ext cx="8631078" cy="1582306"/>
          </a:xfrm>
        </p:spPr>
        <p:txBody>
          <a:bodyPr lIns="81573" tIns="40783" rIns="81573" bIns="40783" anchor="t" anchorCtr="1"/>
          <a:lstStyle/>
          <a:p>
            <a:pPr lvl="0" algn="ctr">
              <a:buNone/>
            </a:pPr>
            <a:r>
              <a:rPr lang="it-IT" sz="3300" dirty="0">
                <a:solidFill>
                  <a:srgbClr val="FFFF00"/>
                </a:solidFill>
                <a:latin typeface="Segoe Print" pitchFamily="34"/>
              </a:rPr>
              <a:t>NEOPLASIE DELLA MAMMELLA</a:t>
            </a:r>
            <a:br>
              <a:rPr lang="it-IT" sz="3300" dirty="0">
                <a:solidFill>
                  <a:srgbClr val="FFFF00"/>
                </a:solidFill>
                <a:latin typeface="Segoe Print" pitchFamily="34"/>
              </a:rPr>
            </a:br>
            <a:r>
              <a:rPr lang="it-IT" sz="2900" u="sng" dirty="0">
                <a:solidFill>
                  <a:srgbClr val="FFFF00"/>
                </a:solidFill>
                <a:latin typeface="Segoe Print" pitchFamily="34"/>
              </a:rPr>
              <a:t>FOLLOW-UP</a:t>
            </a:r>
          </a:p>
        </p:txBody>
      </p:sp>
      <p:sp>
        <p:nvSpPr>
          <p:cNvPr id="3" name="Rectangle 3"/>
          <p:cNvSpPr txBox="1">
            <a:spLocks noGrp="1"/>
          </p:cNvSpPr>
          <p:nvPr>
            <p:ph type="body" idx="4294967295"/>
          </p:nvPr>
        </p:nvSpPr>
        <p:spPr>
          <a:xfrm>
            <a:off x="250789" y="1385052"/>
            <a:ext cx="8641520" cy="4689441"/>
          </a:xfrm>
        </p:spPr>
        <p:txBody>
          <a:bodyPr lIns="81573" tIns="40783" rIns="81573" bIns="40783"/>
          <a:lstStyle/>
          <a:p>
            <a:pPr marL="0" indent="0">
              <a:lnSpc>
                <a:spcPct val="90000"/>
              </a:lnSpc>
              <a:spcBef>
                <a:spcPts val="581"/>
              </a:spcBef>
              <a:spcAft>
                <a:spcPts val="0"/>
              </a:spcAft>
              <a:buNone/>
            </a:pPr>
            <a:r>
              <a:rPr lang="it-IT" sz="2500" b="1" dirty="0">
                <a:solidFill>
                  <a:srgbClr val="000000"/>
                </a:solidFill>
                <a:latin typeface="Calibri"/>
              </a:rPr>
              <a:t>    </a:t>
            </a:r>
            <a:r>
              <a:rPr lang="it-IT" b="1" dirty="0">
                <a:solidFill>
                  <a:srgbClr val="FFFFFF"/>
                </a:solidFill>
                <a:latin typeface="Arial" pitchFamily="34"/>
              </a:rPr>
              <a:t>Allo stato attuale </a:t>
            </a:r>
            <a:r>
              <a:rPr lang="it-IT" b="1" u="sng" dirty="0">
                <a:solidFill>
                  <a:srgbClr val="FF3333"/>
                </a:solidFill>
                <a:latin typeface="Arial" pitchFamily="34"/>
              </a:rPr>
              <a:t>non esiste alcuna evidenza</a:t>
            </a:r>
            <a:r>
              <a:rPr lang="it-IT" b="1" dirty="0">
                <a:solidFill>
                  <a:srgbClr val="FFFFFF"/>
                </a:solidFill>
                <a:latin typeface="Arial" pitchFamily="34"/>
              </a:rPr>
              <a:t> che supporti la </a:t>
            </a:r>
            <a:r>
              <a:rPr lang="it-IT" b="1" u="sng" dirty="0">
                <a:solidFill>
                  <a:srgbClr val="FF3333"/>
                </a:solidFill>
                <a:latin typeface="Arial" pitchFamily="34"/>
              </a:rPr>
              <a:t>prescrizione </a:t>
            </a:r>
            <a:r>
              <a:rPr lang="it-IT" b="1" u="sng" dirty="0" err="1">
                <a:solidFill>
                  <a:srgbClr val="FF3333"/>
                </a:solidFill>
                <a:latin typeface="Arial" pitchFamily="34"/>
              </a:rPr>
              <a:t>routinaria</a:t>
            </a:r>
            <a:r>
              <a:rPr lang="it-IT" b="1" dirty="0">
                <a:solidFill>
                  <a:srgbClr val="FFFFFF"/>
                </a:solidFill>
                <a:latin typeface="Arial" pitchFamily="34"/>
              </a:rPr>
              <a:t> degli esami </a:t>
            </a:r>
            <a:r>
              <a:rPr lang="it-IT" b="1" dirty="0" err="1">
                <a:solidFill>
                  <a:srgbClr val="FFFFFF"/>
                </a:solidFill>
                <a:latin typeface="Arial" pitchFamily="34"/>
              </a:rPr>
              <a:t>sottoindicati</a:t>
            </a:r>
            <a:r>
              <a:rPr lang="it-IT" b="1" dirty="0">
                <a:solidFill>
                  <a:srgbClr val="FFFFFF"/>
                </a:solidFill>
                <a:latin typeface="Arial" pitchFamily="34"/>
              </a:rPr>
              <a:t> nel </a:t>
            </a:r>
            <a:r>
              <a:rPr lang="it-IT" b="1" u="sng" dirty="0">
                <a:solidFill>
                  <a:srgbClr val="FF3333"/>
                </a:solidFill>
                <a:latin typeface="Arial" pitchFamily="34"/>
              </a:rPr>
              <a:t>follow-up</a:t>
            </a:r>
            <a:r>
              <a:rPr lang="it-IT" b="1" dirty="0">
                <a:solidFill>
                  <a:srgbClr val="FFFFFF"/>
                </a:solidFill>
                <a:latin typeface="Arial" pitchFamily="34"/>
              </a:rPr>
              <a:t> del carcinoma mammario** :</a:t>
            </a:r>
          </a:p>
          <a:p>
            <a:pPr marL="0" indent="0">
              <a:lnSpc>
                <a:spcPct val="90000"/>
              </a:lnSpc>
              <a:spcBef>
                <a:spcPts val="581"/>
              </a:spcBef>
              <a:spcAft>
                <a:spcPts val="0"/>
              </a:spcAft>
              <a:buNone/>
            </a:pPr>
            <a:r>
              <a:rPr lang="it-IT" sz="2500" dirty="0">
                <a:solidFill>
                  <a:srgbClr val="FFFFFF"/>
                </a:solidFill>
                <a:latin typeface="Arial" pitchFamily="34"/>
              </a:rPr>
              <a:t>	</a:t>
            </a:r>
            <a:r>
              <a:rPr lang="it-IT" sz="3300" dirty="0">
                <a:solidFill>
                  <a:srgbClr val="FFFFFF"/>
                </a:solidFill>
                <a:latin typeface="Arial" pitchFamily="34"/>
              </a:rPr>
              <a:t>-	Esame </a:t>
            </a:r>
            <a:r>
              <a:rPr lang="it-IT" sz="3300" dirty="0" err="1">
                <a:solidFill>
                  <a:srgbClr val="FFFFFF"/>
                </a:solidFill>
                <a:latin typeface="Arial" pitchFamily="34"/>
              </a:rPr>
              <a:t>emocrocitometrico</a:t>
            </a:r>
            <a:r>
              <a:rPr lang="it-IT" sz="3300" dirty="0">
                <a:solidFill>
                  <a:srgbClr val="FFFFFF"/>
                </a:solidFill>
                <a:latin typeface="Arial" pitchFamily="34"/>
              </a:rPr>
              <a:t> e profilo</a:t>
            </a:r>
          </a:p>
          <a:p>
            <a:pPr marL="0" indent="0">
              <a:lnSpc>
                <a:spcPct val="90000"/>
              </a:lnSpc>
              <a:spcBef>
                <a:spcPts val="581"/>
              </a:spcBef>
              <a:spcAft>
                <a:spcPts val="0"/>
              </a:spcAft>
              <a:buNone/>
            </a:pPr>
            <a:r>
              <a:rPr lang="it-IT" sz="3300" dirty="0">
                <a:solidFill>
                  <a:srgbClr val="FFFFFF"/>
                </a:solidFill>
                <a:latin typeface="Arial" pitchFamily="34"/>
              </a:rPr>
              <a:t>       biochimico</a:t>
            </a:r>
          </a:p>
          <a:p>
            <a:pPr marL="0" indent="0">
              <a:lnSpc>
                <a:spcPct val="90000"/>
              </a:lnSpc>
              <a:spcBef>
                <a:spcPts val="581"/>
              </a:spcBef>
              <a:spcAft>
                <a:spcPts val="0"/>
              </a:spcAft>
              <a:buNone/>
            </a:pPr>
            <a:r>
              <a:rPr lang="it-IT" sz="3300" dirty="0">
                <a:solidFill>
                  <a:srgbClr val="FFFFFF"/>
                </a:solidFill>
                <a:latin typeface="Arial" pitchFamily="34"/>
              </a:rPr>
              <a:t>	-	</a:t>
            </a:r>
            <a:r>
              <a:rPr lang="it-IT" sz="3300" dirty="0" err="1">
                <a:solidFill>
                  <a:srgbClr val="FFFFFF"/>
                </a:solidFill>
                <a:latin typeface="Arial" pitchFamily="34"/>
              </a:rPr>
              <a:t>Rx</a:t>
            </a:r>
            <a:r>
              <a:rPr lang="it-IT" sz="3300" dirty="0">
                <a:solidFill>
                  <a:srgbClr val="FFFFFF"/>
                </a:solidFill>
                <a:latin typeface="Arial" pitchFamily="34"/>
              </a:rPr>
              <a:t> torace, scintigrafia ossea, </a:t>
            </a:r>
            <a:r>
              <a:rPr lang="it-IT" sz="3300" dirty="0" smtClean="0">
                <a:solidFill>
                  <a:srgbClr val="FFFFFF"/>
                </a:solidFill>
                <a:latin typeface="Arial" pitchFamily="34"/>
              </a:rPr>
              <a:t>ecografia epatica</a:t>
            </a:r>
            <a:endParaRPr lang="it-IT" sz="3300" dirty="0">
              <a:solidFill>
                <a:srgbClr val="FFFFFF"/>
              </a:solidFill>
              <a:latin typeface="Arial" pitchFamily="34"/>
            </a:endParaRPr>
          </a:p>
          <a:p>
            <a:pPr marL="0" indent="0">
              <a:lnSpc>
                <a:spcPct val="90000"/>
              </a:lnSpc>
              <a:spcBef>
                <a:spcPts val="581"/>
              </a:spcBef>
              <a:spcAft>
                <a:spcPts val="0"/>
              </a:spcAft>
              <a:buNone/>
            </a:pPr>
            <a:r>
              <a:rPr lang="it-IT" sz="3300" dirty="0">
                <a:solidFill>
                  <a:srgbClr val="FFFFFF"/>
                </a:solidFill>
                <a:latin typeface="Arial" pitchFamily="34"/>
              </a:rPr>
              <a:t>	-	</a:t>
            </a:r>
            <a:r>
              <a:rPr lang="it-IT" sz="3300" dirty="0">
                <a:solidFill>
                  <a:srgbClr val="CCFF00"/>
                </a:solidFill>
                <a:latin typeface="Arial" pitchFamily="34"/>
              </a:rPr>
              <a:t>Marcatori tumorali.</a:t>
            </a:r>
          </a:p>
          <a:p>
            <a:pPr marL="0" indent="0">
              <a:lnSpc>
                <a:spcPct val="90000"/>
              </a:lnSpc>
              <a:spcBef>
                <a:spcPts val="581"/>
              </a:spcBef>
              <a:spcAft>
                <a:spcPts val="0"/>
              </a:spcAft>
              <a:buNone/>
            </a:pPr>
            <a:endParaRPr lang="it-IT" sz="2500" dirty="0" smtClean="0">
              <a:solidFill>
                <a:srgbClr val="FFFFFF"/>
              </a:solidFill>
              <a:latin typeface="Arial" pitchFamily="34"/>
            </a:endParaRPr>
          </a:p>
          <a:p>
            <a:pPr marL="0" indent="0">
              <a:lnSpc>
                <a:spcPct val="90000"/>
              </a:lnSpc>
              <a:spcBef>
                <a:spcPts val="581"/>
              </a:spcBef>
              <a:spcAft>
                <a:spcPts val="0"/>
              </a:spcAft>
              <a:buNone/>
            </a:pPr>
            <a:r>
              <a:rPr lang="it-IT" sz="2500" dirty="0" smtClean="0">
                <a:solidFill>
                  <a:srgbClr val="FFFFFF"/>
                </a:solidFill>
                <a:latin typeface="Arial" pitchFamily="34"/>
              </a:rPr>
              <a:t> </a:t>
            </a:r>
            <a:r>
              <a:rPr lang="it-IT" sz="1800" b="1" dirty="0">
                <a:solidFill>
                  <a:srgbClr val="FFFFFF"/>
                </a:solidFill>
                <a:latin typeface="Arial" pitchFamily="34"/>
              </a:rPr>
              <a:t>**linee guida dell’</a:t>
            </a:r>
            <a:r>
              <a:rPr lang="it-IT" sz="1800" b="1" dirty="0">
                <a:solidFill>
                  <a:srgbClr val="FF3333"/>
                </a:solidFill>
                <a:latin typeface="Arial" pitchFamily="34"/>
              </a:rPr>
              <a:t>ASCO</a:t>
            </a:r>
            <a:r>
              <a:rPr lang="it-IT" sz="1800" b="1" dirty="0">
                <a:solidFill>
                  <a:srgbClr val="FFFFFF"/>
                </a:solidFill>
                <a:latin typeface="Arial" pitchFamily="34"/>
              </a:rPr>
              <a:t> e si basano sui risultati di studi randomizzati che, tuttavia, risalgono ad anni in cui le opzioni diagnostico-terapeutiche e le informazioni sulla biologia tumorale erano più limitate.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p:nvPr/>
        </p:nvSpPr>
        <p:spPr>
          <a:xfrm>
            <a:off x="391863" y="2155468"/>
            <a:ext cx="8425020" cy="293455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1" compatLnSpc="0">
            <a:spAutoFit/>
          </a:bodyPr>
          <a:lstStyle/>
          <a:p>
            <a:pPr algn="ctr" defTabSz="828764">
              <a:defRPr sz="1800" b="0" i="0" u="none" strike="noStrike" kern="0" cap="none" spc="0" baseline="0">
                <a:solidFill>
                  <a:srgbClr val="000000"/>
                </a:solidFill>
                <a:uFillTx/>
              </a:defRPr>
            </a:pPr>
            <a:r>
              <a:rPr lang="it-IT" sz="4000" b="1" kern="0" dirty="0" smtClean="0">
                <a:solidFill>
                  <a:srgbClr val="FFFFFF"/>
                </a:solidFill>
                <a:latin typeface="Segoe Print" pitchFamily="18"/>
                <a:ea typeface="SimSun" pitchFamily="2"/>
                <a:cs typeface="Arial" pitchFamily="34"/>
              </a:rPr>
              <a:t>LINEE GUIDA</a:t>
            </a:r>
          </a:p>
          <a:p>
            <a:pPr algn="ctr" defTabSz="828764">
              <a:defRPr sz="1800" b="0" i="0" u="none" strike="noStrike" kern="0" cap="none" spc="0" baseline="0">
                <a:solidFill>
                  <a:srgbClr val="000000"/>
                </a:solidFill>
                <a:uFillTx/>
              </a:defRPr>
            </a:pPr>
            <a:r>
              <a:rPr lang="it-IT" sz="4000" b="1" kern="0" dirty="0" smtClean="0">
                <a:solidFill>
                  <a:srgbClr val="FFFFFF"/>
                </a:solidFill>
                <a:latin typeface="Segoe Print" pitchFamily="18"/>
                <a:ea typeface="SimSun" pitchFamily="2"/>
                <a:cs typeface="Arial" pitchFamily="34"/>
              </a:rPr>
              <a:t>NEOPLASIE OVAIO</a:t>
            </a:r>
          </a:p>
          <a:p>
            <a:pPr algn="ctr" defTabSz="828764">
              <a:defRPr sz="1800" b="0" i="0" u="none" strike="noStrike" kern="0" cap="none" spc="0" baseline="0">
                <a:solidFill>
                  <a:srgbClr val="000000"/>
                </a:solidFill>
                <a:uFillTx/>
              </a:defRPr>
            </a:pPr>
            <a:r>
              <a:rPr lang="it-IT" sz="2200" kern="0" dirty="0" smtClean="0">
                <a:solidFill>
                  <a:srgbClr val="FFFFFF"/>
                </a:solidFill>
                <a:latin typeface="Segoe Print" pitchFamily="18"/>
                <a:ea typeface="SimSun" pitchFamily="2"/>
                <a:cs typeface="Arial" pitchFamily="34"/>
              </a:rPr>
              <a:t>2013</a:t>
            </a:r>
          </a:p>
          <a:p>
            <a:pPr algn="ctr" defTabSz="828764">
              <a:defRPr sz="1800" b="0" i="0" u="none" strike="noStrike" kern="0" cap="none" spc="0" baseline="0">
                <a:solidFill>
                  <a:srgbClr val="000000"/>
                </a:solidFill>
                <a:uFillTx/>
              </a:defRPr>
            </a:pPr>
            <a:r>
              <a:rPr lang="it-IT" sz="2200" kern="0" dirty="0" smtClean="0">
                <a:solidFill>
                  <a:srgbClr val="FFFFFF"/>
                </a:solidFill>
                <a:latin typeface="Segoe Print" pitchFamily="18"/>
                <a:ea typeface="SimSun" pitchFamily="2"/>
                <a:cs typeface="Arial" pitchFamily="34"/>
              </a:rPr>
              <a:t>Associazione Italiana Oncologia Medica</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nvGraphicFramePr>
        <p:xfrm>
          <a:off x="849600" y="1608651"/>
          <a:ext cx="8815680" cy="4530716"/>
        </p:xfrm>
        <a:graphic>
          <a:graphicData uri="http://schemas.openxmlformats.org/presentationml/2006/ole">
            <p:oleObj spid="_x0000_s476162" r:id="rId4" imgW="9366082" imgH="4543632" progId="">
              <p:embed/>
            </p:oleObj>
          </a:graphicData>
        </a:graphic>
      </p:graphicFrame>
      <p:sp>
        <p:nvSpPr>
          <p:cNvPr id="3" name="Rectangle 2"/>
          <p:cNvSpPr txBox="1">
            <a:spLocks noGrp="1"/>
          </p:cNvSpPr>
          <p:nvPr>
            <p:ph type="title" idx="4294967295"/>
          </p:nvPr>
        </p:nvSpPr>
        <p:spPr>
          <a:xfrm>
            <a:off x="1044647" y="367083"/>
            <a:ext cx="7119141" cy="1241022"/>
          </a:xfrm>
        </p:spPr>
        <p:txBody>
          <a:bodyPr lIns="81573" tIns="40783" rIns="81573" bIns="40783" anchor="t" anchorCtr="1"/>
          <a:lstStyle/>
          <a:p>
            <a:pPr lvl="0" algn="ctr">
              <a:buNone/>
            </a:pPr>
            <a:r>
              <a:rPr lang="it-IT" sz="3600" dirty="0">
                <a:solidFill>
                  <a:srgbClr val="FFFF00"/>
                </a:solidFill>
                <a:latin typeface="Segoe Print" pitchFamily="34"/>
              </a:rPr>
              <a:t>RACCOMANDAZIONI DA LINEE GUIDA</a:t>
            </a:r>
          </a:p>
        </p:txBody>
      </p:sp>
      <p:sp>
        <p:nvSpPr>
          <p:cNvPr id="4" name="Rectangle 4"/>
          <p:cNvSpPr/>
          <p:nvPr/>
        </p:nvSpPr>
        <p:spPr>
          <a:xfrm>
            <a:off x="849686" y="5029419"/>
            <a:ext cx="3460789" cy="132725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0" compatLnSpc="0">
            <a:spAutoFit/>
          </a:bodyPr>
          <a:lstStyle/>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NCG – </a:t>
            </a:r>
            <a:r>
              <a:rPr lang="it-IT" sz="1100" kern="0" dirty="0" smtClean="0">
                <a:solidFill>
                  <a:srgbClr val="FFFFFF"/>
                </a:solidFill>
                <a:latin typeface="Segoe Print" pitchFamily="18"/>
                <a:ea typeface="SimSun" pitchFamily="2"/>
                <a:cs typeface="Arial" pitchFamily="34"/>
              </a:rPr>
              <a:t> National </a:t>
            </a:r>
            <a:r>
              <a:rPr lang="it-IT" sz="1100" kern="0" dirty="0" err="1" smtClean="0">
                <a:solidFill>
                  <a:srgbClr val="FFFFFF"/>
                </a:solidFill>
                <a:latin typeface="Segoe Print" pitchFamily="18"/>
                <a:ea typeface="SimSun" pitchFamily="2"/>
                <a:cs typeface="Arial" pitchFamily="34"/>
              </a:rPr>
              <a:t>Guideline</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Cleringhouse</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ASCO - </a:t>
            </a:r>
            <a:r>
              <a:rPr lang="it-IT" sz="1100" kern="0" dirty="0" smtClean="0">
                <a:solidFill>
                  <a:srgbClr val="FFFFFF"/>
                </a:solidFill>
                <a:latin typeface="Segoe Print" pitchFamily="18"/>
                <a:ea typeface="SimSun" pitchFamily="2"/>
                <a:cs typeface="Arial" pitchFamily="34"/>
              </a:rPr>
              <a:t>American Society </a:t>
            </a:r>
            <a:r>
              <a:rPr lang="it-IT" sz="1100" kern="0" dirty="0" err="1" smtClean="0">
                <a:solidFill>
                  <a:srgbClr val="FFFFFF"/>
                </a:solidFill>
                <a:latin typeface="Segoe Print" pitchFamily="18"/>
                <a:ea typeface="SimSun" pitchFamily="2"/>
                <a:cs typeface="Arial" pitchFamily="34"/>
              </a:rPr>
              <a:t>of</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Clinical</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Oncology</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NACB </a:t>
            </a:r>
            <a:r>
              <a:rPr lang="it-IT" sz="1100" kern="0" dirty="0" smtClean="0">
                <a:solidFill>
                  <a:srgbClr val="FFFFFF"/>
                </a:solidFill>
                <a:latin typeface="Segoe Print" pitchFamily="18"/>
                <a:ea typeface="SimSun" pitchFamily="2"/>
                <a:cs typeface="Arial" pitchFamily="34"/>
              </a:rPr>
              <a:t> - National </a:t>
            </a:r>
            <a:r>
              <a:rPr lang="it-IT" sz="1100" kern="0" dirty="0" err="1" smtClean="0">
                <a:solidFill>
                  <a:srgbClr val="FFFFFF"/>
                </a:solidFill>
                <a:latin typeface="Segoe Print" pitchFamily="18"/>
                <a:ea typeface="SimSun" pitchFamily="2"/>
                <a:cs typeface="Arial" pitchFamily="34"/>
              </a:rPr>
              <a:t>Academy</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Clinical</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Biochemistry</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endParaRPr lang="it-IT" sz="1100" kern="0" dirty="0" smtClean="0">
              <a:solidFill>
                <a:srgbClr val="FFFFFF"/>
              </a:solidFill>
              <a:latin typeface="Segoe Print" pitchFamily="18"/>
              <a:ea typeface="SimSun" pitchFamily="2"/>
              <a:cs typeface="Arial" pitchFamily="34"/>
            </a:endParaRPr>
          </a:p>
        </p:txBody>
      </p:sp>
      <p:sp>
        <p:nvSpPr>
          <p:cNvPr id="5" name="Rectangle 4"/>
          <p:cNvSpPr/>
          <p:nvPr/>
        </p:nvSpPr>
        <p:spPr>
          <a:xfrm>
            <a:off x="4702991" y="4968675"/>
            <a:ext cx="3460789" cy="82929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t" anchorCtr="0" compatLnSpc="0">
            <a:spAutoFit/>
          </a:bodyPr>
          <a:lstStyle/>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EGTM </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European</a:t>
            </a:r>
            <a:r>
              <a:rPr lang="it-IT" sz="1100" kern="0" dirty="0" smtClean="0">
                <a:solidFill>
                  <a:srgbClr val="FFFFFF"/>
                </a:solidFill>
                <a:latin typeface="Segoe Print" pitchFamily="18"/>
                <a:ea typeface="SimSun" pitchFamily="2"/>
                <a:cs typeface="Arial" pitchFamily="34"/>
              </a:rPr>
              <a:t> Group on </a:t>
            </a:r>
            <a:r>
              <a:rPr lang="it-IT" sz="1100" kern="0" dirty="0" err="1" smtClean="0">
                <a:solidFill>
                  <a:srgbClr val="FFFFFF"/>
                </a:solidFill>
                <a:latin typeface="Segoe Print" pitchFamily="18"/>
                <a:ea typeface="SimSun" pitchFamily="2"/>
                <a:cs typeface="Arial" pitchFamily="34"/>
              </a:rPr>
              <a:t>Tumor</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Markers</a:t>
            </a:r>
            <a:endParaRPr lang="it-IT" sz="1100" kern="0" dirty="0" smtClean="0">
              <a:solidFill>
                <a:srgbClr val="FFFFFF"/>
              </a:solidFill>
              <a:latin typeface="Segoe Print" pitchFamily="18"/>
              <a:ea typeface="SimSun" pitchFamily="2"/>
              <a:cs typeface="Arial" pitchFamily="34"/>
            </a:endParaRPr>
          </a:p>
          <a:p>
            <a:pPr defTabSz="828764">
              <a:defRPr sz="1800" b="0" i="0" u="none" strike="noStrike" kern="0" cap="none" spc="0" baseline="0">
                <a:solidFill>
                  <a:srgbClr val="000000"/>
                </a:solidFill>
                <a:uFillTx/>
              </a:defRPr>
            </a:pPr>
            <a:r>
              <a:rPr lang="it-IT" sz="1100" b="1" kern="0" dirty="0" smtClean="0">
                <a:solidFill>
                  <a:srgbClr val="FFFFFF"/>
                </a:solidFill>
                <a:latin typeface="Segoe Print" pitchFamily="18"/>
                <a:ea typeface="SimSun" pitchFamily="2"/>
                <a:cs typeface="Arial" pitchFamily="34"/>
              </a:rPr>
              <a:t>SOR </a:t>
            </a:r>
            <a:r>
              <a:rPr lang="it-IT" sz="1100" kern="0" dirty="0" smtClean="0">
                <a:solidFill>
                  <a:srgbClr val="FFFFFF"/>
                </a:solidFill>
                <a:latin typeface="Segoe Print" pitchFamily="18"/>
                <a:ea typeface="SimSun" pitchFamily="2"/>
                <a:cs typeface="Arial" pitchFamily="34"/>
              </a:rPr>
              <a:t> - </a:t>
            </a:r>
            <a:r>
              <a:rPr lang="it-IT" sz="1100" kern="0" dirty="0" err="1" smtClean="0">
                <a:solidFill>
                  <a:srgbClr val="FFFFFF"/>
                </a:solidFill>
                <a:latin typeface="Segoe Print" pitchFamily="18"/>
                <a:ea typeface="SimSun" pitchFamily="2"/>
                <a:cs typeface="Arial" pitchFamily="34"/>
              </a:rPr>
              <a:t>Standards</a:t>
            </a:r>
            <a:r>
              <a:rPr lang="it-IT" sz="1100" kern="0" dirty="0" smtClean="0">
                <a:solidFill>
                  <a:srgbClr val="FFFFFF"/>
                </a:solidFill>
                <a:latin typeface="Segoe Print" pitchFamily="18"/>
                <a:ea typeface="SimSun" pitchFamily="2"/>
                <a:cs typeface="Arial" pitchFamily="34"/>
              </a:rPr>
              <a:t>, </a:t>
            </a:r>
            <a:r>
              <a:rPr lang="it-IT" sz="1100" kern="0" dirty="0" err="1" smtClean="0">
                <a:solidFill>
                  <a:srgbClr val="FFFFFF"/>
                </a:solidFill>
                <a:latin typeface="Segoe Print" pitchFamily="18"/>
                <a:ea typeface="SimSun" pitchFamily="2"/>
                <a:cs typeface="Arial" pitchFamily="34"/>
              </a:rPr>
              <a:t>Options</a:t>
            </a:r>
            <a:r>
              <a:rPr lang="it-IT" sz="1100" kern="0" dirty="0" smtClean="0">
                <a:solidFill>
                  <a:srgbClr val="FFFFFF"/>
                </a:solidFill>
                <a:latin typeface="Segoe Print" pitchFamily="18"/>
                <a:ea typeface="SimSun" pitchFamily="2"/>
                <a:cs typeface="Arial" pitchFamily="34"/>
              </a:rPr>
              <a:t> and </a:t>
            </a:r>
            <a:r>
              <a:rPr lang="it-IT" sz="1100" kern="0" dirty="0" err="1" smtClean="0">
                <a:solidFill>
                  <a:srgbClr val="FFFFFF"/>
                </a:solidFill>
                <a:latin typeface="Segoe Print" pitchFamily="18"/>
                <a:ea typeface="SimSun" pitchFamily="2"/>
                <a:cs typeface="Arial" pitchFamily="34"/>
              </a:rPr>
              <a:t>Recommendations</a:t>
            </a:r>
            <a:endParaRPr lang="it-IT" sz="1100" kern="0" dirty="0" smtClean="0">
              <a:solidFill>
                <a:srgbClr val="FFFFFF"/>
              </a:solidFill>
              <a:latin typeface="Segoe Print" pitchFamily="18"/>
              <a:ea typeface="SimSun" pitchFamily="2"/>
              <a:cs typeface="Arial" pitchFamily="34"/>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accent2"/>
            </a:solidFill>
          </a:ln>
        </p:spPr>
        <p:txBody>
          <a:bodyPr>
            <a:normAutofit/>
          </a:bodyPr>
          <a:lstStyle/>
          <a:p>
            <a:r>
              <a:rPr lang="it-IT" sz="6000" b="1" dirty="0" smtClean="0">
                <a:solidFill>
                  <a:schemeClr val="accent2"/>
                </a:solidFill>
                <a:latin typeface="Arial Narrow"/>
                <a:cs typeface="Arial Narrow"/>
              </a:rPr>
              <a:t>O</a:t>
            </a:r>
            <a:r>
              <a:rPr lang="it-IT" sz="5400" dirty="0" smtClean="0">
                <a:solidFill>
                  <a:schemeClr val="accent2"/>
                </a:solidFill>
                <a:latin typeface="Arial Narrow"/>
                <a:cs typeface="Arial Narrow"/>
              </a:rPr>
              <a:t>ggettività </a:t>
            </a:r>
            <a:endParaRPr lang="it-IT" sz="5400" dirty="0">
              <a:solidFill>
                <a:schemeClr val="accent2"/>
              </a:solidFill>
              <a:latin typeface="Arial Narrow"/>
              <a:cs typeface="Arial Narrow"/>
            </a:endParaRPr>
          </a:p>
        </p:txBody>
      </p:sp>
      <p:sp>
        <p:nvSpPr>
          <p:cNvPr id="3" name="Segnaposto contenuto 2"/>
          <p:cNvSpPr>
            <a:spLocks noGrp="1"/>
          </p:cNvSpPr>
          <p:nvPr>
            <p:ph idx="1"/>
          </p:nvPr>
        </p:nvSpPr>
        <p:spPr>
          <a:xfrm>
            <a:off x="181437" y="1208660"/>
            <a:ext cx="8791435" cy="5538419"/>
          </a:xfrm>
          <a:solidFill>
            <a:schemeClr val="accent2">
              <a:lumMod val="20000"/>
              <a:lumOff val="80000"/>
            </a:schemeClr>
          </a:solidFill>
        </p:spPr>
        <p:txBody>
          <a:bodyPr>
            <a:normAutofit fontScale="85000" lnSpcReduction="20000"/>
          </a:bodyPr>
          <a:lstStyle/>
          <a:p>
            <a:pPr marL="457200" lvl="1" indent="0">
              <a:buNone/>
            </a:pPr>
            <a:r>
              <a:rPr lang="it-IT" sz="3400" b="1" dirty="0" smtClean="0">
                <a:solidFill>
                  <a:schemeClr val="accent2">
                    <a:lumMod val="75000"/>
                  </a:schemeClr>
                </a:solidFill>
                <a:latin typeface="Arial Narrow"/>
                <a:cs typeface="Arial Narrow"/>
              </a:rPr>
              <a:t>Esame</a:t>
            </a:r>
            <a:r>
              <a:rPr lang="it-IT" sz="3400" b="1" dirty="0" smtClean="0">
                <a:solidFill>
                  <a:srgbClr val="C0504D"/>
                </a:solidFill>
                <a:latin typeface="Arial Narrow"/>
                <a:cs typeface="Arial Narrow"/>
              </a:rPr>
              <a:t> </a:t>
            </a:r>
            <a:r>
              <a:rPr lang="it-IT" sz="3400" b="1" dirty="0" smtClean="0">
                <a:solidFill>
                  <a:schemeClr val="accent2">
                    <a:lumMod val="75000"/>
                  </a:schemeClr>
                </a:solidFill>
                <a:latin typeface="Arial Narrow"/>
                <a:cs typeface="Arial Narrow"/>
              </a:rPr>
              <a:t>Obiettivo Generale:</a:t>
            </a:r>
          </a:p>
          <a:p>
            <a:pPr marL="457200" lvl="1" indent="0">
              <a:buNone/>
            </a:pPr>
            <a:r>
              <a:rPr lang="it-IT" sz="2400" dirty="0" smtClean="0">
                <a:latin typeface="Arial Narrow"/>
                <a:cs typeface="Arial Narrow"/>
              </a:rPr>
              <a:t>FC </a:t>
            </a:r>
            <a:r>
              <a:rPr lang="it-IT" sz="2400" dirty="0" smtClean="0">
                <a:solidFill>
                  <a:schemeClr val="accent2">
                    <a:lumMod val="75000"/>
                  </a:schemeClr>
                </a:solidFill>
                <a:latin typeface="Arial Narrow"/>
                <a:cs typeface="Arial Narrow"/>
              </a:rPr>
              <a:t>76r</a:t>
            </a:r>
            <a:r>
              <a:rPr lang="it-IT" sz="2400" dirty="0" smtClean="0">
                <a:latin typeface="Arial Narrow"/>
                <a:cs typeface="Arial Narrow"/>
              </a:rPr>
              <a:t>, PA </a:t>
            </a:r>
            <a:r>
              <a:rPr lang="it-IT" sz="2400" dirty="0" smtClean="0">
                <a:solidFill>
                  <a:schemeClr val="accent2">
                    <a:lumMod val="75000"/>
                  </a:schemeClr>
                </a:solidFill>
                <a:latin typeface="Arial Narrow"/>
                <a:cs typeface="Arial Narrow"/>
              </a:rPr>
              <a:t>132/80</a:t>
            </a:r>
            <a:r>
              <a:rPr lang="it-IT" sz="2400" dirty="0" smtClean="0">
                <a:latin typeface="Arial Narrow"/>
                <a:cs typeface="Arial Narrow"/>
              </a:rPr>
              <a:t>, T </a:t>
            </a:r>
            <a:r>
              <a:rPr lang="it-IT" sz="2400" dirty="0" smtClean="0">
                <a:solidFill>
                  <a:schemeClr val="accent2">
                    <a:lumMod val="75000"/>
                  </a:schemeClr>
                </a:solidFill>
                <a:latin typeface="Arial Narrow"/>
                <a:cs typeface="Arial Narrow"/>
              </a:rPr>
              <a:t>36,9°C, </a:t>
            </a:r>
            <a:r>
              <a:rPr lang="it-IT" sz="2400" dirty="0" smtClean="0">
                <a:latin typeface="Arial Narrow"/>
                <a:cs typeface="Arial Narrow"/>
              </a:rPr>
              <a:t>SatO2</a:t>
            </a:r>
            <a:r>
              <a:rPr lang="it-IT" sz="2400" dirty="0" smtClean="0">
                <a:solidFill>
                  <a:schemeClr val="accent2">
                    <a:lumMod val="75000"/>
                  </a:schemeClr>
                </a:solidFill>
                <a:latin typeface="Arial Narrow"/>
                <a:cs typeface="Arial Narrow"/>
              </a:rPr>
              <a:t> 98%aa</a:t>
            </a:r>
          </a:p>
          <a:p>
            <a:pPr marL="457200" lvl="1" indent="0">
              <a:buNone/>
            </a:pPr>
            <a:r>
              <a:rPr lang="it-IT" dirty="0" smtClean="0">
                <a:solidFill>
                  <a:schemeClr val="accent2">
                    <a:lumMod val="75000"/>
                  </a:schemeClr>
                </a:solidFill>
                <a:latin typeface="Arial Narrow"/>
                <a:cs typeface="Arial Narrow"/>
              </a:rPr>
              <a:t>mucose: rosee, </a:t>
            </a:r>
            <a:r>
              <a:rPr lang="it-IT" dirty="0" err="1" smtClean="0">
                <a:solidFill>
                  <a:schemeClr val="accent2">
                    <a:lumMod val="75000"/>
                  </a:schemeClr>
                </a:solidFill>
                <a:latin typeface="Arial Narrow"/>
                <a:cs typeface="Arial Narrow"/>
              </a:rPr>
              <a:t>normoidratate</a:t>
            </a:r>
            <a:r>
              <a:rPr lang="it-IT" dirty="0" smtClean="0">
                <a:solidFill>
                  <a:schemeClr val="accent2">
                    <a:lumMod val="75000"/>
                  </a:schemeClr>
                </a:solidFill>
                <a:latin typeface="Arial Narrow"/>
                <a:cs typeface="Arial Narrow"/>
              </a:rPr>
              <a:t>, non edemi, trofismo muscolare nella norma, </a:t>
            </a:r>
            <a:r>
              <a:rPr lang="it-IT" dirty="0" err="1" smtClean="0">
                <a:solidFill>
                  <a:schemeClr val="accent2">
                    <a:lumMod val="75000"/>
                  </a:schemeClr>
                </a:solidFill>
                <a:latin typeface="Arial Narrow"/>
                <a:cs typeface="Arial Narrow"/>
              </a:rPr>
              <a:t>normoriflessia</a:t>
            </a:r>
            <a:endParaRPr lang="it-IT" dirty="0" smtClean="0">
              <a:solidFill>
                <a:schemeClr val="accent2">
                  <a:lumMod val="75000"/>
                </a:schemeClr>
              </a:solidFill>
              <a:latin typeface="Arial Narrow"/>
              <a:cs typeface="Arial Narrow"/>
            </a:endParaRPr>
          </a:p>
          <a:p>
            <a:pPr marL="457200" lvl="1" indent="0">
              <a:buNone/>
            </a:pPr>
            <a:r>
              <a:rPr lang="it-IT" dirty="0" smtClean="0">
                <a:latin typeface="Arial Narrow"/>
                <a:cs typeface="Arial Narrow"/>
              </a:rPr>
              <a:t>Stazioni </a:t>
            </a:r>
            <a:r>
              <a:rPr lang="it-IT" dirty="0" err="1" smtClean="0">
                <a:latin typeface="Arial Narrow"/>
                <a:cs typeface="Arial Narrow"/>
              </a:rPr>
              <a:t>linfonodali</a:t>
            </a:r>
            <a:r>
              <a:rPr lang="it-IT" dirty="0" smtClean="0">
                <a:latin typeface="Arial Narrow"/>
                <a:cs typeface="Arial Narrow"/>
              </a:rPr>
              <a:t>: </a:t>
            </a:r>
            <a:r>
              <a:rPr lang="it-IT" dirty="0" smtClean="0">
                <a:solidFill>
                  <a:schemeClr val="accent2">
                    <a:lumMod val="75000"/>
                  </a:schemeClr>
                </a:solidFill>
                <a:latin typeface="Arial Narrow"/>
                <a:cs typeface="Arial Narrow"/>
              </a:rPr>
              <a:t>nella norma</a:t>
            </a:r>
          </a:p>
          <a:p>
            <a:pPr marL="457200" lvl="1" indent="0">
              <a:buNone/>
            </a:pPr>
            <a:r>
              <a:rPr lang="it-IT" dirty="0" smtClean="0">
                <a:latin typeface="Arial Narrow"/>
                <a:cs typeface="Arial Narrow"/>
              </a:rPr>
              <a:t>EO Neurologico:</a:t>
            </a:r>
            <a:r>
              <a:rPr lang="it-IT" dirty="0" smtClean="0">
                <a:solidFill>
                  <a:schemeClr val="accent2">
                    <a:lumMod val="75000"/>
                  </a:schemeClr>
                </a:solidFill>
                <a:latin typeface="Arial Narrow"/>
                <a:cs typeface="Arial Narrow"/>
              </a:rPr>
              <a:t> integro, non segni di lateralità, </a:t>
            </a:r>
            <a:r>
              <a:rPr lang="it-IT" dirty="0" err="1" smtClean="0">
                <a:solidFill>
                  <a:schemeClr val="accent2">
                    <a:lumMod val="75000"/>
                  </a:schemeClr>
                </a:solidFill>
                <a:latin typeface="Arial Narrow"/>
                <a:cs typeface="Arial Narrow"/>
              </a:rPr>
              <a:t>mingazzini</a:t>
            </a:r>
            <a:r>
              <a:rPr lang="it-IT" dirty="0" smtClean="0">
                <a:solidFill>
                  <a:schemeClr val="accent2">
                    <a:lumMod val="75000"/>
                  </a:schemeClr>
                </a:solidFill>
                <a:latin typeface="Arial Narrow"/>
                <a:cs typeface="Arial Narrow"/>
              </a:rPr>
              <a:t> I e </a:t>
            </a:r>
            <a:r>
              <a:rPr lang="it-IT" dirty="0" err="1" smtClean="0">
                <a:solidFill>
                  <a:schemeClr val="accent2">
                    <a:lumMod val="75000"/>
                  </a:schemeClr>
                </a:solidFill>
                <a:latin typeface="Arial Narrow"/>
                <a:cs typeface="Arial Narrow"/>
              </a:rPr>
              <a:t>II</a:t>
            </a:r>
            <a:r>
              <a:rPr lang="it-IT" dirty="0" smtClean="0">
                <a:solidFill>
                  <a:schemeClr val="accent2">
                    <a:lumMod val="75000"/>
                  </a:schemeClr>
                </a:solidFill>
                <a:latin typeface="Arial Narrow"/>
                <a:cs typeface="Arial Narrow"/>
              </a:rPr>
              <a:t> </a:t>
            </a:r>
          </a:p>
          <a:p>
            <a:pPr marL="457200" lvl="1" indent="0">
              <a:buNone/>
            </a:pPr>
            <a:r>
              <a:rPr lang="it-IT" dirty="0" smtClean="0">
                <a:solidFill>
                  <a:schemeClr val="accent2">
                    <a:lumMod val="75000"/>
                  </a:schemeClr>
                </a:solidFill>
                <a:latin typeface="Arial Narrow"/>
                <a:cs typeface="Arial Narrow"/>
              </a:rPr>
              <a:t>                           apparentemente negativi</a:t>
            </a:r>
          </a:p>
          <a:p>
            <a:pPr marL="457200" lvl="1" indent="0">
              <a:buNone/>
            </a:pPr>
            <a:r>
              <a:rPr lang="it-IT" sz="3200" b="1" dirty="0" smtClean="0">
                <a:solidFill>
                  <a:schemeClr val="accent2">
                    <a:lumMod val="75000"/>
                  </a:schemeClr>
                </a:solidFill>
                <a:latin typeface="Arial Narrow"/>
                <a:cs typeface="Arial Narrow"/>
              </a:rPr>
              <a:t>Torace: </a:t>
            </a:r>
          </a:p>
          <a:p>
            <a:pPr marL="457200" lvl="1" indent="0">
              <a:buNone/>
            </a:pPr>
            <a:r>
              <a:rPr lang="it-IT" dirty="0" err="1" smtClean="0">
                <a:solidFill>
                  <a:schemeClr val="accent2">
                    <a:lumMod val="75000"/>
                  </a:schemeClr>
                </a:solidFill>
                <a:latin typeface="Arial Narrow"/>
                <a:cs typeface="Arial Narrow"/>
              </a:rPr>
              <a:t>MV</a:t>
            </a:r>
            <a:r>
              <a:rPr lang="it-IT" dirty="0" smtClean="0">
                <a:solidFill>
                  <a:schemeClr val="accent2">
                    <a:lumMod val="75000"/>
                  </a:schemeClr>
                </a:solidFill>
                <a:latin typeface="Arial Narrow"/>
                <a:cs typeface="Arial Narrow"/>
              </a:rPr>
              <a:t> presente su tutto l’ambito polmonare, non rumori aggiunti.</a:t>
            </a:r>
          </a:p>
          <a:p>
            <a:pPr marL="457200" lvl="1" indent="0">
              <a:buNone/>
            </a:pPr>
            <a:r>
              <a:rPr lang="it-IT" dirty="0" smtClean="0">
                <a:solidFill>
                  <a:schemeClr val="accent2">
                    <a:lumMod val="75000"/>
                  </a:schemeClr>
                </a:solidFill>
                <a:latin typeface="Arial Narrow"/>
                <a:cs typeface="Arial Narrow"/>
              </a:rPr>
              <a:t>Toni cardiaci ritmici parafonici sui consueti focolai di auscultazione, non  rumori aggiunti.</a:t>
            </a:r>
          </a:p>
          <a:p>
            <a:pPr marL="457200" lvl="1" indent="0">
              <a:buNone/>
            </a:pPr>
            <a:r>
              <a:rPr lang="it-IT" sz="3200" b="1" dirty="0" smtClean="0">
                <a:solidFill>
                  <a:schemeClr val="accent2">
                    <a:lumMod val="75000"/>
                  </a:schemeClr>
                </a:solidFill>
                <a:latin typeface="Arial Narrow"/>
                <a:cs typeface="Arial Narrow"/>
              </a:rPr>
              <a:t>Addome:</a:t>
            </a:r>
          </a:p>
          <a:p>
            <a:pPr marL="457200" lvl="1" indent="0">
              <a:buNone/>
            </a:pPr>
            <a:r>
              <a:rPr lang="it-IT" dirty="0" smtClean="0">
                <a:solidFill>
                  <a:schemeClr val="accent2">
                    <a:lumMod val="75000"/>
                  </a:schemeClr>
                </a:solidFill>
                <a:latin typeface="Arial Narrow"/>
                <a:cs typeface="Arial Narrow"/>
              </a:rPr>
              <a:t>Trattabile non dolente ne dolorabile alla palpazione superficiale e profonda in tutti i quadranti. Polsi validi simmetrici. Non masse palpabili in addome. Non </a:t>
            </a:r>
            <a:r>
              <a:rPr lang="it-IT" dirty="0" err="1" smtClean="0">
                <a:solidFill>
                  <a:schemeClr val="accent2">
                    <a:lumMod val="75000"/>
                  </a:schemeClr>
                </a:solidFill>
                <a:latin typeface="Arial Narrow"/>
                <a:cs typeface="Arial Narrow"/>
              </a:rPr>
              <a:t>epatosplenomegalia</a:t>
            </a:r>
            <a:r>
              <a:rPr lang="it-IT" dirty="0" smtClean="0">
                <a:solidFill>
                  <a:schemeClr val="accent2">
                    <a:lumMod val="75000"/>
                  </a:schemeClr>
                </a:solidFill>
                <a:latin typeface="Arial Narrow"/>
                <a:cs typeface="Arial Narrow"/>
              </a:rPr>
              <a:t> palpabile</a:t>
            </a:r>
          </a:p>
          <a:p>
            <a:pPr marL="457200" lvl="1" indent="0">
              <a:buNone/>
            </a:pPr>
            <a:endParaRPr lang="it-IT" sz="3400" b="1" dirty="0" smtClean="0">
              <a:solidFill>
                <a:srgbClr val="1F497D"/>
              </a:solidFill>
              <a:latin typeface="Arial Narrow"/>
              <a:cs typeface="Arial Narrow"/>
            </a:endParaRPr>
          </a:p>
        </p:txBody>
      </p:sp>
    </p:spTree>
    <p:extLst>
      <p:ext uri="{BB962C8B-B14F-4D97-AF65-F5344CB8AC3E}">
        <p14:creationId xmlns="" xmlns:p14="http://schemas.microsoft.com/office/powerpoint/2010/main" val="27594111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Grp="1"/>
          </p:cNvSpPr>
          <p:nvPr>
            <p:ph type="title" idx="4294967295"/>
          </p:nvPr>
        </p:nvSpPr>
        <p:spPr>
          <a:xfrm>
            <a:off x="65633" y="195950"/>
            <a:ext cx="8881867" cy="921953"/>
          </a:xfrm>
        </p:spPr>
        <p:txBody>
          <a:bodyPr lIns="81573" tIns="40783" rIns="81573" bIns="40783" anchor="t" anchorCtr="1"/>
          <a:lstStyle/>
          <a:p>
            <a:pPr lvl="0" algn="ctr">
              <a:buNone/>
            </a:pPr>
            <a:r>
              <a:rPr lang="it-IT" sz="3600" dirty="0">
                <a:solidFill>
                  <a:srgbClr val="FFFF00"/>
                </a:solidFill>
                <a:latin typeface="Segoe Print" pitchFamily="34"/>
              </a:rPr>
              <a:t>INQUADRAMENTO DIAGNOSTICO</a:t>
            </a:r>
          </a:p>
        </p:txBody>
      </p:sp>
      <p:sp>
        <p:nvSpPr>
          <p:cNvPr id="3" name="Rectangle 3"/>
          <p:cNvSpPr txBox="1">
            <a:spLocks noGrp="1"/>
          </p:cNvSpPr>
          <p:nvPr>
            <p:ph type="body" idx="4294967295"/>
          </p:nvPr>
        </p:nvSpPr>
        <p:spPr>
          <a:xfrm>
            <a:off x="326551" y="1473558"/>
            <a:ext cx="8217660" cy="4535622"/>
          </a:xfrm>
        </p:spPr>
        <p:txBody>
          <a:bodyPr lIns="81573" tIns="40783" rIns="81573" bIns="40783"/>
          <a:lstStyle/>
          <a:p>
            <a:pPr marL="248951" indent="-248629">
              <a:lnSpc>
                <a:spcPct val="90000"/>
              </a:lnSpc>
              <a:spcBef>
                <a:spcPts val="581"/>
              </a:spcBef>
              <a:spcAft>
                <a:spcPts val="0"/>
              </a:spcAft>
              <a:buNone/>
            </a:pPr>
            <a:r>
              <a:rPr lang="it-IT" sz="2500" b="1" dirty="0">
                <a:solidFill>
                  <a:srgbClr val="FF3333"/>
                </a:solidFill>
                <a:latin typeface="Segoe Print"/>
              </a:rPr>
              <a:t>MASSA ANNESSIALE &gt;SOSPETTO NEOPLASIA                            </a:t>
            </a:r>
          </a:p>
          <a:p>
            <a:pPr marL="248951" indent="-248629">
              <a:lnSpc>
                <a:spcPct val="90000"/>
              </a:lnSpc>
              <a:spcBef>
                <a:spcPts val="581"/>
              </a:spcBef>
              <a:spcAft>
                <a:spcPts val="0"/>
              </a:spcAft>
              <a:buNone/>
            </a:pPr>
            <a:r>
              <a:rPr lang="it-IT" sz="2500" dirty="0">
                <a:solidFill>
                  <a:srgbClr val="FFFFFF"/>
                </a:solidFill>
                <a:latin typeface="Segoe Print"/>
              </a:rPr>
              <a:t>ESEGUIRE:</a:t>
            </a:r>
          </a:p>
          <a:p>
            <a:pPr marL="248951" indent="-248629">
              <a:lnSpc>
                <a:spcPct val="90000"/>
              </a:lnSpc>
              <a:spcBef>
                <a:spcPts val="581"/>
              </a:spcBef>
              <a:spcAft>
                <a:spcPts val="0"/>
              </a:spcAft>
              <a:buNone/>
            </a:pPr>
            <a:r>
              <a:rPr lang="it-IT" sz="3300" b="1" dirty="0">
                <a:solidFill>
                  <a:srgbClr val="CCFF00"/>
                </a:solidFill>
                <a:latin typeface="Arial" pitchFamily="34"/>
              </a:rPr>
              <a:t>1) </a:t>
            </a:r>
            <a:r>
              <a:rPr lang="it-IT" sz="3300" b="1" u="sng" dirty="0">
                <a:solidFill>
                  <a:srgbClr val="CCFF00"/>
                </a:solidFill>
                <a:latin typeface="Arial" pitchFamily="34"/>
              </a:rPr>
              <a:t>ecografia</a:t>
            </a:r>
            <a:r>
              <a:rPr lang="it-IT" sz="3300" b="1" dirty="0">
                <a:solidFill>
                  <a:srgbClr val="CCFF00"/>
                </a:solidFill>
                <a:latin typeface="Arial" pitchFamily="34"/>
              </a:rPr>
              <a:t> </a:t>
            </a:r>
            <a:r>
              <a:rPr lang="it-IT" sz="3300" b="1" dirty="0" err="1" smtClean="0">
                <a:solidFill>
                  <a:srgbClr val="CCFF00"/>
                </a:solidFill>
                <a:latin typeface="Arial" pitchFamily="34"/>
              </a:rPr>
              <a:t>transvaginale</a:t>
            </a:r>
            <a:r>
              <a:rPr lang="it-IT" sz="3300" dirty="0" smtClean="0">
                <a:solidFill>
                  <a:srgbClr val="FFFFFF"/>
                </a:solidFill>
                <a:latin typeface="Arial" pitchFamily="34"/>
              </a:rPr>
              <a:t> </a:t>
            </a:r>
            <a:r>
              <a:rPr lang="it-IT" sz="3300" dirty="0">
                <a:solidFill>
                  <a:srgbClr val="FFFFFF"/>
                </a:solidFill>
                <a:latin typeface="Arial" pitchFamily="34"/>
              </a:rPr>
              <a:t>,associata     </a:t>
            </a:r>
          </a:p>
          <a:p>
            <a:pPr marL="248951" indent="-248629">
              <a:lnSpc>
                <a:spcPct val="90000"/>
              </a:lnSpc>
              <a:spcBef>
                <a:spcPts val="581"/>
              </a:spcBef>
              <a:spcAft>
                <a:spcPts val="0"/>
              </a:spcAft>
              <a:buNone/>
            </a:pPr>
            <a:r>
              <a:rPr lang="it-IT" sz="3300" dirty="0">
                <a:solidFill>
                  <a:srgbClr val="FFFFFF"/>
                </a:solidFill>
                <a:latin typeface="Arial" pitchFamily="34"/>
              </a:rPr>
              <a:t>    alla </a:t>
            </a:r>
            <a:r>
              <a:rPr lang="it-IT" sz="3300" b="1" dirty="0">
                <a:solidFill>
                  <a:srgbClr val="CCFF00"/>
                </a:solidFill>
                <a:latin typeface="Arial" pitchFamily="34"/>
              </a:rPr>
              <a:t>ecografia dell’addome</a:t>
            </a:r>
            <a:r>
              <a:rPr lang="it-IT" sz="3300" dirty="0">
                <a:solidFill>
                  <a:srgbClr val="FFFFFF"/>
                </a:solidFill>
                <a:latin typeface="Arial" pitchFamily="34"/>
              </a:rPr>
              <a:t> </a:t>
            </a:r>
            <a:r>
              <a:rPr lang="it-IT" sz="3300" b="1" dirty="0">
                <a:solidFill>
                  <a:srgbClr val="CCFF00"/>
                </a:solidFill>
                <a:latin typeface="Arial" pitchFamily="34"/>
              </a:rPr>
              <a:t>superiore</a:t>
            </a:r>
            <a:r>
              <a:rPr lang="it-IT" sz="3300" dirty="0">
                <a:solidFill>
                  <a:srgbClr val="FFFFFF"/>
                </a:solidFill>
                <a:latin typeface="Arial" pitchFamily="34"/>
              </a:rPr>
              <a:t>;</a:t>
            </a:r>
          </a:p>
          <a:p>
            <a:pPr marL="248951" indent="-248629">
              <a:lnSpc>
                <a:spcPct val="90000"/>
              </a:lnSpc>
              <a:spcBef>
                <a:spcPts val="581"/>
              </a:spcBef>
              <a:spcAft>
                <a:spcPts val="0"/>
              </a:spcAft>
              <a:buNone/>
            </a:pPr>
            <a:r>
              <a:rPr lang="it-IT" sz="3300" b="1" dirty="0">
                <a:solidFill>
                  <a:srgbClr val="CCFF00"/>
                </a:solidFill>
                <a:latin typeface="Arial" pitchFamily="34"/>
              </a:rPr>
              <a:t>2) </a:t>
            </a:r>
            <a:r>
              <a:rPr lang="it-IT" sz="3300" b="1" u="sng" dirty="0">
                <a:solidFill>
                  <a:srgbClr val="CCFF00"/>
                </a:solidFill>
                <a:latin typeface="Arial" pitchFamily="34"/>
              </a:rPr>
              <a:t>marcatori</a:t>
            </a:r>
            <a:r>
              <a:rPr lang="it-IT" sz="3300" b="1" dirty="0">
                <a:solidFill>
                  <a:srgbClr val="CCFF00"/>
                </a:solidFill>
                <a:latin typeface="Arial" pitchFamily="34"/>
              </a:rPr>
              <a:t> </a:t>
            </a:r>
            <a:r>
              <a:rPr lang="it-IT" sz="3300" b="1" dirty="0" err="1">
                <a:solidFill>
                  <a:srgbClr val="CCFF00"/>
                </a:solidFill>
                <a:latin typeface="Arial" pitchFamily="34"/>
              </a:rPr>
              <a:t>sierici</a:t>
            </a:r>
            <a:endParaRPr lang="it-IT" sz="3300" b="1" dirty="0">
              <a:solidFill>
                <a:srgbClr val="CCFF00"/>
              </a:solidFill>
              <a:latin typeface="Arial" pitchFamily="34"/>
            </a:endParaRPr>
          </a:p>
          <a:p>
            <a:pPr marL="248951" indent="-248629">
              <a:lnSpc>
                <a:spcPct val="90000"/>
              </a:lnSpc>
              <a:spcBef>
                <a:spcPts val="581"/>
              </a:spcBef>
              <a:spcAft>
                <a:spcPts val="0"/>
              </a:spcAft>
              <a:buNone/>
            </a:pPr>
            <a:r>
              <a:rPr lang="it-IT" sz="3300" b="1" dirty="0">
                <a:solidFill>
                  <a:srgbClr val="FFFFFF"/>
                </a:solidFill>
                <a:latin typeface="Arial" pitchFamily="34"/>
              </a:rPr>
              <a:t>          - CA125 e HE-4</a:t>
            </a:r>
          </a:p>
          <a:p>
            <a:pPr marL="248951" indent="-248629">
              <a:lnSpc>
                <a:spcPct val="90000"/>
              </a:lnSpc>
              <a:spcBef>
                <a:spcPts val="581"/>
              </a:spcBef>
              <a:spcAft>
                <a:spcPts val="0"/>
              </a:spcAft>
              <a:buNone/>
            </a:pPr>
            <a:r>
              <a:rPr lang="it-IT" sz="3300" b="1" dirty="0">
                <a:solidFill>
                  <a:srgbClr val="FFFFFF"/>
                </a:solidFill>
                <a:latin typeface="Arial" pitchFamily="34"/>
              </a:rPr>
              <a:t>          - CEA e del CA 19.9</a:t>
            </a:r>
            <a:r>
              <a:rPr lang="it-IT" sz="3300" dirty="0">
                <a:solidFill>
                  <a:srgbClr val="FFFFFF"/>
                </a:solidFill>
                <a:latin typeface="Arial" pitchFamily="34"/>
              </a:rPr>
              <a:t> per escludere  </a:t>
            </a:r>
          </a:p>
          <a:p>
            <a:pPr marL="248951" indent="-248629">
              <a:lnSpc>
                <a:spcPct val="90000"/>
              </a:lnSpc>
              <a:spcBef>
                <a:spcPts val="581"/>
              </a:spcBef>
              <a:spcAft>
                <a:spcPts val="0"/>
              </a:spcAft>
              <a:buNone/>
            </a:pPr>
            <a:r>
              <a:rPr lang="it-IT" sz="3300" dirty="0">
                <a:solidFill>
                  <a:srgbClr val="FFFFFF"/>
                </a:solidFill>
                <a:latin typeface="Arial" pitchFamily="34"/>
              </a:rPr>
              <a:t>            eventuale patologia gastroenterica.</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Grp="1"/>
          </p:cNvSpPr>
          <p:nvPr>
            <p:ph type="title" idx="4294967295"/>
          </p:nvPr>
        </p:nvSpPr>
        <p:spPr>
          <a:xfrm>
            <a:off x="326550" y="404635"/>
            <a:ext cx="8816225" cy="1439586"/>
          </a:xfrm>
        </p:spPr>
        <p:txBody>
          <a:bodyPr lIns="81573" tIns="40783" rIns="81573" bIns="40783" anchor="t" anchorCtr="1"/>
          <a:lstStyle/>
          <a:p>
            <a:pPr lvl="0" algn="ctr">
              <a:buNone/>
            </a:pPr>
            <a:r>
              <a:rPr lang="it-IT" sz="3600" dirty="0">
                <a:solidFill>
                  <a:srgbClr val="FFFF00"/>
                </a:solidFill>
                <a:latin typeface="Segoe Print" pitchFamily="34"/>
              </a:rPr>
              <a:t>LINEE GUIDA TUMORI DELL'OVAIO</a:t>
            </a:r>
          </a:p>
        </p:txBody>
      </p:sp>
      <p:sp>
        <p:nvSpPr>
          <p:cNvPr id="3" name="Rectangle 7"/>
          <p:cNvSpPr txBox="1">
            <a:spLocks noGrp="1"/>
          </p:cNvSpPr>
          <p:nvPr>
            <p:ph type="body" idx="4294967295"/>
          </p:nvPr>
        </p:nvSpPr>
        <p:spPr>
          <a:xfrm>
            <a:off x="250788" y="1844232"/>
            <a:ext cx="8639895" cy="4464099"/>
          </a:xfrm>
        </p:spPr>
        <p:txBody>
          <a:bodyPr lIns="81573" tIns="40783" rIns="81573" bIns="40783"/>
          <a:lstStyle/>
          <a:p>
            <a:pPr marL="0" indent="0">
              <a:lnSpc>
                <a:spcPct val="80000"/>
              </a:lnSpc>
              <a:spcBef>
                <a:spcPts val="581"/>
              </a:spcBef>
              <a:spcAft>
                <a:spcPts val="0"/>
              </a:spcAft>
              <a:buNone/>
            </a:pPr>
            <a:r>
              <a:rPr lang="it-IT" b="1" dirty="0">
                <a:solidFill>
                  <a:srgbClr val="FFFFFF"/>
                </a:solidFill>
                <a:latin typeface="Segoe Print"/>
              </a:rPr>
              <a:t>      </a:t>
            </a:r>
            <a:r>
              <a:rPr lang="it-IT" sz="3300" b="1" dirty="0">
                <a:solidFill>
                  <a:srgbClr val="FF3333"/>
                </a:solidFill>
                <a:latin typeface="Segoe Print"/>
              </a:rPr>
              <a:t>FOLLOW-UP POST CHIRURGICO</a:t>
            </a:r>
          </a:p>
          <a:p>
            <a:pPr marL="0" indent="0">
              <a:lnSpc>
                <a:spcPct val="80000"/>
              </a:lnSpc>
              <a:spcBef>
                <a:spcPts val="581"/>
              </a:spcBef>
              <a:spcAft>
                <a:spcPts val="0"/>
              </a:spcAft>
              <a:buNone/>
            </a:pPr>
            <a:endParaRPr lang="it-IT" sz="3300" b="1" dirty="0">
              <a:solidFill>
                <a:srgbClr val="FFFFFF"/>
              </a:solidFill>
              <a:latin typeface="Arial" pitchFamily="34"/>
            </a:endParaRPr>
          </a:p>
          <a:p>
            <a:pPr marL="0" indent="0">
              <a:lnSpc>
                <a:spcPct val="80000"/>
              </a:lnSpc>
              <a:spcBef>
                <a:spcPts val="581"/>
              </a:spcBef>
              <a:spcAft>
                <a:spcPts val="0"/>
              </a:spcAft>
              <a:buNone/>
            </a:pPr>
            <a:r>
              <a:rPr lang="it-IT" sz="3300" b="1" dirty="0">
                <a:solidFill>
                  <a:srgbClr val="FFFFFF"/>
                </a:solidFill>
                <a:latin typeface="Arial" pitchFamily="34"/>
              </a:rPr>
              <a:t>CA 125</a:t>
            </a:r>
          </a:p>
          <a:p>
            <a:pPr marL="0" indent="0">
              <a:lnSpc>
                <a:spcPct val="80000"/>
              </a:lnSpc>
              <a:spcBef>
                <a:spcPts val="581"/>
              </a:spcBef>
              <a:spcAft>
                <a:spcPts val="0"/>
              </a:spcAft>
              <a:buNone/>
            </a:pPr>
            <a:r>
              <a:rPr lang="it-IT" sz="2500" b="1" u="sng" dirty="0">
                <a:solidFill>
                  <a:srgbClr val="FFFFFF"/>
                </a:solidFill>
                <a:latin typeface="Arial" pitchFamily="34"/>
              </a:rPr>
              <a:t>Fattori associati a prognosi sfavorevole:</a:t>
            </a:r>
          </a:p>
          <a:p>
            <a:pPr marL="0" indent="0">
              <a:lnSpc>
                <a:spcPct val="80000"/>
              </a:lnSpc>
              <a:spcBef>
                <a:spcPts val="581"/>
              </a:spcBef>
              <a:spcAft>
                <a:spcPts val="0"/>
              </a:spcAft>
              <a:buClr>
                <a:srgbClr val="0066FF"/>
              </a:buClr>
              <a:buFont typeface="Arial" pitchFamily="32"/>
              <a:buChar char="•"/>
            </a:pPr>
            <a:endParaRPr lang="it-IT" sz="2500" b="1" dirty="0">
              <a:solidFill>
                <a:srgbClr val="FFFFFF"/>
              </a:solidFill>
              <a:latin typeface="Arial" pitchFamily="34"/>
            </a:endParaRPr>
          </a:p>
          <a:p>
            <a:pPr marL="0" indent="0">
              <a:lnSpc>
                <a:spcPct val="80000"/>
              </a:lnSpc>
              <a:spcBef>
                <a:spcPts val="581"/>
              </a:spcBef>
              <a:spcAft>
                <a:spcPts val="0"/>
              </a:spcAft>
              <a:buClr>
                <a:srgbClr val="0066FF"/>
              </a:buClr>
              <a:buFont typeface="Arial" pitchFamily="32"/>
              <a:buChar char="•"/>
            </a:pPr>
            <a:r>
              <a:rPr lang="it-IT" sz="2500" b="1" dirty="0">
                <a:solidFill>
                  <a:srgbClr val="FFFFFF"/>
                </a:solidFill>
                <a:latin typeface="Arial" pitchFamily="34"/>
              </a:rPr>
              <a:t>Dopo exeresi chirurgica radicale la emivita del CA125 è di circa sei giorni.</a:t>
            </a:r>
          </a:p>
          <a:p>
            <a:pPr marL="0" indent="0">
              <a:lnSpc>
                <a:spcPct val="80000"/>
              </a:lnSpc>
              <a:spcBef>
                <a:spcPts val="581"/>
              </a:spcBef>
              <a:spcAft>
                <a:spcPts val="0"/>
              </a:spcAft>
              <a:buNone/>
            </a:pPr>
            <a:r>
              <a:rPr lang="it-IT" sz="2500" dirty="0">
                <a:solidFill>
                  <a:srgbClr val="CCFF00"/>
                </a:solidFill>
                <a:latin typeface="Arial" pitchFamily="34"/>
              </a:rPr>
              <a:t>La mancata normalizzazione dei livelli di CA125 nei successivi 20 giorni è riconosciuta come </a:t>
            </a:r>
            <a:r>
              <a:rPr lang="it-IT" sz="2500" b="1" u="sng" dirty="0">
                <a:solidFill>
                  <a:srgbClr val="CCFF00"/>
                </a:solidFill>
                <a:latin typeface="Arial" pitchFamily="34"/>
              </a:rPr>
              <a:t>fattore prognostico negativo.</a:t>
            </a:r>
          </a:p>
          <a:p>
            <a:pPr marL="0" indent="0">
              <a:lnSpc>
                <a:spcPct val="80000"/>
              </a:lnSpc>
              <a:spcBef>
                <a:spcPts val="581"/>
              </a:spcBef>
              <a:spcAft>
                <a:spcPts val="0"/>
              </a:spcAft>
              <a:buNone/>
            </a:pPr>
            <a:endParaRPr lang="it-IT" sz="2000" b="1" u="sng" dirty="0">
              <a:solidFill>
                <a:srgbClr val="FFFFFF"/>
              </a:solidFill>
              <a:latin typeface="Arial" pitchFamily="34"/>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6"/>
          <p:cNvSpPr txBox="1">
            <a:spLocks noGrp="1"/>
          </p:cNvSpPr>
          <p:nvPr>
            <p:ph type="title" idx="4294967295"/>
          </p:nvPr>
        </p:nvSpPr>
        <p:spPr>
          <a:xfrm>
            <a:off x="326550" y="404635"/>
            <a:ext cx="8816225" cy="1439586"/>
          </a:xfrm>
        </p:spPr>
        <p:txBody>
          <a:bodyPr lIns="81573" tIns="40783" rIns="81573" bIns="40783" anchor="t" anchorCtr="1"/>
          <a:lstStyle/>
          <a:p>
            <a:pPr lvl="0" algn="ctr">
              <a:buNone/>
            </a:pPr>
            <a:r>
              <a:rPr lang="it-IT" sz="3600" dirty="0">
                <a:solidFill>
                  <a:srgbClr val="FFFF00"/>
                </a:solidFill>
                <a:latin typeface="Segoe Print" pitchFamily="34"/>
              </a:rPr>
              <a:t>LINEE GUIDA TUMORI DELL'OVAIO</a:t>
            </a:r>
          </a:p>
        </p:txBody>
      </p:sp>
      <p:sp>
        <p:nvSpPr>
          <p:cNvPr id="3" name="Rectangle 7"/>
          <p:cNvSpPr txBox="1">
            <a:spLocks noGrp="1"/>
          </p:cNvSpPr>
          <p:nvPr>
            <p:ph type="body" idx="4294967295"/>
          </p:nvPr>
        </p:nvSpPr>
        <p:spPr>
          <a:xfrm>
            <a:off x="250788" y="1844232"/>
            <a:ext cx="8639895" cy="4464099"/>
          </a:xfrm>
        </p:spPr>
        <p:txBody>
          <a:bodyPr lIns="81573" tIns="40783" rIns="81573" bIns="40783"/>
          <a:lstStyle/>
          <a:p>
            <a:pPr marL="0" indent="0">
              <a:lnSpc>
                <a:spcPct val="80000"/>
              </a:lnSpc>
              <a:spcBef>
                <a:spcPts val="581"/>
              </a:spcBef>
              <a:spcAft>
                <a:spcPts val="0"/>
              </a:spcAft>
              <a:buNone/>
            </a:pPr>
            <a:r>
              <a:rPr lang="it-IT" b="1" dirty="0">
                <a:solidFill>
                  <a:srgbClr val="FFFFFF"/>
                </a:solidFill>
                <a:latin typeface="Segoe Print"/>
              </a:rPr>
              <a:t>      </a:t>
            </a:r>
            <a:r>
              <a:rPr lang="it-IT" sz="3300" b="1" dirty="0">
                <a:solidFill>
                  <a:srgbClr val="FF3333"/>
                </a:solidFill>
                <a:latin typeface="Segoe Print"/>
              </a:rPr>
              <a:t>FOLLOW-UP POST CHIRURGICO</a:t>
            </a:r>
          </a:p>
          <a:p>
            <a:pPr marL="0" indent="0">
              <a:lnSpc>
                <a:spcPct val="80000"/>
              </a:lnSpc>
              <a:spcBef>
                <a:spcPts val="581"/>
              </a:spcBef>
              <a:spcAft>
                <a:spcPts val="0"/>
              </a:spcAft>
              <a:buNone/>
            </a:pPr>
            <a:endParaRPr lang="it-IT" sz="3300" b="1" dirty="0">
              <a:solidFill>
                <a:srgbClr val="FFFFFF"/>
              </a:solidFill>
              <a:latin typeface="Arial" pitchFamily="34"/>
            </a:endParaRPr>
          </a:p>
          <a:p>
            <a:pPr marL="0" indent="0">
              <a:lnSpc>
                <a:spcPct val="80000"/>
              </a:lnSpc>
              <a:spcBef>
                <a:spcPts val="581"/>
              </a:spcBef>
              <a:spcAft>
                <a:spcPts val="0"/>
              </a:spcAft>
              <a:buNone/>
            </a:pPr>
            <a:r>
              <a:rPr lang="it-IT" sz="3300" b="1" dirty="0">
                <a:solidFill>
                  <a:srgbClr val="FFFFFF"/>
                </a:solidFill>
                <a:latin typeface="Arial" pitchFamily="34"/>
              </a:rPr>
              <a:t>CA 125</a:t>
            </a:r>
          </a:p>
          <a:p>
            <a:pPr marL="0" indent="0">
              <a:lnSpc>
                <a:spcPct val="80000"/>
              </a:lnSpc>
              <a:spcBef>
                <a:spcPts val="581"/>
              </a:spcBef>
              <a:spcAft>
                <a:spcPts val="0"/>
              </a:spcAft>
              <a:buNone/>
            </a:pPr>
            <a:r>
              <a:rPr lang="it-IT" sz="2900" b="1" u="sng" dirty="0">
                <a:solidFill>
                  <a:srgbClr val="FFFFFF"/>
                </a:solidFill>
                <a:latin typeface="Arial" pitchFamily="34"/>
              </a:rPr>
              <a:t>Fattori associati a prognosi sfavorevole:</a:t>
            </a:r>
          </a:p>
          <a:p>
            <a:pPr marL="0" indent="0">
              <a:lnSpc>
                <a:spcPct val="80000"/>
              </a:lnSpc>
              <a:spcBef>
                <a:spcPts val="581"/>
              </a:spcBef>
              <a:spcAft>
                <a:spcPts val="0"/>
              </a:spcAft>
              <a:buNone/>
            </a:pPr>
            <a:r>
              <a:rPr lang="it-IT" sz="2400" b="1" dirty="0">
                <a:solidFill>
                  <a:srgbClr val="FFFFFF"/>
                </a:solidFill>
                <a:latin typeface="Arial" pitchFamily="34"/>
              </a:rPr>
              <a:t>(Stadio IA-IB grado 3 ,IC, </a:t>
            </a:r>
            <a:r>
              <a:rPr lang="it-IT" sz="2400" b="1" dirty="0" err="1">
                <a:solidFill>
                  <a:srgbClr val="FFFFFF"/>
                </a:solidFill>
                <a:latin typeface="Arial" pitchFamily="34"/>
              </a:rPr>
              <a:t>II</a:t>
            </a:r>
            <a:r>
              <a:rPr lang="it-IT" sz="2400" b="1" dirty="0">
                <a:solidFill>
                  <a:srgbClr val="FFFFFF"/>
                </a:solidFill>
                <a:latin typeface="Arial" pitchFamily="34"/>
              </a:rPr>
              <a:t>,</a:t>
            </a:r>
            <a:r>
              <a:rPr lang="it-IT" sz="2400" b="1" dirty="0" err="1">
                <a:solidFill>
                  <a:srgbClr val="FFFFFF"/>
                </a:solidFill>
                <a:latin typeface="Arial" pitchFamily="34"/>
              </a:rPr>
              <a:t>istotipo</a:t>
            </a:r>
            <a:r>
              <a:rPr lang="it-IT" sz="2400" b="1" dirty="0">
                <a:solidFill>
                  <a:srgbClr val="FFFFFF"/>
                </a:solidFill>
                <a:latin typeface="Arial" pitchFamily="34"/>
              </a:rPr>
              <a:t> cellule chiare)</a:t>
            </a:r>
          </a:p>
          <a:p>
            <a:pPr marL="0" indent="0">
              <a:lnSpc>
                <a:spcPct val="80000"/>
              </a:lnSpc>
              <a:spcBef>
                <a:spcPts val="581"/>
              </a:spcBef>
              <a:spcAft>
                <a:spcPts val="0"/>
              </a:spcAft>
              <a:buClr>
                <a:srgbClr val="0066FF"/>
              </a:buClr>
              <a:buFont typeface="Arial" pitchFamily="32"/>
              <a:buChar char="•"/>
            </a:pPr>
            <a:endParaRPr lang="it-IT" sz="2500" b="1" dirty="0">
              <a:solidFill>
                <a:srgbClr val="FFFFFF"/>
              </a:solidFill>
              <a:latin typeface="Arial" pitchFamily="34"/>
            </a:endParaRPr>
          </a:p>
          <a:p>
            <a:pPr marL="0" indent="0">
              <a:lnSpc>
                <a:spcPct val="80000"/>
              </a:lnSpc>
              <a:spcBef>
                <a:spcPts val="581"/>
              </a:spcBef>
              <a:spcAft>
                <a:spcPts val="0"/>
              </a:spcAft>
              <a:buClr>
                <a:srgbClr val="0066FF"/>
              </a:buClr>
              <a:buFont typeface="Arial" pitchFamily="32"/>
              <a:buChar char="•"/>
            </a:pPr>
            <a:endParaRPr lang="it-IT" sz="2500" b="1" dirty="0">
              <a:solidFill>
                <a:srgbClr val="CCFF00"/>
              </a:solidFill>
              <a:latin typeface="Arial" pitchFamily="34"/>
            </a:endParaRPr>
          </a:p>
          <a:p>
            <a:pPr marL="0" indent="0">
              <a:lnSpc>
                <a:spcPct val="80000"/>
              </a:lnSpc>
              <a:spcBef>
                <a:spcPts val="581"/>
              </a:spcBef>
              <a:spcAft>
                <a:spcPts val="0"/>
              </a:spcAft>
              <a:buNone/>
            </a:pPr>
            <a:endParaRPr lang="it-IT" sz="2000" b="1" u="sng" dirty="0">
              <a:solidFill>
                <a:srgbClr val="FFFFFF"/>
              </a:solidFill>
              <a:latin typeface="Arial" pitchFamily="34"/>
            </a:endParaRPr>
          </a:p>
        </p:txBody>
      </p:sp>
      <p:sp>
        <p:nvSpPr>
          <p:cNvPr id="4" name="CasellaDiTesto 3"/>
          <p:cNvSpPr txBox="1"/>
          <p:nvPr/>
        </p:nvSpPr>
        <p:spPr>
          <a:xfrm>
            <a:off x="326550" y="3853709"/>
            <a:ext cx="8163780" cy="2454620"/>
          </a:xfrm>
          <a:prstGeom prst="rect">
            <a:avLst/>
          </a:prstGeom>
          <a:noFill/>
          <a:ln>
            <a:noFill/>
          </a:ln>
        </p:spPr>
        <p:txBody>
          <a:bodyPr vert="horz" wrap="none" lIns="81573" tIns="40783" rIns="81573" bIns="40783" anchor="t" anchorCtr="0" compatLnSpc="0"/>
          <a:lstStyle/>
          <a:p>
            <a:pPr defTabSz="828764" hangingPunct="0">
              <a:lnSpc>
                <a:spcPct val="80000"/>
              </a:lnSpc>
              <a:spcBef>
                <a:spcPts val="581"/>
              </a:spcBef>
              <a:defRPr sz="1800" b="0" i="0" u="none" strike="noStrike" kern="0" cap="none" spc="0" baseline="0">
                <a:solidFill>
                  <a:srgbClr val="000000"/>
                </a:solidFill>
                <a:uFillTx/>
              </a:defRPr>
            </a:pPr>
            <a:endParaRPr lang="it-IT" sz="2900" b="1" kern="0" dirty="0" smtClean="0">
              <a:solidFill>
                <a:srgbClr val="FFFFFF"/>
              </a:solidFill>
              <a:latin typeface="Arial" pitchFamily="34"/>
              <a:ea typeface="SimSun" pitchFamily="2"/>
              <a:cs typeface="Mangal" pitchFamily="2"/>
            </a:endParaRPr>
          </a:p>
          <a:p>
            <a:pPr defTabSz="828764" hangingPunct="0">
              <a:lnSpc>
                <a:spcPct val="80000"/>
              </a:lnSpc>
              <a:spcBef>
                <a:spcPts val="581"/>
              </a:spcBef>
              <a:defRPr sz="1800" b="0" i="0" u="none" strike="noStrike" kern="0" cap="none" spc="0" baseline="0">
                <a:solidFill>
                  <a:srgbClr val="000000"/>
                </a:solidFill>
                <a:uFillTx/>
              </a:defRPr>
            </a:pPr>
            <a:r>
              <a:rPr lang="it-IT" sz="2900" b="1" kern="0" dirty="0" smtClean="0">
                <a:solidFill>
                  <a:srgbClr val="FFFFFF"/>
                </a:solidFill>
                <a:latin typeface="Arial" pitchFamily="34"/>
                <a:ea typeface="SimSun" pitchFamily="2"/>
                <a:cs typeface="Mangal" pitchFamily="2"/>
              </a:rPr>
              <a:t>Il livello di CA 125 al termine dei sei cicli di </a:t>
            </a:r>
          </a:p>
          <a:p>
            <a:pPr defTabSz="828764" hangingPunct="0">
              <a:lnSpc>
                <a:spcPct val="80000"/>
              </a:lnSpc>
              <a:spcBef>
                <a:spcPts val="581"/>
              </a:spcBef>
              <a:defRPr sz="1800" b="0" i="0" u="none" strike="noStrike" kern="0" cap="none" spc="0" baseline="0">
                <a:solidFill>
                  <a:srgbClr val="000000"/>
                </a:solidFill>
                <a:uFillTx/>
              </a:defRPr>
            </a:pPr>
            <a:r>
              <a:rPr lang="it-IT" sz="2900" b="1" kern="0" dirty="0" smtClean="0">
                <a:solidFill>
                  <a:srgbClr val="CCFF00"/>
                </a:solidFill>
                <a:latin typeface="Arial" pitchFamily="34"/>
                <a:ea typeface="SimSun" pitchFamily="2"/>
                <a:cs typeface="Mangal" pitchFamily="2"/>
              </a:rPr>
              <a:t>chemioterapia</a:t>
            </a:r>
            <a:r>
              <a:rPr lang="it-IT" sz="2900" b="1" kern="0" dirty="0" smtClean="0">
                <a:solidFill>
                  <a:srgbClr val="FFFFFF"/>
                </a:solidFill>
                <a:latin typeface="Arial" pitchFamily="34"/>
                <a:ea typeface="SimSun" pitchFamily="2"/>
                <a:cs typeface="Mangal" pitchFamily="2"/>
              </a:rPr>
              <a:t> adiuvante con </a:t>
            </a:r>
          </a:p>
          <a:p>
            <a:pPr defTabSz="828764" hangingPunct="0">
              <a:lnSpc>
                <a:spcPct val="80000"/>
              </a:lnSpc>
              <a:spcBef>
                <a:spcPts val="581"/>
              </a:spcBef>
              <a:defRPr sz="1800" b="0" i="0" u="none" strike="noStrike" kern="0" cap="none" spc="0" baseline="0">
                <a:solidFill>
                  <a:srgbClr val="000000"/>
                </a:solidFill>
                <a:uFillTx/>
              </a:defRPr>
            </a:pPr>
            <a:r>
              <a:rPr lang="it-IT" sz="2900" b="1" kern="0" dirty="0" err="1" smtClean="0">
                <a:solidFill>
                  <a:srgbClr val="FFFFFF"/>
                </a:solidFill>
                <a:latin typeface="Arial" pitchFamily="34"/>
                <a:ea typeface="SimSun" pitchFamily="2"/>
                <a:cs typeface="Mangal" pitchFamily="2"/>
              </a:rPr>
              <a:t>taxolo</a:t>
            </a:r>
            <a:r>
              <a:rPr lang="it-IT" sz="2900" b="1" kern="0" dirty="0" smtClean="0">
                <a:solidFill>
                  <a:srgbClr val="FFFFFF"/>
                </a:solidFill>
                <a:latin typeface="Arial" pitchFamily="34"/>
                <a:ea typeface="SimSun" pitchFamily="2"/>
                <a:cs typeface="Mangal" pitchFamily="2"/>
              </a:rPr>
              <a:t> + </a:t>
            </a:r>
            <a:r>
              <a:rPr lang="it-IT" sz="2900" b="1" kern="0" dirty="0" err="1" smtClean="0">
                <a:solidFill>
                  <a:srgbClr val="FFFFFF"/>
                </a:solidFill>
                <a:latin typeface="Arial" pitchFamily="34"/>
                <a:ea typeface="SimSun" pitchFamily="2"/>
                <a:cs typeface="Mangal" pitchFamily="2"/>
              </a:rPr>
              <a:t>carboplatino</a:t>
            </a:r>
            <a:r>
              <a:rPr lang="it-IT" sz="2900" b="1" kern="0" dirty="0" smtClean="0">
                <a:solidFill>
                  <a:srgbClr val="FFFFFF"/>
                </a:solidFill>
                <a:latin typeface="Arial" pitchFamily="34"/>
                <a:ea typeface="SimSun" pitchFamily="2"/>
                <a:cs typeface="Mangal" pitchFamily="2"/>
              </a:rPr>
              <a:t> e’ risultato essere un </a:t>
            </a:r>
          </a:p>
          <a:p>
            <a:pPr defTabSz="828764" hangingPunct="0">
              <a:lnSpc>
                <a:spcPct val="80000"/>
              </a:lnSpc>
              <a:spcBef>
                <a:spcPts val="581"/>
              </a:spcBef>
              <a:defRPr sz="1800" b="0" i="0" u="none" strike="noStrike" kern="0" cap="none" spc="0" baseline="0">
                <a:solidFill>
                  <a:srgbClr val="000000"/>
                </a:solidFill>
                <a:uFillTx/>
              </a:defRPr>
            </a:pPr>
            <a:r>
              <a:rPr lang="it-IT" sz="2900" b="1" kern="0" dirty="0" smtClean="0">
                <a:solidFill>
                  <a:srgbClr val="FFFFFF"/>
                </a:solidFill>
                <a:latin typeface="Arial" pitchFamily="34"/>
                <a:ea typeface="SimSun" pitchFamily="2"/>
                <a:cs typeface="Mangal" pitchFamily="2"/>
              </a:rPr>
              <a:t>fattore prognostico indipendente per la </a:t>
            </a:r>
          </a:p>
          <a:p>
            <a:pPr defTabSz="828764" hangingPunct="0">
              <a:lnSpc>
                <a:spcPct val="80000"/>
              </a:lnSpc>
              <a:spcBef>
                <a:spcPts val="581"/>
              </a:spcBef>
              <a:defRPr sz="1800" b="0" i="0" u="none" strike="noStrike" kern="0" cap="none" spc="0" baseline="0">
                <a:solidFill>
                  <a:srgbClr val="000000"/>
                </a:solidFill>
                <a:uFillTx/>
              </a:defRPr>
            </a:pPr>
            <a:r>
              <a:rPr lang="it-IT" sz="2900" b="1" kern="0" dirty="0" smtClean="0">
                <a:solidFill>
                  <a:srgbClr val="FFFFFF"/>
                </a:solidFill>
                <a:latin typeface="Arial" pitchFamily="34"/>
                <a:ea typeface="SimSun" pitchFamily="2"/>
                <a:cs typeface="Mangal" pitchFamily="2"/>
              </a:rPr>
              <a:t>sopravvivenza libera da progressione.</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5"/>
          <p:cNvSpPr/>
          <p:nvPr/>
        </p:nvSpPr>
        <p:spPr>
          <a:xfrm>
            <a:off x="6552579" y="6356658"/>
            <a:ext cx="2133361" cy="36479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ctr" anchorCtr="0" compatLnSpc="0"/>
          <a:lstStyle/>
          <a:p>
            <a:pPr algn="r" defTabSz="828764">
              <a:defRPr sz="1800" b="0" i="0" u="none" strike="noStrike" kern="0" cap="none" spc="0" baseline="0">
                <a:solidFill>
                  <a:srgbClr val="000000"/>
                </a:solidFill>
                <a:uFillTx/>
              </a:defRPr>
            </a:pPr>
            <a:fld id="{2769AA54-B26E-4753-A612-1B32FFFE8800}" type="slidenum">
              <a:rPr lang="it-IT" sz="1100" kern="0" smtClean="0">
                <a:solidFill>
                  <a:srgbClr val="000000"/>
                </a:solidFill>
                <a:latin typeface="Arial" pitchFamily="34"/>
                <a:ea typeface="SimSun" pitchFamily="2"/>
                <a:cs typeface="Arial" pitchFamily="34"/>
              </a:rPr>
              <a:pPr algn="r" defTabSz="828764">
                <a:defRPr sz="1800" b="0" i="0" u="none" strike="noStrike" kern="0" cap="none" spc="0" baseline="0">
                  <a:solidFill>
                    <a:srgbClr val="000000"/>
                  </a:solidFill>
                  <a:uFillTx/>
                </a:defRPr>
              </a:pPr>
              <a:t>53</a:t>
            </a:fld>
            <a:endParaRPr lang="it-IT" sz="1100" kern="0" dirty="0" smtClean="0">
              <a:solidFill>
                <a:srgbClr val="000000"/>
              </a:solidFill>
              <a:latin typeface="Arial" pitchFamily="34"/>
              <a:ea typeface="SimSun" pitchFamily="2"/>
              <a:cs typeface="Arial" pitchFamily="34"/>
            </a:endParaRPr>
          </a:p>
        </p:txBody>
      </p:sp>
      <p:sp>
        <p:nvSpPr>
          <p:cNvPr id="3" name="Rectangle 2"/>
          <p:cNvSpPr txBox="1">
            <a:spLocks noGrp="1"/>
          </p:cNvSpPr>
          <p:nvPr>
            <p:ph type="title" idx="4294967295"/>
          </p:nvPr>
        </p:nvSpPr>
        <p:spPr>
          <a:xfrm>
            <a:off x="-13063" y="130634"/>
            <a:ext cx="8568704" cy="731228"/>
          </a:xfrm>
        </p:spPr>
        <p:txBody>
          <a:bodyPr lIns="81573" tIns="40783" rIns="81573" bIns="40783" anchor="t" anchorCtr="1"/>
          <a:lstStyle/>
          <a:p>
            <a:pPr lvl="0" algn="ctr">
              <a:buNone/>
            </a:pPr>
            <a:r>
              <a:rPr lang="it-IT" sz="2500" u="sng" dirty="0">
                <a:solidFill>
                  <a:srgbClr val="FFFF00"/>
                </a:solidFill>
                <a:latin typeface="Segoe Print" pitchFamily="34"/>
              </a:rPr>
              <a:t>I MARCATORI </a:t>
            </a:r>
            <a:r>
              <a:rPr lang="it-IT" sz="2500" u="sng" dirty="0" err="1">
                <a:solidFill>
                  <a:srgbClr val="FFFF00"/>
                </a:solidFill>
                <a:latin typeface="Segoe Print" pitchFamily="34"/>
              </a:rPr>
              <a:t>DI</a:t>
            </a:r>
            <a:r>
              <a:rPr lang="it-IT" sz="2500" u="sng" dirty="0">
                <a:solidFill>
                  <a:srgbClr val="FFFF00"/>
                </a:solidFill>
                <a:latin typeface="Segoe Print" pitchFamily="34"/>
              </a:rPr>
              <a:t> NEOPLASIA NELLA PRATICA CLINICA</a:t>
            </a:r>
            <a:r>
              <a:rPr lang="it-IT" sz="2500" u="sng" dirty="0" smtClean="0">
                <a:solidFill>
                  <a:srgbClr val="FFFF00"/>
                </a:solidFill>
                <a:latin typeface="Segoe Print" pitchFamily="34"/>
              </a:rPr>
              <a:t>:  QUANDO</a:t>
            </a:r>
            <a:r>
              <a:rPr lang="it-IT" sz="2500" u="sng" dirty="0">
                <a:solidFill>
                  <a:srgbClr val="FFFF00"/>
                </a:solidFill>
                <a:latin typeface="Segoe Print" pitchFamily="34"/>
              </a:rPr>
              <a:t>?</a:t>
            </a:r>
          </a:p>
        </p:txBody>
      </p:sp>
      <p:sp>
        <p:nvSpPr>
          <p:cNvPr id="4" name="Rectangle 3"/>
          <p:cNvSpPr txBox="1">
            <a:spLocks noGrp="1"/>
          </p:cNvSpPr>
          <p:nvPr>
            <p:ph type="body" idx="4294967295"/>
          </p:nvPr>
        </p:nvSpPr>
        <p:spPr>
          <a:xfrm>
            <a:off x="178951" y="1475857"/>
            <a:ext cx="8641520" cy="4833463"/>
          </a:xfrm>
        </p:spPr>
        <p:txBody>
          <a:bodyPr lIns="81573" tIns="40783" rIns="81573" bIns="40783"/>
          <a:lstStyle/>
          <a:p>
            <a:pPr marL="0" indent="0">
              <a:spcBef>
                <a:spcPts val="581"/>
              </a:spcBef>
              <a:spcAft>
                <a:spcPts val="0"/>
              </a:spcAft>
              <a:buClr>
                <a:srgbClr val="000000"/>
              </a:buClr>
              <a:buFont typeface="Arial" pitchFamily="32"/>
              <a:buChar char="•"/>
            </a:pPr>
            <a:r>
              <a:rPr lang="it-IT" sz="2500" b="1" dirty="0">
                <a:solidFill>
                  <a:srgbClr val="FFFFFF"/>
                </a:solidFill>
                <a:latin typeface="Segoe Print"/>
              </a:rPr>
              <a:t>Uso appropriato</a:t>
            </a:r>
            <a:r>
              <a:rPr lang="it-IT" sz="2500" b="1" dirty="0" smtClean="0">
                <a:solidFill>
                  <a:srgbClr val="FFFFFF"/>
                </a:solidFill>
                <a:latin typeface="Segoe Print"/>
              </a:rPr>
              <a:t>:</a:t>
            </a:r>
            <a:endParaRPr lang="it-IT" sz="2500" b="1" dirty="0">
              <a:solidFill>
                <a:srgbClr val="FFFFFF"/>
              </a:solidFill>
              <a:latin typeface="Segoe Print"/>
            </a:endParaRPr>
          </a:p>
          <a:p>
            <a:pPr marL="0" lvl="1" indent="0" hangingPunct="0">
              <a:spcBef>
                <a:spcPts val="508"/>
              </a:spcBef>
              <a:spcAft>
                <a:spcPts val="0"/>
              </a:spcAft>
              <a:buClr>
                <a:srgbClr val="000000"/>
              </a:buClr>
              <a:buFont typeface="Wingdings"/>
              <a:buChar char="ü"/>
            </a:pPr>
            <a:r>
              <a:rPr lang="it-IT" dirty="0">
                <a:solidFill>
                  <a:srgbClr val="FFFFFF"/>
                </a:solidFill>
                <a:latin typeface="Segoe Print"/>
              </a:rPr>
              <a:t>Valutazione della </a:t>
            </a:r>
            <a:r>
              <a:rPr lang="it-IT" b="1" u="sng" dirty="0">
                <a:solidFill>
                  <a:srgbClr val="FFFFFF"/>
                </a:solidFill>
                <a:latin typeface="Segoe Print"/>
              </a:rPr>
              <a:t>risposta alla terapia</a:t>
            </a:r>
          </a:p>
          <a:p>
            <a:pPr marL="0" lvl="1" indent="0" hangingPunct="0">
              <a:spcBef>
                <a:spcPts val="508"/>
              </a:spcBef>
              <a:spcAft>
                <a:spcPts val="0"/>
              </a:spcAft>
              <a:buClr>
                <a:srgbClr val="000000"/>
              </a:buClr>
              <a:buFont typeface="Wingdings"/>
              <a:buChar char="ü"/>
            </a:pPr>
            <a:r>
              <a:rPr lang="it-IT" dirty="0">
                <a:solidFill>
                  <a:srgbClr val="FFFFFF"/>
                </a:solidFill>
                <a:latin typeface="Segoe Print"/>
              </a:rPr>
              <a:t>Rilevamento precoce delle </a:t>
            </a:r>
            <a:r>
              <a:rPr lang="it-IT" b="1" u="sng" dirty="0">
                <a:solidFill>
                  <a:srgbClr val="FFFFFF"/>
                </a:solidFill>
                <a:latin typeface="Segoe Print"/>
              </a:rPr>
              <a:t>recidive (follow-up)</a:t>
            </a:r>
          </a:p>
          <a:p>
            <a:pPr marL="0" indent="0">
              <a:spcBef>
                <a:spcPts val="581"/>
              </a:spcBef>
              <a:spcAft>
                <a:spcPts val="0"/>
              </a:spcAft>
              <a:buClr>
                <a:srgbClr val="000000"/>
              </a:buClr>
              <a:buFont typeface="Arial" pitchFamily="32"/>
              <a:buChar char="•"/>
            </a:pPr>
            <a:r>
              <a:rPr lang="it-IT" sz="2500" b="1" dirty="0">
                <a:solidFill>
                  <a:srgbClr val="CCFF00"/>
                </a:solidFill>
                <a:latin typeface="Segoe Print"/>
              </a:rPr>
              <a:t>Uso limitato:</a:t>
            </a:r>
          </a:p>
          <a:p>
            <a:pPr marL="0" lvl="1" indent="0" hangingPunct="0">
              <a:spcBef>
                <a:spcPts val="508"/>
              </a:spcBef>
              <a:spcAft>
                <a:spcPts val="0"/>
              </a:spcAft>
              <a:buClr>
                <a:srgbClr val="000000"/>
              </a:buClr>
              <a:buFont typeface="Wingdings"/>
              <a:buChar char="ü"/>
            </a:pPr>
            <a:r>
              <a:rPr lang="it-IT" u="sng" dirty="0">
                <a:solidFill>
                  <a:srgbClr val="CCFF00"/>
                </a:solidFill>
                <a:latin typeface="Segoe Print"/>
              </a:rPr>
              <a:t>Ausilio </a:t>
            </a:r>
            <a:r>
              <a:rPr lang="it-IT" b="1" u="sng" dirty="0">
                <a:solidFill>
                  <a:srgbClr val="CCFF00"/>
                </a:solidFill>
                <a:latin typeface="Segoe Print"/>
              </a:rPr>
              <a:t>diagnostico</a:t>
            </a:r>
          </a:p>
          <a:p>
            <a:pPr marL="0" lvl="1" indent="0" hangingPunct="0">
              <a:spcBef>
                <a:spcPts val="508"/>
              </a:spcBef>
              <a:spcAft>
                <a:spcPts val="0"/>
              </a:spcAft>
              <a:buClr>
                <a:srgbClr val="000000"/>
              </a:buClr>
              <a:buFont typeface="Wingdings"/>
              <a:buChar char="ü"/>
            </a:pPr>
            <a:r>
              <a:rPr lang="it-IT" u="sng" dirty="0">
                <a:solidFill>
                  <a:srgbClr val="CCFF00"/>
                </a:solidFill>
                <a:latin typeface="Segoe Print"/>
              </a:rPr>
              <a:t>Ausilio </a:t>
            </a:r>
            <a:r>
              <a:rPr lang="it-IT" b="1" u="sng" dirty="0">
                <a:solidFill>
                  <a:srgbClr val="CCFF00"/>
                </a:solidFill>
                <a:latin typeface="Segoe Print"/>
              </a:rPr>
              <a:t>prognostico</a:t>
            </a:r>
          </a:p>
          <a:p>
            <a:pPr marL="0" indent="0">
              <a:spcBef>
                <a:spcPts val="581"/>
              </a:spcBef>
              <a:spcAft>
                <a:spcPts val="0"/>
              </a:spcAft>
              <a:buClr>
                <a:srgbClr val="000000"/>
              </a:buClr>
              <a:buFont typeface="Arial" pitchFamily="32"/>
              <a:buChar char="•"/>
            </a:pPr>
            <a:r>
              <a:rPr lang="it-IT" sz="2500" b="1" dirty="0">
                <a:solidFill>
                  <a:srgbClr val="FFCC00"/>
                </a:solidFill>
                <a:latin typeface="Segoe Print"/>
              </a:rPr>
              <a:t>Uso molto limitato:</a:t>
            </a:r>
          </a:p>
          <a:p>
            <a:pPr marL="0" lvl="1" indent="0" hangingPunct="0">
              <a:spcBef>
                <a:spcPts val="508"/>
              </a:spcBef>
              <a:spcAft>
                <a:spcPts val="0"/>
              </a:spcAft>
              <a:buClr>
                <a:srgbClr val="000000"/>
              </a:buClr>
              <a:buFont typeface="Wingdings"/>
              <a:buChar char="ü"/>
            </a:pPr>
            <a:r>
              <a:rPr lang="it-IT" b="1" u="sng" dirty="0" err="1">
                <a:solidFill>
                  <a:srgbClr val="FFCC00"/>
                </a:solidFill>
                <a:latin typeface="Segoe Print"/>
              </a:rPr>
              <a:t>Staging</a:t>
            </a:r>
            <a:endParaRPr lang="it-IT" b="1" u="sng" dirty="0">
              <a:solidFill>
                <a:srgbClr val="FFCC00"/>
              </a:solidFill>
              <a:latin typeface="Segoe Print"/>
            </a:endParaRPr>
          </a:p>
          <a:p>
            <a:pPr marL="0" indent="0">
              <a:spcBef>
                <a:spcPts val="581"/>
              </a:spcBef>
              <a:spcAft>
                <a:spcPts val="0"/>
              </a:spcAft>
              <a:buClr>
                <a:srgbClr val="000000"/>
              </a:buClr>
              <a:buFont typeface="Arial" pitchFamily="32"/>
              <a:buChar char="•"/>
            </a:pPr>
            <a:r>
              <a:rPr lang="it-IT" sz="2500" b="1" dirty="0">
                <a:solidFill>
                  <a:srgbClr val="FF3333"/>
                </a:solidFill>
                <a:latin typeface="Segoe Print"/>
              </a:rPr>
              <a:t>Non uso:</a:t>
            </a:r>
          </a:p>
          <a:p>
            <a:pPr marL="0" lvl="1" indent="0" hangingPunct="0">
              <a:spcBef>
                <a:spcPts val="508"/>
              </a:spcBef>
              <a:spcAft>
                <a:spcPts val="0"/>
              </a:spcAft>
              <a:buClr>
                <a:srgbClr val="000000"/>
              </a:buClr>
              <a:buFont typeface="Wingdings"/>
              <a:buChar char="ü"/>
            </a:pPr>
            <a:r>
              <a:rPr lang="it-IT" sz="2200" b="1" u="sng" dirty="0">
                <a:solidFill>
                  <a:srgbClr val="FF3333"/>
                </a:solidFill>
                <a:latin typeface="Segoe Print"/>
              </a:rPr>
              <a:t>Screening</a:t>
            </a:r>
          </a:p>
        </p:txBody>
      </p:sp>
      <p:sp>
        <p:nvSpPr>
          <p:cNvPr id="5" name="Rectangle 5"/>
          <p:cNvSpPr/>
          <p:nvPr/>
        </p:nvSpPr>
        <p:spPr>
          <a:xfrm>
            <a:off x="130620" y="130633"/>
            <a:ext cx="8882190" cy="8491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73" tIns="40783" rIns="81573" bIns="40783" anchor="ctr" anchorCtr="0" compatLnSpc="0"/>
          <a:lstStyle/>
          <a:p>
            <a:pPr defTabSz="828764"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551544" y="2220785"/>
            <a:ext cx="7808165" cy="1145004"/>
          </a:xfrm>
        </p:spPr>
        <p:txBody>
          <a:bodyPr anchorCtr="1"/>
          <a:lstStyle/>
          <a:p>
            <a:pPr lvl="0" algn="ctr">
              <a:buNone/>
            </a:pPr>
            <a:r>
              <a:rPr lang="it-IT" sz="4900" dirty="0">
                <a:solidFill>
                  <a:srgbClr val="FFFF00"/>
                </a:solidFill>
              </a:rPr>
              <a:t>HIV</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nchorCtr="1"/>
          <a:lstStyle/>
          <a:p>
            <a:pPr lvl="0" algn="ctr">
              <a:buNone/>
            </a:pPr>
            <a:r>
              <a:rPr lang="it-IT" sz="3600" dirty="0">
                <a:solidFill>
                  <a:srgbClr val="FFFF00"/>
                </a:solidFill>
              </a:rPr>
              <a:t>DISTRIBUZIONE POPOLAZIONE</a:t>
            </a:r>
            <a:br>
              <a:rPr lang="it-IT" sz="3600" dirty="0">
                <a:solidFill>
                  <a:srgbClr val="FFFF00"/>
                </a:solidFill>
              </a:rPr>
            </a:br>
            <a:r>
              <a:rPr lang="it-IT" sz="3600" dirty="0">
                <a:solidFill>
                  <a:srgbClr val="FFFF00"/>
                </a:solidFill>
              </a:rPr>
              <a:t>NUOVE DIAGNOSI </a:t>
            </a:r>
            <a:r>
              <a:rPr lang="it-IT" sz="3600" dirty="0" err="1">
                <a:solidFill>
                  <a:srgbClr val="FFFF00"/>
                </a:solidFill>
              </a:rPr>
              <a:t>HIV+</a:t>
            </a:r>
            <a:endParaRPr lang="it-IT" sz="3600" dirty="0">
              <a:solidFill>
                <a:srgbClr val="FFFF00"/>
              </a:solidFill>
            </a:endParaRPr>
          </a:p>
        </p:txBody>
      </p:sp>
      <p:sp>
        <p:nvSpPr>
          <p:cNvPr id="3" name="Segnaposto testo 2"/>
          <p:cNvSpPr txBox="1">
            <a:spLocks noGrp="1"/>
          </p:cNvSpPr>
          <p:nvPr>
            <p:ph type="body" idx="4294967295"/>
          </p:nvPr>
        </p:nvSpPr>
        <p:spPr>
          <a:xfrm>
            <a:off x="261249" y="1340768"/>
            <a:ext cx="8368203" cy="4376244"/>
          </a:xfrm>
        </p:spPr>
        <p:txBody>
          <a:bodyPr/>
          <a:lstStyle/>
          <a:p>
            <a:pPr lvl="0">
              <a:buNone/>
            </a:pPr>
            <a:endParaRPr lang="it-IT" dirty="0"/>
          </a:p>
          <a:p>
            <a:pPr lvl="0" algn="ctr">
              <a:buNone/>
            </a:pPr>
            <a:r>
              <a:rPr lang="it-IT" sz="3300" b="1" dirty="0">
                <a:solidFill>
                  <a:srgbClr val="FF00CC"/>
                </a:solidFill>
              </a:rPr>
              <a:t>NON ESISTE UNA CATEGORIA ESCLUSIVA “A RISCHIO”</a:t>
            </a:r>
          </a:p>
          <a:p>
            <a:pPr lvl="0" algn="ctr">
              <a:buNone/>
            </a:pPr>
            <a:endParaRPr lang="it-IT" sz="4000" b="1" dirty="0">
              <a:solidFill>
                <a:srgbClr val="FF00CC"/>
              </a:solidFill>
            </a:endParaRPr>
          </a:p>
          <a:p>
            <a:pPr lvl="0"/>
            <a:r>
              <a:rPr lang="it-IT" b="1" dirty="0">
                <a:solidFill>
                  <a:srgbClr val="FF3333"/>
                </a:solidFill>
              </a:rPr>
              <a:t>ETEROSESSUALE</a:t>
            </a:r>
            <a:r>
              <a:rPr lang="it-IT" b="1" dirty="0"/>
              <a:t> :                 </a:t>
            </a:r>
            <a:r>
              <a:rPr lang="it-IT" b="1" dirty="0" smtClean="0"/>
              <a:t>  </a:t>
            </a:r>
            <a:r>
              <a:rPr lang="it-IT" b="1" dirty="0">
                <a:solidFill>
                  <a:srgbClr val="FF3333"/>
                </a:solidFill>
              </a:rPr>
              <a:t>IN INCREMENTO</a:t>
            </a:r>
          </a:p>
          <a:p>
            <a:pPr lvl="0"/>
            <a:r>
              <a:rPr lang="it-IT" b="1" dirty="0">
                <a:solidFill>
                  <a:srgbClr val="FF3333"/>
                </a:solidFill>
              </a:rPr>
              <a:t>OMOSESSUALE (MSM)</a:t>
            </a:r>
            <a:r>
              <a:rPr lang="it-IT" b="1" dirty="0"/>
              <a:t> :          </a:t>
            </a:r>
            <a:r>
              <a:rPr lang="it-IT" b="1" dirty="0" smtClean="0"/>
              <a:t>  </a:t>
            </a:r>
            <a:r>
              <a:rPr lang="it-IT" b="1" dirty="0">
                <a:solidFill>
                  <a:srgbClr val="FF3333"/>
                </a:solidFill>
              </a:rPr>
              <a:t>IN INCREMENTO</a:t>
            </a:r>
          </a:p>
          <a:p>
            <a:pPr lvl="0"/>
            <a:r>
              <a:rPr lang="it-IT" b="1" dirty="0">
                <a:solidFill>
                  <a:srgbClr val="FFFFFF"/>
                </a:solidFill>
              </a:rPr>
              <a:t>INJECTION DRUG USE(IDU) :</a:t>
            </a:r>
            <a:r>
              <a:rPr lang="it-IT" b="1" dirty="0">
                <a:solidFill>
                  <a:srgbClr val="FF3333"/>
                </a:solidFill>
              </a:rPr>
              <a:t>   </a:t>
            </a:r>
            <a:r>
              <a:rPr lang="it-IT" b="1" dirty="0" smtClean="0">
                <a:solidFill>
                  <a:srgbClr val="FF3333"/>
                </a:solidFill>
              </a:rPr>
              <a:t>  </a:t>
            </a:r>
            <a:r>
              <a:rPr lang="it-IT" b="1" dirty="0">
                <a:solidFill>
                  <a:srgbClr val="CCFF00"/>
                </a:solidFill>
              </a:rPr>
              <a:t>DECREMENTO</a:t>
            </a:r>
          </a:p>
          <a:p>
            <a:pPr lvl="0"/>
            <a:r>
              <a:rPr lang="it-IT" b="1" dirty="0"/>
              <a:t>NON DETERMINATA/ALTRO :  </a:t>
            </a:r>
            <a:r>
              <a:rPr lang="it-IT" b="1" dirty="0" smtClean="0"/>
              <a:t>   </a:t>
            </a:r>
            <a:r>
              <a:rPr lang="it-IT" b="1" dirty="0">
                <a:solidFill>
                  <a:srgbClr val="FFFFFF"/>
                </a:solidFill>
              </a:rPr>
              <a:t>STABILE</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Grp="1"/>
          </p:cNvSpPr>
          <p:nvPr>
            <p:ph type="title" idx="4294967295"/>
          </p:nvPr>
        </p:nvSpPr>
        <p:spPr>
          <a:xfrm>
            <a:off x="395129" y="69896"/>
            <a:ext cx="8279379" cy="975183"/>
          </a:xfrm>
          <a:solidFill>
            <a:srgbClr val="003366"/>
          </a:solidFill>
        </p:spPr>
        <p:txBody>
          <a:bodyPr lIns="81573" tIns="40783" rIns="81573" bIns="40783" anchor="t" anchorCtr="1"/>
          <a:lstStyle/>
          <a:p>
            <a:pPr algn="ctr">
              <a:spcBef>
                <a:spcPts val="327"/>
              </a:spcBef>
              <a:buNone/>
            </a:pPr>
            <a:r>
              <a:rPr lang="it-IT" sz="2500" dirty="0">
                <a:solidFill>
                  <a:srgbClr val="FFFF00"/>
                </a:solidFill>
                <a:latin typeface="Arial" pitchFamily="34"/>
              </a:rPr>
              <a:t>Distribuzione percentuale delle nuove diagnosi di infezione da HIV per modalità di esposizione</a:t>
            </a:r>
          </a:p>
        </p:txBody>
      </p:sp>
      <p:pic>
        <p:nvPicPr>
          <p:cNvPr id="3" name="Picture 2"/>
          <p:cNvPicPr>
            <a:picLocks noChangeAspect="1"/>
          </p:cNvPicPr>
          <p:nvPr/>
        </p:nvPicPr>
        <p:blipFill>
          <a:blip r:embed="rId3" cstate="print">
            <a:alphaModFix/>
            <a:lum/>
          </a:blip>
          <a:srcRect/>
          <a:stretch>
            <a:fillRect/>
          </a:stretch>
        </p:blipFill>
        <p:spPr>
          <a:xfrm>
            <a:off x="412767" y="1131292"/>
            <a:ext cx="8273498" cy="4943201"/>
          </a:xfrm>
          <a:prstGeom prst="rect">
            <a:avLst/>
          </a:prstGeom>
          <a:noFill/>
          <a:ln w="38157">
            <a:solidFill>
              <a:srgbClr val="009999"/>
            </a:solidFill>
            <a:prstDash val="solid"/>
          </a:ln>
        </p:spPr>
      </p:pic>
      <p:sp>
        <p:nvSpPr>
          <p:cNvPr id="4" name="Text Box 8"/>
          <p:cNvSpPr/>
          <p:nvPr/>
        </p:nvSpPr>
        <p:spPr>
          <a:xfrm>
            <a:off x="8064839" y="6470637"/>
            <a:ext cx="164804" cy="34782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none" lIns="81573" tIns="40783" rIns="81573" bIns="40783" anchor="t" anchorCtr="0" compatLnSpc="0">
            <a:spAutoFit/>
          </a:bodyPr>
          <a:lstStyle/>
          <a:p>
            <a:pPr defTabSz="828764"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p:cNvPicPr>
            <a:picLocks noChangeAspect="1"/>
          </p:cNvPicPr>
          <p:nvPr/>
        </p:nvPicPr>
        <p:blipFill>
          <a:blip r:embed="rId3" cstate="print">
            <a:alphaModFix/>
            <a:lum/>
          </a:blip>
          <a:srcRect/>
          <a:stretch>
            <a:fillRect/>
          </a:stretch>
        </p:blipFill>
        <p:spPr>
          <a:xfrm>
            <a:off x="672047" y="1110388"/>
            <a:ext cx="7957398" cy="5149272"/>
          </a:xfrm>
          <a:prstGeom prst="rect">
            <a:avLst/>
          </a:prstGeom>
          <a:solidFill>
            <a:srgbClr val="FFFFFF"/>
          </a:solidFill>
          <a:ln>
            <a:noFill/>
          </a:ln>
        </p:spPr>
      </p:pic>
      <p:sp>
        <p:nvSpPr>
          <p:cNvPr id="3" name="Titolo 1"/>
          <p:cNvSpPr txBox="1">
            <a:spLocks noGrp="1"/>
          </p:cNvSpPr>
          <p:nvPr>
            <p:ph type="title" idx="4294967295"/>
          </p:nvPr>
        </p:nvSpPr>
        <p:spPr>
          <a:xfrm>
            <a:off x="672053" y="256042"/>
            <a:ext cx="8014215" cy="723712"/>
          </a:xfrm>
          <a:solidFill>
            <a:srgbClr val="003366"/>
          </a:solidFill>
        </p:spPr>
        <p:txBody>
          <a:bodyPr lIns="81573" tIns="40783" rIns="81573" bIns="40783" anchor="t" anchorCtr="1"/>
          <a:lstStyle/>
          <a:p>
            <a:pPr lvl="0" algn="ctr" hangingPunct="1">
              <a:buNone/>
            </a:pPr>
            <a:r>
              <a:rPr lang="it-IT" sz="3600" dirty="0">
                <a:solidFill>
                  <a:srgbClr val="FFFF00"/>
                </a:solidFill>
                <a:latin typeface="Arial" pitchFamily="34"/>
              </a:rPr>
              <a:t>Età </a:t>
            </a:r>
            <a:r>
              <a:rPr lang="it-IT" sz="3600" dirty="0" smtClean="0">
                <a:solidFill>
                  <a:srgbClr val="FFFF00"/>
                </a:solidFill>
                <a:latin typeface="Arial" pitchFamily="34"/>
              </a:rPr>
              <a:t>mediana (</a:t>
            </a:r>
            <a:r>
              <a:rPr lang="it-IT" sz="3600" dirty="0">
                <a:solidFill>
                  <a:srgbClr val="FFFF00"/>
                </a:solidFill>
                <a:latin typeface="Arial" pitchFamily="34"/>
              </a:rPr>
              <a:t>nuove diagnosi </a:t>
            </a:r>
            <a:r>
              <a:rPr lang="it-IT" sz="3600" dirty="0" err="1">
                <a:solidFill>
                  <a:srgbClr val="FFFF00"/>
                </a:solidFill>
                <a:latin typeface="Arial" pitchFamily="34"/>
              </a:rPr>
              <a:t>HIV+</a:t>
            </a:r>
            <a:r>
              <a:rPr lang="it-IT" sz="3600" dirty="0">
                <a:solidFill>
                  <a:srgbClr val="FFFF00"/>
                </a:solidFill>
                <a:latin typeface="Arial" pitchFamily="34"/>
              </a:rPr>
              <a: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nvGraphicFramePr>
        <p:xfrm>
          <a:off x="590400" y="1502079"/>
          <a:ext cx="8490240" cy="4703534"/>
        </p:xfrm>
        <a:graphic>
          <a:graphicData uri="http://schemas.openxmlformats.org/presentationml/2006/ole">
            <p:oleObj spid="_x0000_s477186" r:id="rId4" imgW="9620308" imgH="5305605" progId="MSGraph.Chart.8">
              <p:embed/>
            </p:oleObj>
          </a:graphicData>
        </a:graphic>
      </p:graphicFrame>
      <p:sp>
        <p:nvSpPr>
          <p:cNvPr id="3" name="Titolo 1"/>
          <p:cNvSpPr/>
          <p:nvPr/>
        </p:nvSpPr>
        <p:spPr>
          <a:xfrm>
            <a:off x="395128" y="352383"/>
            <a:ext cx="8423718" cy="114990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3366"/>
          </a:solidFill>
          <a:ln>
            <a:noFill/>
            <a:prstDash val="solid"/>
          </a:ln>
        </p:spPr>
        <p:txBody>
          <a:bodyPr vert="horz" wrap="square" lIns="81573" tIns="40783" rIns="81573" bIns="40783" anchor="ctr" anchorCtr="1" compatLnSpc="0"/>
          <a:lstStyle/>
          <a:p>
            <a:pPr algn="ctr" defTabSz="828764">
              <a:defRPr sz="1800" b="0" i="0" u="none" strike="noStrike" kern="0" cap="none" spc="0" baseline="0">
                <a:solidFill>
                  <a:srgbClr val="000000"/>
                </a:solidFill>
                <a:uFillTx/>
              </a:defRPr>
            </a:pPr>
            <a:r>
              <a:rPr lang="it-IT" sz="4400" b="1" i="1" kern="0" dirty="0" smtClean="0">
                <a:solidFill>
                  <a:srgbClr val="FFFF00"/>
                </a:solidFill>
                <a:latin typeface="Arial" pitchFamily="18"/>
                <a:ea typeface="SimSun" pitchFamily="2"/>
                <a:cs typeface="Arial" pitchFamily="34"/>
              </a:rPr>
              <a:t>Persone che scoprono di essere </a:t>
            </a:r>
            <a:r>
              <a:rPr lang="it-IT" sz="4400" b="1" i="1" kern="0" dirty="0" err="1" smtClean="0">
                <a:solidFill>
                  <a:srgbClr val="FFFF00"/>
                </a:solidFill>
                <a:latin typeface="Arial" pitchFamily="18"/>
                <a:ea typeface="SimSun" pitchFamily="2"/>
                <a:cs typeface="Arial" pitchFamily="34"/>
              </a:rPr>
              <a:t>HIV+</a:t>
            </a:r>
            <a:r>
              <a:rPr lang="it-IT" sz="4400" b="1" i="1" kern="0" dirty="0" smtClean="0">
                <a:solidFill>
                  <a:srgbClr val="FFFF00"/>
                </a:solidFill>
                <a:latin typeface="Arial" pitchFamily="18"/>
                <a:ea typeface="SimSun" pitchFamily="2"/>
                <a:cs typeface="Arial" pitchFamily="34"/>
              </a:rPr>
              <a:t> alla diagnosi AIDS</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6553" y="1763558"/>
            <a:ext cx="8555640" cy="2397466"/>
          </a:xfrm>
          <a:prstGeom prst="rect">
            <a:avLst/>
          </a:prstGeom>
          <a:noFill/>
          <a:ln>
            <a:noFill/>
          </a:ln>
        </p:spPr>
        <p:txBody>
          <a:bodyPr vert="horz" wrap="none" lIns="81573" tIns="40783" rIns="81573" bIns="40783" anchor="t" anchorCtr="0" compatLnSpc="0"/>
          <a:lstStyle/>
          <a:p>
            <a:pPr defTabSz="828764" hangingPunct="0">
              <a:spcBef>
                <a:spcPts val="508"/>
              </a:spcBef>
              <a:defRPr sz="1800" b="0" i="0" u="none" strike="noStrike" kern="0" cap="none" spc="0" baseline="0">
                <a:solidFill>
                  <a:srgbClr val="000000"/>
                </a:solidFill>
                <a:uFillTx/>
              </a:defRPr>
            </a:pPr>
            <a:r>
              <a:rPr lang="it-IT" sz="2900" b="1" kern="0" dirty="0" smtClean="0">
                <a:solidFill>
                  <a:srgbClr val="FFFFFF"/>
                </a:solidFill>
                <a:latin typeface="Arial" pitchFamily="18"/>
                <a:ea typeface="SimSun" pitchFamily="2"/>
                <a:cs typeface="Arial" pitchFamily="34"/>
              </a:rPr>
              <a:t>Tasso stimato di trasmissione in soggetti </a:t>
            </a:r>
          </a:p>
          <a:p>
            <a:pPr defTabSz="828764" hangingPunct="0">
              <a:spcBef>
                <a:spcPts val="508"/>
              </a:spcBef>
              <a:defRPr sz="1800" b="0" i="0" u="none" strike="noStrike" kern="0" cap="none" spc="0" baseline="0">
                <a:solidFill>
                  <a:srgbClr val="000000"/>
                </a:solidFill>
                <a:uFillTx/>
              </a:defRPr>
            </a:pPr>
            <a:r>
              <a:rPr lang="it-IT" sz="2900" b="1" kern="0" dirty="0" smtClean="0">
                <a:solidFill>
                  <a:srgbClr val="FF3333"/>
                </a:solidFill>
                <a:latin typeface="Arial" pitchFamily="18"/>
                <a:ea typeface="SimSun" pitchFamily="2"/>
                <a:cs typeface="Arial" pitchFamily="34"/>
              </a:rPr>
              <a:t>inconsapevoli</a:t>
            </a:r>
            <a:r>
              <a:rPr lang="it-IT" sz="2900" b="1" kern="0" dirty="0" smtClean="0">
                <a:solidFill>
                  <a:srgbClr val="FFFFFF"/>
                </a:solidFill>
                <a:latin typeface="Arial" pitchFamily="18"/>
                <a:ea typeface="SimSun" pitchFamily="2"/>
                <a:cs typeface="Arial" pitchFamily="34"/>
              </a:rPr>
              <a:t> dell’infezione da HIV: </a:t>
            </a:r>
            <a:r>
              <a:rPr lang="it-IT" sz="2900" b="1" kern="0" dirty="0" smtClean="0">
                <a:solidFill>
                  <a:srgbClr val="FF3333"/>
                </a:solidFill>
                <a:latin typeface="Arial" pitchFamily="18"/>
                <a:ea typeface="SimSun" pitchFamily="2"/>
                <a:cs typeface="Arial" pitchFamily="34"/>
              </a:rPr>
              <a:t>8.8%-10.8%</a:t>
            </a:r>
          </a:p>
          <a:p>
            <a:pPr defTabSz="828764" hangingPunct="0">
              <a:spcBef>
                <a:spcPts val="508"/>
              </a:spcBef>
              <a:defRPr sz="1800" b="0" i="0" u="none" strike="noStrike" kern="0" cap="none" spc="0" baseline="0">
                <a:solidFill>
                  <a:srgbClr val="000000"/>
                </a:solidFill>
                <a:uFillTx/>
              </a:defRPr>
            </a:pPr>
            <a:endParaRPr lang="it-IT" sz="2900" b="1" kern="0" dirty="0" smtClean="0">
              <a:solidFill>
                <a:srgbClr val="FFFFFF"/>
              </a:solidFill>
              <a:latin typeface="Arial" pitchFamily="18"/>
              <a:ea typeface="SimSun" pitchFamily="2"/>
              <a:cs typeface="Arial" pitchFamily="34"/>
            </a:endParaRPr>
          </a:p>
          <a:p>
            <a:pPr defTabSz="828764" hangingPunct="0">
              <a:spcBef>
                <a:spcPts val="508"/>
              </a:spcBef>
              <a:defRPr sz="1800" b="0" i="0" u="none" strike="noStrike" kern="0" cap="none" spc="0" baseline="0">
                <a:solidFill>
                  <a:srgbClr val="000000"/>
                </a:solidFill>
                <a:uFillTx/>
              </a:defRPr>
            </a:pPr>
            <a:r>
              <a:rPr lang="it-IT" sz="2900" b="1" kern="0" dirty="0" smtClean="0">
                <a:solidFill>
                  <a:srgbClr val="FFFFFF"/>
                </a:solidFill>
                <a:latin typeface="Arial" pitchFamily="18"/>
                <a:ea typeface="SimSun" pitchFamily="2"/>
                <a:cs typeface="Arial" pitchFamily="34"/>
              </a:rPr>
              <a:t>Tasso stimato di trasmissione in soggetti </a:t>
            </a:r>
          </a:p>
          <a:p>
            <a:pPr defTabSz="828764" hangingPunct="0">
              <a:spcBef>
                <a:spcPts val="508"/>
              </a:spcBef>
              <a:defRPr sz="1800" b="0" i="0" u="none" strike="noStrike" kern="0" cap="none" spc="0" baseline="0">
                <a:solidFill>
                  <a:srgbClr val="000000"/>
                </a:solidFill>
                <a:uFillTx/>
              </a:defRPr>
            </a:pPr>
            <a:r>
              <a:rPr lang="it-IT" sz="2900" b="1" kern="0" dirty="0" smtClean="0">
                <a:solidFill>
                  <a:srgbClr val="FFFFFF"/>
                </a:solidFill>
                <a:latin typeface="Arial" pitchFamily="18"/>
                <a:ea typeface="SimSun" pitchFamily="2"/>
                <a:cs typeface="Arial" pitchFamily="34"/>
              </a:rPr>
              <a:t>consapevoli dell’infezione da HIV: </a:t>
            </a:r>
            <a:r>
              <a:rPr lang="it-IT" sz="2900" b="1" kern="0" dirty="0" smtClean="0">
                <a:solidFill>
                  <a:srgbClr val="FF3333"/>
                </a:solidFill>
                <a:latin typeface="Arial" pitchFamily="18"/>
                <a:ea typeface="SimSun" pitchFamily="2"/>
                <a:cs typeface="Arial" pitchFamily="34"/>
              </a:rPr>
              <a:t>1.7%-2.4%</a:t>
            </a:r>
          </a:p>
        </p:txBody>
      </p:sp>
      <p:sp>
        <p:nvSpPr>
          <p:cNvPr id="3" name="Text Box 6"/>
          <p:cNvSpPr/>
          <p:nvPr/>
        </p:nvSpPr>
        <p:spPr>
          <a:xfrm>
            <a:off x="587790" y="4572199"/>
            <a:ext cx="8229090" cy="118779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FFFF00"/>
          </a:solidFill>
          <a:ln>
            <a:noFill/>
            <a:prstDash val="solid"/>
          </a:ln>
        </p:spPr>
        <p:txBody>
          <a:bodyPr vert="horz" wrap="square" lIns="81573" tIns="40783" rIns="81573" bIns="40783" anchor="t" anchorCtr="1" compatLnSpc="0">
            <a:spAutoFit/>
          </a:bodyPr>
          <a:lstStyle/>
          <a:p>
            <a:pPr algn="ctr" defTabSz="828764">
              <a:spcBef>
                <a:spcPts val="815"/>
              </a:spcBef>
              <a:defRPr sz="1800" b="0" i="0" u="none" strike="noStrike" kern="0" cap="none" spc="0" baseline="0">
                <a:solidFill>
                  <a:srgbClr val="000000"/>
                </a:solidFill>
                <a:uFillTx/>
              </a:defRPr>
            </a:pPr>
            <a:r>
              <a:rPr lang="it-IT" sz="3600" b="1" kern="0" dirty="0" smtClean="0">
                <a:solidFill>
                  <a:srgbClr val="000000"/>
                </a:solidFill>
                <a:latin typeface="Arial" pitchFamily="18"/>
                <a:ea typeface="Arial Unicode MS" pitchFamily="1"/>
                <a:cs typeface="Arial Unicode MS" pitchFamily="34"/>
              </a:rPr>
              <a:t>Tasso di trasmissione circa 6 volte maggiore negli inconsapevoli</a:t>
            </a:r>
          </a:p>
        </p:txBody>
      </p:sp>
      <p:sp>
        <p:nvSpPr>
          <p:cNvPr id="4" name="CasellaDiTesto 3"/>
          <p:cNvSpPr txBox="1"/>
          <p:nvPr/>
        </p:nvSpPr>
        <p:spPr>
          <a:xfrm>
            <a:off x="195930" y="256049"/>
            <a:ext cx="8751570" cy="1215879"/>
          </a:xfrm>
          <a:prstGeom prst="rect">
            <a:avLst/>
          </a:prstGeom>
          <a:noFill/>
          <a:ln>
            <a:noFill/>
          </a:ln>
        </p:spPr>
        <p:txBody>
          <a:bodyPr vert="horz" wrap="none" lIns="81573" tIns="40783" rIns="81573" bIns="40783" anchor="t" anchorCtr="1" compatLnSpc="0"/>
          <a:lstStyle/>
          <a:p>
            <a:pPr algn="ctr" defTabSz="828764" hangingPunct="0">
              <a:defRPr sz="1800" b="0" i="0" u="none" strike="noStrike" kern="0" cap="none" spc="0" baseline="0">
                <a:solidFill>
                  <a:srgbClr val="000000"/>
                </a:solidFill>
                <a:uFillTx/>
              </a:defRPr>
            </a:pPr>
            <a:r>
              <a:rPr lang="it-IT" sz="4000" b="1" i="1" kern="0" dirty="0" smtClean="0">
                <a:solidFill>
                  <a:srgbClr val="FFFF00"/>
                </a:solidFill>
                <a:latin typeface="Arial" pitchFamily="18"/>
                <a:ea typeface="SimSun" pitchFamily="2"/>
                <a:cs typeface="Arial" pitchFamily="34"/>
              </a:rPr>
              <a:t>Il tasso di trasmissione </a:t>
            </a:r>
          </a:p>
          <a:p>
            <a:pPr algn="ctr" defTabSz="828764" hangingPunct="0">
              <a:defRPr sz="1800" b="0" i="0" u="none" strike="noStrike" kern="0" cap="none" spc="0" baseline="0">
                <a:solidFill>
                  <a:srgbClr val="000000"/>
                </a:solidFill>
                <a:uFillTx/>
              </a:defRPr>
            </a:pPr>
            <a:r>
              <a:rPr lang="it-IT" sz="4000" b="1" i="1" kern="0" dirty="0" smtClean="0">
                <a:solidFill>
                  <a:srgbClr val="FFFF00"/>
                </a:solidFill>
                <a:latin typeface="Arial" pitchFamily="18"/>
                <a:ea typeface="SimSun" pitchFamily="2"/>
                <a:cs typeface="Arial" pitchFamily="34"/>
              </a:rPr>
              <a:t>dell’infezione da HIV</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452"/>
            <a:ext cx="9144000" cy="1025812"/>
          </a:xfrm>
          <a:solidFill>
            <a:srgbClr val="F2F2F2"/>
          </a:solidFill>
          <a:ln w="38100" cmpd="sng">
            <a:solidFill>
              <a:schemeClr val="tx1"/>
            </a:solidFill>
          </a:ln>
        </p:spPr>
        <p:txBody>
          <a:bodyPr>
            <a:normAutofit/>
          </a:bodyPr>
          <a:lstStyle/>
          <a:p>
            <a:r>
              <a:rPr lang="it-IT" sz="6000" b="1" dirty="0" smtClean="0">
                <a:latin typeface="Arial Narrow"/>
                <a:cs typeface="Arial Narrow"/>
              </a:rPr>
              <a:t>V</a:t>
            </a:r>
            <a:r>
              <a:rPr lang="it-IT" sz="5400" dirty="0" smtClean="0">
                <a:latin typeface="Arial Narrow"/>
                <a:cs typeface="Arial Narrow"/>
              </a:rPr>
              <a:t>alutazione</a:t>
            </a:r>
            <a:endParaRPr lang="it-IT" sz="5400" dirty="0">
              <a:latin typeface="Arial Narrow"/>
              <a:cs typeface="Arial Narrow"/>
            </a:endParaRPr>
          </a:p>
        </p:txBody>
      </p:sp>
      <p:sp>
        <p:nvSpPr>
          <p:cNvPr id="6" name="CasellaDiTesto 5"/>
          <p:cNvSpPr txBox="1"/>
          <p:nvPr/>
        </p:nvSpPr>
        <p:spPr>
          <a:xfrm>
            <a:off x="263908" y="1649549"/>
            <a:ext cx="8692470" cy="4832092"/>
          </a:xfrm>
          <a:prstGeom prst="rect">
            <a:avLst/>
          </a:prstGeom>
          <a:solidFill>
            <a:schemeClr val="bg1">
              <a:lumMod val="85000"/>
            </a:schemeClr>
          </a:solidFill>
        </p:spPr>
        <p:txBody>
          <a:bodyPr wrap="square" rtlCol="0">
            <a:spAutoFit/>
          </a:bodyPr>
          <a:lstStyle/>
          <a:p>
            <a:pPr algn="ctr"/>
            <a:r>
              <a:rPr lang="it-IT" sz="4800" b="1" dirty="0" smtClean="0">
                <a:latin typeface="Arial Narrow"/>
                <a:cs typeface="Arial Narrow"/>
              </a:rPr>
              <a:t>Sospetta patologia neoplastica</a:t>
            </a:r>
            <a:endParaRPr lang="it-IT" sz="4400" dirty="0">
              <a:latin typeface="Arial Narrow"/>
              <a:cs typeface="Arial Narrow"/>
            </a:endParaRPr>
          </a:p>
          <a:p>
            <a:endParaRPr lang="it-IT" sz="3200" dirty="0" smtClean="0">
              <a:latin typeface="Arial Narrow"/>
              <a:cs typeface="Arial Narrow"/>
            </a:endParaRPr>
          </a:p>
          <a:p>
            <a:r>
              <a:rPr lang="it-IT" sz="3200" dirty="0" smtClean="0">
                <a:latin typeface="Arial Narrow"/>
                <a:cs typeface="Arial Narrow"/>
              </a:rPr>
              <a:t>DD:</a:t>
            </a:r>
          </a:p>
          <a:p>
            <a:endParaRPr lang="it-IT" sz="3200" dirty="0" smtClean="0">
              <a:latin typeface="Arial Narrow"/>
              <a:cs typeface="Arial Narrow"/>
            </a:endParaRPr>
          </a:p>
          <a:p>
            <a:pPr marL="285750" indent="-285750">
              <a:buFont typeface="Wingdings" charset="2"/>
              <a:buChar char="ü"/>
            </a:pPr>
            <a:r>
              <a:rPr lang="it-IT" sz="4000" b="1" dirty="0" smtClean="0">
                <a:latin typeface="Arial Narrow"/>
                <a:cs typeface="Arial Narrow"/>
              </a:rPr>
              <a:t>Sindrome Depressiva </a:t>
            </a:r>
          </a:p>
          <a:p>
            <a:pPr marL="285750" indent="-285750">
              <a:buFont typeface="Wingdings" charset="2"/>
              <a:buChar char="ü"/>
            </a:pPr>
            <a:r>
              <a:rPr lang="it-IT" sz="4000" b="1" dirty="0" smtClean="0">
                <a:latin typeface="Arial Narrow"/>
                <a:cs typeface="Arial Narrow"/>
              </a:rPr>
              <a:t>Patologia infettiva</a:t>
            </a:r>
          </a:p>
          <a:p>
            <a:pPr marL="285750" indent="-285750">
              <a:buFont typeface="Wingdings" charset="2"/>
              <a:buChar char="ü"/>
            </a:pPr>
            <a:r>
              <a:rPr lang="it-IT" sz="2800" dirty="0" smtClean="0">
                <a:latin typeface="Arial Narrow"/>
                <a:cs typeface="Arial Narrow"/>
              </a:rPr>
              <a:t>M. di </a:t>
            </a:r>
            <a:r>
              <a:rPr lang="it-IT" sz="2800" dirty="0" err="1" smtClean="0">
                <a:latin typeface="Arial Narrow"/>
                <a:cs typeface="Arial Narrow"/>
              </a:rPr>
              <a:t>Addison</a:t>
            </a:r>
            <a:r>
              <a:rPr lang="it-IT" sz="2800" dirty="0" smtClean="0">
                <a:latin typeface="Arial Narrow"/>
                <a:cs typeface="Arial Narrow"/>
              </a:rPr>
              <a:t>, Ipotiroidismo (e altre patologie tiroidee)</a:t>
            </a:r>
          </a:p>
          <a:p>
            <a:pPr marL="285750" indent="-285750">
              <a:buFont typeface="Wingdings" charset="2"/>
              <a:buChar char="ü"/>
            </a:pPr>
            <a:r>
              <a:rPr lang="it-IT" sz="2800" dirty="0" smtClean="0">
                <a:latin typeface="Arial Narrow"/>
                <a:cs typeface="Arial Narrow"/>
              </a:rPr>
              <a:t>DM2, IC, Sindrome influenzale, Patologie autoimmuni, </a:t>
            </a:r>
            <a:r>
              <a:rPr lang="it-IT" sz="2800" dirty="0" err="1" smtClean="0">
                <a:latin typeface="Arial Narrow"/>
                <a:cs typeface="Arial Narrow"/>
              </a:rPr>
              <a:t>Endocardite….ecc</a:t>
            </a:r>
            <a:endParaRPr lang="it-IT" sz="2800" dirty="0">
              <a:latin typeface="Arial Narrow"/>
              <a:cs typeface="Arial Narrow"/>
            </a:endParaRPr>
          </a:p>
        </p:txBody>
      </p:sp>
    </p:spTree>
    <p:extLst>
      <p:ext uri="{BB962C8B-B14F-4D97-AF65-F5344CB8AC3E}">
        <p14:creationId xmlns="" xmlns:p14="http://schemas.microsoft.com/office/powerpoint/2010/main" val="294232400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p:cNvPicPr>
          <p:nvPr/>
        </p:nvPicPr>
        <p:blipFill>
          <a:blip r:embed="rId3" cstate="print">
            <a:alphaModFix/>
            <a:lum/>
          </a:blip>
          <a:srcRect/>
          <a:stretch>
            <a:fillRect/>
          </a:stretch>
        </p:blipFill>
        <p:spPr>
          <a:xfrm>
            <a:off x="468276" y="1988916"/>
            <a:ext cx="8309744" cy="4121181"/>
          </a:xfrm>
          <a:prstGeom prst="rect">
            <a:avLst/>
          </a:prstGeom>
          <a:solidFill>
            <a:srgbClr val="FFFFFF"/>
          </a:solidFill>
          <a:ln>
            <a:noFill/>
          </a:ln>
        </p:spPr>
      </p:pic>
      <p:sp>
        <p:nvSpPr>
          <p:cNvPr id="3" name="Rectangle 11"/>
          <p:cNvSpPr/>
          <p:nvPr/>
        </p:nvSpPr>
        <p:spPr>
          <a:xfrm>
            <a:off x="250789" y="260288"/>
            <a:ext cx="8641520" cy="1655462"/>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3366"/>
          </a:solidFill>
          <a:ln>
            <a:noFill/>
            <a:prstDash val="solid"/>
          </a:ln>
        </p:spPr>
        <p:txBody>
          <a:bodyPr vert="horz" wrap="none" lIns="81573" tIns="40783" rIns="81573" bIns="40783" anchor="ctr" anchorCtr="1" compatLnSpc="0"/>
          <a:lstStyle/>
          <a:p>
            <a:pPr algn="ctr" defTabSz="828764">
              <a:defRPr sz="1800" b="0" i="0" u="none" strike="noStrike" kern="0" cap="none" spc="0" baseline="0">
                <a:solidFill>
                  <a:srgbClr val="000000"/>
                </a:solidFill>
                <a:uFillTx/>
              </a:defRPr>
            </a:pPr>
            <a:r>
              <a:rPr lang="it-IT" sz="3600" b="1" i="1" kern="0" dirty="0" smtClean="0">
                <a:solidFill>
                  <a:srgbClr val="FFFF00"/>
                </a:solidFill>
                <a:latin typeface="Arial" pitchFamily="18"/>
                <a:ea typeface="SimSun" pitchFamily="2"/>
                <a:cs typeface="Arial" pitchFamily="34"/>
              </a:rPr>
              <a:t>Motivo di esecuzione del test nelle</a:t>
            </a:r>
          </a:p>
          <a:p>
            <a:pPr algn="ctr" defTabSz="828764">
              <a:defRPr sz="1800" b="0" i="0" u="none" strike="noStrike" kern="0" cap="none" spc="0" baseline="0">
                <a:solidFill>
                  <a:srgbClr val="000000"/>
                </a:solidFill>
                <a:uFillTx/>
              </a:defRPr>
            </a:pPr>
            <a:r>
              <a:rPr lang="it-IT" sz="3600" b="1" i="1" kern="0" dirty="0" smtClean="0">
                <a:solidFill>
                  <a:srgbClr val="FFFF00"/>
                </a:solidFill>
                <a:latin typeface="Arial" pitchFamily="18"/>
                <a:ea typeface="SimSun" pitchFamily="2"/>
                <a:cs typeface="Arial" pitchFamily="34"/>
              </a:rPr>
              <a:t>nuove diagnosi di HIV nel 2012</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p:nvPr/>
        </p:nvSpPr>
        <p:spPr>
          <a:xfrm>
            <a:off x="326550" y="522535"/>
            <a:ext cx="8751570" cy="163292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003366"/>
          </a:solidFill>
          <a:ln>
            <a:noFill/>
            <a:prstDash val="solid"/>
          </a:ln>
        </p:spPr>
        <p:txBody>
          <a:bodyPr vert="horz" wrap="none" lIns="81573" tIns="40783" rIns="81573" bIns="40783" anchor="ctr" anchorCtr="1" compatLnSpc="0"/>
          <a:lstStyle/>
          <a:p>
            <a:pPr algn="ctr" defTabSz="828764">
              <a:defRPr sz="1800" b="0" i="0" u="none" strike="noStrike" kern="0" cap="none" spc="0" baseline="0">
                <a:solidFill>
                  <a:srgbClr val="000000"/>
                </a:solidFill>
                <a:uFillTx/>
              </a:defRPr>
            </a:pPr>
            <a:r>
              <a:rPr lang="it-IT" sz="4400" b="1" i="1" kern="0" dirty="0" smtClean="0">
                <a:solidFill>
                  <a:srgbClr val="FFFF00"/>
                </a:solidFill>
                <a:latin typeface="Arial" pitchFamily="18"/>
                <a:ea typeface="SimSun" pitchFamily="2"/>
                <a:cs typeface="Arial" pitchFamily="34"/>
              </a:rPr>
              <a:t>Screening per infezione</a:t>
            </a:r>
          </a:p>
          <a:p>
            <a:pPr algn="ctr" defTabSz="828764">
              <a:defRPr sz="1800" b="0" i="0" u="none" strike="noStrike" kern="0" cap="none" spc="0" baseline="0">
                <a:solidFill>
                  <a:srgbClr val="000000"/>
                </a:solidFill>
                <a:uFillTx/>
              </a:defRPr>
            </a:pPr>
            <a:r>
              <a:rPr lang="it-IT" sz="4400" b="1" i="1" kern="0" dirty="0" smtClean="0">
                <a:solidFill>
                  <a:srgbClr val="FFFF00"/>
                </a:solidFill>
                <a:latin typeface="Arial" pitchFamily="18"/>
                <a:ea typeface="SimSun" pitchFamily="2"/>
                <a:cs typeface="Arial" pitchFamily="34"/>
              </a:rPr>
              <a:t>da HIV</a:t>
            </a:r>
          </a:p>
        </p:txBody>
      </p:sp>
      <p:sp>
        <p:nvSpPr>
          <p:cNvPr id="3" name="Segnaposto testo 2"/>
          <p:cNvSpPr txBox="1">
            <a:spLocks noGrp="1"/>
          </p:cNvSpPr>
          <p:nvPr>
            <p:ph type="body" idx="4294967295"/>
          </p:nvPr>
        </p:nvSpPr>
        <p:spPr>
          <a:xfrm>
            <a:off x="672047" y="2501024"/>
            <a:ext cx="7957398" cy="3520264"/>
          </a:xfrm>
        </p:spPr>
        <p:txBody>
          <a:bodyPr/>
          <a:lstStyle/>
          <a:p>
            <a:pPr lvl="0"/>
            <a:r>
              <a:rPr lang="it-IT" sz="2800" b="1" dirty="0" smtClean="0"/>
              <a:t>INDIVIDUARE </a:t>
            </a:r>
            <a:r>
              <a:rPr lang="it-IT" sz="2800" b="1" dirty="0"/>
              <a:t>I </a:t>
            </a:r>
            <a:r>
              <a:rPr lang="it-IT" sz="2800" b="1" dirty="0">
                <a:solidFill>
                  <a:srgbClr val="FF3333"/>
                </a:solidFill>
              </a:rPr>
              <a:t>COMPORTAMENTI</a:t>
            </a:r>
            <a:r>
              <a:rPr lang="it-IT" sz="2800" b="1" dirty="0"/>
              <a:t> A RISCHIO</a:t>
            </a:r>
          </a:p>
          <a:p>
            <a:pPr lvl="0"/>
            <a:r>
              <a:rPr lang="it-IT" sz="2800" b="1" dirty="0"/>
              <a:t>EFFETTUARE UNA </a:t>
            </a:r>
            <a:r>
              <a:rPr lang="it-IT" sz="2800" b="1" dirty="0">
                <a:solidFill>
                  <a:srgbClr val="FF3333"/>
                </a:solidFill>
              </a:rPr>
              <a:t>DIAGNOSI PRECOCE</a:t>
            </a:r>
          </a:p>
          <a:p>
            <a:pPr lvl="0"/>
            <a:r>
              <a:rPr lang="it-IT" sz="2800" b="1" dirty="0"/>
              <a:t>ATTUARE </a:t>
            </a:r>
            <a:r>
              <a:rPr lang="it-IT" sz="2800" b="1"/>
              <a:t>UN </a:t>
            </a:r>
            <a:r>
              <a:rPr lang="it-IT" sz="2800" b="1" smtClean="0">
                <a:solidFill>
                  <a:srgbClr val="FF3333"/>
                </a:solidFill>
              </a:rPr>
              <a:t>COUNSELLING</a:t>
            </a:r>
            <a:r>
              <a:rPr lang="it-IT" sz="2800" b="1" smtClean="0"/>
              <a:t> </a:t>
            </a:r>
            <a:r>
              <a:rPr lang="it-IT" sz="2800" b="1" dirty="0"/>
              <a:t>DEI PAZIENTI INFETTI</a:t>
            </a:r>
          </a:p>
          <a:p>
            <a:pPr lvl="0"/>
            <a:r>
              <a:rPr lang="it-IT" sz="2800" b="1" dirty="0"/>
              <a:t>RIDURRE IL RISCHIO </a:t>
            </a:r>
            <a:r>
              <a:rPr lang="it-IT" sz="2800" b="1" dirty="0" err="1"/>
              <a:t>DI</a:t>
            </a:r>
            <a:r>
              <a:rPr lang="it-IT" sz="2800" b="1" dirty="0"/>
              <a:t> </a:t>
            </a:r>
            <a:r>
              <a:rPr lang="it-IT" sz="2800" b="1" dirty="0">
                <a:solidFill>
                  <a:srgbClr val="FF3333"/>
                </a:solidFill>
              </a:rPr>
              <a:t>TRASMISSIONE</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Grp="1"/>
          </p:cNvSpPr>
          <p:nvPr>
            <p:ph type="body" idx="4294967295"/>
          </p:nvPr>
        </p:nvSpPr>
        <p:spPr>
          <a:xfrm>
            <a:off x="684125" y="620514"/>
            <a:ext cx="8063525" cy="5976842"/>
          </a:xfrm>
        </p:spPr>
        <p:txBody>
          <a:bodyPr lIns="81573" tIns="40783" rIns="81573" bIns="40783"/>
          <a:lstStyle/>
          <a:p>
            <a:pPr marL="0" indent="0" algn="ctr">
              <a:spcBef>
                <a:spcPts val="581"/>
              </a:spcBef>
              <a:spcAft>
                <a:spcPts val="0"/>
              </a:spcAft>
              <a:buNone/>
            </a:pPr>
            <a:r>
              <a:rPr lang="it-IT" sz="4000" b="1" i="1" dirty="0">
                <a:solidFill>
                  <a:srgbClr val="FFFF00"/>
                </a:solidFill>
                <a:latin typeface="Segoe Print"/>
              </a:rPr>
              <a:t>NELLA PRATICA CLINICA</a:t>
            </a:r>
          </a:p>
          <a:p>
            <a:pPr marL="0" indent="0" algn="ctr">
              <a:spcBef>
                <a:spcPts val="581"/>
              </a:spcBef>
              <a:spcAft>
                <a:spcPts val="0"/>
              </a:spcAft>
              <a:buNone/>
            </a:pPr>
            <a:endParaRPr lang="it-IT" sz="3300" b="1" dirty="0">
              <a:solidFill>
                <a:srgbClr val="FFFFFF"/>
              </a:solidFill>
              <a:latin typeface="Segoe Print"/>
            </a:endParaRPr>
          </a:p>
          <a:p>
            <a:pPr marL="0" indent="0" algn="ctr">
              <a:spcBef>
                <a:spcPts val="581"/>
              </a:spcBef>
              <a:spcAft>
                <a:spcPts val="0"/>
              </a:spcAft>
              <a:buNone/>
            </a:pPr>
            <a:r>
              <a:rPr lang="it-IT" sz="6000" b="1" dirty="0">
                <a:solidFill>
                  <a:srgbClr val="FF3333"/>
                </a:solidFill>
                <a:latin typeface="Segoe Print"/>
              </a:rPr>
              <a:t>Quale marcatore?</a:t>
            </a:r>
          </a:p>
          <a:p>
            <a:pPr marL="0" indent="0" algn="ctr">
              <a:spcBef>
                <a:spcPts val="581"/>
              </a:spcBef>
              <a:spcAft>
                <a:spcPts val="0"/>
              </a:spcAft>
              <a:buNone/>
            </a:pPr>
            <a:endParaRPr lang="it-IT" sz="6000" b="1" dirty="0">
              <a:solidFill>
                <a:srgbClr val="FFFFFF"/>
              </a:solidFill>
              <a:latin typeface="Segoe Print"/>
            </a:endParaRPr>
          </a:p>
          <a:p>
            <a:pPr marL="0" indent="0" algn="ctr">
              <a:spcBef>
                <a:spcPts val="581"/>
              </a:spcBef>
              <a:spcAft>
                <a:spcPts val="0"/>
              </a:spcAft>
              <a:buNone/>
            </a:pPr>
            <a:r>
              <a:rPr lang="it-IT" sz="6000" b="1" dirty="0">
                <a:solidFill>
                  <a:srgbClr val="FF3333"/>
                </a:solidFill>
                <a:latin typeface="Segoe Print"/>
              </a:rPr>
              <a:t>Con quale test ?</a:t>
            </a:r>
          </a:p>
          <a:p>
            <a:pPr marL="0" indent="0">
              <a:spcBef>
                <a:spcPts val="581"/>
              </a:spcBef>
              <a:spcAft>
                <a:spcPts val="0"/>
              </a:spcAft>
              <a:buNone/>
            </a:pPr>
            <a:endParaRPr lang="it-IT" sz="2500" dirty="0">
              <a:solidFill>
                <a:srgbClr val="FFFFFF"/>
              </a:solidFill>
              <a:latin typeface="Segoe Print"/>
            </a:endParaRPr>
          </a:p>
          <a:p>
            <a:pPr marL="0" indent="0">
              <a:spcBef>
                <a:spcPts val="581"/>
              </a:spcBef>
              <a:spcAft>
                <a:spcPts val="0"/>
              </a:spcAft>
              <a:buNone/>
            </a:pPr>
            <a:endParaRPr lang="it-IT" sz="3300" b="1" u="sng" dirty="0">
              <a:solidFill>
                <a:srgbClr val="000000"/>
              </a:solidFill>
              <a:latin typeface="Segoe Print"/>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p:nvPr/>
        </p:nvSpPr>
        <p:spPr>
          <a:xfrm>
            <a:off x="3004928" y="5769128"/>
            <a:ext cx="5007993" cy="418678"/>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algn="ctr" defTabSz="828678">
              <a:defRPr sz="1800" b="0" i="0" u="none" strike="noStrike" kern="0" cap="none" spc="0" baseline="0">
                <a:solidFill>
                  <a:srgbClr val="000000"/>
                </a:solidFill>
                <a:uFillTx/>
              </a:defRPr>
            </a:pPr>
            <a:r>
              <a:rPr lang="it-IT" sz="2900" b="1" kern="0" dirty="0" smtClean="0">
                <a:solidFill>
                  <a:srgbClr val="000000"/>
                </a:solidFill>
                <a:latin typeface="Times" pitchFamily="18"/>
                <a:ea typeface="SimSun" pitchFamily="2"/>
                <a:cs typeface="Arial" pitchFamily="34"/>
              </a:rPr>
              <a:t>Giorni </a:t>
            </a:r>
            <a:r>
              <a:rPr lang="it-IT" sz="2900" b="1" kern="0" dirty="0" err="1" smtClean="0">
                <a:solidFill>
                  <a:srgbClr val="000000"/>
                </a:solidFill>
                <a:latin typeface="Times" pitchFamily="18"/>
                <a:ea typeface="SimSun" pitchFamily="2"/>
                <a:cs typeface="Arial" pitchFamily="34"/>
              </a:rPr>
              <a:t>pre</a:t>
            </a:r>
            <a:r>
              <a:rPr lang="it-IT" sz="2900" b="1" kern="0" dirty="0" smtClean="0">
                <a:solidFill>
                  <a:srgbClr val="000000"/>
                </a:solidFill>
                <a:latin typeface="Times" pitchFamily="18"/>
                <a:ea typeface="SimSun" pitchFamily="2"/>
                <a:cs typeface="Arial" pitchFamily="34"/>
              </a:rPr>
              <a:t>/post infettività</a:t>
            </a:r>
          </a:p>
        </p:txBody>
      </p:sp>
      <p:sp>
        <p:nvSpPr>
          <p:cNvPr id="3" name="Freeform 3"/>
          <p:cNvSpPr/>
          <p:nvPr/>
        </p:nvSpPr>
        <p:spPr>
          <a:xfrm>
            <a:off x="3419326" y="2492505"/>
            <a:ext cx="4718667" cy="2921959"/>
          </a:xfrm>
          <a:custGeom>
            <a:avLst/>
            <a:gdLst>
              <a:gd name="f0" fmla="val w"/>
              <a:gd name="f1" fmla="val h"/>
              <a:gd name="f2" fmla="val 0"/>
              <a:gd name="f3" fmla="val 3271"/>
              <a:gd name="f4" fmla="val 2087"/>
              <a:gd name="f5" fmla="val 2086"/>
              <a:gd name="f6" fmla="val 2"/>
              <a:gd name="f7" fmla="val 9"/>
              <a:gd name="f8" fmla="val 2083"/>
              <a:gd name="f9" fmla="val 19"/>
              <a:gd name="f10" fmla="val 2078"/>
              <a:gd name="f11" fmla="val 33"/>
              <a:gd name="f12" fmla="val 2071"/>
              <a:gd name="f13" fmla="val 49"/>
              <a:gd name="f14" fmla="val 2063"/>
              <a:gd name="f15" fmla="val 67"/>
              <a:gd name="f16" fmla="val 2053"/>
              <a:gd name="f17" fmla="val 87"/>
              <a:gd name="f18" fmla="val 2043"/>
              <a:gd name="f19" fmla="val 109"/>
              <a:gd name="f20" fmla="val 2031"/>
              <a:gd name="f21" fmla="val 131"/>
              <a:gd name="f22" fmla="val 2020"/>
              <a:gd name="f23" fmla="val 153"/>
              <a:gd name="f24" fmla="val 2008"/>
              <a:gd name="f25" fmla="val 174"/>
              <a:gd name="f26" fmla="val 1995"/>
              <a:gd name="f27" fmla="val 196"/>
              <a:gd name="f28" fmla="val 1983"/>
              <a:gd name="f29" fmla="val 215"/>
              <a:gd name="f30" fmla="val 1972"/>
              <a:gd name="f31" fmla="val 232"/>
              <a:gd name="f32" fmla="val 1960"/>
              <a:gd name="f33" fmla="val 247"/>
              <a:gd name="f34" fmla="val 1949"/>
              <a:gd name="f35" fmla="val 259"/>
              <a:gd name="f36" fmla="val 1938"/>
              <a:gd name="f37" fmla="val 281"/>
              <a:gd name="f38" fmla="val 1916"/>
              <a:gd name="f39" fmla="val 305"/>
              <a:gd name="f40" fmla="val 1892"/>
              <a:gd name="f41" fmla="val 331"/>
              <a:gd name="f42" fmla="val 1866"/>
              <a:gd name="f43" fmla="val 357"/>
              <a:gd name="f44" fmla="val 1836"/>
              <a:gd name="f45" fmla="val 383"/>
              <a:gd name="f46" fmla="val 1806"/>
              <a:gd name="f47" fmla="val 410"/>
              <a:gd name="f48" fmla="val 1771"/>
              <a:gd name="f49" fmla="val 436"/>
              <a:gd name="f50" fmla="val 1735"/>
              <a:gd name="f51" fmla="val 464"/>
              <a:gd name="f52" fmla="val 1694"/>
              <a:gd name="f53" fmla="val 489"/>
              <a:gd name="f54" fmla="val 1652"/>
              <a:gd name="f55" fmla="val 515"/>
              <a:gd name="f56" fmla="val 1606"/>
              <a:gd name="f57" fmla="val 539"/>
              <a:gd name="f58" fmla="val 1557"/>
              <a:gd name="f59" fmla="val 563"/>
              <a:gd name="f60" fmla="val 1504"/>
              <a:gd name="f61" fmla="val 584"/>
              <a:gd name="f62" fmla="val 1448"/>
              <a:gd name="f63" fmla="val 605"/>
              <a:gd name="f64" fmla="val 1387"/>
              <a:gd name="f65" fmla="val 623"/>
              <a:gd name="f66" fmla="val 1324"/>
              <a:gd name="f67" fmla="val 640"/>
              <a:gd name="f68" fmla="val 1256"/>
              <a:gd name="f69" fmla="val 650"/>
              <a:gd name="f70" fmla="val 1203"/>
              <a:gd name="f71" fmla="val 662"/>
              <a:gd name="f72" fmla="val 1148"/>
              <a:gd name="f73" fmla="val 675"/>
              <a:gd name="f74" fmla="val 1091"/>
              <a:gd name="f75" fmla="val 689"/>
              <a:gd name="f76" fmla="val 1032"/>
              <a:gd name="f77" fmla="val 703"/>
              <a:gd name="f78" fmla="val 973"/>
              <a:gd name="f79" fmla="val 717"/>
              <a:gd name="f80" fmla="val 913"/>
              <a:gd name="f81" fmla="val 731"/>
              <a:gd name="f82" fmla="val 854"/>
              <a:gd name="f83" fmla="val 746"/>
              <a:gd name="f84" fmla="val 793"/>
              <a:gd name="f85" fmla="val 759"/>
              <a:gd name="f86" fmla="val 735"/>
              <a:gd name="f87" fmla="val 773"/>
              <a:gd name="f88" fmla="val 676"/>
              <a:gd name="f89" fmla="val 785"/>
              <a:gd name="f90" fmla="val 619"/>
              <a:gd name="f91" fmla="val 799"/>
              <a:gd name="f92" fmla="val 562"/>
              <a:gd name="f93" fmla="val 810"/>
              <a:gd name="f94" fmla="val 509"/>
              <a:gd name="f95" fmla="val 822"/>
              <a:gd name="f96" fmla="val 456"/>
              <a:gd name="f97" fmla="val 831"/>
              <a:gd name="f98" fmla="val 406"/>
              <a:gd name="f99" fmla="val 841"/>
              <a:gd name="f100" fmla="val 358"/>
              <a:gd name="f101" fmla="val 844"/>
              <a:gd name="f102" fmla="val 338"/>
              <a:gd name="f103" fmla="val 850"/>
              <a:gd name="f104" fmla="val 314"/>
              <a:gd name="f105" fmla="val 855"/>
              <a:gd name="f106" fmla="val 287"/>
              <a:gd name="f107" fmla="val 862"/>
              <a:gd name="f108" fmla="val 258"/>
              <a:gd name="f109" fmla="val 869"/>
              <a:gd name="f110" fmla="val 229"/>
              <a:gd name="f111" fmla="val 878"/>
              <a:gd name="f112" fmla="val 200"/>
              <a:gd name="f113" fmla="val 887"/>
              <a:gd name="f114" fmla="val 170"/>
              <a:gd name="f115" fmla="val 897"/>
              <a:gd name="f116" fmla="val 140"/>
              <a:gd name="f117" fmla="val 906"/>
              <a:gd name="f118" fmla="val 113"/>
              <a:gd name="f119" fmla="val 916"/>
              <a:gd name="f120" fmla="val 926"/>
              <a:gd name="f121" fmla="val 63"/>
              <a:gd name="f122" fmla="val 937"/>
              <a:gd name="f123" fmla="val 42"/>
              <a:gd name="f124" fmla="val 946"/>
              <a:gd name="f125" fmla="val 25"/>
              <a:gd name="f126" fmla="val 957"/>
              <a:gd name="f127" fmla="val 12"/>
              <a:gd name="f128" fmla="val 967"/>
              <a:gd name="f129" fmla="val 4"/>
              <a:gd name="f130" fmla="val 977"/>
              <a:gd name="f131" fmla="val 996"/>
              <a:gd name="f132" fmla="val 6"/>
              <a:gd name="f133" fmla="val 1019"/>
              <a:gd name="f134" fmla="val 22"/>
              <a:gd name="f135" fmla="val 1042"/>
              <a:gd name="f136" fmla="val 47"/>
              <a:gd name="f137" fmla="val 1067"/>
              <a:gd name="f138" fmla="val 78"/>
              <a:gd name="f139" fmla="val 1093"/>
              <a:gd name="f140" fmla="val 117"/>
              <a:gd name="f141" fmla="val 1120"/>
              <a:gd name="f142" fmla="val 161"/>
              <a:gd name="f143" fmla="val 209"/>
              <a:gd name="f144" fmla="val 1176"/>
              <a:gd name="f145" fmla="val 260"/>
              <a:gd name="f146" fmla="val 1204"/>
              <a:gd name="f147" fmla="val 313"/>
              <a:gd name="f148" fmla="val 1233"/>
              <a:gd name="f149" fmla="val 366"/>
              <a:gd name="f150" fmla="val 1261"/>
              <a:gd name="f151" fmla="val 420"/>
              <a:gd name="f152" fmla="val 1288"/>
              <a:gd name="f153" fmla="val 470"/>
              <a:gd name="f154" fmla="val 1315"/>
              <a:gd name="f155" fmla="val 519"/>
              <a:gd name="f156" fmla="val 1340"/>
              <a:gd name="f157" fmla="val 1365"/>
              <a:gd name="f158" fmla="val 603"/>
              <a:gd name="f159" fmla="val 1388"/>
              <a:gd name="f160" fmla="val 635"/>
              <a:gd name="f161" fmla="val 1407"/>
              <a:gd name="f162" fmla="val 661"/>
              <a:gd name="f163" fmla="val 1427"/>
              <a:gd name="f164" fmla="val 687"/>
              <a:gd name="f165" fmla="val 715"/>
              <a:gd name="f166" fmla="val 1472"/>
              <a:gd name="f167" fmla="val 741"/>
              <a:gd name="f168" fmla="val 1496"/>
              <a:gd name="f169" fmla="val 769"/>
              <a:gd name="f170" fmla="val 1524"/>
              <a:gd name="f171" fmla="val 796"/>
              <a:gd name="f172" fmla="val 1554"/>
              <a:gd name="f173" fmla="val 823"/>
              <a:gd name="f174" fmla="val 1588"/>
              <a:gd name="f175" fmla="val 849"/>
              <a:gd name="f176" fmla="val 1623"/>
              <a:gd name="f177" fmla="val 875"/>
              <a:gd name="f178" fmla="val 1663"/>
              <a:gd name="f179" fmla="val 901"/>
              <a:gd name="f180" fmla="val 1707"/>
              <a:gd name="f181" fmla="val 925"/>
              <a:gd name="f182" fmla="val 1755"/>
              <a:gd name="f183" fmla="val 948"/>
              <a:gd name="f184" fmla="val 1808"/>
              <a:gd name="f185" fmla="val 970"/>
              <a:gd name="f186" fmla="val 991"/>
              <a:gd name="f187" fmla="val 1929"/>
              <a:gd name="f188" fmla="val 1010"/>
              <a:gd name="f189" fmla="val 1998"/>
              <a:gd name="f190" fmla="val 1026"/>
              <a:gd name="f191" fmla="val 2026"/>
              <a:gd name="f192" fmla="val 1033"/>
              <a:gd name="f193" fmla="val 2058"/>
              <a:gd name="f194" fmla="val 1037"/>
              <a:gd name="f195" fmla="val 2093"/>
              <a:gd name="f196" fmla="val 1041"/>
              <a:gd name="f197" fmla="val 2131"/>
              <a:gd name="f198" fmla="val 1043"/>
              <a:gd name="f199" fmla="val 2171"/>
              <a:gd name="f200" fmla="val 1045"/>
              <a:gd name="f201" fmla="val 2214"/>
              <a:gd name="f202" fmla="val 2258"/>
              <a:gd name="f203" fmla="val 2304"/>
              <a:gd name="f204" fmla="val 1044"/>
              <a:gd name="f205" fmla="val 2350"/>
              <a:gd name="f206" fmla="val 2397"/>
              <a:gd name="f207" fmla="val 2444"/>
              <a:gd name="f208" fmla="val 2491"/>
              <a:gd name="f209" fmla="val 1039"/>
              <a:gd name="f210" fmla="val 2537"/>
              <a:gd name="f211" fmla="val 1038"/>
              <a:gd name="f212" fmla="val 2584"/>
              <a:gd name="f213" fmla="val 1036"/>
              <a:gd name="f214" fmla="val 2629"/>
              <a:gd name="f215" fmla="val 1035"/>
              <a:gd name="f216" fmla="val 2673"/>
              <a:gd name="f217" fmla="val 2694"/>
              <a:gd name="f218" fmla="val 2724"/>
              <a:gd name="f219" fmla="val 2760"/>
              <a:gd name="f220" fmla="val 2804"/>
              <a:gd name="f221" fmla="val 2850"/>
              <a:gd name="f222" fmla="val 2900"/>
              <a:gd name="f223" fmla="val 2952"/>
              <a:gd name="f224" fmla="val 3005"/>
              <a:gd name="f225" fmla="val 3056"/>
              <a:gd name="f226" fmla="val 3104"/>
              <a:gd name="f227" fmla="val 3149"/>
              <a:gd name="f228" fmla="val 3189"/>
              <a:gd name="f229" fmla="val 3222"/>
              <a:gd name="f230" fmla="val 3248"/>
              <a:gd name="f231" fmla="val 3264"/>
              <a:gd name="f232" fmla="val 3270"/>
              <a:gd name="f233" fmla="*/ f0 1 3271"/>
              <a:gd name="f234" fmla="*/ f1 1 2087"/>
              <a:gd name="f235" fmla="+- f4 0 f2"/>
              <a:gd name="f236" fmla="+- f3 0 f2"/>
              <a:gd name="f237" fmla="*/ f236 1 3271"/>
              <a:gd name="f238" fmla="*/ f235 1 2087"/>
              <a:gd name="f239" fmla="*/ f2 1 f237"/>
              <a:gd name="f240" fmla="*/ f3 1 f237"/>
              <a:gd name="f241" fmla="*/ f2 1 f238"/>
              <a:gd name="f242" fmla="*/ f4 1 f238"/>
              <a:gd name="f243" fmla="*/ f239 f233 1"/>
              <a:gd name="f244" fmla="*/ f240 f233 1"/>
              <a:gd name="f245" fmla="*/ f242 f234 1"/>
              <a:gd name="f246" fmla="*/ f241 f234 1"/>
            </a:gdLst>
            <a:ahLst/>
            <a:cxnLst>
              <a:cxn ang="3cd4">
                <a:pos x="hc" y="t"/>
              </a:cxn>
              <a:cxn ang="0">
                <a:pos x="r" y="vc"/>
              </a:cxn>
              <a:cxn ang="cd4">
                <a:pos x="hc" y="b"/>
              </a:cxn>
              <a:cxn ang="cd2">
                <a:pos x="l" y="vc"/>
              </a:cxn>
            </a:cxnLst>
            <a:rect l="f243" t="f246" r="f244" b="f245"/>
            <a:pathLst>
              <a:path w="3271" h="2087">
                <a:moveTo>
                  <a:pt x="f2" y="f5"/>
                </a:moveTo>
                <a:lnTo>
                  <a:pt x="f6" y="f5"/>
                </a:lnTo>
                <a:lnTo>
                  <a:pt x="f7" y="f8"/>
                </a:lnTo>
                <a:lnTo>
                  <a:pt x="f9" y="f10"/>
                </a:lnTo>
                <a:lnTo>
                  <a:pt x="f11" y="f12"/>
                </a:lnTo>
                <a:lnTo>
                  <a:pt x="f13" y="f14"/>
                </a:lnTo>
                <a:lnTo>
                  <a:pt x="f15" y="f16"/>
                </a:lnTo>
                <a:lnTo>
                  <a:pt x="f17" y="f18"/>
                </a:lnTo>
                <a:lnTo>
                  <a:pt x="f19" y="f20"/>
                </a:lnTo>
                <a:lnTo>
                  <a:pt x="f21" y="f22"/>
                </a:lnTo>
                <a:lnTo>
                  <a:pt x="f23" y="f24"/>
                </a:lnTo>
                <a:lnTo>
                  <a:pt x="f25" y="f26"/>
                </a:lnTo>
                <a:lnTo>
                  <a:pt x="f27" y="f28"/>
                </a:lnTo>
                <a:lnTo>
                  <a:pt x="f29" y="f30"/>
                </a:lnTo>
                <a:lnTo>
                  <a:pt x="f31" y="f32"/>
                </a:lnTo>
                <a:lnTo>
                  <a:pt x="f33" y="f34"/>
                </a:lnTo>
                <a:lnTo>
                  <a:pt x="f35" y="f36"/>
                </a:lnTo>
                <a:lnTo>
                  <a:pt x="f37" y="f38"/>
                </a:lnTo>
                <a:lnTo>
                  <a:pt x="f39" y="f40"/>
                </a:lnTo>
                <a:lnTo>
                  <a:pt x="f41" y="f42"/>
                </a:lnTo>
                <a:lnTo>
                  <a:pt x="f43" y="f44"/>
                </a:lnTo>
                <a:lnTo>
                  <a:pt x="f45" y="f46"/>
                </a:lnTo>
                <a:lnTo>
                  <a:pt x="f47" y="f48"/>
                </a:lnTo>
                <a:lnTo>
                  <a:pt x="f49" y="f50"/>
                </a:lnTo>
                <a:lnTo>
                  <a:pt x="f51" y="f52"/>
                </a:ln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115" y="f116"/>
                </a:lnTo>
                <a:lnTo>
                  <a:pt x="f117" y="f118"/>
                </a:lnTo>
                <a:lnTo>
                  <a:pt x="f119" y="f17"/>
                </a:lnTo>
                <a:lnTo>
                  <a:pt x="f120" y="f121"/>
                </a:lnTo>
                <a:lnTo>
                  <a:pt x="f122" y="f123"/>
                </a:lnTo>
                <a:lnTo>
                  <a:pt x="f124" y="f125"/>
                </a:lnTo>
                <a:lnTo>
                  <a:pt x="f126" y="f127"/>
                </a:lnTo>
                <a:lnTo>
                  <a:pt x="f128" y="f129"/>
                </a:lnTo>
                <a:lnTo>
                  <a:pt x="f130" y="f2"/>
                </a:lnTo>
                <a:lnTo>
                  <a:pt x="f131" y="f132"/>
                </a:lnTo>
                <a:lnTo>
                  <a:pt x="f133" y="f134"/>
                </a:lnTo>
                <a:lnTo>
                  <a:pt x="f135" y="f136"/>
                </a:lnTo>
                <a:lnTo>
                  <a:pt x="f137" y="f138"/>
                </a:lnTo>
                <a:lnTo>
                  <a:pt x="f139" y="f140"/>
                </a:lnTo>
                <a:lnTo>
                  <a:pt x="f141" y="f142"/>
                </a:lnTo>
                <a:lnTo>
                  <a:pt x="f72" y="f143"/>
                </a:lnTo>
                <a:lnTo>
                  <a:pt x="f144" y="f145"/>
                </a:lnTo>
                <a:lnTo>
                  <a:pt x="f146" y="f147"/>
                </a:lnTo>
                <a:lnTo>
                  <a:pt x="f148" y="f149"/>
                </a:lnTo>
                <a:lnTo>
                  <a:pt x="f150" y="f151"/>
                </a:lnTo>
                <a:lnTo>
                  <a:pt x="f152" y="f153"/>
                </a:lnTo>
                <a:lnTo>
                  <a:pt x="f154" y="f155"/>
                </a:lnTo>
                <a:lnTo>
                  <a:pt x="f156" y="f59"/>
                </a:lnTo>
                <a:lnTo>
                  <a:pt x="f157" y="f158"/>
                </a:lnTo>
                <a:lnTo>
                  <a:pt x="f159" y="f160"/>
                </a:lnTo>
                <a:lnTo>
                  <a:pt x="f161" y="f162"/>
                </a:lnTo>
                <a:lnTo>
                  <a:pt x="f163" y="f164"/>
                </a:lnTo>
                <a:lnTo>
                  <a:pt x="f62"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42" y="f186"/>
                </a:lnTo>
                <a:lnTo>
                  <a:pt x="f187" y="f188"/>
                </a:lnTo>
                <a:lnTo>
                  <a:pt x="f189" y="f190"/>
                </a:lnTo>
                <a:lnTo>
                  <a:pt x="f191" y="f192"/>
                </a:lnTo>
                <a:lnTo>
                  <a:pt x="f193" y="f194"/>
                </a:lnTo>
                <a:lnTo>
                  <a:pt x="f195" y="f196"/>
                </a:lnTo>
                <a:lnTo>
                  <a:pt x="f197" y="f198"/>
                </a:lnTo>
                <a:lnTo>
                  <a:pt x="f199" y="f200"/>
                </a:lnTo>
                <a:lnTo>
                  <a:pt x="f201" y="f200"/>
                </a:lnTo>
                <a:lnTo>
                  <a:pt x="f202" y="f200"/>
                </a:lnTo>
                <a:lnTo>
                  <a:pt x="f203" y="f204"/>
                </a:lnTo>
                <a:lnTo>
                  <a:pt x="f205" y="f204"/>
                </a:lnTo>
                <a:lnTo>
                  <a:pt x="f206" y="f135"/>
                </a:lnTo>
                <a:lnTo>
                  <a:pt x="f207" y="f196"/>
                </a:lnTo>
                <a:lnTo>
                  <a:pt x="f208" y="f209"/>
                </a:lnTo>
                <a:lnTo>
                  <a:pt x="f210" y="f211"/>
                </a:lnTo>
                <a:lnTo>
                  <a:pt x="f212" y="f213"/>
                </a:lnTo>
                <a:lnTo>
                  <a:pt x="f214" y="f215"/>
                </a:lnTo>
                <a:lnTo>
                  <a:pt x="f216" y="f192"/>
                </a:lnTo>
                <a:lnTo>
                  <a:pt x="f217" y="f192"/>
                </a:lnTo>
                <a:lnTo>
                  <a:pt x="f218" y="f192"/>
                </a:lnTo>
                <a:lnTo>
                  <a:pt x="f219" y="f192"/>
                </a:lnTo>
                <a:lnTo>
                  <a:pt x="f220" y="f192"/>
                </a:lnTo>
                <a:lnTo>
                  <a:pt x="f221" y="f192"/>
                </a:lnTo>
                <a:lnTo>
                  <a:pt x="f222" y="f192"/>
                </a:lnTo>
                <a:lnTo>
                  <a:pt x="f223" y="f192"/>
                </a:lnTo>
                <a:lnTo>
                  <a:pt x="f224" y="f192"/>
                </a:lnTo>
                <a:lnTo>
                  <a:pt x="f225" y="f192"/>
                </a:lnTo>
                <a:lnTo>
                  <a:pt x="f226" y="f192"/>
                </a:lnTo>
                <a:lnTo>
                  <a:pt x="f227" y="f192"/>
                </a:lnTo>
                <a:lnTo>
                  <a:pt x="f228" y="f192"/>
                </a:lnTo>
                <a:lnTo>
                  <a:pt x="f229" y="f192"/>
                </a:lnTo>
                <a:lnTo>
                  <a:pt x="f230" y="f192"/>
                </a:lnTo>
                <a:lnTo>
                  <a:pt x="f231" y="f192"/>
                </a:lnTo>
                <a:lnTo>
                  <a:pt x="f232" y="f192"/>
                </a:lnTo>
              </a:path>
            </a:pathLst>
          </a:custGeom>
          <a:noFill/>
          <a:ln w="31318">
            <a:solidFill>
              <a:srgbClr val="FF0000"/>
            </a:solidFill>
            <a:prstDash val="solid"/>
            <a:round/>
          </a:ln>
        </p:spPr>
        <p:txBody>
          <a:bodyPr vert="horz" wrap="square" lIns="81565" tIns="40779" rIns="81565" bIns="40779" anchor="t"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4" name="Freeform 4"/>
          <p:cNvSpPr/>
          <p:nvPr/>
        </p:nvSpPr>
        <p:spPr>
          <a:xfrm>
            <a:off x="4284348" y="3645016"/>
            <a:ext cx="3946044" cy="1769762"/>
          </a:xfrm>
          <a:custGeom>
            <a:avLst/>
            <a:gdLst>
              <a:gd name="f0" fmla="val 360"/>
              <a:gd name="f1" fmla="val w"/>
              <a:gd name="f2" fmla="val h"/>
              <a:gd name="f3" fmla="val 0"/>
              <a:gd name="f4" fmla="val 2734"/>
              <a:gd name="f5" fmla="val 1264"/>
              <a:gd name="f6" fmla="val 1243"/>
              <a:gd name="f7" fmla="val 1242"/>
              <a:gd name="f8" fmla="val 4"/>
              <a:gd name="f9" fmla="val 1237"/>
              <a:gd name="f10" fmla="val 10"/>
              <a:gd name="f11" fmla="val 1228"/>
              <a:gd name="f12" fmla="val 18"/>
              <a:gd name="f13" fmla="val 1217"/>
              <a:gd name="f14" fmla="val 27"/>
              <a:gd name="f15" fmla="val 1204"/>
              <a:gd name="f16" fmla="val 38"/>
              <a:gd name="f17" fmla="val 1189"/>
              <a:gd name="f18" fmla="val 49"/>
              <a:gd name="f19" fmla="val 1172"/>
              <a:gd name="f20" fmla="val 62"/>
              <a:gd name="f21" fmla="val 1153"/>
              <a:gd name="f22" fmla="val 74"/>
              <a:gd name="f23" fmla="val 1136"/>
              <a:gd name="f24" fmla="val 87"/>
              <a:gd name="f25" fmla="val 1117"/>
              <a:gd name="f26" fmla="val 99"/>
              <a:gd name="f27" fmla="val 1098"/>
              <a:gd name="f28" fmla="val 111"/>
              <a:gd name="f29" fmla="val 1080"/>
              <a:gd name="f30" fmla="val 122"/>
              <a:gd name="f31" fmla="val 1063"/>
              <a:gd name="f32" fmla="val 131"/>
              <a:gd name="f33" fmla="val 1047"/>
              <a:gd name="f34" fmla="val 140"/>
              <a:gd name="f35" fmla="val 1032"/>
              <a:gd name="f36" fmla="val 147"/>
              <a:gd name="f37" fmla="val 1019"/>
              <a:gd name="f38" fmla="val 159"/>
              <a:gd name="f39" fmla="val 994"/>
              <a:gd name="f40" fmla="val 172"/>
              <a:gd name="f41" fmla="val 965"/>
              <a:gd name="f42" fmla="val 185"/>
              <a:gd name="f43" fmla="val 933"/>
              <a:gd name="f44" fmla="val 199"/>
              <a:gd name="f45" fmla="val 899"/>
              <a:gd name="f46" fmla="val 213"/>
              <a:gd name="f47" fmla="val 863"/>
              <a:gd name="f48" fmla="val 227"/>
              <a:gd name="f49" fmla="val 826"/>
              <a:gd name="f50" fmla="val 241"/>
              <a:gd name="f51" fmla="val 789"/>
              <a:gd name="f52" fmla="val 255"/>
              <a:gd name="f53" fmla="val 750"/>
              <a:gd name="f54" fmla="val 267"/>
              <a:gd name="f55" fmla="val 712"/>
              <a:gd name="f56" fmla="val 281"/>
              <a:gd name="f57" fmla="val 674"/>
              <a:gd name="f58" fmla="val 293"/>
              <a:gd name="f59" fmla="val 636"/>
              <a:gd name="f60" fmla="val 305"/>
              <a:gd name="f61" fmla="val 599"/>
              <a:gd name="f62" fmla="val 316"/>
              <a:gd name="f63" fmla="val 565"/>
              <a:gd name="f64" fmla="val 326"/>
              <a:gd name="f65" fmla="val 532"/>
              <a:gd name="f66" fmla="val 336"/>
              <a:gd name="f67" fmla="val 501"/>
              <a:gd name="f68" fmla="val 346"/>
              <a:gd name="f69" fmla="val 473"/>
              <a:gd name="f70" fmla="val 352"/>
              <a:gd name="f71" fmla="val 449"/>
              <a:gd name="f72" fmla="val 420"/>
              <a:gd name="f73" fmla="val 367"/>
              <a:gd name="f74" fmla="val 388"/>
              <a:gd name="f75" fmla="val 375"/>
              <a:gd name="f76" fmla="val 351"/>
              <a:gd name="f77" fmla="val 383"/>
              <a:gd name="f78" fmla="val 314"/>
              <a:gd name="f79" fmla="val 392"/>
              <a:gd name="f80" fmla="val 274"/>
              <a:gd name="f81" fmla="val 401"/>
              <a:gd name="f82" fmla="val 235"/>
              <a:gd name="f83" fmla="val 409"/>
              <a:gd name="f84" fmla="val 194"/>
              <a:gd name="f85" fmla="val 417"/>
              <a:gd name="f86" fmla="val 157"/>
              <a:gd name="f87" fmla="val 425"/>
              <a:gd name="f88" fmla="val 121"/>
              <a:gd name="f89" fmla="val 433"/>
              <a:gd name="f90" fmla="val 89"/>
              <a:gd name="f91" fmla="val 442"/>
              <a:gd name="f92" fmla="val 59"/>
              <a:gd name="f93" fmla="val 36"/>
              <a:gd name="f94" fmla="val 457"/>
              <a:gd name="f95" fmla="val 17"/>
              <a:gd name="f96" fmla="val 464"/>
              <a:gd name="f97" fmla="val 6"/>
              <a:gd name="f98" fmla="val 471"/>
              <a:gd name="f99" fmla="val 487"/>
              <a:gd name="f100" fmla="val 2"/>
              <a:gd name="f101" fmla="val 503"/>
              <a:gd name="f102" fmla="val 7"/>
              <a:gd name="f103" fmla="val 516"/>
              <a:gd name="f104" fmla="val 16"/>
              <a:gd name="f105" fmla="val 28"/>
              <a:gd name="f106" fmla="val 544"/>
              <a:gd name="f107" fmla="val 44"/>
              <a:gd name="f108" fmla="val 558"/>
              <a:gd name="f109" fmla="val 60"/>
              <a:gd name="f110" fmla="val 570"/>
              <a:gd name="f111" fmla="val 79"/>
              <a:gd name="f112" fmla="val 582"/>
              <a:gd name="f113" fmla="val 98"/>
              <a:gd name="f114" fmla="val 593"/>
              <a:gd name="f115" fmla="val 120"/>
              <a:gd name="f116" fmla="val 603"/>
              <a:gd name="f117" fmla="val 141"/>
              <a:gd name="f118" fmla="val 612"/>
              <a:gd name="f119" fmla="val 162"/>
              <a:gd name="f120" fmla="val 623"/>
              <a:gd name="f121" fmla="val 183"/>
              <a:gd name="f122" fmla="val 631"/>
              <a:gd name="f123" fmla="val 203"/>
              <a:gd name="f124" fmla="val 640"/>
              <a:gd name="f125" fmla="val 220"/>
              <a:gd name="f126" fmla="val 647"/>
              <a:gd name="f127" fmla="val 238"/>
              <a:gd name="f128" fmla="val 656"/>
              <a:gd name="f129" fmla="val 250"/>
              <a:gd name="f130" fmla="val 670"/>
              <a:gd name="f131" fmla="val 276"/>
              <a:gd name="f132" fmla="val 684"/>
              <a:gd name="f133" fmla="val 698"/>
              <a:gd name="f134" fmla="val 714"/>
              <a:gd name="f135" fmla="val 369"/>
              <a:gd name="f136" fmla="val 729"/>
              <a:gd name="f137" fmla="val 405"/>
              <a:gd name="f138" fmla="val 745"/>
              <a:gd name="f139" fmla="val 761"/>
              <a:gd name="f140" fmla="val 480"/>
              <a:gd name="f141" fmla="val 776"/>
              <a:gd name="f142" fmla="val 517"/>
              <a:gd name="f143" fmla="val 792"/>
              <a:gd name="f144" fmla="val 555"/>
              <a:gd name="f145" fmla="val 807"/>
              <a:gd name="f146" fmla="val 592"/>
              <a:gd name="f147" fmla="val 823"/>
              <a:gd name="f148" fmla="val 629"/>
              <a:gd name="f149" fmla="val 840"/>
              <a:gd name="f150" fmla="val 663"/>
              <a:gd name="f151" fmla="val 856"/>
              <a:gd name="f152" fmla="val 697"/>
              <a:gd name="f153" fmla="val 873"/>
              <a:gd name="f154" fmla="val 726"/>
              <a:gd name="f155" fmla="val 889"/>
              <a:gd name="f156" fmla="val 754"/>
              <a:gd name="f157" fmla="val 906"/>
              <a:gd name="f158" fmla="val 777"/>
              <a:gd name="f159" fmla="val 923"/>
              <a:gd name="f160" fmla="val 800"/>
              <a:gd name="f161" fmla="val 943"/>
              <a:gd name="f162" fmla="val 824"/>
              <a:gd name="f163" fmla="val 849"/>
              <a:gd name="f164" fmla="val 990"/>
              <a:gd name="f165" fmla="val 875"/>
              <a:gd name="f166" fmla="val 1016"/>
              <a:gd name="f167" fmla="val 903"/>
              <a:gd name="f168" fmla="val 1045"/>
              <a:gd name="f169" fmla="val 930"/>
              <a:gd name="f170" fmla="val 1074"/>
              <a:gd name="f171" fmla="val 958"/>
              <a:gd name="f172" fmla="val 1104"/>
              <a:gd name="f173" fmla="val 985"/>
              <a:gd name="f174" fmla="val 1133"/>
              <a:gd name="f175" fmla="val 1013"/>
              <a:gd name="f176" fmla="val 1163"/>
              <a:gd name="f177" fmla="val 1039"/>
              <a:gd name="f178" fmla="val 1193"/>
              <a:gd name="f179" fmla="val 1065"/>
              <a:gd name="f180" fmla="val 1224"/>
              <a:gd name="f181" fmla="val 1088"/>
              <a:gd name="f182" fmla="val 1252"/>
              <a:gd name="f183" fmla="val 1110"/>
              <a:gd name="f184" fmla="val 1281"/>
              <a:gd name="f185" fmla="val 1130"/>
              <a:gd name="f186" fmla="val 1307"/>
              <a:gd name="f187" fmla="val 1147"/>
              <a:gd name="f188" fmla="val 1332"/>
              <a:gd name="f189" fmla="val 1161"/>
              <a:gd name="f190" fmla="val 1348"/>
              <a:gd name="f191" fmla="val 1170"/>
              <a:gd name="f192" fmla="val 1366"/>
              <a:gd name="f193" fmla="val 1178"/>
              <a:gd name="f194" fmla="val 1386"/>
              <a:gd name="f195" fmla="val 1187"/>
              <a:gd name="f196" fmla="val 1408"/>
              <a:gd name="f197" fmla="val 1196"/>
              <a:gd name="f198" fmla="val 1431"/>
              <a:gd name="f199" fmla="val 1205"/>
              <a:gd name="f200" fmla="val 1455"/>
              <a:gd name="f201" fmla="val 1213"/>
              <a:gd name="f202" fmla="val 1480"/>
              <a:gd name="f203" fmla="val 1221"/>
              <a:gd name="f204" fmla="val 1506"/>
              <a:gd name="f205" fmla="val 1530"/>
              <a:gd name="f206" fmla="val 1236"/>
              <a:gd name="f207" fmla="val 1556"/>
              <a:gd name="f208" fmla="val 1580"/>
              <a:gd name="f209" fmla="val 1249"/>
              <a:gd name="f210" fmla="val 1604"/>
              <a:gd name="f211" fmla="val 1253"/>
              <a:gd name="f212" fmla="val 1627"/>
              <a:gd name="f213" fmla="val 1257"/>
              <a:gd name="f214" fmla="val 1649"/>
              <a:gd name="f215" fmla="val 1260"/>
              <a:gd name="f216" fmla="val 1668"/>
              <a:gd name="f217" fmla="val 1263"/>
              <a:gd name="f218" fmla="val 1687"/>
              <a:gd name="f219" fmla="val 1715"/>
              <a:gd name="f220" fmla="val 1745"/>
              <a:gd name="f221" fmla="val 1777"/>
              <a:gd name="f222" fmla="val 1811"/>
              <a:gd name="f223" fmla="val 1261"/>
              <a:gd name="f224" fmla="val 1846"/>
              <a:gd name="f225" fmla="val 1880"/>
              <a:gd name="f226" fmla="val 1259"/>
              <a:gd name="f227" fmla="val 1915"/>
              <a:gd name="f228" fmla="val 1258"/>
              <a:gd name="f229" fmla="val 1951"/>
              <a:gd name="f230" fmla="val 1256"/>
              <a:gd name="f231" fmla="val 1986"/>
              <a:gd name="f232" fmla="val 2020"/>
              <a:gd name="f233" fmla="val 1254"/>
              <a:gd name="f234" fmla="val 2054"/>
              <a:gd name="f235" fmla="val 2088"/>
              <a:gd name="f236" fmla="val 1251"/>
              <a:gd name="f237" fmla="val 2118"/>
              <a:gd name="f238" fmla="val 2149"/>
              <a:gd name="f239" fmla="val 1250"/>
              <a:gd name="f240" fmla="val 2176"/>
              <a:gd name="f241" fmla="val 2202"/>
              <a:gd name="f242" fmla="val 2229"/>
              <a:gd name="f243" fmla="val 2262"/>
              <a:gd name="f244" fmla="val 2299"/>
              <a:gd name="f245" fmla="val 2340"/>
              <a:gd name="f246" fmla="val 2383"/>
              <a:gd name="f247" fmla="val 2428"/>
              <a:gd name="f248" fmla="val 2472"/>
              <a:gd name="f249" fmla="val 2517"/>
              <a:gd name="f250" fmla="val 2559"/>
              <a:gd name="f251" fmla="val 2600"/>
              <a:gd name="f252" fmla="val 2636"/>
              <a:gd name="f253" fmla="val 2668"/>
              <a:gd name="f254" fmla="val 2694"/>
              <a:gd name="f255" fmla="val 2715"/>
              <a:gd name="f256" fmla="val 2728"/>
              <a:gd name="f257" fmla="val 2733"/>
              <a:gd name="f258" fmla="*/ f1 1 2734"/>
              <a:gd name="f259" fmla="*/ f2 1 1264"/>
              <a:gd name="f260" fmla="+- f5 0 f3"/>
              <a:gd name="f261" fmla="+- f4 0 f3"/>
              <a:gd name="f262" fmla="*/ f261 1 2734"/>
              <a:gd name="f263" fmla="*/ f260 1 1264"/>
              <a:gd name="f264" fmla="*/ f3 1 f262"/>
              <a:gd name="f265" fmla="*/ f4 1 f262"/>
              <a:gd name="f266" fmla="*/ f3 1 f263"/>
              <a:gd name="f267" fmla="*/ f5 1 f263"/>
              <a:gd name="f268" fmla="*/ f264 f258 1"/>
              <a:gd name="f269" fmla="*/ f265 f258 1"/>
              <a:gd name="f270" fmla="*/ f267 f259 1"/>
              <a:gd name="f271" fmla="*/ f266 f259 1"/>
            </a:gdLst>
            <a:ahLst/>
            <a:cxnLst>
              <a:cxn ang="3cd4">
                <a:pos x="hc" y="t"/>
              </a:cxn>
              <a:cxn ang="0">
                <a:pos x="r" y="vc"/>
              </a:cxn>
              <a:cxn ang="cd4">
                <a:pos x="hc" y="b"/>
              </a:cxn>
              <a:cxn ang="cd2">
                <a:pos x="l" y="vc"/>
              </a:cxn>
            </a:cxnLst>
            <a:rect l="f268" t="f271" r="f269" b="f270"/>
            <a:pathLst>
              <a:path w="2734" h="1264">
                <a:moveTo>
                  <a:pt x="f3" y="f6"/>
                </a:moveTo>
                <a:lnTo>
                  <a:pt x="f3"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0"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71" y="f93"/>
                </a:lnTo>
                <a:lnTo>
                  <a:pt x="f94" y="f95"/>
                </a:lnTo>
                <a:lnTo>
                  <a:pt x="f96" y="f97"/>
                </a:lnTo>
                <a:lnTo>
                  <a:pt x="f98" y="f3"/>
                </a:lnTo>
                <a:lnTo>
                  <a:pt x="f99" y="f100"/>
                </a:lnTo>
                <a:lnTo>
                  <a:pt x="f101" y="f102"/>
                </a:lnTo>
                <a:lnTo>
                  <a:pt x="f103" y="f104"/>
                </a:lnTo>
                <a:lnTo>
                  <a:pt x="f65" y="f105"/>
                </a:lnTo>
                <a:lnTo>
                  <a:pt x="f106" y="f107"/>
                </a:lnTo>
                <a:lnTo>
                  <a:pt x="f108" y="f109"/>
                </a:lnTo>
                <a:lnTo>
                  <a:pt x="f110" y="f111"/>
                </a:lnTo>
                <a:lnTo>
                  <a:pt x="f112" y="f113"/>
                </a:lnTo>
                <a:lnTo>
                  <a:pt x="f114" y="f115"/>
                </a:lnTo>
                <a:lnTo>
                  <a:pt x="f116" y="f117"/>
                </a:lnTo>
                <a:lnTo>
                  <a:pt x="f118" y="f119"/>
                </a:lnTo>
                <a:lnTo>
                  <a:pt x="f120" y="f121"/>
                </a:lnTo>
                <a:lnTo>
                  <a:pt x="f122" y="f123"/>
                </a:lnTo>
                <a:lnTo>
                  <a:pt x="f124" y="f125"/>
                </a:lnTo>
                <a:lnTo>
                  <a:pt x="f126" y="f127"/>
                </a:lnTo>
                <a:lnTo>
                  <a:pt x="f128" y="f129"/>
                </a:lnTo>
                <a:lnTo>
                  <a:pt x="f130" y="f131"/>
                </a:lnTo>
                <a:lnTo>
                  <a:pt x="f132" y="f60"/>
                </a:lnTo>
                <a:lnTo>
                  <a:pt x="f133" y="f66"/>
                </a:lnTo>
                <a:lnTo>
                  <a:pt x="f134" y="f135"/>
                </a:lnTo>
                <a:lnTo>
                  <a:pt x="f136" y="f137"/>
                </a:lnTo>
                <a:lnTo>
                  <a:pt x="f138" y="f91"/>
                </a:lnTo>
                <a:lnTo>
                  <a:pt x="f139" y="f140"/>
                </a:lnTo>
                <a:lnTo>
                  <a:pt x="f141" y="f142"/>
                </a:lnTo>
                <a:lnTo>
                  <a:pt x="f143" y="f144"/>
                </a:lnTo>
                <a:lnTo>
                  <a:pt x="f145" y="f146"/>
                </a:lnTo>
                <a:lnTo>
                  <a:pt x="f147" y="f148"/>
                </a:lnTo>
                <a:lnTo>
                  <a:pt x="f149" y="f150"/>
                </a:lnTo>
                <a:lnTo>
                  <a:pt x="f151" y="f152"/>
                </a:lnTo>
                <a:lnTo>
                  <a:pt x="f153" y="f154"/>
                </a:lnTo>
                <a:lnTo>
                  <a:pt x="f155" y="f156"/>
                </a:lnTo>
                <a:lnTo>
                  <a:pt x="f157" y="f158"/>
                </a:lnTo>
                <a:lnTo>
                  <a:pt x="f159" y="f160"/>
                </a:lnTo>
                <a:lnTo>
                  <a:pt x="f161" y="f162"/>
                </a:lnTo>
                <a:lnTo>
                  <a:pt x="f41" y="f163"/>
                </a:lnTo>
                <a:lnTo>
                  <a:pt x="f164" y="f165"/>
                </a:lnTo>
                <a:lnTo>
                  <a:pt x="f166" y="f167"/>
                </a:lnTo>
                <a:lnTo>
                  <a:pt x="f168" y="f169"/>
                </a:lnTo>
                <a:lnTo>
                  <a:pt x="f170" y="f171"/>
                </a:lnTo>
                <a:lnTo>
                  <a:pt x="f172" y="f173"/>
                </a:lnTo>
                <a:lnTo>
                  <a:pt x="f174" y="f175"/>
                </a:lnTo>
                <a:lnTo>
                  <a:pt x="f176" y="f177"/>
                </a:lnTo>
                <a:lnTo>
                  <a:pt x="f178" y="f179"/>
                </a:lnTo>
                <a:lnTo>
                  <a:pt x="f180" y="f181"/>
                </a:lnTo>
                <a:lnTo>
                  <a:pt x="f182" y="f183"/>
                </a:lnTo>
                <a:lnTo>
                  <a:pt x="f184" y="f185"/>
                </a:lnTo>
                <a:lnTo>
                  <a:pt x="f186" y="f187"/>
                </a:lnTo>
                <a:lnTo>
                  <a:pt x="f188" y="f189"/>
                </a:lnTo>
                <a:lnTo>
                  <a:pt x="f190" y="f191"/>
                </a:lnTo>
                <a:lnTo>
                  <a:pt x="f192" y="f193"/>
                </a:lnTo>
                <a:lnTo>
                  <a:pt x="f194" y="f195"/>
                </a:lnTo>
                <a:lnTo>
                  <a:pt x="f196" y="f197"/>
                </a:lnTo>
                <a:lnTo>
                  <a:pt x="f198" y="f199"/>
                </a:lnTo>
                <a:lnTo>
                  <a:pt x="f200" y="f201"/>
                </a:lnTo>
                <a:lnTo>
                  <a:pt x="f202" y="f203"/>
                </a:lnTo>
                <a:lnTo>
                  <a:pt x="f204" y="f11"/>
                </a:lnTo>
                <a:lnTo>
                  <a:pt x="f205" y="f206"/>
                </a:lnTo>
                <a:lnTo>
                  <a:pt x="f207" y="f6"/>
                </a:lnTo>
                <a:lnTo>
                  <a:pt x="f208" y="f209"/>
                </a:lnTo>
                <a:lnTo>
                  <a:pt x="f210" y="f211"/>
                </a:lnTo>
                <a:lnTo>
                  <a:pt x="f212" y="f213"/>
                </a:lnTo>
                <a:lnTo>
                  <a:pt x="f214" y="f215"/>
                </a:lnTo>
                <a:lnTo>
                  <a:pt x="f216" y="f217"/>
                </a:lnTo>
                <a:lnTo>
                  <a:pt x="f218" y="f217"/>
                </a:lnTo>
                <a:lnTo>
                  <a:pt x="f219" y="f217"/>
                </a:lnTo>
                <a:lnTo>
                  <a:pt x="f220" y="f217"/>
                </a:lnTo>
                <a:lnTo>
                  <a:pt x="f221" y="f217"/>
                </a:lnTo>
                <a:lnTo>
                  <a:pt x="f222" y="f223"/>
                </a:lnTo>
                <a:lnTo>
                  <a:pt x="f224" y="f223"/>
                </a:lnTo>
                <a:lnTo>
                  <a:pt x="f225" y="f226"/>
                </a:lnTo>
                <a:lnTo>
                  <a:pt x="f227" y="f228"/>
                </a:lnTo>
                <a:lnTo>
                  <a:pt x="f229" y="f230"/>
                </a:lnTo>
                <a:lnTo>
                  <a:pt x="f231" y="f230"/>
                </a:lnTo>
                <a:lnTo>
                  <a:pt x="f232" y="f233"/>
                </a:lnTo>
                <a:lnTo>
                  <a:pt x="f234" y="f211"/>
                </a:lnTo>
                <a:lnTo>
                  <a:pt x="f235" y="f236"/>
                </a:lnTo>
                <a:lnTo>
                  <a:pt x="f237" y="f236"/>
                </a:lnTo>
                <a:lnTo>
                  <a:pt x="f238" y="f239"/>
                </a:lnTo>
                <a:lnTo>
                  <a:pt x="f240" y="f239"/>
                </a:lnTo>
                <a:lnTo>
                  <a:pt x="f241" y="f209"/>
                </a:lnTo>
                <a:lnTo>
                  <a:pt x="f242" y="f239"/>
                </a:lnTo>
                <a:lnTo>
                  <a:pt x="f243" y="f239"/>
                </a:lnTo>
                <a:lnTo>
                  <a:pt x="f244" y="f239"/>
                </a:lnTo>
                <a:lnTo>
                  <a:pt x="f245" y="f239"/>
                </a:lnTo>
                <a:lnTo>
                  <a:pt x="f246" y="f182"/>
                </a:lnTo>
                <a:lnTo>
                  <a:pt x="f247" y="f182"/>
                </a:lnTo>
                <a:lnTo>
                  <a:pt x="f248" y="f211"/>
                </a:lnTo>
                <a:lnTo>
                  <a:pt x="f249" y="f211"/>
                </a:lnTo>
                <a:lnTo>
                  <a:pt x="f250" y="f233"/>
                </a:lnTo>
                <a:lnTo>
                  <a:pt x="f251" y="f233"/>
                </a:lnTo>
                <a:lnTo>
                  <a:pt x="f252" y="f230"/>
                </a:lnTo>
                <a:lnTo>
                  <a:pt x="f253" y="f230"/>
                </a:lnTo>
                <a:lnTo>
                  <a:pt x="f254" y="f230"/>
                </a:lnTo>
                <a:lnTo>
                  <a:pt x="f255" y="f230"/>
                </a:lnTo>
                <a:lnTo>
                  <a:pt x="f256" y="f230"/>
                </a:lnTo>
                <a:lnTo>
                  <a:pt x="f257" y="f230"/>
                </a:lnTo>
              </a:path>
            </a:pathLst>
          </a:custGeom>
          <a:noFill/>
          <a:ln w="31318">
            <a:solidFill>
              <a:srgbClr val="00FF00"/>
            </a:solidFill>
            <a:prstDash val="solid"/>
            <a:round/>
          </a:ln>
        </p:spPr>
        <p:txBody>
          <a:bodyPr vert="horz" wrap="square" lIns="81565" tIns="40779" rIns="81565" bIns="40779" anchor="t"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5" name="Freeform 5"/>
          <p:cNvSpPr/>
          <p:nvPr/>
        </p:nvSpPr>
        <p:spPr>
          <a:xfrm>
            <a:off x="4343139" y="2362517"/>
            <a:ext cx="3647579" cy="3065003"/>
          </a:xfrm>
          <a:custGeom>
            <a:avLst/>
            <a:gdLst>
              <a:gd name="f0" fmla="val 360"/>
              <a:gd name="f1" fmla="val w"/>
              <a:gd name="f2" fmla="val h"/>
              <a:gd name="f3" fmla="val 0"/>
              <a:gd name="f4" fmla="val 2528"/>
              <a:gd name="f5" fmla="val 2188"/>
              <a:gd name="f6" fmla="val 2187"/>
              <a:gd name="f7" fmla="val 2186"/>
              <a:gd name="f8" fmla="val 3"/>
              <a:gd name="f9" fmla="val 2184"/>
              <a:gd name="f10" fmla="val 7"/>
              <a:gd name="f11" fmla="val 2179"/>
              <a:gd name="f12" fmla="val 13"/>
              <a:gd name="f13" fmla="val 2172"/>
              <a:gd name="f14" fmla="val 19"/>
              <a:gd name="f15" fmla="val 2165"/>
              <a:gd name="f16" fmla="val 27"/>
              <a:gd name="f17" fmla="val 2155"/>
              <a:gd name="f18" fmla="val 36"/>
              <a:gd name="f19" fmla="val 2143"/>
              <a:gd name="f20" fmla="val 47"/>
              <a:gd name="f21" fmla="val 2129"/>
              <a:gd name="f22" fmla="val 57"/>
              <a:gd name="f23" fmla="val 2114"/>
              <a:gd name="f24" fmla="val 69"/>
              <a:gd name="f25" fmla="val 2097"/>
              <a:gd name="f26" fmla="val 81"/>
              <a:gd name="f27" fmla="val 2079"/>
              <a:gd name="f28" fmla="val 95"/>
              <a:gd name="f29" fmla="val 2058"/>
              <a:gd name="f30" fmla="val 108"/>
              <a:gd name="f31" fmla="val 2038"/>
              <a:gd name="f32" fmla="val 123"/>
              <a:gd name="f33" fmla="val 2014"/>
              <a:gd name="f34" fmla="val 137"/>
              <a:gd name="f35" fmla="val 1990"/>
              <a:gd name="f36" fmla="val 153"/>
              <a:gd name="f37" fmla="val 1963"/>
              <a:gd name="f38" fmla="val 165"/>
              <a:gd name="f39" fmla="val 1941"/>
              <a:gd name="f40" fmla="val 177"/>
              <a:gd name="f41" fmla="val 1918"/>
              <a:gd name="f42" fmla="val 189"/>
              <a:gd name="f43" fmla="val 1893"/>
              <a:gd name="f44" fmla="val 202"/>
              <a:gd name="f45" fmla="val 1867"/>
              <a:gd name="f46" fmla="val 214"/>
              <a:gd name="f47" fmla="val 1841"/>
              <a:gd name="f48" fmla="val 227"/>
              <a:gd name="f49" fmla="val 1813"/>
              <a:gd name="f50" fmla="val 239"/>
              <a:gd name="f51" fmla="val 1784"/>
              <a:gd name="f52" fmla="val 251"/>
              <a:gd name="f53" fmla="val 1753"/>
              <a:gd name="f54" fmla="val 264"/>
              <a:gd name="f55" fmla="val 1721"/>
              <a:gd name="f56" fmla="val 276"/>
              <a:gd name="f57" fmla="val 1687"/>
              <a:gd name="f58" fmla="val 288"/>
              <a:gd name="f59" fmla="val 1652"/>
              <a:gd name="f60" fmla="val 300"/>
              <a:gd name="f61" fmla="val 1614"/>
              <a:gd name="f62" fmla="val 313"/>
              <a:gd name="f63" fmla="val 1575"/>
              <a:gd name="f64" fmla="val 325"/>
              <a:gd name="f65" fmla="val 1534"/>
              <a:gd name="f66" fmla="val 337"/>
              <a:gd name="f67" fmla="val 1490"/>
              <a:gd name="f68" fmla="val 350"/>
              <a:gd name="f69" fmla="val 1444"/>
              <a:gd name="f70" fmla="val 353"/>
              <a:gd name="f71" fmla="val 1433"/>
              <a:gd name="f72" fmla="val 356"/>
              <a:gd name="f73" fmla="val 1419"/>
              <a:gd name="f74" fmla="val 1406"/>
              <a:gd name="f75" fmla="val 365"/>
              <a:gd name="f76" fmla="val 1390"/>
              <a:gd name="f77" fmla="val 370"/>
              <a:gd name="f78" fmla="val 1374"/>
              <a:gd name="f79" fmla="val 376"/>
              <a:gd name="f80" fmla="val 1358"/>
              <a:gd name="f81" fmla="val 381"/>
              <a:gd name="f82" fmla="val 1343"/>
              <a:gd name="f83" fmla="val 388"/>
              <a:gd name="f84" fmla="val 1327"/>
              <a:gd name="f85" fmla="val 393"/>
              <a:gd name="f86" fmla="val 1313"/>
              <a:gd name="f87" fmla="val 400"/>
              <a:gd name="f88" fmla="val 1298"/>
              <a:gd name="f89" fmla="val 406"/>
              <a:gd name="f90" fmla="val 1285"/>
              <a:gd name="f91" fmla="val 413"/>
              <a:gd name="f92" fmla="val 1274"/>
              <a:gd name="f93" fmla="val 418"/>
              <a:gd name="f94" fmla="val 1265"/>
              <a:gd name="f95" fmla="val 425"/>
              <a:gd name="f96" fmla="val 1257"/>
              <a:gd name="f97" fmla="val 431"/>
              <a:gd name="f98" fmla="val 1252"/>
              <a:gd name="f99" fmla="val 438"/>
              <a:gd name="f100" fmla="val 1249"/>
              <a:gd name="f101" fmla="val 458"/>
              <a:gd name="f102" fmla="val 1247"/>
              <a:gd name="f103" fmla="val 477"/>
              <a:gd name="f104" fmla="val 1250"/>
              <a:gd name="f105" fmla="val 494"/>
              <a:gd name="f106" fmla="val 513"/>
              <a:gd name="f107" fmla="val 1267"/>
              <a:gd name="f108" fmla="val 530"/>
              <a:gd name="f109" fmla="val 1281"/>
              <a:gd name="f110" fmla="val 548"/>
              <a:gd name="f111" fmla="val 566"/>
              <a:gd name="f112" fmla="val 1317"/>
              <a:gd name="f113" fmla="val 585"/>
              <a:gd name="f114" fmla="val 1336"/>
              <a:gd name="f115" fmla="val 604"/>
              <a:gd name="f116" fmla="val 624"/>
              <a:gd name="f117" fmla="val 1381"/>
              <a:gd name="f118" fmla="val 646"/>
              <a:gd name="f119" fmla="val 1403"/>
              <a:gd name="f120" fmla="val 670"/>
              <a:gd name="f121" fmla="val 1425"/>
              <a:gd name="f122" fmla="val 695"/>
              <a:gd name="f123" fmla="val 1446"/>
              <a:gd name="f124" fmla="val 722"/>
              <a:gd name="f125" fmla="val 1465"/>
              <a:gd name="f126" fmla="val 752"/>
              <a:gd name="f127" fmla="val 1484"/>
              <a:gd name="f128" fmla="val 786"/>
              <a:gd name="f129" fmla="val 1498"/>
              <a:gd name="f130" fmla="val 803"/>
              <a:gd name="f131" fmla="val 1504"/>
              <a:gd name="f132" fmla="val 822"/>
              <a:gd name="f133" fmla="val 1508"/>
              <a:gd name="f134" fmla="val 842"/>
              <a:gd name="f135" fmla="val 1511"/>
              <a:gd name="f136" fmla="val 864"/>
              <a:gd name="f137" fmla="val 886"/>
              <a:gd name="f138" fmla="val 909"/>
              <a:gd name="f139" fmla="val 932"/>
              <a:gd name="f140" fmla="val 1505"/>
              <a:gd name="f141" fmla="val 956"/>
              <a:gd name="f142" fmla="val 1500"/>
              <a:gd name="f143" fmla="val 979"/>
              <a:gd name="f144" fmla="val 1495"/>
              <a:gd name="f145" fmla="val 1002"/>
              <a:gd name="f146" fmla="val 1489"/>
              <a:gd name="f147" fmla="val 1024"/>
              <a:gd name="f148" fmla="val 1482"/>
              <a:gd name="f149" fmla="val 1047"/>
              <a:gd name="f150" fmla="val 1473"/>
              <a:gd name="f151" fmla="val 1066"/>
              <a:gd name="f152" fmla="val 1087"/>
              <a:gd name="f153" fmla="val 1456"/>
              <a:gd name="f154" fmla="val 1105"/>
              <a:gd name="f155" fmla="val 1447"/>
              <a:gd name="f156" fmla="val 1122"/>
              <a:gd name="f157" fmla="val 1437"/>
              <a:gd name="f158" fmla="val 1145"/>
              <a:gd name="f159" fmla="val 1421"/>
              <a:gd name="f160" fmla="val 1170"/>
              <a:gd name="f161" fmla="val 1399"/>
              <a:gd name="f162" fmla="val 1193"/>
              <a:gd name="f163" fmla="val 1375"/>
              <a:gd name="f164" fmla="val 1218"/>
              <a:gd name="f165" fmla="val 1345"/>
              <a:gd name="f166" fmla="val 1240"/>
              <a:gd name="f167" fmla="val 1314"/>
              <a:gd name="f168" fmla="val 1262"/>
              <a:gd name="f169" fmla="val 1279"/>
              <a:gd name="f170" fmla="val 1283"/>
              <a:gd name="f171" fmla="val 1244"/>
              <a:gd name="f172" fmla="val 1305"/>
              <a:gd name="f173" fmla="val 1207"/>
              <a:gd name="f174" fmla="val 1325"/>
              <a:gd name="f175" fmla="val 1344"/>
              <a:gd name="f176" fmla="val 1133"/>
              <a:gd name="f177" fmla="val 1362"/>
              <a:gd name="f178" fmla="val 1096"/>
              <a:gd name="f179" fmla="val 1060"/>
              <a:gd name="f180" fmla="val 1397"/>
              <a:gd name="f181" fmla="val 1026"/>
              <a:gd name="f182" fmla="val 1413"/>
              <a:gd name="f183" fmla="val 994"/>
              <a:gd name="f184" fmla="val 1428"/>
              <a:gd name="f185" fmla="val 964"/>
              <a:gd name="f186" fmla="val 1442"/>
              <a:gd name="f187" fmla="val 937"/>
              <a:gd name="f188" fmla="val 1458"/>
              <a:gd name="f189" fmla="val 903"/>
              <a:gd name="f190" fmla="val 1475"/>
              <a:gd name="f191" fmla="val 1491"/>
              <a:gd name="f192" fmla="val 821"/>
              <a:gd name="f193" fmla="val 773"/>
              <a:gd name="f194" fmla="val 1524"/>
              <a:gd name="f195" fmla="val 725"/>
              <a:gd name="f196" fmla="val 1542"/>
              <a:gd name="f197" fmla="val 674"/>
              <a:gd name="f198" fmla="val 1559"/>
              <a:gd name="f199" fmla="val 622"/>
              <a:gd name="f200" fmla="val 1577"/>
              <a:gd name="f201" fmla="val 569"/>
              <a:gd name="f202" fmla="val 1594"/>
              <a:gd name="f203" fmla="val 518"/>
              <a:gd name="f204" fmla="val 1613"/>
              <a:gd name="f205" fmla="val 467"/>
              <a:gd name="f206" fmla="val 1633"/>
              <a:gd name="f207" fmla="val 1654"/>
              <a:gd name="f208" fmla="val 371"/>
              <a:gd name="f209" fmla="val 1675"/>
              <a:gd name="f210" fmla="val 327"/>
              <a:gd name="f211" fmla="val 1698"/>
              <a:gd name="f212" fmla="val 1722"/>
              <a:gd name="f213" fmla="val 253"/>
              <a:gd name="f214" fmla="val 1748"/>
              <a:gd name="f215" fmla="val 223"/>
              <a:gd name="f216" fmla="val 1762"/>
              <a:gd name="f217" fmla="val 207"/>
              <a:gd name="f218" fmla="val 1777"/>
              <a:gd name="f219" fmla="val 192"/>
              <a:gd name="f220" fmla="val 1792"/>
              <a:gd name="f221" fmla="val 176"/>
              <a:gd name="f222" fmla="val 1807"/>
              <a:gd name="f223" fmla="val 160"/>
              <a:gd name="f224" fmla="val 1823"/>
              <a:gd name="f225" fmla="val 145"/>
              <a:gd name="f226" fmla="val 129"/>
              <a:gd name="f227" fmla="val 1861"/>
              <a:gd name="f228" fmla="val 115"/>
              <a:gd name="f229" fmla="val 1883"/>
              <a:gd name="f230" fmla="val 99"/>
              <a:gd name="f231" fmla="val 1906"/>
              <a:gd name="f232" fmla="val 87"/>
              <a:gd name="f233" fmla="val 1934"/>
              <a:gd name="f234" fmla="val 73"/>
              <a:gd name="f235" fmla="val 61"/>
              <a:gd name="f236" fmla="val 1998"/>
              <a:gd name="f237" fmla="val 49"/>
              <a:gd name="f238" fmla="val 2035"/>
              <a:gd name="f239" fmla="val 40"/>
              <a:gd name="f240" fmla="val 2078"/>
              <a:gd name="f241" fmla="val 30"/>
              <a:gd name="f242" fmla="val 2125"/>
              <a:gd name="f243" fmla="val 21"/>
              <a:gd name="f244" fmla="val 2178"/>
              <a:gd name="f245" fmla="val 2194"/>
              <a:gd name="f246" fmla="val 2216"/>
              <a:gd name="f247" fmla="val 11"/>
              <a:gd name="f248" fmla="val 2239"/>
              <a:gd name="f249" fmla="val 9"/>
              <a:gd name="f250" fmla="val 2266"/>
              <a:gd name="f251" fmla="val 8"/>
              <a:gd name="f252" fmla="val 2293"/>
              <a:gd name="f253" fmla="val 2323"/>
              <a:gd name="f254" fmla="val 6"/>
              <a:gd name="f255" fmla="val 2353"/>
              <a:gd name="f256" fmla="val 5"/>
              <a:gd name="f257" fmla="val 2382"/>
              <a:gd name="f258" fmla="val 2410"/>
              <a:gd name="f259" fmla="val 2437"/>
              <a:gd name="f260" fmla="val 2461"/>
              <a:gd name="f261" fmla="val 2483"/>
              <a:gd name="f262" fmla="val 1"/>
              <a:gd name="f263" fmla="val 2501"/>
              <a:gd name="f264" fmla="val 2514"/>
              <a:gd name="f265" fmla="val 2523"/>
              <a:gd name="f266" fmla="val 2527"/>
              <a:gd name="f267" fmla="*/ f1 1 2528"/>
              <a:gd name="f268" fmla="*/ f2 1 2188"/>
              <a:gd name="f269" fmla="+- f5 0 f3"/>
              <a:gd name="f270" fmla="+- f4 0 f3"/>
              <a:gd name="f271" fmla="*/ f270 1 2528"/>
              <a:gd name="f272" fmla="*/ f269 1 2188"/>
              <a:gd name="f273" fmla="*/ f3 1 f271"/>
              <a:gd name="f274" fmla="*/ f4 1 f271"/>
              <a:gd name="f275" fmla="*/ f3 1 f272"/>
              <a:gd name="f276" fmla="*/ f5 1 f272"/>
              <a:gd name="f277" fmla="*/ f273 f267 1"/>
              <a:gd name="f278" fmla="*/ f274 f267 1"/>
              <a:gd name="f279" fmla="*/ f276 f268 1"/>
              <a:gd name="f280" fmla="*/ f275 f268 1"/>
            </a:gdLst>
            <a:ahLst/>
            <a:cxnLst>
              <a:cxn ang="3cd4">
                <a:pos x="hc" y="t"/>
              </a:cxn>
              <a:cxn ang="0">
                <a:pos x="r" y="vc"/>
              </a:cxn>
              <a:cxn ang="cd4">
                <a:pos x="hc" y="b"/>
              </a:cxn>
              <a:cxn ang="cd2">
                <a:pos x="l" y="vc"/>
              </a:cxn>
            </a:cxnLst>
            <a:rect l="f277" t="f280" r="f278" b="f279"/>
            <a:pathLst>
              <a:path w="2528" h="2188">
                <a:moveTo>
                  <a:pt x="f3" y="f6"/>
                </a:moveTo>
                <a:lnTo>
                  <a:pt x="f3" y="f7"/>
                </a:lnTo>
                <a:lnTo>
                  <a:pt x="f8" y="f9"/>
                </a:lnTo>
                <a:lnTo>
                  <a:pt x="f10" y="f11"/>
                </a:lnTo>
                <a:lnTo>
                  <a:pt x="f12" y="f13"/>
                </a:lnTo>
                <a:lnTo>
                  <a:pt x="f14" y="f15"/>
                </a:lnTo>
                <a:lnTo>
                  <a:pt x="f16" y="f17"/>
                </a:lnTo>
                <a:lnTo>
                  <a:pt x="f18" y="f19"/>
                </a:lnTo>
                <a:lnTo>
                  <a:pt x="f20" y="f21"/>
                </a:lnTo>
                <a:lnTo>
                  <a:pt x="f22" y="f23"/>
                </a:lnTo>
                <a:lnTo>
                  <a:pt x="f24" y="f25"/>
                </a:lnTo>
                <a:lnTo>
                  <a:pt x="f26" y="f27"/>
                </a:lnTo>
                <a:lnTo>
                  <a:pt x="f28" y="f29"/>
                </a:lnTo>
                <a:lnTo>
                  <a:pt x="f30" y="f31"/>
                </a:lnTo>
                <a:lnTo>
                  <a:pt x="f32" y="f33"/>
                </a:lnTo>
                <a:lnTo>
                  <a:pt x="f34" y="f35"/>
                </a:lnTo>
                <a:lnTo>
                  <a:pt x="f36" y="f37"/>
                </a:lnTo>
                <a:lnTo>
                  <a:pt x="f38" y="f39"/>
                </a:lnTo>
                <a:lnTo>
                  <a:pt x="f40" y="f41"/>
                </a:lnTo>
                <a:lnTo>
                  <a:pt x="f42" y="f43"/>
                </a:lnTo>
                <a:lnTo>
                  <a:pt x="f44" y="f45"/>
                </a:lnTo>
                <a:lnTo>
                  <a:pt x="f46" y="f47"/>
                </a:lnTo>
                <a:lnTo>
                  <a:pt x="f48" y="f49"/>
                </a:lnTo>
                <a:lnTo>
                  <a:pt x="f50" y="f51"/>
                </a:lnTo>
                <a:lnTo>
                  <a:pt x="f52" y="f53"/>
                </a:lnTo>
                <a:lnTo>
                  <a:pt x="f54" y="f55"/>
                </a:lnTo>
                <a:lnTo>
                  <a:pt x="f56" y="f57"/>
                </a:lnTo>
                <a:lnTo>
                  <a:pt x="f58" y="f59"/>
                </a:lnTo>
                <a:lnTo>
                  <a:pt x="f60" y="f61"/>
                </a:lnTo>
                <a:lnTo>
                  <a:pt x="f62" y="f63"/>
                </a:lnTo>
                <a:lnTo>
                  <a:pt x="f64" y="f65"/>
                </a:lnTo>
                <a:lnTo>
                  <a:pt x="f66" y="f67"/>
                </a:lnTo>
                <a:lnTo>
                  <a:pt x="f68" y="f69"/>
                </a:lnTo>
                <a:lnTo>
                  <a:pt x="f70" y="f71"/>
                </a:lnTo>
                <a:lnTo>
                  <a:pt x="f72" y="f73"/>
                </a:lnTo>
                <a:lnTo>
                  <a:pt x="f0"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96"/>
                </a:lnTo>
                <a:lnTo>
                  <a:pt x="f106" y="f107"/>
                </a:lnTo>
                <a:lnTo>
                  <a:pt x="f108" y="f109"/>
                </a:lnTo>
                <a:lnTo>
                  <a:pt x="f110" y="f88"/>
                </a:lnTo>
                <a:lnTo>
                  <a:pt x="f111" y="f112"/>
                </a:lnTo>
                <a:lnTo>
                  <a:pt x="f113" y="f114"/>
                </a:lnTo>
                <a:lnTo>
                  <a:pt x="f115" y="f80"/>
                </a:lnTo>
                <a:lnTo>
                  <a:pt x="f116" y="f117"/>
                </a:lnTo>
                <a:lnTo>
                  <a:pt x="f118" y="f119"/>
                </a:lnTo>
                <a:lnTo>
                  <a:pt x="f120" y="f121"/>
                </a:lnTo>
                <a:lnTo>
                  <a:pt x="f122" y="f123"/>
                </a:lnTo>
                <a:lnTo>
                  <a:pt x="f124" y="f125"/>
                </a:lnTo>
                <a:lnTo>
                  <a:pt x="f126" y="f127"/>
                </a:lnTo>
                <a:lnTo>
                  <a:pt x="f128" y="f129"/>
                </a:lnTo>
                <a:lnTo>
                  <a:pt x="f130" y="f131"/>
                </a:lnTo>
                <a:lnTo>
                  <a:pt x="f132" y="f133"/>
                </a:lnTo>
                <a:lnTo>
                  <a:pt x="f134" y="f135"/>
                </a:lnTo>
                <a:lnTo>
                  <a:pt x="f136" y="f135"/>
                </a:lnTo>
                <a:lnTo>
                  <a:pt x="f137" y="f135"/>
                </a:lnTo>
                <a:lnTo>
                  <a:pt x="f138" y="f133"/>
                </a:lnTo>
                <a:lnTo>
                  <a:pt x="f139" y="f140"/>
                </a:lnTo>
                <a:lnTo>
                  <a:pt x="f141" y="f142"/>
                </a:lnTo>
                <a:lnTo>
                  <a:pt x="f143" y="f144"/>
                </a:lnTo>
                <a:lnTo>
                  <a:pt x="f145" y="f146"/>
                </a:lnTo>
                <a:lnTo>
                  <a:pt x="f147" y="f148"/>
                </a:lnTo>
                <a:lnTo>
                  <a:pt x="f149" y="f150"/>
                </a:lnTo>
                <a:lnTo>
                  <a:pt x="f151" y="f125"/>
                </a:lnTo>
                <a:lnTo>
                  <a:pt x="f152" y="f153"/>
                </a:lnTo>
                <a:lnTo>
                  <a:pt x="f154" y="f155"/>
                </a:lnTo>
                <a:lnTo>
                  <a:pt x="f156" y="f157"/>
                </a:lnTo>
                <a:lnTo>
                  <a:pt x="f158" y="f159"/>
                </a:lnTo>
                <a:lnTo>
                  <a:pt x="f160" y="f161"/>
                </a:lnTo>
                <a:lnTo>
                  <a:pt x="f162" y="f163"/>
                </a:lnTo>
                <a:lnTo>
                  <a:pt x="f164" y="f165"/>
                </a:lnTo>
                <a:lnTo>
                  <a:pt x="f166" y="f167"/>
                </a:lnTo>
                <a:lnTo>
                  <a:pt x="f168" y="f169"/>
                </a:lnTo>
                <a:lnTo>
                  <a:pt x="f170" y="f171"/>
                </a:lnTo>
                <a:lnTo>
                  <a:pt x="f172" y="f173"/>
                </a:lnTo>
                <a:lnTo>
                  <a:pt x="f174" y="f160"/>
                </a:lnTo>
                <a:lnTo>
                  <a:pt x="f175" y="f176"/>
                </a:lnTo>
                <a:lnTo>
                  <a:pt x="f177" y="f178"/>
                </a:lnTo>
                <a:lnTo>
                  <a:pt x="f117" y="f179"/>
                </a:lnTo>
                <a:lnTo>
                  <a:pt x="f180" y="f181"/>
                </a:lnTo>
                <a:lnTo>
                  <a:pt x="f182" y="f183"/>
                </a:lnTo>
                <a:lnTo>
                  <a:pt x="f184" y="f185"/>
                </a:lnTo>
                <a:lnTo>
                  <a:pt x="f186" y="f187"/>
                </a:lnTo>
                <a:lnTo>
                  <a:pt x="f188" y="f189"/>
                </a:lnTo>
                <a:lnTo>
                  <a:pt x="f190" y="f136"/>
                </a:lnTo>
                <a:lnTo>
                  <a:pt x="f191" y="f192"/>
                </a:lnTo>
                <a:lnTo>
                  <a:pt x="f133" y="f193"/>
                </a:lnTo>
                <a:lnTo>
                  <a:pt x="f194" y="f195"/>
                </a:lnTo>
                <a:lnTo>
                  <a:pt x="f196" y="f197"/>
                </a:lnTo>
                <a:lnTo>
                  <a:pt x="f198" y="f199"/>
                </a:lnTo>
                <a:lnTo>
                  <a:pt x="f200" y="f201"/>
                </a:lnTo>
                <a:lnTo>
                  <a:pt x="f202" y="f203"/>
                </a:lnTo>
                <a:lnTo>
                  <a:pt x="f204" y="f205"/>
                </a:lnTo>
                <a:lnTo>
                  <a:pt x="f206" y="f93"/>
                </a:lnTo>
                <a:lnTo>
                  <a:pt x="f207" y="f208"/>
                </a:lnTo>
                <a:lnTo>
                  <a:pt x="f209" y="f210"/>
                </a:lnTo>
                <a:lnTo>
                  <a:pt x="f211" y="f58"/>
                </a:lnTo>
                <a:lnTo>
                  <a:pt x="f212" y="f213"/>
                </a:lnTo>
                <a:lnTo>
                  <a:pt x="f214" y="f215"/>
                </a:lnTo>
                <a:lnTo>
                  <a:pt x="f216" y="f217"/>
                </a:lnTo>
                <a:lnTo>
                  <a:pt x="f218" y="f219"/>
                </a:lnTo>
                <a:lnTo>
                  <a:pt x="f220" y="f221"/>
                </a:lnTo>
                <a:lnTo>
                  <a:pt x="f222" y="f223"/>
                </a:lnTo>
                <a:lnTo>
                  <a:pt x="f224" y="f225"/>
                </a:lnTo>
                <a:lnTo>
                  <a:pt x="f47" y="f226"/>
                </a:lnTo>
                <a:lnTo>
                  <a:pt x="f227" y="f228"/>
                </a:lnTo>
                <a:lnTo>
                  <a:pt x="f229" y="f230"/>
                </a:lnTo>
                <a:lnTo>
                  <a:pt x="f231" y="f232"/>
                </a:lnTo>
                <a:lnTo>
                  <a:pt x="f233" y="f234"/>
                </a:lnTo>
                <a:lnTo>
                  <a:pt x="f37" y="f235"/>
                </a:lnTo>
                <a:lnTo>
                  <a:pt x="f236" y="f237"/>
                </a:lnTo>
                <a:lnTo>
                  <a:pt x="f238" y="f239"/>
                </a:lnTo>
                <a:lnTo>
                  <a:pt x="f240" y="f241"/>
                </a:lnTo>
                <a:lnTo>
                  <a:pt x="f242" y="f243"/>
                </a:lnTo>
                <a:lnTo>
                  <a:pt x="f244" y="f12"/>
                </a:lnTo>
                <a:lnTo>
                  <a:pt x="f245" y="f12"/>
                </a:lnTo>
                <a:lnTo>
                  <a:pt x="f246" y="f247"/>
                </a:lnTo>
                <a:lnTo>
                  <a:pt x="f248" y="f249"/>
                </a:lnTo>
                <a:lnTo>
                  <a:pt x="f250" y="f251"/>
                </a:lnTo>
                <a:lnTo>
                  <a:pt x="f252" y="f251"/>
                </a:lnTo>
                <a:lnTo>
                  <a:pt x="f253" y="f254"/>
                </a:lnTo>
                <a:lnTo>
                  <a:pt x="f255" y="f256"/>
                </a:lnTo>
                <a:lnTo>
                  <a:pt x="f257" y="f8"/>
                </a:lnTo>
                <a:lnTo>
                  <a:pt x="f258" y="f8"/>
                </a:lnTo>
                <a:lnTo>
                  <a:pt x="f259" y="f8"/>
                </a:lnTo>
                <a:lnTo>
                  <a:pt x="f260" y="f8"/>
                </a:lnTo>
                <a:lnTo>
                  <a:pt x="f261" y="f262"/>
                </a:lnTo>
                <a:lnTo>
                  <a:pt x="f263" y="f262"/>
                </a:lnTo>
                <a:lnTo>
                  <a:pt x="f264" y="f262"/>
                </a:lnTo>
                <a:lnTo>
                  <a:pt x="f265" y="f262"/>
                </a:lnTo>
                <a:lnTo>
                  <a:pt x="f266" y="f3"/>
                </a:lnTo>
              </a:path>
            </a:pathLst>
          </a:custGeom>
          <a:noFill/>
          <a:ln w="31318">
            <a:solidFill>
              <a:srgbClr val="FFCC00"/>
            </a:solidFill>
            <a:prstDash val="solid"/>
            <a:round/>
          </a:ln>
        </p:spPr>
        <p:txBody>
          <a:bodyPr vert="horz" wrap="square" lIns="81565" tIns="40779" rIns="81565" bIns="40779" anchor="t"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6" name="Line 6"/>
          <p:cNvSpPr/>
          <p:nvPr/>
        </p:nvSpPr>
        <p:spPr>
          <a:xfrm>
            <a:off x="1763382" y="5445157"/>
            <a:ext cx="6052623"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FF"/>
            </a:solidFill>
            <a:prstDash val="solid"/>
            <a:round/>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7" name="Line 7"/>
          <p:cNvSpPr/>
          <p:nvPr/>
        </p:nvSpPr>
        <p:spPr>
          <a:xfrm flipV="1">
            <a:off x="3657374" y="5372003"/>
            <a:ext cx="0" cy="6662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FF"/>
            </a:solidFill>
            <a:prstDash val="solid"/>
            <a:round/>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8" name="Line 8"/>
          <p:cNvSpPr/>
          <p:nvPr/>
        </p:nvSpPr>
        <p:spPr>
          <a:xfrm flipV="1">
            <a:off x="4427053" y="5372003"/>
            <a:ext cx="0" cy="6662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FF"/>
            </a:solidFill>
            <a:prstDash val="solid"/>
            <a:round/>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9" name="Line 9"/>
          <p:cNvSpPr/>
          <p:nvPr/>
        </p:nvSpPr>
        <p:spPr>
          <a:xfrm flipV="1">
            <a:off x="5182365" y="5372003"/>
            <a:ext cx="0" cy="6662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FF"/>
            </a:solidFill>
            <a:prstDash val="solid"/>
            <a:round/>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10" name="Line 10"/>
          <p:cNvSpPr/>
          <p:nvPr/>
        </p:nvSpPr>
        <p:spPr>
          <a:xfrm flipV="1">
            <a:off x="5952376" y="5372003"/>
            <a:ext cx="0" cy="6662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FF"/>
            </a:solidFill>
            <a:prstDash val="solid"/>
            <a:round/>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11" name="Line 11"/>
          <p:cNvSpPr/>
          <p:nvPr/>
        </p:nvSpPr>
        <p:spPr>
          <a:xfrm flipV="1">
            <a:off x="6720753" y="5372003"/>
            <a:ext cx="0" cy="6662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FF"/>
            </a:solidFill>
            <a:prstDash val="solid"/>
            <a:round/>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12" name="Line 12"/>
          <p:cNvSpPr/>
          <p:nvPr/>
        </p:nvSpPr>
        <p:spPr>
          <a:xfrm flipV="1">
            <a:off x="7489121" y="5372003"/>
            <a:ext cx="0" cy="66627"/>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FF"/>
            </a:solidFill>
            <a:prstDash val="solid"/>
            <a:round/>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13" name="Line 13"/>
          <p:cNvSpPr/>
          <p:nvPr/>
        </p:nvSpPr>
        <p:spPr>
          <a:xfrm>
            <a:off x="2896512" y="4775007"/>
            <a:ext cx="0" cy="6332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00"/>
            </a:solidFill>
            <a:prstDash val="solid"/>
            <a:round/>
            <a:tailEnd type="arrow"/>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14" name="Line 14"/>
          <p:cNvSpPr/>
          <p:nvPr/>
        </p:nvSpPr>
        <p:spPr>
          <a:xfrm>
            <a:off x="2177769" y="5011787"/>
            <a:ext cx="0" cy="404635"/>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19083">
            <a:solidFill>
              <a:srgbClr val="FFFF00"/>
            </a:solidFill>
            <a:prstDash val="solid"/>
            <a:round/>
            <a:tailEnd type="arrow"/>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15" name="Text Box 15"/>
          <p:cNvSpPr/>
          <p:nvPr/>
        </p:nvSpPr>
        <p:spPr>
          <a:xfrm>
            <a:off x="1619672" y="4654497"/>
            <a:ext cx="1153701" cy="23612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16464" indent="-316140" algn="ctr" defTabSz="828678">
              <a:defRPr sz="1800" b="0" i="0" u="none" strike="noStrike" kern="0" cap="none" spc="0" baseline="0">
                <a:solidFill>
                  <a:srgbClr val="000000"/>
                </a:solidFill>
                <a:uFillTx/>
              </a:defRPr>
            </a:pPr>
            <a:r>
              <a:rPr lang="it-IT" sz="2400" b="1" kern="0" dirty="0" smtClean="0">
                <a:solidFill>
                  <a:srgbClr val="000000"/>
                </a:solidFill>
                <a:latin typeface="Futura MdCn BT" pitchFamily="18"/>
                <a:ea typeface="SimSun" pitchFamily="2"/>
                <a:cs typeface="Arial" pitchFamily="34"/>
              </a:rPr>
              <a:t>Esposizione</a:t>
            </a:r>
            <a:endParaRPr lang="it-IT" sz="2000" b="1" kern="0" dirty="0" smtClean="0">
              <a:solidFill>
                <a:srgbClr val="000000"/>
              </a:solidFill>
              <a:latin typeface="Futura MdCn BT" pitchFamily="18"/>
              <a:ea typeface="SimSun" pitchFamily="2"/>
              <a:cs typeface="Arial" pitchFamily="34"/>
            </a:endParaRPr>
          </a:p>
        </p:txBody>
      </p:sp>
      <p:sp>
        <p:nvSpPr>
          <p:cNvPr id="16" name="Text Box 16"/>
          <p:cNvSpPr/>
          <p:nvPr/>
        </p:nvSpPr>
        <p:spPr>
          <a:xfrm>
            <a:off x="2051720" y="4365130"/>
            <a:ext cx="2088232" cy="36001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16464" indent="-316140" algn="ctr" defTabSz="828678">
              <a:defRPr sz="1800" b="0" i="0" u="none" strike="noStrike" kern="0" cap="none" spc="0" baseline="0">
                <a:solidFill>
                  <a:srgbClr val="000000"/>
                </a:solidFill>
                <a:uFillTx/>
              </a:defRPr>
            </a:pPr>
            <a:r>
              <a:rPr lang="it-IT" sz="2400" b="1" kern="0" dirty="0" smtClean="0">
                <a:solidFill>
                  <a:srgbClr val="000000"/>
                </a:solidFill>
                <a:latin typeface="Futura MdCn BT" pitchFamily="18"/>
                <a:ea typeface="SimSun" pitchFamily="2"/>
                <a:cs typeface="Arial" pitchFamily="34"/>
              </a:rPr>
              <a:t>Viremia ( infettante )</a:t>
            </a:r>
          </a:p>
        </p:txBody>
      </p:sp>
      <p:sp>
        <p:nvSpPr>
          <p:cNvPr id="17" name="Text Box 17"/>
          <p:cNvSpPr/>
          <p:nvPr/>
        </p:nvSpPr>
        <p:spPr>
          <a:xfrm>
            <a:off x="1907715" y="5516688"/>
            <a:ext cx="437579"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0</a:t>
            </a:r>
          </a:p>
        </p:txBody>
      </p:sp>
      <p:sp>
        <p:nvSpPr>
          <p:cNvPr id="18" name="Text Box 18"/>
          <p:cNvSpPr/>
          <p:nvPr/>
        </p:nvSpPr>
        <p:spPr>
          <a:xfrm>
            <a:off x="2666620" y="5486319"/>
            <a:ext cx="436269"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10</a:t>
            </a:r>
          </a:p>
        </p:txBody>
      </p:sp>
      <p:sp>
        <p:nvSpPr>
          <p:cNvPr id="19" name="Text Box 19"/>
          <p:cNvSpPr/>
          <p:nvPr/>
        </p:nvSpPr>
        <p:spPr>
          <a:xfrm>
            <a:off x="3436627" y="5485008"/>
            <a:ext cx="439213"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20</a:t>
            </a:r>
          </a:p>
        </p:txBody>
      </p:sp>
      <p:sp>
        <p:nvSpPr>
          <p:cNvPr id="20" name="Text Box 20"/>
          <p:cNvSpPr/>
          <p:nvPr/>
        </p:nvSpPr>
        <p:spPr>
          <a:xfrm>
            <a:off x="4230147" y="5485008"/>
            <a:ext cx="437579"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30</a:t>
            </a:r>
          </a:p>
        </p:txBody>
      </p:sp>
      <p:sp>
        <p:nvSpPr>
          <p:cNvPr id="21" name="Text Box 21"/>
          <p:cNvSpPr/>
          <p:nvPr/>
        </p:nvSpPr>
        <p:spPr>
          <a:xfrm>
            <a:off x="4966843" y="5485008"/>
            <a:ext cx="437579"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40</a:t>
            </a:r>
          </a:p>
        </p:txBody>
      </p:sp>
      <p:sp>
        <p:nvSpPr>
          <p:cNvPr id="22" name="Text Box 22"/>
          <p:cNvSpPr/>
          <p:nvPr/>
        </p:nvSpPr>
        <p:spPr>
          <a:xfrm>
            <a:off x="5769837" y="5485008"/>
            <a:ext cx="439213"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50</a:t>
            </a:r>
          </a:p>
        </p:txBody>
      </p:sp>
      <p:sp>
        <p:nvSpPr>
          <p:cNvPr id="23" name="Text Box 23"/>
          <p:cNvSpPr/>
          <p:nvPr/>
        </p:nvSpPr>
        <p:spPr>
          <a:xfrm>
            <a:off x="6508169" y="5485008"/>
            <a:ext cx="436269"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60</a:t>
            </a:r>
          </a:p>
        </p:txBody>
      </p:sp>
      <p:sp>
        <p:nvSpPr>
          <p:cNvPr id="24" name="Text Box 24"/>
          <p:cNvSpPr/>
          <p:nvPr/>
        </p:nvSpPr>
        <p:spPr>
          <a:xfrm>
            <a:off x="7288952" y="5485008"/>
            <a:ext cx="437579"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70</a:t>
            </a:r>
          </a:p>
        </p:txBody>
      </p:sp>
      <p:sp>
        <p:nvSpPr>
          <p:cNvPr id="25" name="Text Box 25"/>
          <p:cNvSpPr/>
          <p:nvPr/>
        </p:nvSpPr>
        <p:spPr>
          <a:xfrm>
            <a:off x="8025980" y="5485008"/>
            <a:ext cx="439213" cy="33148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58221" indent="-357899" algn="ctr" defTabSz="828678">
              <a:defRPr sz="1800" b="0" i="0" u="none" strike="noStrike" kern="0" cap="none" spc="0" baseline="0">
                <a:solidFill>
                  <a:srgbClr val="000000"/>
                </a:solidFill>
                <a:uFillTx/>
              </a:defRPr>
            </a:pPr>
            <a:r>
              <a:rPr lang="it-IT" sz="1400" kern="0" dirty="0" smtClean="0">
                <a:solidFill>
                  <a:srgbClr val="000000"/>
                </a:solidFill>
                <a:latin typeface="Futura MdCn BT" pitchFamily="18"/>
                <a:ea typeface="SimSun" pitchFamily="2"/>
                <a:cs typeface="Arial" pitchFamily="34"/>
              </a:rPr>
              <a:t>80</a:t>
            </a:r>
          </a:p>
        </p:txBody>
      </p:sp>
      <p:sp>
        <p:nvSpPr>
          <p:cNvPr id="26" name="Text Box 26"/>
          <p:cNvSpPr/>
          <p:nvPr/>
        </p:nvSpPr>
        <p:spPr>
          <a:xfrm>
            <a:off x="7092280" y="4875273"/>
            <a:ext cx="1368151" cy="35392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16464" indent="-316140" algn="ctr" defTabSz="828678">
              <a:defRPr sz="1800" b="0" i="0" u="none" strike="noStrike" kern="0" cap="none" spc="0" baseline="0">
                <a:solidFill>
                  <a:srgbClr val="000000"/>
                </a:solidFill>
                <a:uFillTx/>
              </a:defRPr>
            </a:pPr>
            <a:r>
              <a:rPr lang="it-IT" sz="2400" b="1" kern="0" dirty="0" err="1" smtClean="0">
                <a:solidFill>
                  <a:srgbClr val="000000"/>
                </a:solidFill>
                <a:latin typeface="Futura MdCn BT" pitchFamily="18"/>
                <a:ea typeface="SimSun" pitchFamily="2"/>
                <a:cs typeface="Arial" pitchFamily="34"/>
              </a:rPr>
              <a:t>HIVAg</a:t>
            </a:r>
            <a:r>
              <a:rPr lang="it-IT" sz="2400" b="1" kern="0" dirty="0" smtClean="0">
                <a:solidFill>
                  <a:srgbClr val="000000"/>
                </a:solidFill>
                <a:latin typeface="Futura MdCn BT" pitchFamily="18"/>
                <a:ea typeface="SimSun" pitchFamily="2"/>
                <a:cs typeface="Arial" pitchFamily="34"/>
              </a:rPr>
              <a:t>  (p24)</a:t>
            </a:r>
          </a:p>
        </p:txBody>
      </p:sp>
      <p:sp>
        <p:nvSpPr>
          <p:cNvPr id="27" name="Text Box 27"/>
          <p:cNvSpPr/>
          <p:nvPr/>
        </p:nvSpPr>
        <p:spPr>
          <a:xfrm>
            <a:off x="6923866" y="4076778"/>
            <a:ext cx="1655288" cy="86022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28" name="Text Box 28"/>
          <p:cNvSpPr/>
          <p:nvPr/>
        </p:nvSpPr>
        <p:spPr>
          <a:xfrm>
            <a:off x="7243242" y="2452654"/>
            <a:ext cx="1068153" cy="474530"/>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16464" indent="-316140" algn="ctr" defTabSz="828678">
              <a:defRPr sz="1800" b="0" i="0" u="none" strike="noStrike" kern="0" cap="none" spc="0" baseline="0">
                <a:solidFill>
                  <a:srgbClr val="000000"/>
                </a:solidFill>
                <a:uFillTx/>
              </a:defRPr>
            </a:pPr>
            <a:r>
              <a:rPr lang="it-IT" sz="2400" b="1" kern="0" dirty="0" err="1" smtClean="0">
                <a:solidFill>
                  <a:srgbClr val="000000"/>
                </a:solidFill>
                <a:latin typeface="Futura MdCn BT" pitchFamily="18"/>
                <a:ea typeface="SimSun" pitchFamily="2"/>
                <a:cs typeface="Arial" pitchFamily="34"/>
              </a:rPr>
              <a:t>anti-HIV</a:t>
            </a:r>
            <a:endParaRPr lang="it-IT" sz="2400" b="1" kern="0" dirty="0" smtClean="0">
              <a:solidFill>
                <a:srgbClr val="000000"/>
              </a:solidFill>
              <a:latin typeface="Futura MdCn BT" pitchFamily="18"/>
              <a:ea typeface="SimSun" pitchFamily="2"/>
              <a:cs typeface="Arial" pitchFamily="34"/>
            </a:endParaRPr>
          </a:p>
        </p:txBody>
      </p:sp>
      <p:sp>
        <p:nvSpPr>
          <p:cNvPr id="29" name="Text Box 29"/>
          <p:cNvSpPr/>
          <p:nvPr/>
        </p:nvSpPr>
        <p:spPr>
          <a:xfrm>
            <a:off x="4647808" y="2209687"/>
            <a:ext cx="1739535" cy="860227"/>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0" tIns="0" rIns="0" bIns="0" anchor="t" anchorCtr="1" compatLnSpc="0"/>
          <a:lstStyle/>
          <a:p>
            <a:pPr marL="316464" indent="-316140" algn="ctr" defTabSz="828678">
              <a:defRPr sz="1800" b="0" i="0" u="none" strike="noStrike" kern="0" cap="none" spc="0" baseline="0">
                <a:solidFill>
                  <a:srgbClr val="000000"/>
                </a:solidFill>
                <a:uFillTx/>
              </a:defRPr>
            </a:pPr>
            <a:r>
              <a:rPr lang="it-IT" sz="2000" b="1" kern="0" dirty="0" smtClean="0">
                <a:solidFill>
                  <a:srgbClr val="000000"/>
                </a:solidFill>
                <a:latin typeface="Futura MdCn BT" pitchFamily="18"/>
                <a:ea typeface="SimSun" pitchFamily="2"/>
                <a:cs typeface="Arial" pitchFamily="34"/>
              </a:rPr>
              <a:t>HIV-RNA (RT-PCR)</a:t>
            </a:r>
            <a:br>
              <a:rPr lang="it-IT" sz="2000" b="1" kern="0" dirty="0" smtClean="0">
                <a:solidFill>
                  <a:srgbClr val="000000"/>
                </a:solidFill>
                <a:latin typeface="Futura MdCn BT" pitchFamily="18"/>
                <a:ea typeface="SimSun" pitchFamily="2"/>
                <a:cs typeface="Arial" pitchFamily="34"/>
              </a:rPr>
            </a:br>
            <a:r>
              <a:rPr lang="it-IT" sz="2000" b="1" kern="0" dirty="0" smtClean="0">
                <a:solidFill>
                  <a:srgbClr val="000000"/>
                </a:solidFill>
                <a:latin typeface="Futura MdCn BT" pitchFamily="18"/>
                <a:ea typeface="SimSun" pitchFamily="2"/>
                <a:cs typeface="Arial" pitchFamily="34"/>
              </a:rPr>
              <a:t>nel plasma</a:t>
            </a:r>
          </a:p>
        </p:txBody>
      </p:sp>
      <p:sp>
        <p:nvSpPr>
          <p:cNvPr id="30" name="Rectangle 30"/>
          <p:cNvSpPr/>
          <p:nvPr/>
        </p:nvSpPr>
        <p:spPr>
          <a:xfrm>
            <a:off x="10" y="259968"/>
            <a:ext cx="9143107" cy="1191504"/>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a:noFill/>
            <a:prstDash val="solid"/>
          </a:ln>
        </p:spPr>
        <p:txBody>
          <a:bodyPr vert="horz" wrap="square" lIns="81565" tIns="40779" rIns="81565" bIns="40779" anchor="t" anchorCtr="1" compatLnSpc="0">
            <a:spAutoFit/>
          </a:bodyPr>
          <a:lstStyle/>
          <a:p>
            <a:pPr algn="ctr" defTabSz="828678">
              <a:defRPr sz="1800" b="0" i="0" u="none" strike="noStrike" kern="0" cap="none" spc="0" baseline="0">
                <a:solidFill>
                  <a:srgbClr val="000000"/>
                </a:solidFill>
                <a:uFillTx/>
              </a:defRPr>
            </a:pPr>
            <a:r>
              <a:rPr lang="it-IT" sz="3400" b="1" kern="0" dirty="0" smtClean="0">
                <a:solidFill>
                  <a:srgbClr val="000000"/>
                </a:solidFill>
                <a:latin typeface="Segoe Print" pitchFamily="18"/>
                <a:ea typeface="SimSun" pitchFamily="2"/>
                <a:cs typeface="Arial" pitchFamily="34"/>
              </a:rPr>
              <a:t> </a:t>
            </a:r>
            <a:r>
              <a:rPr lang="it-IT" sz="4900" b="1" i="1" kern="0" dirty="0" smtClean="0">
                <a:solidFill>
                  <a:srgbClr val="17375E"/>
                </a:solidFill>
                <a:latin typeface="Segoe Print" pitchFamily="18"/>
                <a:ea typeface="SimSun" pitchFamily="2"/>
                <a:cs typeface="Arial" pitchFamily="34"/>
              </a:rPr>
              <a:t>Infezione da HIV</a:t>
            </a:r>
          </a:p>
        </p:txBody>
      </p:sp>
      <p:sp>
        <p:nvSpPr>
          <p:cNvPr id="31" name="Line 32"/>
          <p:cNvSpPr/>
          <p:nvPr/>
        </p:nvSpPr>
        <p:spPr>
          <a:xfrm>
            <a:off x="1547196" y="5516354"/>
            <a:ext cx="727196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a:solidFill>
              <a:srgbClr val="000000"/>
            </a:solidFill>
            <a:prstDash val="solid"/>
            <a:round/>
          </a:ln>
        </p:spPr>
        <p:txBody>
          <a:bodyPr vert="horz" wrap="square" lIns="81565" tIns="40779" rIns="81565" bIns="40779" anchor="t" anchorCtr="1"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1502132" y="234158"/>
            <a:ext cx="6335088" cy="810912"/>
          </a:xfrm>
        </p:spPr>
        <p:txBody>
          <a:bodyPr anchorCtr="1"/>
          <a:lstStyle/>
          <a:p>
            <a:pPr lvl="0" algn="ctr">
              <a:buNone/>
            </a:pPr>
            <a:r>
              <a:rPr lang="it-IT" sz="4400" dirty="0">
                <a:solidFill>
                  <a:srgbClr val="FFFF00"/>
                </a:solidFill>
              </a:rPr>
              <a:t>DIAGNOSI HIV</a:t>
            </a:r>
          </a:p>
        </p:txBody>
      </p:sp>
      <p:sp>
        <p:nvSpPr>
          <p:cNvPr id="3" name="Segnaposto testo 2"/>
          <p:cNvSpPr txBox="1">
            <a:spLocks noGrp="1"/>
          </p:cNvSpPr>
          <p:nvPr>
            <p:ph type="body" idx="4294967295"/>
          </p:nvPr>
        </p:nvSpPr>
        <p:spPr>
          <a:xfrm>
            <a:off x="532931" y="1241031"/>
            <a:ext cx="8349259" cy="5094731"/>
          </a:xfrm>
        </p:spPr>
        <p:txBody>
          <a:bodyPr/>
          <a:lstStyle/>
          <a:p>
            <a:pPr lvl="0" algn="ctr">
              <a:buNone/>
            </a:pPr>
            <a:r>
              <a:rPr lang="it-IT" sz="2400" b="1" dirty="0">
                <a:solidFill>
                  <a:srgbClr val="FF3333"/>
                </a:solidFill>
              </a:rPr>
              <a:t>TEST SCREENING ANTICORPI ANTI HIV</a:t>
            </a:r>
          </a:p>
          <a:p>
            <a:pPr lvl="0" algn="ctr">
              <a:buNone/>
            </a:pPr>
            <a:r>
              <a:rPr lang="it-IT" sz="2000" dirty="0"/>
              <a:t>(Test </a:t>
            </a:r>
            <a:r>
              <a:rPr lang="it-IT" sz="2000" dirty="0" err="1"/>
              <a:t>Immunoenzimatico</a:t>
            </a:r>
            <a:r>
              <a:rPr lang="it-IT" sz="2000" dirty="0"/>
              <a:t> CLIA / ELISA+p24)</a:t>
            </a:r>
          </a:p>
          <a:p>
            <a:pPr lvl="0">
              <a:buNone/>
            </a:pPr>
            <a:endParaRPr lang="it-IT" sz="2000" dirty="0"/>
          </a:p>
          <a:p>
            <a:pPr lvl="0">
              <a:buNone/>
            </a:pPr>
            <a:r>
              <a:rPr lang="it-IT" sz="2000" dirty="0"/>
              <a:t>NEGATIVO                                                          </a:t>
            </a:r>
            <a:r>
              <a:rPr lang="it-IT" sz="2000" dirty="0" smtClean="0"/>
              <a:t>                                POSITIVO</a:t>
            </a:r>
            <a:endParaRPr lang="it-IT" sz="2000" dirty="0"/>
          </a:p>
          <a:p>
            <a:pPr lvl="0">
              <a:buNone/>
            </a:pPr>
            <a:r>
              <a:rPr lang="it-IT" sz="2000" dirty="0"/>
              <a:t>                                                                                (duplicato)</a:t>
            </a:r>
          </a:p>
          <a:p>
            <a:pPr lvl="0">
              <a:buNone/>
            </a:pPr>
            <a:r>
              <a:rPr lang="it-IT" sz="2000" dirty="0">
                <a:solidFill>
                  <a:srgbClr val="FF3333"/>
                </a:solidFill>
              </a:rPr>
              <a:t>                                          TEST </a:t>
            </a:r>
            <a:r>
              <a:rPr lang="it-IT" sz="2000" dirty="0" err="1">
                <a:solidFill>
                  <a:srgbClr val="FF3333"/>
                </a:solidFill>
              </a:rPr>
              <a:t>DI</a:t>
            </a:r>
            <a:r>
              <a:rPr lang="it-IT" sz="2000" dirty="0">
                <a:solidFill>
                  <a:srgbClr val="FF3333"/>
                </a:solidFill>
              </a:rPr>
              <a:t> CONFERMA</a:t>
            </a:r>
          </a:p>
          <a:p>
            <a:pPr lvl="0">
              <a:buNone/>
            </a:pPr>
            <a:r>
              <a:rPr lang="it-IT" sz="2000" dirty="0"/>
              <a:t>                                                      </a:t>
            </a:r>
          </a:p>
          <a:p>
            <a:pPr lvl="0">
              <a:buNone/>
            </a:pPr>
            <a:r>
              <a:rPr lang="it-IT" sz="2000" dirty="0"/>
              <a:t>                                RIBA (</a:t>
            </a:r>
            <a:r>
              <a:rPr lang="it-IT" sz="2000" dirty="0" err="1"/>
              <a:t>Recombinant</a:t>
            </a:r>
            <a:r>
              <a:rPr lang="it-IT" sz="2000" dirty="0"/>
              <a:t> </a:t>
            </a:r>
            <a:r>
              <a:rPr lang="it-IT" sz="2000" dirty="0" err="1"/>
              <a:t>ImmunoBlotting</a:t>
            </a:r>
            <a:r>
              <a:rPr lang="it-IT" sz="2000" dirty="0"/>
              <a:t> </a:t>
            </a:r>
            <a:r>
              <a:rPr lang="it-IT" sz="2000" dirty="0" err="1"/>
              <a:t>Assay</a:t>
            </a:r>
            <a:r>
              <a:rPr lang="it-IT" sz="2000" dirty="0"/>
              <a:t>)</a:t>
            </a:r>
          </a:p>
          <a:p>
            <a:pPr lvl="0">
              <a:buNone/>
            </a:pPr>
            <a:r>
              <a:rPr lang="it-IT" sz="2000" dirty="0"/>
              <a:t>                                WB (Western </a:t>
            </a:r>
            <a:r>
              <a:rPr lang="it-IT" sz="2000" dirty="0" err="1"/>
              <a:t>Blot</a:t>
            </a:r>
            <a:r>
              <a:rPr lang="it-IT" sz="2000" dirty="0"/>
              <a:t>)</a:t>
            </a:r>
          </a:p>
          <a:p>
            <a:pPr lvl="0">
              <a:buNone/>
            </a:pPr>
            <a:r>
              <a:rPr lang="it-IT" sz="2000" dirty="0"/>
              <a:t>HIV-RNA ( metodica PCR): non ad uso diagnostico</a:t>
            </a:r>
          </a:p>
        </p:txBody>
      </p:sp>
      <p:sp>
        <p:nvSpPr>
          <p:cNvPr id="4" name="Connettore 1 3"/>
          <p:cNvSpPr/>
          <p:nvPr/>
        </p:nvSpPr>
        <p:spPr>
          <a:xfrm>
            <a:off x="4637025" y="3984343"/>
            <a:ext cx="0" cy="5878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0">
            <a:solidFill>
              <a:srgbClr val="FFFF66"/>
            </a:solidFill>
            <a:prstDash val="solid"/>
            <a:tailEnd type="arrow"/>
          </a:ln>
        </p:spPr>
        <p:txBody>
          <a:bodyPr vert="horz" wrap="none" lIns="81565" tIns="40779" rIns="81565" bIns="40779" anchor="ctr"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5" name="Connettore 1 4"/>
          <p:cNvSpPr/>
          <p:nvPr/>
        </p:nvSpPr>
        <p:spPr>
          <a:xfrm flipH="1">
            <a:off x="2416491" y="2090151"/>
            <a:ext cx="2024613" cy="718486"/>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0">
            <a:solidFill>
              <a:srgbClr val="FFFF66"/>
            </a:solidFill>
            <a:prstDash val="solid"/>
            <a:tailEnd type="arrow"/>
          </a:ln>
        </p:spPr>
        <p:txBody>
          <a:bodyPr vert="horz" wrap="none" lIns="81565" tIns="40779" rIns="81565" bIns="40779" anchor="ctr"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6" name="Connettore 1 5"/>
          <p:cNvSpPr/>
          <p:nvPr/>
        </p:nvSpPr>
        <p:spPr>
          <a:xfrm>
            <a:off x="4637025" y="2090153"/>
            <a:ext cx="1567442" cy="653169"/>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0">
            <a:solidFill>
              <a:srgbClr val="FFFF66"/>
            </a:solidFill>
            <a:prstDash val="solid"/>
            <a:tailEnd type="arrow"/>
          </a:ln>
        </p:spPr>
        <p:txBody>
          <a:bodyPr vert="horz" wrap="none" lIns="81565" tIns="40779" rIns="81565" bIns="40779" anchor="ctr"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7" name="Connettore 1 6"/>
          <p:cNvSpPr/>
          <p:nvPr/>
        </p:nvSpPr>
        <p:spPr>
          <a:xfrm flipH="1">
            <a:off x="4767645" y="3069905"/>
            <a:ext cx="1502132" cy="587852"/>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0">
            <a:solidFill>
              <a:srgbClr val="FFFF66"/>
            </a:solidFill>
            <a:prstDash val="solid"/>
            <a:tailEnd type="arrow"/>
          </a:ln>
        </p:spPr>
        <p:txBody>
          <a:bodyPr vert="horz" wrap="none" lIns="81565" tIns="40779" rIns="81565" bIns="40779" anchor="ctr"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
        <p:nvSpPr>
          <p:cNvPr id="8" name="Connettore 1 7"/>
          <p:cNvSpPr/>
          <p:nvPr/>
        </p:nvSpPr>
        <p:spPr>
          <a:xfrm flipH="1">
            <a:off x="2089931" y="5029414"/>
            <a:ext cx="783721" cy="457218"/>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0">
            <a:solidFill>
              <a:srgbClr val="FFFF66"/>
            </a:solidFill>
            <a:prstDash val="solid"/>
            <a:tailEnd type="arrow"/>
          </a:ln>
        </p:spPr>
        <p:txBody>
          <a:bodyPr vert="horz" wrap="none" lIns="81565" tIns="40779" rIns="81565" bIns="40779" anchor="ctr" anchorCtr="0" compatLnSpc="0"/>
          <a:lstStyle/>
          <a:p>
            <a:pPr defTabSz="828678" hangingPunct="0">
              <a:defRPr sz="1800" b="0" i="0" u="none" strike="noStrike" kern="0" cap="none" spc="0" baseline="0">
                <a:solidFill>
                  <a:srgbClr val="000000"/>
                </a:solidFill>
                <a:uFillTx/>
              </a:defRPr>
            </a:pPr>
            <a:endParaRPr lang="it-IT" kern="0" dirty="0" smtClean="0">
              <a:solidFill>
                <a:srgbClr val="000000"/>
              </a:solidFill>
              <a:latin typeface="Arial" pitchFamily="18"/>
              <a:ea typeface="SimSun" pitchFamily="2"/>
              <a:cs typeface="Mangal" pitchFamily="2"/>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nchorCtr="1"/>
          <a:lstStyle/>
          <a:p>
            <a:pPr lvl="0" algn="ctr">
              <a:buNone/>
            </a:pPr>
            <a:r>
              <a:rPr lang="it-IT" sz="3600" dirty="0">
                <a:solidFill>
                  <a:srgbClr val="FFFF00"/>
                </a:solidFill>
              </a:rPr>
              <a:t>TEST SCREENING</a:t>
            </a:r>
          </a:p>
        </p:txBody>
      </p:sp>
      <p:sp>
        <p:nvSpPr>
          <p:cNvPr id="3" name="CasellaDiTesto 2"/>
          <p:cNvSpPr txBox="1"/>
          <p:nvPr/>
        </p:nvSpPr>
        <p:spPr>
          <a:xfrm>
            <a:off x="1240892" y="1262581"/>
            <a:ext cx="7184128" cy="4475854"/>
          </a:xfrm>
          <a:prstGeom prst="rect">
            <a:avLst/>
          </a:prstGeom>
          <a:noFill/>
          <a:ln>
            <a:noFill/>
          </a:ln>
        </p:spPr>
        <p:txBody>
          <a:bodyPr vert="horz" wrap="none" lIns="81565" tIns="40779" rIns="81565" bIns="40779" anchor="t" anchorCtr="1" compatLnSpc="0"/>
          <a:lstStyle/>
          <a:p>
            <a:pPr algn="ctr" defTabSz="828678" hangingPunct="0">
              <a:defRPr sz="1800" b="0" i="0" u="none" strike="noStrike" kern="0" cap="none" spc="0" baseline="0">
                <a:solidFill>
                  <a:srgbClr val="000000"/>
                </a:solidFill>
                <a:uFillTx/>
              </a:defRPr>
            </a:pPr>
            <a:r>
              <a:rPr lang="it-IT" sz="3200" b="1" kern="0" dirty="0" smtClean="0">
                <a:solidFill>
                  <a:srgbClr val="FFFFFF"/>
                </a:solidFill>
                <a:latin typeface="Arial" pitchFamily="34"/>
                <a:ea typeface="Arial" pitchFamily="34"/>
                <a:cs typeface="Arial" pitchFamily="34"/>
              </a:rPr>
              <a:t>Attualmente vengono impiegati</a:t>
            </a:r>
          </a:p>
          <a:p>
            <a:pPr algn="ctr" defTabSz="828678" hangingPunct="0">
              <a:defRPr sz="1800" b="0" i="0" u="none" strike="noStrike" kern="0" cap="none" spc="0" baseline="0">
                <a:solidFill>
                  <a:srgbClr val="000000"/>
                </a:solidFill>
                <a:uFillTx/>
              </a:defRPr>
            </a:pPr>
            <a:r>
              <a:rPr lang="it-IT" sz="3200" b="1" kern="0" dirty="0" smtClean="0">
                <a:solidFill>
                  <a:srgbClr val="FFFFFF"/>
                </a:solidFill>
                <a:latin typeface="Arial" pitchFamily="34"/>
                <a:ea typeface="Arial" pitchFamily="34"/>
                <a:cs typeface="Arial" pitchFamily="34"/>
              </a:rPr>
              <a:t>per lo screening i cosiddetti</a:t>
            </a:r>
          </a:p>
          <a:p>
            <a:pPr algn="ctr" defTabSz="828678" hangingPunct="0">
              <a:defRPr sz="1800" b="0" i="0" u="none" strike="noStrike" kern="0" cap="none" spc="0" baseline="0">
                <a:solidFill>
                  <a:srgbClr val="000000"/>
                </a:solidFill>
                <a:uFillTx/>
              </a:defRPr>
            </a:pPr>
            <a:r>
              <a:rPr lang="it-IT" sz="3200" b="1" kern="0" dirty="0" smtClean="0">
                <a:solidFill>
                  <a:srgbClr val="FF3333"/>
                </a:solidFill>
                <a:latin typeface="Arial" pitchFamily="34"/>
                <a:ea typeface="Arial" pitchFamily="34"/>
                <a:cs typeface="Arial" pitchFamily="34"/>
              </a:rPr>
              <a:t>test ELISA di </a:t>
            </a:r>
            <a:r>
              <a:rPr lang="it-IT" sz="3200" b="1" i="1" kern="0" dirty="0" smtClean="0">
                <a:solidFill>
                  <a:srgbClr val="FF3333"/>
                </a:solidFill>
                <a:latin typeface="Arial" pitchFamily="34"/>
                <a:ea typeface="Arial" pitchFamily="34"/>
                <a:cs typeface="Arial" pitchFamily="34"/>
              </a:rPr>
              <a:t>terza/quarta generazione</a:t>
            </a:r>
          </a:p>
          <a:p>
            <a:pPr algn="ctr" defTabSz="828678" hangingPunct="0">
              <a:defRPr sz="1800" b="0" i="0" u="none" strike="noStrike" kern="0" cap="none" spc="0" baseline="0">
                <a:solidFill>
                  <a:srgbClr val="000000"/>
                </a:solidFill>
                <a:uFillTx/>
              </a:defRPr>
            </a:pPr>
            <a:r>
              <a:rPr lang="it-IT" sz="3200" b="1" kern="0" dirty="0" smtClean="0">
                <a:solidFill>
                  <a:srgbClr val="FFFFFF"/>
                </a:solidFill>
                <a:latin typeface="Arial" pitchFamily="34"/>
                <a:ea typeface="Arial" pitchFamily="34"/>
                <a:cs typeface="Arial" pitchFamily="34"/>
              </a:rPr>
              <a:t>che comprendono</a:t>
            </a:r>
          </a:p>
          <a:p>
            <a:pPr algn="ctr" defTabSz="828678" hangingPunct="0">
              <a:defRPr sz="1800" b="0" i="0" u="none" strike="noStrike" kern="0" cap="none" spc="0" baseline="0">
                <a:solidFill>
                  <a:srgbClr val="000000"/>
                </a:solidFill>
                <a:uFillTx/>
              </a:defRPr>
            </a:pPr>
            <a:r>
              <a:rPr lang="it-IT" sz="3200" b="1" kern="0" dirty="0" smtClean="0">
                <a:solidFill>
                  <a:srgbClr val="FFFFFF"/>
                </a:solidFill>
                <a:latin typeface="Arial" pitchFamily="34"/>
                <a:ea typeface="Arial" pitchFamily="34"/>
                <a:cs typeface="Arial" pitchFamily="34"/>
              </a:rPr>
              <a:t>antigeni ricombinanti (gp160, gp120,</a:t>
            </a:r>
          </a:p>
          <a:p>
            <a:pPr algn="ctr" defTabSz="828678" hangingPunct="0">
              <a:defRPr sz="1800" b="0" i="0" u="none" strike="noStrike" kern="0" cap="none" spc="0" baseline="0">
                <a:solidFill>
                  <a:srgbClr val="000000"/>
                </a:solidFill>
                <a:uFillTx/>
              </a:defRPr>
            </a:pPr>
            <a:r>
              <a:rPr lang="it-IT" sz="3200" b="1" kern="0" dirty="0" smtClean="0">
                <a:solidFill>
                  <a:srgbClr val="FFFFFF"/>
                </a:solidFill>
                <a:latin typeface="Arial" pitchFamily="34"/>
                <a:ea typeface="Arial" pitchFamily="34"/>
                <a:cs typeface="Arial" pitchFamily="34"/>
              </a:rPr>
              <a:t>gp41 e p24) di </a:t>
            </a:r>
            <a:r>
              <a:rPr lang="it-IT" sz="3200" b="1" kern="0" dirty="0" smtClean="0">
                <a:solidFill>
                  <a:srgbClr val="CCFF00"/>
                </a:solidFill>
                <a:latin typeface="Arial" pitchFamily="34"/>
                <a:ea typeface="Arial" pitchFamily="34"/>
                <a:cs typeface="Arial" pitchFamily="34"/>
              </a:rPr>
              <a:t>HIV-1</a:t>
            </a:r>
          </a:p>
          <a:p>
            <a:pPr algn="ctr" defTabSz="828678" hangingPunct="0">
              <a:defRPr sz="1800" b="0" i="0" u="none" strike="noStrike" kern="0" cap="none" spc="0" baseline="0">
                <a:solidFill>
                  <a:srgbClr val="000000"/>
                </a:solidFill>
                <a:uFillTx/>
              </a:defRPr>
            </a:pPr>
            <a:r>
              <a:rPr lang="it-IT" sz="3200" b="1" kern="0" dirty="0" smtClean="0">
                <a:solidFill>
                  <a:srgbClr val="FFFFFF"/>
                </a:solidFill>
                <a:latin typeface="Arial" pitchFamily="34"/>
                <a:ea typeface="Arial" pitchFamily="34"/>
                <a:cs typeface="Arial" pitchFamily="34"/>
              </a:rPr>
              <a:t>e antigeni specifici dell’</a:t>
            </a:r>
            <a:r>
              <a:rPr lang="it-IT" sz="3200" b="1" kern="0" dirty="0" err="1" smtClean="0">
                <a:solidFill>
                  <a:srgbClr val="FFFFFF"/>
                </a:solidFill>
                <a:latin typeface="Arial" pitchFamily="34"/>
                <a:ea typeface="Arial" pitchFamily="34"/>
                <a:cs typeface="Arial" pitchFamily="34"/>
              </a:rPr>
              <a:t>envelope</a:t>
            </a:r>
            <a:r>
              <a:rPr lang="it-IT" sz="3200" b="1" kern="0" dirty="0" smtClean="0">
                <a:solidFill>
                  <a:srgbClr val="FFFFFF"/>
                </a:solidFill>
                <a:latin typeface="Arial" pitchFamily="34"/>
                <a:ea typeface="Arial" pitchFamily="34"/>
                <a:cs typeface="Arial" pitchFamily="34"/>
              </a:rPr>
              <a:t> di </a:t>
            </a:r>
            <a:r>
              <a:rPr lang="it-IT" sz="3200" b="1" kern="0" dirty="0" smtClean="0">
                <a:solidFill>
                  <a:srgbClr val="CCFF00"/>
                </a:solidFill>
                <a:latin typeface="Arial" pitchFamily="34"/>
                <a:ea typeface="Arial" pitchFamily="34"/>
                <a:cs typeface="Arial" pitchFamily="34"/>
              </a:rPr>
              <a:t>HIV-2</a:t>
            </a:r>
          </a:p>
          <a:p>
            <a:pPr algn="ctr" defTabSz="828678" hangingPunct="0">
              <a:defRPr sz="1800" b="0" i="0" u="none" strike="noStrike" kern="0" cap="none" spc="0" baseline="0">
                <a:solidFill>
                  <a:srgbClr val="000000"/>
                </a:solidFill>
                <a:uFillTx/>
              </a:defRPr>
            </a:pPr>
            <a:r>
              <a:rPr lang="it-IT" sz="3200" kern="0" dirty="0" smtClean="0">
                <a:solidFill>
                  <a:srgbClr val="FFFFFF"/>
                </a:solidFill>
                <a:latin typeface="Arial" pitchFamily="34"/>
                <a:ea typeface="Arial" pitchFamily="34"/>
                <a:cs typeface="Arial" pitchFamily="34"/>
              </a:rPr>
              <a:t>(quindi distinguono HIV-1 da HIV-2) </a:t>
            </a:r>
          </a:p>
          <a:p>
            <a:pPr algn="ctr" defTabSz="828678" hangingPunct="0">
              <a:defRPr sz="1800" b="0" i="0" u="none" strike="noStrike" kern="0" cap="none" spc="0" baseline="0">
                <a:solidFill>
                  <a:srgbClr val="000000"/>
                </a:solidFill>
                <a:uFillTx/>
              </a:defRPr>
            </a:pPr>
            <a:r>
              <a:rPr lang="it-IT" sz="3200" kern="0" dirty="0" smtClean="0">
                <a:solidFill>
                  <a:srgbClr val="FFFFFF"/>
                </a:solidFill>
                <a:latin typeface="Arial" pitchFamily="34"/>
                <a:ea typeface="Arial" pitchFamily="34"/>
                <a:cs typeface="Arial" pitchFamily="34"/>
              </a:rPr>
              <a:t>e rilevano gli anticorpi precoci anti p24</a:t>
            </a:r>
          </a:p>
          <a:p>
            <a:pPr algn="ctr" defTabSz="828678" hangingPunct="0">
              <a:defRPr sz="1800" b="0" i="0" u="none" strike="noStrike" kern="0" cap="none" spc="0" baseline="0">
                <a:solidFill>
                  <a:srgbClr val="000000"/>
                </a:solidFill>
                <a:uFillTx/>
              </a:defRPr>
            </a:pPr>
            <a:endParaRPr lang="it-IT" sz="3200" b="1" kern="0" dirty="0" smtClean="0">
              <a:solidFill>
                <a:srgbClr val="FFFFFF"/>
              </a:solidFill>
              <a:latin typeface="Arial" pitchFamily="34"/>
              <a:ea typeface="Arial" pitchFamily="34"/>
              <a:cs typeface="Arial" pitchFamily="34"/>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nchorCtr="1"/>
          <a:lstStyle/>
          <a:p>
            <a:pPr lvl="0" algn="ctr">
              <a:buNone/>
            </a:pPr>
            <a:r>
              <a:rPr lang="it-IT" sz="4000" dirty="0">
                <a:solidFill>
                  <a:srgbClr val="FFFF00"/>
                </a:solidFill>
              </a:rPr>
              <a:t>TEST </a:t>
            </a:r>
            <a:r>
              <a:rPr lang="it-IT" sz="4000" dirty="0" err="1">
                <a:solidFill>
                  <a:srgbClr val="FFFF00"/>
                </a:solidFill>
              </a:rPr>
              <a:t>DI</a:t>
            </a:r>
            <a:r>
              <a:rPr lang="it-IT" sz="4000" dirty="0">
                <a:solidFill>
                  <a:srgbClr val="FFFF00"/>
                </a:solidFill>
              </a:rPr>
              <a:t> CONFERMA WB</a:t>
            </a:r>
          </a:p>
        </p:txBody>
      </p:sp>
      <p:graphicFrame>
        <p:nvGraphicFramePr>
          <p:cNvPr id="3" name="Oggetto 2"/>
          <p:cNvGraphicFramePr>
            <a:graphicFrameLocks noChangeAspect="1"/>
          </p:cNvGraphicFramePr>
          <p:nvPr/>
        </p:nvGraphicFramePr>
        <p:xfrm>
          <a:off x="2089441" y="1502078"/>
          <a:ext cx="5225760" cy="4572480"/>
        </p:xfrm>
        <a:graphic>
          <a:graphicData uri="http://schemas.openxmlformats.org/presentationml/2006/ole">
            <p:oleObj spid="_x0000_s478210" r:id="rId4" imgW="4114800" imgH="4552950" progId="">
              <p:embed/>
            </p:oleObj>
          </a:graphicData>
        </a:graphic>
      </p:graphicFrame>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nchorCtr="1"/>
          <a:lstStyle/>
          <a:p>
            <a:pPr lvl="0" algn="ctr">
              <a:buNone/>
            </a:pPr>
            <a:r>
              <a:rPr lang="it-IT" sz="4000" dirty="0">
                <a:solidFill>
                  <a:srgbClr val="FFFF00"/>
                </a:solidFill>
              </a:rPr>
              <a:t>RIBA vs WB</a:t>
            </a:r>
          </a:p>
        </p:txBody>
      </p:sp>
      <p:pic>
        <p:nvPicPr>
          <p:cNvPr id="3" name="Immagine 2"/>
          <p:cNvPicPr>
            <a:picLocks noChangeAspect="1"/>
          </p:cNvPicPr>
          <p:nvPr/>
        </p:nvPicPr>
        <p:blipFill>
          <a:blip r:embed="rId3" cstate="print">
            <a:alphaModFix/>
            <a:lum/>
          </a:blip>
          <a:srcRect/>
          <a:stretch>
            <a:fillRect/>
          </a:stretch>
        </p:blipFill>
        <p:spPr>
          <a:xfrm>
            <a:off x="1044961" y="1241022"/>
            <a:ext cx="7184128" cy="4833463"/>
          </a:xfrm>
          <a:prstGeom prst="rect">
            <a:avLst/>
          </a:prstGeom>
          <a:noFill/>
          <a:ln>
            <a:noFill/>
          </a:ln>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nchorCtr="1"/>
          <a:lstStyle/>
          <a:p>
            <a:pPr lvl="0" algn="ctr">
              <a:buNone/>
            </a:pPr>
            <a:r>
              <a:rPr lang="it-IT" sz="4000" dirty="0">
                <a:solidFill>
                  <a:srgbClr val="FFFF00"/>
                </a:solidFill>
              </a:rPr>
              <a:t>TEST </a:t>
            </a:r>
            <a:r>
              <a:rPr lang="it-IT" sz="4000" dirty="0" err="1">
                <a:solidFill>
                  <a:srgbClr val="FFFF00"/>
                </a:solidFill>
              </a:rPr>
              <a:t>DI</a:t>
            </a:r>
            <a:r>
              <a:rPr lang="it-IT" sz="4000" dirty="0">
                <a:solidFill>
                  <a:srgbClr val="FFFF00"/>
                </a:solidFill>
              </a:rPr>
              <a:t> CONFERMA RIBA</a:t>
            </a:r>
            <a:br>
              <a:rPr lang="it-IT" sz="4000" dirty="0">
                <a:solidFill>
                  <a:srgbClr val="FFFF00"/>
                </a:solidFill>
              </a:rPr>
            </a:br>
            <a:r>
              <a:rPr lang="it-IT" sz="2500" dirty="0">
                <a:solidFill>
                  <a:srgbClr val="FFFF00"/>
                </a:solidFill>
              </a:rPr>
              <a:t>(</a:t>
            </a:r>
            <a:r>
              <a:rPr lang="it-IT" sz="2500" dirty="0" err="1">
                <a:solidFill>
                  <a:srgbClr val="FFFF00"/>
                </a:solidFill>
              </a:rPr>
              <a:t>Ricombinant</a:t>
            </a:r>
            <a:r>
              <a:rPr lang="it-IT" sz="2500" dirty="0">
                <a:solidFill>
                  <a:srgbClr val="FFFF00"/>
                </a:solidFill>
              </a:rPr>
              <a:t> </a:t>
            </a:r>
            <a:r>
              <a:rPr lang="it-IT" sz="2500" dirty="0" err="1">
                <a:solidFill>
                  <a:srgbClr val="FFFF00"/>
                </a:solidFill>
              </a:rPr>
              <a:t>ImmunoBlot</a:t>
            </a:r>
            <a:r>
              <a:rPr lang="it-IT" sz="2500" dirty="0">
                <a:solidFill>
                  <a:srgbClr val="FFFF00"/>
                </a:solidFill>
              </a:rPr>
              <a:t> </a:t>
            </a:r>
            <a:r>
              <a:rPr lang="it-IT" sz="2500" dirty="0" err="1">
                <a:solidFill>
                  <a:srgbClr val="FFFF00"/>
                </a:solidFill>
              </a:rPr>
              <a:t>Assay</a:t>
            </a:r>
            <a:r>
              <a:rPr lang="it-IT" sz="2500" dirty="0">
                <a:solidFill>
                  <a:srgbClr val="FFFF00"/>
                </a:solidFill>
              </a:rPr>
              <a:t>)</a:t>
            </a:r>
          </a:p>
        </p:txBody>
      </p:sp>
      <p:sp>
        <p:nvSpPr>
          <p:cNvPr id="3" name="Segnaposto testo 2"/>
          <p:cNvSpPr txBox="1">
            <a:spLocks noGrp="1"/>
          </p:cNvSpPr>
          <p:nvPr>
            <p:ph type="body" idx="4294967295"/>
          </p:nvPr>
        </p:nvSpPr>
        <p:spPr>
          <a:xfrm>
            <a:off x="261240" y="1780870"/>
            <a:ext cx="8751570" cy="4478790"/>
          </a:xfrm>
        </p:spPr>
        <p:txBody>
          <a:bodyPr/>
          <a:lstStyle/>
          <a:p>
            <a:pPr lvl="0"/>
            <a:r>
              <a:rPr lang="it-IT" sz="2400" b="1" dirty="0"/>
              <a:t>UTILIZZA ANTIGENI RICOMBINANTI SU SUPPORTO SOLIDO</a:t>
            </a:r>
          </a:p>
          <a:p>
            <a:pPr lvl="0"/>
            <a:r>
              <a:rPr lang="it-IT" sz="2400" b="1" dirty="0"/>
              <a:t>SI PUO' CONSIDERARE UNA WB OTTIMIZZATA</a:t>
            </a:r>
          </a:p>
          <a:p>
            <a:pPr lvl="0"/>
            <a:endParaRPr lang="it-IT" dirty="0"/>
          </a:p>
        </p:txBody>
      </p:sp>
      <p:pic>
        <p:nvPicPr>
          <p:cNvPr id="4" name="Immagine 3"/>
          <p:cNvPicPr>
            <a:picLocks noChangeAspect="1"/>
          </p:cNvPicPr>
          <p:nvPr/>
        </p:nvPicPr>
        <p:blipFill>
          <a:blip r:embed="rId3" cstate="print">
            <a:alphaModFix/>
            <a:lum/>
          </a:blip>
          <a:srcRect/>
          <a:stretch>
            <a:fillRect/>
          </a:stretch>
        </p:blipFill>
        <p:spPr>
          <a:xfrm>
            <a:off x="391863" y="2727654"/>
            <a:ext cx="8425020" cy="3581666"/>
          </a:xfrm>
          <a:prstGeom prst="rect">
            <a:avLst/>
          </a:prstGeom>
          <a:noFill/>
          <a:ln>
            <a:noFill/>
          </a:ln>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p:txBody>
          <a:bodyPr anchorCtr="1"/>
          <a:lstStyle/>
          <a:p>
            <a:pPr lvl="0" algn="ctr">
              <a:buNone/>
            </a:pPr>
            <a:r>
              <a:rPr lang="it-IT" sz="4000" dirty="0">
                <a:solidFill>
                  <a:srgbClr val="FFFF00"/>
                </a:solidFill>
              </a:rPr>
              <a:t>REGIONE LOMBARDIA </a:t>
            </a:r>
            <a:br>
              <a:rPr lang="it-IT" sz="4000" dirty="0">
                <a:solidFill>
                  <a:srgbClr val="FFFF00"/>
                </a:solidFill>
              </a:rPr>
            </a:br>
            <a:r>
              <a:rPr lang="it-IT" sz="4000" dirty="0" err="1">
                <a:solidFill>
                  <a:srgbClr val="FFFF00"/>
                </a:solidFill>
              </a:rPr>
              <a:t>D.d.g.</a:t>
            </a:r>
            <a:r>
              <a:rPr lang="it-IT" sz="4000" dirty="0">
                <a:solidFill>
                  <a:srgbClr val="FFFF00"/>
                </a:solidFill>
              </a:rPr>
              <a:t> 05/08/2011 n.7485</a:t>
            </a:r>
          </a:p>
        </p:txBody>
      </p:sp>
      <p:sp>
        <p:nvSpPr>
          <p:cNvPr id="3" name="Segnaposto testo 2"/>
          <p:cNvSpPr txBox="1">
            <a:spLocks noGrp="1"/>
          </p:cNvSpPr>
          <p:nvPr>
            <p:ph type="body" idx="4294967295"/>
          </p:nvPr>
        </p:nvSpPr>
        <p:spPr>
          <a:xfrm>
            <a:off x="261240" y="1412776"/>
            <a:ext cx="8686261" cy="4478790"/>
          </a:xfrm>
        </p:spPr>
        <p:txBody>
          <a:bodyPr/>
          <a:lstStyle/>
          <a:p>
            <a:pPr lvl="0" algn="ctr">
              <a:buNone/>
            </a:pPr>
            <a:r>
              <a:rPr lang="it-IT" sz="4000" b="1" dirty="0">
                <a:solidFill>
                  <a:srgbClr val="FF3333"/>
                </a:solidFill>
              </a:rPr>
              <a:t>GESTIONE PAZIENTE (</a:t>
            </a:r>
            <a:r>
              <a:rPr lang="it-IT" sz="4000" b="1" dirty="0" smtClean="0">
                <a:solidFill>
                  <a:srgbClr val="FF3333"/>
                </a:solidFill>
              </a:rPr>
              <a:t>ESTERNO) CON </a:t>
            </a:r>
            <a:r>
              <a:rPr lang="it-IT" sz="4000" b="1" dirty="0">
                <a:solidFill>
                  <a:srgbClr val="FF3333"/>
                </a:solidFill>
              </a:rPr>
              <a:t>PRIMO RISCONTRO </a:t>
            </a:r>
            <a:r>
              <a:rPr lang="it-IT" sz="4000" b="1" dirty="0" err="1">
                <a:solidFill>
                  <a:srgbClr val="FF3333"/>
                </a:solidFill>
              </a:rPr>
              <a:t>HIV+</a:t>
            </a:r>
            <a:endParaRPr lang="it-IT" sz="4000" b="1" dirty="0">
              <a:solidFill>
                <a:srgbClr val="FF3333"/>
              </a:solidFill>
            </a:endParaRPr>
          </a:p>
          <a:p>
            <a:pPr lvl="0"/>
            <a:r>
              <a:rPr lang="it-IT" sz="2400" b="1" dirty="0">
                <a:solidFill>
                  <a:srgbClr val="CCFF00"/>
                </a:solidFill>
              </a:rPr>
              <a:t>ESECUZIONE AUTOMATICA TEST </a:t>
            </a:r>
            <a:r>
              <a:rPr lang="it-IT" sz="2400" b="1" dirty="0" err="1">
                <a:solidFill>
                  <a:srgbClr val="CCFF00"/>
                </a:solidFill>
              </a:rPr>
              <a:t>DI</a:t>
            </a:r>
            <a:r>
              <a:rPr lang="it-IT" sz="2400" b="1" dirty="0">
                <a:solidFill>
                  <a:srgbClr val="CCFF00"/>
                </a:solidFill>
              </a:rPr>
              <a:t> CONFERMA</a:t>
            </a:r>
          </a:p>
          <a:p>
            <a:pPr lvl="0"/>
            <a:r>
              <a:rPr lang="it-IT" sz="2400" b="1" dirty="0">
                <a:solidFill>
                  <a:srgbClr val="CCFF00"/>
                </a:solidFill>
              </a:rPr>
              <a:t>MEDICO</a:t>
            </a:r>
            <a:r>
              <a:rPr lang="it-IT" sz="2400" b="1" dirty="0">
                <a:solidFill>
                  <a:srgbClr val="FFFFFF"/>
                </a:solidFill>
              </a:rPr>
              <a:t> </a:t>
            </a:r>
            <a:r>
              <a:rPr lang="it-IT" sz="2400" b="1" dirty="0">
                <a:solidFill>
                  <a:srgbClr val="CCFF00"/>
                </a:solidFill>
              </a:rPr>
              <a:t>LABORATORIO</a:t>
            </a:r>
            <a:r>
              <a:rPr lang="it-IT" sz="2400" b="1" dirty="0">
                <a:solidFill>
                  <a:srgbClr val="FFFFFF"/>
                </a:solidFill>
              </a:rPr>
              <a:t> DEVE:</a:t>
            </a:r>
          </a:p>
          <a:p>
            <a:pPr lvl="0"/>
            <a:r>
              <a:rPr lang="it-IT" sz="2400" b="1" dirty="0" smtClean="0">
                <a:solidFill>
                  <a:srgbClr val="FFFFFF"/>
                </a:solidFill>
              </a:rPr>
              <a:t>EFFETTUARE </a:t>
            </a:r>
            <a:r>
              <a:rPr lang="it-IT" sz="2400" b="1" dirty="0">
                <a:solidFill>
                  <a:srgbClr val="FFFFFF"/>
                </a:solidFill>
              </a:rPr>
              <a:t>POSTCOUNSELLING</a:t>
            </a:r>
          </a:p>
          <a:p>
            <a:pPr lvl="0"/>
            <a:r>
              <a:rPr lang="it-IT" sz="2400" b="1" dirty="0" smtClean="0">
                <a:solidFill>
                  <a:srgbClr val="FFFFFF"/>
                </a:solidFill>
              </a:rPr>
              <a:t>CONSEGNARE </a:t>
            </a:r>
            <a:r>
              <a:rPr lang="it-IT" sz="2400" b="1" dirty="0">
                <a:solidFill>
                  <a:srgbClr val="FFFFFF"/>
                </a:solidFill>
              </a:rPr>
              <a:t>REFERTO</a:t>
            </a:r>
          </a:p>
          <a:p>
            <a:pPr lvl="0"/>
            <a:r>
              <a:rPr lang="it-IT" sz="2400" b="1" dirty="0" smtClean="0">
                <a:solidFill>
                  <a:srgbClr val="FFFFFF"/>
                </a:solidFill>
              </a:rPr>
              <a:t>PRENOTARE </a:t>
            </a:r>
            <a:r>
              <a:rPr lang="it-IT" sz="2400" b="1" dirty="0">
                <a:solidFill>
                  <a:srgbClr val="FFFFFF"/>
                </a:solidFill>
              </a:rPr>
              <a:t>VISITA PRESSO “L'AMBULATORIO</a:t>
            </a:r>
          </a:p>
          <a:p>
            <a:pPr lvl="0"/>
            <a:r>
              <a:rPr lang="it-IT" sz="2400" b="1" dirty="0" smtClean="0">
                <a:solidFill>
                  <a:srgbClr val="FFFFFF"/>
                </a:solidFill>
              </a:rPr>
              <a:t>PRIMO </a:t>
            </a:r>
            <a:r>
              <a:rPr lang="it-IT" sz="2400" b="1" dirty="0">
                <a:solidFill>
                  <a:srgbClr val="FFFFFF"/>
                </a:solidFill>
              </a:rPr>
              <a:t>RISCONTRO HIV”(Spedali Civili Brescia)</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31105" name="Picture 1" descr="C:\Users\lorenzo zanini\Desktop\garbellini\2014-09-19-131.jpg"/>
          <p:cNvPicPr>
            <a:picLocks noGrp="1" noChangeAspect="1" noChangeArrowheads="1"/>
          </p:cNvPicPr>
          <p:nvPr>
            <p:ph idx="1"/>
          </p:nvPr>
        </p:nvPicPr>
        <p:blipFill>
          <a:blip r:embed="rId2" cstate="print"/>
          <a:srcRect l="14563" b="73100"/>
          <a:stretch>
            <a:fillRect/>
          </a:stretch>
        </p:blipFill>
        <p:spPr bwMode="auto">
          <a:xfrm>
            <a:off x="-36512" y="0"/>
            <a:ext cx="9144000" cy="1844824"/>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4644008" y="1412776"/>
            <a:ext cx="2736304" cy="360040"/>
          </a:xfrm>
          <a:prstGeom prst="rect">
            <a:avLst/>
          </a:prstGeom>
          <a:noFill/>
          <a:ln w="9525">
            <a:noFill/>
            <a:miter lim="800000"/>
            <a:headEnd/>
            <a:tailEnd/>
          </a:ln>
        </p:spPr>
      </p:pic>
      <p:sp>
        <p:nvSpPr>
          <p:cNvPr id="5" name="Rettangolo 4"/>
          <p:cNvSpPr/>
          <p:nvPr/>
        </p:nvSpPr>
        <p:spPr>
          <a:xfrm>
            <a:off x="7452320" y="548680"/>
            <a:ext cx="1152128" cy="1152128"/>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dirty="0">
              <a:ln>
                <a:solidFill>
                  <a:schemeClr val="bg1"/>
                </a:solidFill>
              </a:ln>
              <a:solidFill>
                <a:schemeClr val="bg1"/>
              </a:solidFill>
            </a:endParaRPr>
          </a:p>
        </p:txBody>
      </p:sp>
      <p:sp>
        <p:nvSpPr>
          <p:cNvPr id="6" name="CasellaDiTesto 5"/>
          <p:cNvSpPr txBox="1"/>
          <p:nvPr/>
        </p:nvSpPr>
        <p:spPr>
          <a:xfrm>
            <a:off x="179512" y="2492896"/>
            <a:ext cx="8784976" cy="3539430"/>
          </a:xfrm>
          <a:prstGeom prst="rect">
            <a:avLst/>
          </a:prstGeom>
          <a:noFill/>
        </p:spPr>
        <p:txBody>
          <a:bodyPr wrap="square" rtlCol="0">
            <a:spAutoFit/>
          </a:bodyPr>
          <a:lstStyle/>
          <a:p>
            <a:r>
              <a:rPr lang="it-IT" sz="2800" b="1" dirty="0" smtClean="0"/>
              <a:t>L’astenia è un sintomo definito spesso “invisibile”, ma particolarmente disabilitante e diffuso. Può interferire con le attività fisiche e mentali, contribuisce anche a peggiorare eventuali disabilità presenti in precedenza, con un’influenza complessivamente negativa sulla qualità di vita. Ha un andamento variabile non solo da un giorno all’altro, ma addirittura nell’arco della stessa giornata (</a:t>
            </a:r>
            <a:r>
              <a:rPr lang="it-IT" sz="2800" b="1" dirty="0" err="1" smtClean="0"/>
              <a:t>es</a:t>
            </a:r>
            <a:r>
              <a:rPr lang="it-IT" sz="2800" b="1" dirty="0" smtClean="0"/>
              <a:t>: SM maggiore astenia mattina rispetto a sera)</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txBox="1">
            <a:spLocks noGrp="1"/>
          </p:cNvSpPr>
          <p:nvPr>
            <p:ph type="body" idx="4294967295"/>
          </p:nvPr>
        </p:nvSpPr>
        <p:spPr/>
        <p:txBody>
          <a:bodyPr/>
          <a:lstStyle/>
          <a:p>
            <a:pPr lvl="0">
              <a:buNone/>
            </a:pPr>
            <a:endParaRPr lang="it-IT" dirty="0"/>
          </a:p>
          <a:p>
            <a:pPr lvl="0">
              <a:buNone/>
            </a:pPr>
            <a:endParaRPr lang="it-IT" dirty="0"/>
          </a:p>
          <a:p>
            <a:pPr lvl="0">
              <a:buNone/>
            </a:pPr>
            <a:endParaRPr lang="it-IT" dirty="0"/>
          </a:p>
          <a:p>
            <a:pPr lvl="0">
              <a:buNone/>
            </a:pPr>
            <a:r>
              <a:rPr lang="it-IT" sz="4000" b="1" i="1" dirty="0">
                <a:solidFill>
                  <a:srgbClr val="FFFFFF"/>
                </a:solidFill>
              </a:rPr>
              <a:t>GRAZIE PER L'ATTENZIONE</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olo 1"/>
          <p:cNvSpPr>
            <a:spLocks noGrp="1"/>
          </p:cNvSpPr>
          <p:nvPr>
            <p:ph type="title"/>
          </p:nvPr>
        </p:nvSpPr>
        <p:spPr>
          <a:xfrm>
            <a:off x="457200" y="0"/>
            <a:ext cx="8229600" cy="1393825"/>
          </a:xfrm>
        </p:spPr>
        <p:txBody>
          <a:bodyPr/>
          <a:lstStyle/>
          <a:p>
            <a:pPr eaLnBrk="1" hangingPunct="1"/>
            <a:r>
              <a:rPr lang="it-IT" b="1" u="sng" smtClean="0">
                <a:latin typeface="Arial Narrow" pitchFamily="34" charset="0"/>
              </a:rPr>
              <a:t>TAKE HOME MESSAGES:</a:t>
            </a:r>
          </a:p>
        </p:txBody>
      </p:sp>
      <p:graphicFrame>
        <p:nvGraphicFramePr>
          <p:cNvPr id="9" name="Diagramma 8"/>
          <p:cNvGraphicFramePr/>
          <p:nvPr/>
        </p:nvGraphicFramePr>
        <p:xfrm>
          <a:off x="0" y="1394062"/>
          <a:ext cx="9144000" cy="54639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endParaRPr lang="it-IT"/>
          </a:p>
        </p:txBody>
      </p:sp>
      <p:pic>
        <p:nvPicPr>
          <p:cNvPr id="4" name="Picture 3"/>
          <p:cNvPicPr>
            <a:picLocks noChangeAspect="1" noChangeArrowheads="1"/>
          </p:cNvPicPr>
          <p:nvPr/>
        </p:nvPicPr>
        <p:blipFill>
          <a:blip r:embed="rId2" cstate="print"/>
          <a:srcRect/>
          <a:stretch>
            <a:fillRect/>
          </a:stretch>
        </p:blipFill>
        <p:spPr bwMode="auto">
          <a:xfrm>
            <a:off x="0" y="-44624"/>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10306" name="Picture 2" descr="C:\Users\lorenzo zanini\Desktop\garbellini\2014-09-19-008.jpg"/>
          <p:cNvPicPr>
            <a:picLocks noGrp="1" noChangeAspect="1" noChangeArrowheads="1"/>
          </p:cNvPicPr>
          <p:nvPr>
            <p:ph idx="1"/>
          </p:nvPr>
        </p:nvPicPr>
        <p:blipFill>
          <a:blip r:embed="rId2" cstate="print"/>
          <a:srcRect/>
          <a:stretch>
            <a:fillRect/>
          </a:stretch>
        </p:blipFill>
        <p:spPr bwMode="auto">
          <a:xfrm>
            <a:off x="36512" y="-27384"/>
            <a:ext cx="9144000" cy="6858000"/>
          </a:xfrm>
          <a:prstGeom prst="rect">
            <a:avLst/>
          </a:prstGeom>
          <a:noFill/>
        </p:spPr>
      </p:pic>
      <p:pic>
        <p:nvPicPr>
          <p:cNvPr id="4099" name="Picture 3"/>
          <p:cNvPicPr>
            <a:picLocks noChangeAspect="1" noChangeArrowheads="1"/>
          </p:cNvPicPr>
          <p:nvPr/>
        </p:nvPicPr>
        <p:blipFill>
          <a:blip r:embed="rId3" cstate="print"/>
          <a:srcRect/>
          <a:stretch>
            <a:fillRect/>
          </a:stretch>
        </p:blipFill>
        <p:spPr bwMode="auto">
          <a:xfrm>
            <a:off x="72008" y="6309320"/>
            <a:ext cx="2483768" cy="360040"/>
          </a:xfrm>
          <a:prstGeom prst="rect">
            <a:avLst/>
          </a:prstGeom>
          <a:noFill/>
          <a:ln w="9525">
            <a:noFill/>
            <a:miter lim="800000"/>
            <a:headEnd/>
            <a:tailEnd/>
          </a:ln>
        </p:spPr>
      </p:pic>
      <p:sp>
        <p:nvSpPr>
          <p:cNvPr id="6" name="Rettangolo 5"/>
          <p:cNvSpPr/>
          <p:nvPr/>
        </p:nvSpPr>
        <p:spPr>
          <a:xfrm>
            <a:off x="7740352" y="548680"/>
            <a:ext cx="720080" cy="100811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Predefinito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edefinito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redefinit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redefinito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edefinito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Predefinito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Predefinito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redefinito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1203</TotalTime>
  <Words>2095</Words>
  <Application>Microsoft Office PowerPoint</Application>
  <PresentationFormat>Presentazione su schermo (4:3)</PresentationFormat>
  <Paragraphs>396</Paragraphs>
  <Slides>71</Slides>
  <Notes>46</Notes>
  <HiddenSlides>0</HiddenSlides>
  <MMClips>0</MMClips>
  <ScaleCrop>false</ScaleCrop>
  <HeadingPairs>
    <vt:vector size="6" baseType="variant">
      <vt:variant>
        <vt:lpstr>Tema</vt:lpstr>
      </vt:variant>
      <vt:variant>
        <vt:i4>11</vt:i4>
      </vt:variant>
      <vt:variant>
        <vt:lpstr>Server OLE incorporati</vt:lpstr>
      </vt:variant>
      <vt:variant>
        <vt:i4>1</vt:i4>
      </vt:variant>
      <vt:variant>
        <vt:lpstr>Titoli diapositive</vt:lpstr>
      </vt:variant>
      <vt:variant>
        <vt:i4>71</vt:i4>
      </vt:variant>
    </vt:vector>
  </HeadingPairs>
  <TitlesOfParts>
    <vt:vector size="83" baseType="lpstr">
      <vt:lpstr>Tema di Office</vt:lpstr>
      <vt:lpstr>1_Tema di Office</vt:lpstr>
      <vt:lpstr>Predefinito 1</vt:lpstr>
      <vt:lpstr>Predefinito1</vt:lpstr>
      <vt:lpstr>Predefinito4</vt:lpstr>
      <vt:lpstr>Predefinito2</vt:lpstr>
      <vt:lpstr>Predefinito3</vt:lpstr>
      <vt:lpstr>Predefinito5</vt:lpstr>
      <vt:lpstr>Predefinito6</vt:lpstr>
      <vt:lpstr>Predefinito7</vt:lpstr>
      <vt:lpstr>2_Tema di Office</vt:lpstr>
      <vt:lpstr>Grafico di Microsoft Graph</vt:lpstr>
      <vt:lpstr>Diapositiva 1</vt:lpstr>
      <vt:lpstr>Il paziente astenico</vt:lpstr>
      <vt:lpstr>MARIO 55 aa</vt:lpstr>
      <vt:lpstr>Soggettività </vt:lpstr>
      <vt:lpstr>Oggettività </vt:lpstr>
      <vt:lpstr>Valutazione</vt:lpstr>
      <vt:lpstr>Diapositiva 7</vt:lpstr>
      <vt:lpstr>Diapositiva 8</vt:lpstr>
      <vt:lpstr>Diapositiva 9</vt:lpstr>
      <vt:lpstr>Diapositiva 10</vt:lpstr>
      <vt:lpstr>Diapositiva 11</vt:lpstr>
      <vt:lpstr>Prevalenza dell’astenia in Italia</vt:lpstr>
      <vt:lpstr>Diapositiva 13</vt:lpstr>
      <vt:lpstr>Diapositiva 14</vt:lpstr>
      <vt:lpstr>Diapositiva 15</vt:lpstr>
      <vt:lpstr>Diapositiva 16</vt:lpstr>
      <vt:lpstr>Diapositiva 17</vt:lpstr>
      <vt:lpstr>Diapositiva 18</vt:lpstr>
      <vt:lpstr>Diapositiva 19</vt:lpstr>
      <vt:lpstr>Diapositiva 20</vt:lpstr>
      <vt:lpstr>Diapositiva 21</vt:lpstr>
      <vt:lpstr>Esami Ematochimici 12/03/14</vt:lpstr>
      <vt:lpstr>Esame Urine completo 12/03/14</vt:lpstr>
      <vt:lpstr>Piano </vt:lpstr>
      <vt:lpstr>Diapositiva 25</vt:lpstr>
      <vt:lpstr>Stanchezza cronica ( &gt; 6 mesi)</vt:lpstr>
      <vt:lpstr>Diapositiva 27</vt:lpstr>
      <vt:lpstr>Diapositiva 28</vt:lpstr>
      <vt:lpstr>Segni di allarme: calo ponderale, febbricola nell'ultimo mese</vt:lpstr>
      <vt:lpstr>Quali esami non richiedere?</vt:lpstr>
      <vt:lpstr>Quale percorso nella richiesta?</vt:lpstr>
      <vt:lpstr>Diapositiva 32</vt:lpstr>
      <vt:lpstr>BIOMARCATORI</vt:lpstr>
      <vt:lpstr>Diapositiva 34</vt:lpstr>
      <vt:lpstr>BIOMARCATORI  la realtà</vt:lpstr>
      <vt:lpstr>SENSIBILITA’ E SPECIFICITA’</vt:lpstr>
      <vt:lpstr>CONDIZIONI  NON NEOPLASTICHE  </vt:lpstr>
      <vt:lpstr>Diapositiva 38</vt:lpstr>
      <vt:lpstr>UTILIZZO MARCATORI</vt:lpstr>
      <vt:lpstr>Diapositiva 40</vt:lpstr>
      <vt:lpstr>RACCOMANDAZIONI DA LINEE GUIDA</vt:lpstr>
      <vt:lpstr>Tumori del colonretto  STADIAZIONE</vt:lpstr>
      <vt:lpstr>Tumori del colonretto  FOLLOW-UP</vt:lpstr>
      <vt:lpstr>Diapositiva 44</vt:lpstr>
      <vt:lpstr>RACCOMANDAZIONI DA LINEE GUIDA</vt:lpstr>
      <vt:lpstr>LINEE GUIDA NEOPLASIE DELLA MAMMELLA</vt:lpstr>
      <vt:lpstr>NEOPLASIE DELLA MAMMELLA FOLLOW-UP</vt:lpstr>
      <vt:lpstr>Diapositiva 48</vt:lpstr>
      <vt:lpstr>RACCOMANDAZIONI DA LINEE GUIDA</vt:lpstr>
      <vt:lpstr>INQUADRAMENTO DIAGNOSTICO</vt:lpstr>
      <vt:lpstr>LINEE GUIDA TUMORI DELL'OVAIO</vt:lpstr>
      <vt:lpstr>LINEE GUIDA TUMORI DELL'OVAIO</vt:lpstr>
      <vt:lpstr>I MARCATORI DI NEOPLASIA NELLA PRATICA CLINICA:  QUANDO?</vt:lpstr>
      <vt:lpstr>HIV</vt:lpstr>
      <vt:lpstr>DISTRIBUZIONE POPOLAZIONE NUOVE DIAGNOSI HIV+</vt:lpstr>
      <vt:lpstr>Distribuzione percentuale delle nuove diagnosi di infezione da HIV per modalità di esposizione</vt:lpstr>
      <vt:lpstr>Età mediana (nuove diagnosi HIV+)</vt:lpstr>
      <vt:lpstr>Diapositiva 58</vt:lpstr>
      <vt:lpstr>Diapositiva 59</vt:lpstr>
      <vt:lpstr>Diapositiva 60</vt:lpstr>
      <vt:lpstr>Diapositiva 61</vt:lpstr>
      <vt:lpstr>Diapositiva 62</vt:lpstr>
      <vt:lpstr>Diapositiva 63</vt:lpstr>
      <vt:lpstr>DIAGNOSI HIV</vt:lpstr>
      <vt:lpstr>TEST SCREENING</vt:lpstr>
      <vt:lpstr>TEST DI CONFERMA WB</vt:lpstr>
      <vt:lpstr>RIBA vs WB</vt:lpstr>
      <vt:lpstr>TEST DI CONFERMA RIBA (Ricombinant ImmunoBlot Assay)</vt:lpstr>
      <vt:lpstr>REGIONE LOMBARDIA  D.d.g. 05/08/2011 n.7485</vt:lpstr>
      <vt:lpstr>Diapositiva 70</vt:lpstr>
      <vt:lpstr>TAKE HOME MESSAGES: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lorenzo zanini</dc:creator>
  <cp:lastModifiedBy>AnnamariaA</cp:lastModifiedBy>
  <cp:revision>138</cp:revision>
  <dcterms:created xsi:type="dcterms:W3CDTF">2014-03-05T19:50:03Z</dcterms:created>
  <dcterms:modified xsi:type="dcterms:W3CDTF">2014-10-30T08:59:36Z</dcterms:modified>
</cp:coreProperties>
</file>