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1"/>
        </p:xfrm>
        <a:graphic>
          <a:graphicData uri="http://schemas.openxmlformats.org/drawingml/2006/table">
            <a:tbl>
              <a:tblPr/>
              <a:tblGrid>
                <a:gridCol w="838042"/>
                <a:gridCol w="1047553"/>
                <a:gridCol w="866440"/>
                <a:gridCol w="1163036"/>
                <a:gridCol w="1341625"/>
                <a:gridCol w="1252014"/>
                <a:gridCol w="846247"/>
                <a:gridCol w="859498"/>
                <a:gridCol w="929545"/>
              </a:tblGrid>
              <a:tr h="8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2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Prevenzione</a:t>
                      </a:r>
                      <a:endParaRPr lang="it-IT" sz="14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Alta prevalenza di fattori di rischio di ipertensione (sale, sovrapp.,  sedentarietà)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2 - Mancato riconoscimento degli ipertesi in giovane età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3 - Inadeguato trattamento dei soggetti ipertesi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Riduzione dei fattori di rischio di ipertensione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Individuaz. degli ipertesi in giovane età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 – Miglior trattamento dei soggetti ipertesi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Sistematica e documentata promozione di corretti stili di vita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(sale, stile nutriz.,  attività fisica)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2 - Rilevazione di almeno una PA ogni dieci anni nella popolazione generale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3 - Applicazione del PDT ipertensione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1a- Gli stili di vita sono difficili da modificare 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1b- Non sono disponibili indicatori sintetici validati sugli stili di vita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2- Difficoltà a sensibilizzare gli assistiti in giovane età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% di assistiti con registraz. dati semiquantitativi;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1b- Uso sperim. di nuovi indicatori per monitorare l’effettiva attuazione di stili di vita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% di ipertesi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nella popolazione assistita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3 - % di ipertesi seguiti secondo PDT ipertensione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 – almeno una sperim. in un gruppo di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1a- 100%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1b– Individuazione indicatori validati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3- 100%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1a- 33%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1b–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diffusione dell’esito delle sperimentazioni attuate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2- 80%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2- 60%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Diagnosi</a:t>
                      </a:r>
                      <a:endParaRPr lang="it-IT" sz="14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Inadeguata stadiazione alla diagnosi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Registraz. sistematica della FE alla diagnosi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Aggiornamento e applicazione del PDT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Mancanza di tempo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Inadeguata sistematicità nell’attività del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% di scompensati noti con FE registrata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75% 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1"/>
        </p:xfrm>
        <a:graphic>
          <a:graphicData uri="http://schemas.openxmlformats.org/drawingml/2006/table">
            <a:tbl>
              <a:tblPr/>
              <a:tblGrid>
                <a:gridCol w="838042"/>
                <a:gridCol w="1047553"/>
                <a:gridCol w="866440"/>
                <a:gridCol w="1163036"/>
                <a:gridCol w="1341625"/>
                <a:gridCol w="1252014"/>
                <a:gridCol w="846247"/>
                <a:gridCol w="859498"/>
                <a:gridCol w="929545"/>
              </a:tblGrid>
              <a:tr h="12102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6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2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Trattamento</a:t>
                      </a:r>
                      <a:endParaRPr lang="it-IT" sz="16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Inadeguata educazione terapeutica dell’assistito e della famiglia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Capacità dell’assistito/famiglia di monitorare peso e modulare diuretico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Educazione terapeutica: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prima della dimissione osped.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ad ogni modifica del piano di cura del MMG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Mancanza di tempo: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in ospedale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presso il MMG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% scompensati che monitorano quotidianamente il peso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75%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4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Follow-up</a:t>
                      </a:r>
                      <a:endParaRPr lang="it-IT" sz="16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Ridotto numero di MMG che partecipano al Governo clinico per lo scompenso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Aumento dei MMG che partecipano al Governo clinico per lo scompenso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Governo clinico dei MMG con applicazione del PDT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Mancanza di tempo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Resistenze sindacali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% di MMG che partecipano al Governo clinico per lo scompenso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Arial"/>
                          <a:ea typeface="MS Mincho"/>
                          <a:cs typeface="Times New Roman"/>
                        </a:rPr>
                        <a:t>50%</a:t>
                      </a: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9902" marR="59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Presentazione su schermo (4:3)</PresentationFormat>
  <Paragraphs>87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lorenzo zanini</dc:creator>
  <cp:lastModifiedBy>lorenzo zanini</cp:lastModifiedBy>
  <cp:revision>1</cp:revision>
  <dcterms:created xsi:type="dcterms:W3CDTF">2015-04-10T15:37:35Z</dcterms:created>
  <dcterms:modified xsi:type="dcterms:W3CDTF">2015-04-10T15:47:48Z</dcterms:modified>
</cp:coreProperties>
</file>