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62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84427-D4BF-384B-B719-7731B9E67A0A}" type="datetimeFigureOut">
              <a:rPr lang="it-IT" smtClean="0"/>
              <a:t>19/09/2015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B2958-632E-3943-987B-7C91089629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7636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84427-D4BF-384B-B719-7731B9E67A0A}" type="datetimeFigureOut">
              <a:rPr lang="it-IT" smtClean="0"/>
              <a:t>19/09/2015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B2958-632E-3943-987B-7C91089629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7315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84427-D4BF-384B-B719-7731B9E67A0A}" type="datetimeFigureOut">
              <a:rPr lang="it-IT" smtClean="0"/>
              <a:t>19/09/2015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B2958-632E-3943-987B-7C91089629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5491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84427-D4BF-384B-B719-7731B9E67A0A}" type="datetimeFigureOut">
              <a:rPr lang="it-IT" smtClean="0"/>
              <a:t>19/09/2015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B2958-632E-3943-987B-7C91089629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7102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84427-D4BF-384B-B719-7731B9E67A0A}" type="datetimeFigureOut">
              <a:rPr lang="it-IT" smtClean="0"/>
              <a:t>19/09/2015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B2958-632E-3943-987B-7C91089629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3403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84427-D4BF-384B-B719-7731B9E67A0A}" type="datetimeFigureOut">
              <a:rPr lang="it-IT" smtClean="0"/>
              <a:t>19/09/2015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B2958-632E-3943-987B-7C91089629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5522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84427-D4BF-384B-B719-7731B9E67A0A}" type="datetimeFigureOut">
              <a:rPr lang="it-IT" smtClean="0"/>
              <a:t>19/09/2015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B2958-632E-3943-987B-7C91089629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8816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84427-D4BF-384B-B719-7731B9E67A0A}" type="datetimeFigureOut">
              <a:rPr lang="it-IT" smtClean="0"/>
              <a:t>19/09/2015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B2958-632E-3943-987B-7C91089629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4608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84427-D4BF-384B-B719-7731B9E67A0A}" type="datetimeFigureOut">
              <a:rPr lang="it-IT" smtClean="0"/>
              <a:t>19/09/2015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B2958-632E-3943-987B-7C91089629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773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84427-D4BF-384B-B719-7731B9E67A0A}" type="datetimeFigureOut">
              <a:rPr lang="it-IT" smtClean="0"/>
              <a:t>19/09/2015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B2958-632E-3943-987B-7C91089629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9368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84427-D4BF-384B-B719-7731B9E67A0A}" type="datetimeFigureOut">
              <a:rPr lang="it-IT" smtClean="0"/>
              <a:t>19/09/2015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B2958-632E-3943-987B-7C91089629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3605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84427-D4BF-384B-B719-7731B9E67A0A}" type="datetimeFigureOut">
              <a:rPr lang="it-IT" smtClean="0"/>
              <a:t>19/09/2015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B2958-632E-3943-987B-7C91089629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889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tiff"/><Relationship Id="rId4" Type="http://schemas.openxmlformats.org/officeDocument/2006/relationships/image" Target="../media/image5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971600" y="5877272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latin typeface="Arial" pitchFamily="34" charset="0"/>
                <a:cs typeface="Arial" pitchFamily="34" charset="0"/>
              </a:rPr>
              <a:t>Dott. Davide Becchetti</a:t>
            </a:r>
          </a:p>
          <a:p>
            <a:pPr algn="ctr"/>
            <a:r>
              <a:rPr lang="it-IT" sz="2000" dirty="0" smtClean="0">
                <a:latin typeface="Arial" pitchFamily="34" charset="0"/>
                <a:cs typeface="Arial" pitchFamily="34" charset="0"/>
              </a:rPr>
              <a:t>Medico di Medicina Generale in Formazione</a:t>
            </a:r>
            <a:endParaRPr lang="it-IT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08503" cy="3888432"/>
          </a:xfrm>
          <a:prstGeom prst="rect">
            <a:avLst/>
          </a:prstGeom>
        </p:spPr>
      </p:pic>
      <p:sp>
        <p:nvSpPr>
          <p:cNvPr id="6" name="Rettangolo 5"/>
          <p:cNvSpPr>
            <a:spLocks noChangeArrowheads="1"/>
          </p:cNvSpPr>
          <p:nvPr/>
        </p:nvSpPr>
        <p:spPr bwMode="auto">
          <a:xfrm>
            <a:off x="323528" y="4306888"/>
            <a:ext cx="84963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it-IT" altLang="it-IT" sz="3200" b="1" i="1" dirty="0">
                <a:cs typeface="Arial" panose="020B0604020202020204" pitchFamily="34" charset="0"/>
              </a:rPr>
              <a:t>L’IPERTENSIONE </a:t>
            </a:r>
            <a:r>
              <a:rPr lang="it-IT" altLang="it-IT" sz="3200" b="1" i="1" dirty="0" smtClean="0">
                <a:cs typeface="Arial" panose="020B0604020202020204" pitchFamily="34" charset="0"/>
              </a:rPr>
              <a:t>ARTERIOSA</a:t>
            </a:r>
          </a:p>
          <a:p>
            <a:pPr algn="ctr"/>
            <a:r>
              <a:rPr lang="it-IT" sz="2000" b="1" dirty="0">
                <a:latin typeface="+mj-lt"/>
              </a:rPr>
              <a:t>Dalle criticità ad un nuovo modello di intervento</a:t>
            </a:r>
            <a:endParaRPr lang="it-IT" altLang="it-IT" sz="2000" b="1" i="1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93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29276" y="407713"/>
            <a:ext cx="7772400" cy="1470025"/>
          </a:xfrm>
        </p:spPr>
        <p:txBody>
          <a:bodyPr/>
          <a:lstStyle/>
          <a:p>
            <a:r>
              <a:rPr lang="it-IT" dirty="0" smtClean="0"/>
              <a:t>Ricerca sul web</a:t>
            </a:r>
            <a:endParaRPr lang="it-IT" dirty="0"/>
          </a:p>
        </p:txBody>
      </p:sp>
      <p:pic>
        <p:nvPicPr>
          <p:cNvPr id="5" name="Immagine 4" descr="ricerca web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843" y="853599"/>
            <a:ext cx="9588455" cy="5405341"/>
          </a:xfrm>
          <a:prstGeom prst="rect">
            <a:avLst/>
          </a:prstGeom>
        </p:spPr>
      </p:pic>
      <p:pic>
        <p:nvPicPr>
          <p:cNvPr id="7" name="Immagine 6" descr="gov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06" y="241890"/>
            <a:ext cx="7194527" cy="6363287"/>
          </a:xfrm>
          <a:prstGeom prst="rect">
            <a:avLst/>
          </a:prstGeom>
        </p:spPr>
      </p:pic>
      <p:pic>
        <p:nvPicPr>
          <p:cNvPr id="8" name="Immagine 7" descr="my personal trainer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7825"/>
            <a:ext cx="9059244" cy="4445303"/>
          </a:xfrm>
          <a:prstGeom prst="rect">
            <a:avLst/>
          </a:prstGeom>
        </p:spPr>
      </p:pic>
      <p:pic>
        <p:nvPicPr>
          <p:cNvPr id="10" name="Immagine 9" descr="mediaworld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12" y="911034"/>
            <a:ext cx="9144000" cy="496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3750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Emergenza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Crisi</a:t>
            </a:r>
          </a:p>
          <a:p>
            <a:r>
              <a:rPr lang="it-IT" dirty="0" smtClean="0"/>
              <a:t>Invio in PS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6547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Concetti di partenza per un nuovo modello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56923" y="1649716"/>
            <a:ext cx="802987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sz="3200" dirty="0" err="1" smtClean="0"/>
              <a:t>Automisurazione</a:t>
            </a:r>
            <a:endParaRPr lang="it-IT" sz="3200" dirty="0" smtClean="0"/>
          </a:p>
          <a:p>
            <a:pPr marL="285750" indent="-285750">
              <a:buFont typeface="Arial"/>
              <a:buChar char="•"/>
            </a:pPr>
            <a:r>
              <a:rPr lang="it-IT" sz="3200" dirty="0" smtClean="0"/>
              <a:t>Diario pressorio</a:t>
            </a:r>
          </a:p>
          <a:p>
            <a:pPr marL="285750" indent="-285750">
              <a:buFont typeface="Arial"/>
              <a:buChar char="•"/>
            </a:pPr>
            <a:r>
              <a:rPr lang="it-IT" sz="3200" dirty="0" smtClean="0"/>
              <a:t>Registrazione delle misurazioni in cartella informatizzata</a:t>
            </a:r>
          </a:p>
          <a:p>
            <a:pPr marL="285750" indent="-285750">
              <a:buFont typeface="Arial"/>
              <a:buChar char="•"/>
            </a:pPr>
            <a:r>
              <a:rPr lang="it-IT" sz="3200" dirty="0" smtClean="0"/>
              <a:t>Rischio cardio vascolare: calcolo (raccolta di altri dati)</a:t>
            </a:r>
          </a:p>
          <a:p>
            <a:pPr marL="285750" indent="-285750">
              <a:buFont typeface="Arial"/>
              <a:buChar char="•"/>
            </a:pPr>
            <a:r>
              <a:rPr lang="it-IT" sz="3200" dirty="0" smtClean="0"/>
              <a:t>Stile di vita</a:t>
            </a:r>
          </a:p>
          <a:p>
            <a:pPr marL="285750" indent="-285750">
              <a:buFont typeface="Arial"/>
              <a:buChar char="•"/>
            </a:pPr>
            <a:r>
              <a:rPr lang="it-IT" sz="3200" dirty="0" smtClean="0"/>
              <a:t>Aderenza alla terapia</a:t>
            </a:r>
          </a:p>
          <a:p>
            <a:pPr marL="285750" indent="-285750">
              <a:buFont typeface="Arial"/>
              <a:buChar char="•"/>
            </a:pPr>
            <a:r>
              <a:rPr lang="it-IT" sz="3200" dirty="0" err="1" smtClean="0"/>
              <a:t>Follow</a:t>
            </a:r>
            <a:r>
              <a:rPr lang="it-IT" sz="3200" dirty="0" smtClean="0"/>
              <a:t> up </a:t>
            </a:r>
          </a:p>
          <a:p>
            <a:pPr marL="285750" indent="-285750">
              <a:buFont typeface="Arial"/>
              <a:buChar char="•"/>
            </a:pPr>
            <a:endParaRPr lang="it-IT" dirty="0"/>
          </a:p>
        </p:txBody>
      </p:sp>
      <p:sp>
        <p:nvSpPr>
          <p:cNvPr id="8" name="Freccia sinistra 7"/>
          <p:cNvSpPr/>
          <p:nvPr/>
        </p:nvSpPr>
        <p:spPr>
          <a:xfrm>
            <a:off x="4116715" y="1905202"/>
            <a:ext cx="1605811" cy="218989"/>
          </a:xfrm>
          <a:prstGeom prst="leftArrow">
            <a:avLst/>
          </a:prstGeom>
          <a:solidFill>
            <a:srgbClr val="FF66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sinistra 8"/>
          <p:cNvSpPr/>
          <p:nvPr/>
        </p:nvSpPr>
        <p:spPr>
          <a:xfrm>
            <a:off x="3918756" y="2437182"/>
            <a:ext cx="1605811" cy="218989"/>
          </a:xfrm>
          <a:prstGeom prst="leftArrow">
            <a:avLst/>
          </a:prstGeom>
          <a:solidFill>
            <a:srgbClr val="FF66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sinistra 9"/>
          <p:cNvSpPr/>
          <p:nvPr/>
        </p:nvSpPr>
        <p:spPr>
          <a:xfrm>
            <a:off x="3641388" y="3327737"/>
            <a:ext cx="1605811" cy="218989"/>
          </a:xfrm>
          <a:prstGeom prst="leftArrow">
            <a:avLst/>
          </a:prstGeom>
          <a:solidFill>
            <a:srgbClr val="FF66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sinistra 10"/>
          <p:cNvSpPr/>
          <p:nvPr/>
        </p:nvSpPr>
        <p:spPr>
          <a:xfrm>
            <a:off x="2838482" y="4276688"/>
            <a:ext cx="1605811" cy="218989"/>
          </a:xfrm>
          <a:prstGeom prst="leftArrow">
            <a:avLst/>
          </a:prstGeom>
          <a:solidFill>
            <a:srgbClr val="FF66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sinistra 11"/>
          <p:cNvSpPr/>
          <p:nvPr/>
        </p:nvSpPr>
        <p:spPr>
          <a:xfrm>
            <a:off x="2969867" y="4831460"/>
            <a:ext cx="1605811" cy="218989"/>
          </a:xfrm>
          <a:prstGeom prst="leftArrow">
            <a:avLst/>
          </a:prstGeom>
          <a:solidFill>
            <a:srgbClr val="FF66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sinistra 12"/>
          <p:cNvSpPr/>
          <p:nvPr/>
        </p:nvSpPr>
        <p:spPr>
          <a:xfrm>
            <a:off x="4721661" y="5313236"/>
            <a:ext cx="1605811" cy="218989"/>
          </a:xfrm>
          <a:prstGeom prst="leftArrow">
            <a:avLst/>
          </a:prstGeom>
          <a:solidFill>
            <a:srgbClr val="FF66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sinistra 13"/>
          <p:cNvSpPr/>
          <p:nvPr/>
        </p:nvSpPr>
        <p:spPr>
          <a:xfrm>
            <a:off x="2917889" y="5824210"/>
            <a:ext cx="1605811" cy="218989"/>
          </a:xfrm>
          <a:prstGeom prst="leftArrow">
            <a:avLst/>
          </a:prstGeom>
          <a:solidFill>
            <a:srgbClr val="FF66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715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STILI DI VITA</a:t>
            </a:r>
            <a:endParaRPr lang="it-IT" dirty="0"/>
          </a:p>
        </p:txBody>
      </p:sp>
      <p:pic>
        <p:nvPicPr>
          <p:cNvPr id="4" name="Segnaposto contenuto 3" descr="prenditi cura della tua salute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092" r="-71092"/>
          <a:stretch>
            <a:fillRect/>
          </a:stretch>
        </p:blipFill>
        <p:spPr>
          <a:xfrm>
            <a:off x="252925" y="1153341"/>
            <a:ext cx="8891075" cy="5372525"/>
          </a:xfrm>
        </p:spPr>
      </p:pic>
    </p:spTree>
    <p:extLst>
      <p:ext uri="{BB962C8B-B14F-4D97-AF65-F5344CB8AC3E}">
        <p14:creationId xmlns:p14="http://schemas.microsoft.com/office/powerpoint/2010/main" val="124992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Sondaggio d’aula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71659"/>
          </a:xfrm>
        </p:spPr>
        <p:txBody>
          <a:bodyPr>
            <a:normAutofit fontScale="92500" lnSpcReduction="20000"/>
          </a:bodyPr>
          <a:lstStyle/>
          <a:p>
            <a:r>
              <a:rPr lang="it-IT" dirty="0" smtClean="0"/>
              <a:t>Chi ha praticato attività fisica per 30min al giorno per tutti i giorni nell’ultima settimana o per 1 ora almeno 3 volte in una settimana?</a:t>
            </a:r>
          </a:p>
          <a:p>
            <a:r>
              <a:rPr lang="it-IT" dirty="0" smtClean="0"/>
              <a:t>Chi assume in una giornata almeno 5 porzioni di frutta e/o verdura?</a:t>
            </a:r>
          </a:p>
          <a:p>
            <a:r>
              <a:rPr lang="it-IT" dirty="0" smtClean="0"/>
              <a:t>Chi ha provato a consigliarlo ai propri pazienti al primo riscontro di valori pressori elevati, avendo cura di specificarne il dosaggio e le modalità di somministrazione (terapia non farmacologica)?</a:t>
            </a:r>
          </a:p>
          <a:p>
            <a:r>
              <a:rPr lang="it-IT" dirty="0" smtClean="0"/>
              <a:t>Quanti di voi si sono lamentati negli ultimi mesi del consumo di carta bianca per la stampante per la dematerializzata?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0523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260137"/>
            <a:ext cx="8229600" cy="1143000"/>
          </a:xfrm>
        </p:spPr>
        <p:txBody>
          <a:bodyPr/>
          <a:lstStyle/>
          <a:p>
            <a:r>
              <a:rPr lang="it-IT" dirty="0" smtClean="0"/>
              <a:t>La parola al farmacista….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1885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165</Words>
  <Application>Microsoft Office PowerPoint</Application>
  <PresentationFormat>Presentazione su schermo (4:3)</PresentationFormat>
  <Paragraphs>23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Tema di Office</vt:lpstr>
      <vt:lpstr>Presentazione standard di PowerPoint</vt:lpstr>
      <vt:lpstr>Ricerca sul web</vt:lpstr>
      <vt:lpstr>Emergenza</vt:lpstr>
      <vt:lpstr>Concetti di partenza per un nuovo modello</vt:lpstr>
      <vt:lpstr>STILI DI VITA</vt:lpstr>
      <vt:lpstr>Sondaggio d’aula</vt:lpstr>
      <vt:lpstr>La parola al farmacista….</vt:lpstr>
    </vt:vector>
  </TitlesOfParts>
  <Company>Privata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Davide Becchetti</dc:creator>
  <cp:lastModifiedBy>Ospiti</cp:lastModifiedBy>
  <cp:revision>7</cp:revision>
  <dcterms:created xsi:type="dcterms:W3CDTF">2015-09-17T21:34:02Z</dcterms:created>
  <dcterms:modified xsi:type="dcterms:W3CDTF">2015-09-19T09:17:10Z</dcterms:modified>
</cp:coreProperties>
</file>