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4" r:id="rId19"/>
    <p:sldId id="275" r:id="rId20"/>
    <p:sldId id="276" r:id="rId21"/>
    <p:sldId id="277" r:id="rId22"/>
    <p:sldId id="279" r:id="rId23"/>
    <p:sldId id="278" r:id="rId24"/>
  </p:sldIdLst>
  <p:sldSz cx="9144000" cy="6858000" type="screen4x3"/>
  <p:notesSz cx="6858000" cy="9144000"/>
  <p:defaultTextStyle>
    <a:defPPr>
      <a:defRPr lang="en-GB"/>
    </a:defPPr>
    <a:lvl1pPr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49263"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523" autoAdjust="0"/>
  </p:normalViewPr>
  <p:slideViewPr>
    <p:cSldViewPr>
      <p:cViewPr varScale="1">
        <p:scale>
          <a:sx n="87" d="100"/>
          <a:sy n="87" d="100"/>
        </p:scale>
        <p:origin x="2304" y="84"/>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a:extLst>
              <a:ext uri="{FF2B5EF4-FFF2-40B4-BE49-F238E27FC236}">
                <a16:creationId xmlns:a16="http://schemas.microsoft.com/office/drawing/2014/main" id="{6C801ECB-A973-4DE1-848E-FA6A0D3011A4}"/>
              </a:ext>
            </a:extLst>
          </p:cNvPr>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2050" name="AutoShape 2">
            <a:extLst>
              <a:ext uri="{FF2B5EF4-FFF2-40B4-BE49-F238E27FC236}">
                <a16:creationId xmlns:a16="http://schemas.microsoft.com/office/drawing/2014/main" id="{A4091F93-3A32-4705-BCDA-9FD137CF0848}"/>
              </a:ext>
            </a:extLst>
          </p:cNvPr>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2051" name="AutoShape 3">
            <a:extLst>
              <a:ext uri="{FF2B5EF4-FFF2-40B4-BE49-F238E27FC236}">
                <a16:creationId xmlns:a16="http://schemas.microsoft.com/office/drawing/2014/main" id="{F2E246F2-F4EA-42CF-8735-E84814C8D4E0}"/>
              </a:ext>
            </a:extLst>
          </p:cNvPr>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2052" name="AutoShape 4">
            <a:extLst>
              <a:ext uri="{FF2B5EF4-FFF2-40B4-BE49-F238E27FC236}">
                <a16:creationId xmlns:a16="http://schemas.microsoft.com/office/drawing/2014/main" id="{E302B4C4-BC22-49B0-BA90-A70C6EB6AF22}"/>
              </a:ext>
            </a:extLst>
          </p:cNvPr>
          <p:cNvSpPr>
            <a:spLocks noChangeArrowheads="1"/>
          </p:cNvSpPr>
          <p:nvPr/>
        </p:nvSpPr>
        <p:spPr bwMode="auto">
          <a:xfrm>
            <a:off x="0" y="0"/>
            <a:ext cx="6858000" cy="9144000"/>
          </a:xfrm>
          <a:prstGeom prst="roundRect">
            <a:avLst>
              <a:gd name="adj" fmla="val 23"/>
            </a:avLst>
          </a:prstGeom>
          <a:solidFill>
            <a:srgbClr val="FFFFFF"/>
          </a:solid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2053" name="Text Box 5">
            <a:extLst>
              <a:ext uri="{FF2B5EF4-FFF2-40B4-BE49-F238E27FC236}">
                <a16:creationId xmlns:a16="http://schemas.microsoft.com/office/drawing/2014/main" id="{B6177E75-74C1-441A-8C49-4C0CED5B35C5}"/>
              </a:ext>
            </a:extLst>
          </p:cNvPr>
          <p:cNvSpPr txBox="1">
            <a:spLocks noChangeArrowheads="1"/>
          </p:cNvSpPr>
          <p:nvPr/>
        </p:nvSpPr>
        <p:spPr bwMode="auto">
          <a:xfrm>
            <a:off x="0" y="0"/>
            <a:ext cx="2971800" cy="457200"/>
          </a:xfrm>
          <a:prstGeom prst="rect">
            <a:avLst/>
          </a:prstGeom>
          <a:no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2054" name="Text Box 6">
            <a:extLst>
              <a:ext uri="{FF2B5EF4-FFF2-40B4-BE49-F238E27FC236}">
                <a16:creationId xmlns:a16="http://schemas.microsoft.com/office/drawing/2014/main" id="{490F7A97-CA9F-4D33-93DA-DB548899AA69}"/>
              </a:ext>
            </a:extLst>
          </p:cNvPr>
          <p:cNvSpPr txBox="1">
            <a:spLocks noChangeArrowheads="1"/>
          </p:cNvSpPr>
          <p:nvPr/>
        </p:nvSpPr>
        <p:spPr bwMode="auto">
          <a:xfrm>
            <a:off x="3884613" y="0"/>
            <a:ext cx="2968625" cy="454025"/>
          </a:xfrm>
          <a:prstGeom prst="rect">
            <a:avLst/>
          </a:prstGeom>
          <a:no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24584" name="Rectangle 7">
            <a:extLst>
              <a:ext uri="{FF2B5EF4-FFF2-40B4-BE49-F238E27FC236}">
                <a16:creationId xmlns:a16="http://schemas.microsoft.com/office/drawing/2014/main" id="{E9D102BE-A0DE-4824-9466-7484257A13B5}"/>
              </a:ext>
            </a:extLst>
          </p:cNvPr>
          <p:cNvSpPr>
            <a:spLocks noGrp="1" noChangeArrowheads="1"/>
          </p:cNvSpPr>
          <p:nvPr>
            <p:ph type="sldImg"/>
          </p:nvPr>
        </p:nvSpPr>
        <p:spPr bwMode="auto">
          <a:xfrm>
            <a:off x="1143000" y="685800"/>
            <a:ext cx="4565650" cy="3422650"/>
          </a:xfrm>
          <a:prstGeom prst="rect">
            <a:avLst/>
          </a:prstGeom>
          <a:noFill/>
          <a:ln w="12600" cap="sq">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6" name="Rectangle 8">
            <a:extLst>
              <a:ext uri="{FF2B5EF4-FFF2-40B4-BE49-F238E27FC236}">
                <a16:creationId xmlns:a16="http://schemas.microsoft.com/office/drawing/2014/main" id="{7387C05F-28C9-4AD8-97E8-6FF539DCABD0}"/>
              </a:ext>
            </a:extLst>
          </p:cNvPr>
          <p:cNvSpPr>
            <a:spLocks noGrp="1" noChangeArrowheads="1"/>
          </p:cNvSpPr>
          <p:nvPr>
            <p:ph type="body"/>
          </p:nvPr>
        </p:nvSpPr>
        <p:spPr bwMode="auto">
          <a:xfrm>
            <a:off x="685800" y="4343400"/>
            <a:ext cx="5480050" cy="4108450"/>
          </a:xfrm>
          <a:prstGeom prst="rect">
            <a:avLst/>
          </a:prstGeom>
          <a:noFill/>
          <a:ln w="9525" cap="flat">
            <a:noFill/>
            <a:round/>
            <a:headEnd/>
            <a:tailEnd/>
          </a:ln>
          <a:effectLst/>
        </p:spPr>
        <p:txBody>
          <a:bodyPr vert="horz" wrap="square" lIns="90000" tIns="46800" rIns="90000" bIns="46800" numCol="1" anchor="t" anchorCtr="0" compatLnSpc="1">
            <a:prstTxWarp prst="textNoShape">
              <a:avLst/>
            </a:prstTxWarp>
          </a:bodyPr>
          <a:lstStyle/>
          <a:p>
            <a:pPr lvl="0"/>
            <a:endParaRPr lang="it-IT" noProof="0"/>
          </a:p>
        </p:txBody>
      </p:sp>
      <p:sp>
        <p:nvSpPr>
          <p:cNvPr id="2057" name="Text Box 9">
            <a:extLst>
              <a:ext uri="{FF2B5EF4-FFF2-40B4-BE49-F238E27FC236}">
                <a16:creationId xmlns:a16="http://schemas.microsoft.com/office/drawing/2014/main" id="{7773807F-7441-4D4C-87AC-6D67538785F4}"/>
              </a:ext>
            </a:extLst>
          </p:cNvPr>
          <p:cNvSpPr txBox="1">
            <a:spLocks noChangeArrowheads="1"/>
          </p:cNvSpPr>
          <p:nvPr/>
        </p:nvSpPr>
        <p:spPr bwMode="auto">
          <a:xfrm>
            <a:off x="0" y="8685213"/>
            <a:ext cx="2971800" cy="457200"/>
          </a:xfrm>
          <a:prstGeom prst="rect">
            <a:avLst/>
          </a:prstGeom>
          <a:no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2058" name="Rectangle 10">
            <a:extLst>
              <a:ext uri="{FF2B5EF4-FFF2-40B4-BE49-F238E27FC236}">
                <a16:creationId xmlns:a16="http://schemas.microsoft.com/office/drawing/2014/main" id="{7F3412E4-0C65-4E41-9B4C-152909CAA52E}"/>
              </a:ext>
            </a:extLst>
          </p:cNvPr>
          <p:cNvSpPr>
            <a:spLocks noGrp="1" noChangeArrowheads="1"/>
          </p:cNvSpPr>
          <p:nvPr>
            <p:ph type="sldNum"/>
          </p:nvPr>
        </p:nvSpPr>
        <p:spPr bwMode="auto">
          <a:xfrm>
            <a:off x="3884613" y="8685213"/>
            <a:ext cx="2965450" cy="450850"/>
          </a:xfrm>
          <a:prstGeom prst="rect">
            <a:avLst/>
          </a:prstGeom>
          <a:noFill/>
          <a:ln w="9525" cap="flat">
            <a:noFill/>
            <a:round/>
            <a:headEnd/>
            <a:tailEnd/>
          </a:ln>
          <a:effectLst/>
        </p:spPr>
        <p:txBody>
          <a:bodyPr vert="horz" wrap="square" lIns="90000" tIns="46800" rIns="90000" bIns="46800" numCol="1" anchor="b" anchorCtr="0" compatLnSpc="1">
            <a:prstTxWarp prst="textNoShape">
              <a:avLst/>
            </a:prstTxWarp>
          </a:bodyPr>
          <a:lstStyle>
            <a:lvl1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Calibri" panose="020F0502020204030204" pitchFamily="34" charset="0"/>
              </a:defRPr>
            </a:lvl1pPr>
          </a:lstStyle>
          <a:p>
            <a:fld id="{BDF97AC2-BBFF-4AEE-8420-6DC587539E6B}" type="slidenum">
              <a:rPr lang="it-IT" altLang="it-IT"/>
              <a:pPr/>
              <a:t>‹N›</a:t>
            </a:fld>
            <a:endParaRPr lang="it-IT" altLang="it-IT"/>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10">
            <a:extLst>
              <a:ext uri="{FF2B5EF4-FFF2-40B4-BE49-F238E27FC236}">
                <a16:creationId xmlns:a16="http://schemas.microsoft.com/office/drawing/2014/main" id="{35C28103-6234-4265-BAFE-7F615A303422}"/>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AF039957-3448-411B-B25F-B2228A0A9C7D}" type="slidenum">
              <a:rPr lang="it-IT" altLang="it-IT">
                <a:solidFill>
                  <a:srgbClr val="000000"/>
                </a:solidFill>
                <a:latin typeface="Calibri" panose="020F0502020204030204" pitchFamily="34" charset="0"/>
              </a:rPr>
              <a:pPr eaLnBrk="1" hangingPunct="1"/>
              <a:t>1</a:t>
            </a:fld>
            <a:endParaRPr lang="it-IT" altLang="it-IT">
              <a:solidFill>
                <a:srgbClr val="000000"/>
              </a:solidFill>
              <a:latin typeface="Calibri" panose="020F0502020204030204" pitchFamily="34" charset="0"/>
            </a:endParaRPr>
          </a:p>
        </p:txBody>
      </p:sp>
      <p:sp>
        <p:nvSpPr>
          <p:cNvPr id="25603" name="Text Box 1">
            <a:extLst>
              <a:ext uri="{FF2B5EF4-FFF2-40B4-BE49-F238E27FC236}">
                <a16:creationId xmlns:a16="http://schemas.microsoft.com/office/drawing/2014/main" id="{17617912-6903-4C4C-A75D-AF4EB40511D0}"/>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1149AD90-C6AE-45D3-BA21-B072CE595B2F}" type="slidenum">
              <a:rPr lang="it-IT" altLang="it-IT" sz="1200">
                <a:solidFill>
                  <a:srgbClr val="000000"/>
                </a:solidFill>
                <a:latin typeface="Calibri" panose="020F0502020204030204" pitchFamily="34" charset="0"/>
              </a:rPr>
              <a:pPr algn="r" eaLnBrk="1" hangingPunct="1">
                <a:buClrTx/>
                <a:buFontTx/>
                <a:buNone/>
              </a:pPr>
              <a:t>1</a:t>
            </a:fld>
            <a:endParaRPr lang="it-IT" altLang="it-IT" sz="1200">
              <a:solidFill>
                <a:srgbClr val="000000"/>
              </a:solidFill>
              <a:latin typeface="Calibri" panose="020F0502020204030204" pitchFamily="34" charset="0"/>
            </a:endParaRPr>
          </a:p>
        </p:txBody>
      </p:sp>
      <p:sp>
        <p:nvSpPr>
          <p:cNvPr id="25604" name="Text Box 2">
            <a:extLst>
              <a:ext uri="{FF2B5EF4-FFF2-40B4-BE49-F238E27FC236}">
                <a16:creationId xmlns:a16="http://schemas.microsoft.com/office/drawing/2014/main" id="{3FFF561A-1436-47F9-B4B7-42E129FBDD13}"/>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2FAE98F2-10F6-4AD2-9BAB-BDBE53CA9554}" type="slidenum">
              <a:rPr lang="it-IT" altLang="it-IT" sz="1200">
                <a:solidFill>
                  <a:srgbClr val="000000"/>
                </a:solidFill>
                <a:latin typeface="Calibri" panose="020F0502020204030204" pitchFamily="34" charset="0"/>
              </a:rPr>
              <a:pPr algn="r" eaLnBrk="1" hangingPunct="1">
                <a:buClrTx/>
                <a:buFontTx/>
                <a:buNone/>
              </a:pPr>
              <a:t>1</a:t>
            </a:fld>
            <a:endParaRPr lang="it-IT" altLang="it-IT" sz="1200">
              <a:solidFill>
                <a:srgbClr val="000000"/>
              </a:solidFill>
              <a:latin typeface="Calibri" panose="020F0502020204030204" pitchFamily="34" charset="0"/>
            </a:endParaRPr>
          </a:p>
        </p:txBody>
      </p:sp>
      <p:sp>
        <p:nvSpPr>
          <p:cNvPr id="25605" name="Rectangle 3">
            <a:extLst>
              <a:ext uri="{FF2B5EF4-FFF2-40B4-BE49-F238E27FC236}">
                <a16:creationId xmlns:a16="http://schemas.microsoft.com/office/drawing/2014/main" id="{313F93C4-EEF4-4F87-9F95-0D1DF2A727AD}"/>
              </a:ext>
            </a:extLst>
          </p:cNvPr>
          <p:cNvSpPr txBox="1">
            <a:spLocks noChangeArrowheads="1" noTextEdit="1"/>
          </p:cNvSpPr>
          <p:nvPr>
            <p:ph type="sldImg"/>
          </p:nvPr>
        </p:nvSpPr>
        <p:spPr>
          <a:xfrm>
            <a:off x="1143000" y="685800"/>
            <a:ext cx="4572000" cy="3429000"/>
          </a:xfrm>
          <a:solidFill>
            <a:srgbClr val="FFFFFF"/>
          </a:solidFill>
          <a:ln/>
        </p:spPr>
      </p:sp>
      <p:sp>
        <p:nvSpPr>
          <p:cNvPr id="25606" name="Text Box 4">
            <a:extLst>
              <a:ext uri="{FF2B5EF4-FFF2-40B4-BE49-F238E27FC236}">
                <a16:creationId xmlns:a16="http://schemas.microsoft.com/office/drawing/2014/main" id="{79C0417B-FD3B-4588-8743-D14CD59BD45A}"/>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10">
            <a:extLst>
              <a:ext uri="{FF2B5EF4-FFF2-40B4-BE49-F238E27FC236}">
                <a16:creationId xmlns:a16="http://schemas.microsoft.com/office/drawing/2014/main" id="{EDDA10BF-EAE8-423A-8ED2-1519B6222D1B}"/>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FE747512-BBBC-44B6-AEAC-E0A08DEEC5CB}" type="slidenum">
              <a:rPr lang="it-IT" altLang="it-IT">
                <a:solidFill>
                  <a:srgbClr val="000000"/>
                </a:solidFill>
                <a:latin typeface="Calibri" panose="020F0502020204030204" pitchFamily="34" charset="0"/>
              </a:rPr>
              <a:pPr eaLnBrk="1" hangingPunct="1"/>
              <a:t>2</a:t>
            </a:fld>
            <a:endParaRPr lang="it-IT" altLang="it-IT">
              <a:solidFill>
                <a:srgbClr val="000000"/>
              </a:solidFill>
              <a:latin typeface="Calibri" panose="020F0502020204030204" pitchFamily="34" charset="0"/>
            </a:endParaRPr>
          </a:p>
        </p:txBody>
      </p:sp>
      <p:sp>
        <p:nvSpPr>
          <p:cNvPr id="26627" name="Text Box 1">
            <a:extLst>
              <a:ext uri="{FF2B5EF4-FFF2-40B4-BE49-F238E27FC236}">
                <a16:creationId xmlns:a16="http://schemas.microsoft.com/office/drawing/2014/main" id="{15BF682C-BD65-485C-984B-9383D7B8ACA5}"/>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C2166EA9-CE6B-4CDD-8E5C-88EC529A3436}" type="slidenum">
              <a:rPr lang="it-IT" altLang="it-IT" sz="1200">
                <a:solidFill>
                  <a:srgbClr val="000000"/>
                </a:solidFill>
                <a:latin typeface="Calibri" panose="020F0502020204030204" pitchFamily="34" charset="0"/>
              </a:rPr>
              <a:pPr algn="r" eaLnBrk="1" hangingPunct="1">
                <a:buClrTx/>
                <a:buFontTx/>
                <a:buNone/>
              </a:pPr>
              <a:t>2</a:t>
            </a:fld>
            <a:endParaRPr lang="it-IT" altLang="it-IT" sz="1200">
              <a:solidFill>
                <a:srgbClr val="000000"/>
              </a:solidFill>
              <a:latin typeface="Calibri" panose="020F0502020204030204" pitchFamily="34" charset="0"/>
            </a:endParaRPr>
          </a:p>
        </p:txBody>
      </p:sp>
      <p:sp>
        <p:nvSpPr>
          <p:cNvPr id="26628" name="Text Box 2">
            <a:extLst>
              <a:ext uri="{FF2B5EF4-FFF2-40B4-BE49-F238E27FC236}">
                <a16:creationId xmlns:a16="http://schemas.microsoft.com/office/drawing/2014/main" id="{B8A2D27D-6B0A-497F-A451-6AB5ADBFAE1F}"/>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579E0600-AF90-4676-B9E0-DC955012EFC7}" type="slidenum">
              <a:rPr lang="it-IT" altLang="it-IT" sz="1200">
                <a:solidFill>
                  <a:srgbClr val="000000"/>
                </a:solidFill>
                <a:latin typeface="Calibri" panose="020F0502020204030204" pitchFamily="34" charset="0"/>
              </a:rPr>
              <a:pPr algn="r" eaLnBrk="1" hangingPunct="1">
                <a:buClrTx/>
                <a:buFontTx/>
                <a:buNone/>
              </a:pPr>
              <a:t>2</a:t>
            </a:fld>
            <a:endParaRPr lang="it-IT" altLang="it-IT" sz="1200">
              <a:solidFill>
                <a:srgbClr val="000000"/>
              </a:solidFill>
              <a:latin typeface="Calibri" panose="020F0502020204030204" pitchFamily="34" charset="0"/>
            </a:endParaRPr>
          </a:p>
        </p:txBody>
      </p:sp>
      <p:sp>
        <p:nvSpPr>
          <p:cNvPr id="26629" name="Rectangle 3">
            <a:extLst>
              <a:ext uri="{FF2B5EF4-FFF2-40B4-BE49-F238E27FC236}">
                <a16:creationId xmlns:a16="http://schemas.microsoft.com/office/drawing/2014/main" id="{C4A43B34-57E9-4BDA-B1B1-1A107A910E92}"/>
              </a:ext>
            </a:extLst>
          </p:cNvPr>
          <p:cNvSpPr txBox="1">
            <a:spLocks noChangeArrowheads="1" noTextEdit="1"/>
          </p:cNvSpPr>
          <p:nvPr>
            <p:ph type="sldImg"/>
          </p:nvPr>
        </p:nvSpPr>
        <p:spPr>
          <a:xfrm>
            <a:off x="1143000" y="685800"/>
            <a:ext cx="4572000" cy="3429000"/>
          </a:xfrm>
          <a:solidFill>
            <a:srgbClr val="FFFFFF"/>
          </a:solidFill>
          <a:ln/>
        </p:spPr>
      </p:sp>
      <p:sp>
        <p:nvSpPr>
          <p:cNvPr id="26630" name="Text Box 4">
            <a:extLst>
              <a:ext uri="{FF2B5EF4-FFF2-40B4-BE49-F238E27FC236}">
                <a16:creationId xmlns:a16="http://schemas.microsoft.com/office/drawing/2014/main" id="{DAD5BB84-73DE-4C8B-AA45-BCF9716921B3}"/>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26631" name="Text Box 5">
            <a:extLst>
              <a:ext uri="{FF2B5EF4-FFF2-40B4-BE49-F238E27FC236}">
                <a16:creationId xmlns:a16="http://schemas.microsoft.com/office/drawing/2014/main" id="{87599522-5B77-4601-85CA-481DD489F98D}"/>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Mettere la definizione di transition dal paper del 2018 e difference da “transfer”.</a:t>
            </a: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altLang="it-IT">
              <a:latin typeface="Times New Roman" panose="02020603050405020304" pitchFamily="18" charset="0"/>
              <a:ea typeface="Microsoft YaHei" panose="020B0503020204020204" pitchFamily="34" charset="-122"/>
            </a:endParaRP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La transizione è il processo mirato e pianificato che affronta le esigenze mediche, psicosociali ed educative/professionali per adolescenti e giovani adulti con condizioni a lungo termine mentre passano da un sistema sanitario a misura di bambino a quello per adulti.</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10">
            <a:extLst>
              <a:ext uri="{FF2B5EF4-FFF2-40B4-BE49-F238E27FC236}">
                <a16:creationId xmlns:a16="http://schemas.microsoft.com/office/drawing/2014/main" id="{5314FC53-B698-4A1F-A929-D9770B379BF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F93922EA-B71D-4D93-A5D6-254D505E51B6}" type="slidenum">
              <a:rPr lang="it-IT" altLang="it-IT">
                <a:solidFill>
                  <a:srgbClr val="000000"/>
                </a:solidFill>
                <a:latin typeface="Calibri" panose="020F0502020204030204" pitchFamily="34" charset="0"/>
              </a:rPr>
              <a:pPr eaLnBrk="1" hangingPunct="1"/>
              <a:t>3</a:t>
            </a:fld>
            <a:endParaRPr lang="it-IT" altLang="it-IT">
              <a:solidFill>
                <a:srgbClr val="000000"/>
              </a:solidFill>
              <a:latin typeface="Calibri" panose="020F0502020204030204" pitchFamily="34" charset="0"/>
            </a:endParaRPr>
          </a:p>
        </p:txBody>
      </p:sp>
      <p:sp>
        <p:nvSpPr>
          <p:cNvPr id="27651" name="Text Box 1">
            <a:extLst>
              <a:ext uri="{FF2B5EF4-FFF2-40B4-BE49-F238E27FC236}">
                <a16:creationId xmlns:a16="http://schemas.microsoft.com/office/drawing/2014/main" id="{BB2CFD7C-F04A-40BC-89DD-AE429C0CF763}"/>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6D731756-AC99-4EEE-BAE3-768ED78A1AEB}" type="slidenum">
              <a:rPr lang="it-IT" altLang="it-IT" sz="1200">
                <a:solidFill>
                  <a:srgbClr val="000000"/>
                </a:solidFill>
                <a:latin typeface="Calibri" panose="020F0502020204030204" pitchFamily="34" charset="0"/>
              </a:rPr>
              <a:pPr algn="r" eaLnBrk="1" hangingPunct="1">
                <a:buClrTx/>
                <a:buFontTx/>
                <a:buNone/>
              </a:pPr>
              <a:t>3</a:t>
            </a:fld>
            <a:endParaRPr lang="it-IT" altLang="it-IT" sz="1200">
              <a:solidFill>
                <a:srgbClr val="000000"/>
              </a:solidFill>
              <a:latin typeface="Calibri" panose="020F0502020204030204" pitchFamily="34" charset="0"/>
            </a:endParaRPr>
          </a:p>
        </p:txBody>
      </p:sp>
      <p:sp>
        <p:nvSpPr>
          <p:cNvPr id="27652" name="Text Box 2">
            <a:extLst>
              <a:ext uri="{FF2B5EF4-FFF2-40B4-BE49-F238E27FC236}">
                <a16:creationId xmlns:a16="http://schemas.microsoft.com/office/drawing/2014/main" id="{EF64C497-3A9D-4147-9849-1C7E287DBB73}"/>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927B66E3-E252-4986-A09D-0DB015E72EE9}" type="slidenum">
              <a:rPr lang="it-IT" altLang="it-IT" sz="1200">
                <a:solidFill>
                  <a:srgbClr val="000000"/>
                </a:solidFill>
                <a:latin typeface="Calibri" panose="020F0502020204030204" pitchFamily="34" charset="0"/>
              </a:rPr>
              <a:pPr algn="r" eaLnBrk="1" hangingPunct="1">
                <a:buClrTx/>
                <a:buFontTx/>
                <a:buNone/>
              </a:pPr>
              <a:t>3</a:t>
            </a:fld>
            <a:endParaRPr lang="it-IT" altLang="it-IT" sz="1200">
              <a:solidFill>
                <a:srgbClr val="000000"/>
              </a:solidFill>
              <a:latin typeface="Calibri" panose="020F0502020204030204" pitchFamily="34" charset="0"/>
            </a:endParaRPr>
          </a:p>
        </p:txBody>
      </p:sp>
      <p:sp>
        <p:nvSpPr>
          <p:cNvPr id="27653" name="Rectangle 3">
            <a:extLst>
              <a:ext uri="{FF2B5EF4-FFF2-40B4-BE49-F238E27FC236}">
                <a16:creationId xmlns:a16="http://schemas.microsoft.com/office/drawing/2014/main" id="{A5491C07-B159-4F89-ADD8-F723922FE030}"/>
              </a:ext>
            </a:extLst>
          </p:cNvPr>
          <p:cNvSpPr txBox="1">
            <a:spLocks noChangeArrowheads="1" noTextEdit="1"/>
          </p:cNvSpPr>
          <p:nvPr>
            <p:ph type="sldImg"/>
          </p:nvPr>
        </p:nvSpPr>
        <p:spPr>
          <a:xfrm>
            <a:off x="1143000" y="685800"/>
            <a:ext cx="4572000" cy="3429000"/>
          </a:xfrm>
          <a:solidFill>
            <a:srgbClr val="FFFFFF"/>
          </a:solidFill>
          <a:ln/>
        </p:spPr>
      </p:sp>
      <p:sp>
        <p:nvSpPr>
          <p:cNvPr id="27654" name="Text Box 4">
            <a:extLst>
              <a:ext uri="{FF2B5EF4-FFF2-40B4-BE49-F238E27FC236}">
                <a16:creationId xmlns:a16="http://schemas.microsoft.com/office/drawing/2014/main" id="{2B6566BE-B1CC-4C21-A51B-B1C44726B916}"/>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28677" name="Text Box 5">
            <a:extLst>
              <a:ext uri="{FF2B5EF4-FFF2-40B4-BE49-F238E27FC236}">
                <a16:creationId xmlns:a16="http://schemas.microsoft.com/office/drawing/2014/main" id="{5CE43A0B-0839-4057-A0FB-3C2DF96940B1}"/>
              </a:ext>
            </a:extLst>
          </p:cNvPr>
          <p:cNvSpPr txBox="1">
            <a:spLocks noGrp="1" noChangeArrowheads="1"/>
          </p:cNvSpPr>
          <p:nvPr>
            <p:ph type="body" idx="1"/>
          </p:nvPr>
        </p:nvSpPr>
        <p:spPr>
          <a:xfrm>
            <a:off x="685800" y="4343400"/>
            <a:ext cx="5483225" cy="4111625"/>
          </a:xfrm>
          <a:ln/>
        </p:spPr>
        <p:txBody>
          <a:bodyPr/>
          <a:lstStyle/>
          <a:p>
            <a:pPr marL="228600" indent="-228600">
              <a:spcBef>
                <a:spcPts val="450"/>
              </a:spcBef>
              <a:buFont typeface="Times New Roman" pitchFamily="16" charset="0"/>
              <a:buAutoNum type="arabicPeriod"/>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it-IT">
                <a:ea typeface="Microsoft YaHei" charset="-122"/>
              </a:rPr>
              <a:t>Farmaci tipici età ped: tipicamente la maggior parte degli AE sono stati sviluppati negli adulti con crisi parziali e poi trasferiti all’età ped; attualmente c’è stata un’inversione di tendenza perché con la scoperta di una serie di sindromi epilettiche con insorgenza nell’età pediatrica sono stati sviluppati farmaci ad hoc dove però non ci sono grandi dati di efficacia e farmacocinetica nell’età adulta.</a:t>
            </a:r>
          </a:p>
          <a:p>
            <a:pPr marL="228600" indent="-227013">
              <a:spcBef>
                <a:spcPts val="450"/>
              </a:spcBef>
              <a:buClrTx/>
              <a:buFontTx/>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it-IT">
                <a:ea typeface="Microsoft YaHei" charset="-122"/>
              </a:rPr>
              <a:t>	Stiripentolo per Dravet, Vigabatrin per spasmi epilettici sptt sclerosi tuberosa (per gli effetti collaterali è un farmaco di III scelta nelle epilessie focali farmacoresistenti), dieta chetogena (rem effetti collaterali a lungo termine: reni, accrescimento, forse mineralizzazione ossea e cuore)  </a:t>
            </a:r>
          </a:p>
          <a:p>
            <a:pPr marL="228600" indent="-228600">
              <a:spcBef>
                <a:spcPts val="450"/>
              </a:spcBef>
              <a:buFont typeface="Times New Roman" pitchFamily="16" charset="0"/>
              <a:buAutoNum type="arabicPeriod"/>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it-IT">
                <a:ea typeface="Microsoft YaHei" charset="-122"/>
              </a:rPr>
              <a:t>Effetti differenti: l’eziologia dell’epi che inizia in età ped è molto diversa da quella dell’adulto; molti studi si rivolgono a fasce di età molto ristrette (età ped – età adulta e &gt; 65 anni) quindi è difficile valutare. C’è il SANAD che non ha trovato differenze tra carba, gaba, lamo r ox. Spesso i bambini hanno &gt; effetti avversi: rash da lamo, tossicità epatica da VPA e difficoltà comportamentali da LEV, top, gaba…</a:t>
            </a:r>
          </a:p>
          <a:p>
            <a:pPr marL="228600" indent="-228600">
              <a:spcBef>
                <a:spcPts val="450"/>
              </a:spcBef>
              <a:buFont typeface="Times New Roman" pitchFamily="16" charset="0"/>
              <a:buAutoNum type="arabicPeriod"/>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it-IT">
                <a:ea typeface="Microsoft YaHei" charset="-122"/>
              </a:rPr>
              <a:t>Aspetti psic: bmb &lt; rischio di depressione. ADHD è 2-3 voltepiù alto rispetto a popolazione generale e prevale la inattentiva (rischio evolutivo in psi e tenere presente che sintomi continuano nell’età adulto per cui diagnosi è fondamentale anche per compliance). Rem che alcuni farmaci possono esacerbare alcuni comportamenti; VPA e lamo in genere tranquillizzazno</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10">
            <a:extLst>
              <a:ext uri="{FF2B5EF4-FFF2-40B4-BE49-F238E27FC236}">
                <a16:creationId xmlns:a16="http://schemas.microsoft.com/office/drawing/2014/main" id="{EB05881C-5540-445E-901D-BCEC9A8364D8}"/>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FBD75D9E-1586-4560-B8E7-A8644F95BC71}" type="slidenum">
              <a:rPr lang="it-IT" altLang="it-IT">
                <a:solidFill>
                  <a:srgbClr val="000000"/>
                </a:solidFill>
                <a:latin typeface="Calibri" panose="020F0502020204030204" pitchFamily="34" charset="0"/>
              </a:rPr>
              <a:pPr eaLnBrk="1" hangingPunct="1"/>
              <a:t>4</a:t>
            </a:fld>
            <a:endParaRPr lang="it-IT" altLang="it-IT">
              <a:solidFill>
                <a:srgbClr val="000000"/>
              </a:solidFill>
              <a:latin typeface="Calibri" panose="020F0502020204030204" pitchFamily="34" charset="0"/>
            </a:endParaRPr>
          </a:p>
        </p:txBody>
      </p:sp>
      <p:sp>
        <p:nvSpPr>
          <p:cNvPr id="28675" name="Text Box 1">
            <a:extLst>
              <a:ext uri="{FF2B5EF4-FFF2-40B4-BE49-F238E27FC236}">
                <a16:creationId xmlns:a16="http://schemas.microsoft.com/office/drawing/2014/main" id="{B76F7143-9455-4420-B588-2EDDB5DE4B45}"/>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47627059-294B-40B8-A6D7-8724B9D8AE8A}" type="slidenum">
              <a:rPr lang="it-IT" altLang="it-IT" sz="1200">
                <a:solidFill>
                  <a:srgbClr val="000000"/>
                </a:solidFill>
                <a:latin typeface="Calibri" panose="020F0502020204030204" pitchFamily="34" charset="0"/>
              </a:rPr>
              <a:pPr algn="r" eaLnBrk="1" hangingPunct="1">
                <a:buClrTx/>
                <a:buFontTx/>
                <a:buNone/>
              </a:pPr>
              <a:t>4</a:t>
            </a:fld>
            <a:endParaRPr lang="it-IT" altLang="it-IT" sz="1200">
              <a:solidFill>
                <a:srgbClr val="000000"/>
              </a:solidFill>
              <a:latin typeface="Calibri" panose="020F0502020204030204" pitchFamily="34" charset="0"/>
            </a:endParaRPr>
          </a:p>
        </p:txBody>
      </p:sp>
      <p:sp>
        <p:nvSpPr>
          <p:cNvPr id="28676" name="Text Box 2">
            <a:extLst>
              <a:ext uri="{FF2B5EF4-FFF2-40B4-BE49-F238E27FC236}">
                <a16:creationId xmlns:a16="http://schemas.microsoft.com/office/drawing/2014/main" id="{E44360B6-BD4D-4047-A43C-08CC19B9E983}"/>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5CCB6378-23E3-484E-8E28-266A2C20A41F}" type="slidenum">
              <a:rPr lang="it-IT" altLang="it-IT" sz="1200">
                <a:solidFill>
                  <a:srgbClr val="000000"/>
                </a:solidFill>
                <a:latin typeface="Calibri" panose="020F0502020204030204" pitchFamily="34" charset="0"/>
              </a:rPr>
              <a:pPr algn="r" eaLnBrk="1" hangingPunct="1">
                <a:buClrTx/>
                <a:buFontTx/>
                <a:buNone/>
              </a:pPr>
              <a:t>4</a:t>
            </a:fld>
            <a:endParaRPr lang="it-IT" altLang="it-IT" sz="1200">
              <a:solidFill>
                <a:srgbClr val="000000"/>
              </a:solidFill>
              <a:latin typeface="Calibri" panose="020F0502020204030204" pitchFamily="34" charset="0"/>
            </a:endParaRPr>
          </a:p>
        </p:txBody>
      </p:sp>
      <p:sp>
        <p:nvSpPr>
          <p:cNvPr id="28677" name="Rectangle 3">
            <a:extLst>
              <a:ext uri="{FF2B5EF4-FFF2-40B4-BE49-F238E27FC236}">
                <a16:creationId xmlns:a16="http://schemas.microsoft.com/office/drawing/2014/main" id="{85613B41-7A0A-43AC-B481-AD33237AB204}"/>
              </a:ext>
            </a:extLst>
          </p:cNvPr>
          <p:cNvSpPr txBox="1">
            <a:spLocks noChangeArrowheads="1" noTextEdit="1"/>
          </p:cNvSpPr>
          <p:nvPr>
            <p:ph type="sldImg"/>
          </p:nvPr>
        </p:nvSpPr>
        <p:spPr>
          <a:xfrm>
            <a:off x="1143000" y="685800"/>
            <a:ext cx="4572000" cy="3429000"/>
          </a:xfrm>
          <a:solidFill>
            <a:srgbClr val="FFFFFF"/>
          </a:solidFill>
          <a:ln/>
        </p:spPr>
      </p:sp>
      <p:sp>
        <p:nvSpPr>
          <p:cNvPr id="28678" name="Text Box 4">
            <a:extLst>
              <a:ext uri="{FF2B5EF4-FFF2-40B4-BE49-F238E27FC236}">
                <a16:creationId xmlns:a16="http://schemas.microsoft.com/office/drawing/2014/main" id="{D680B08C-2A9B-4DA4-B273-36E6E33CF370}"/>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28679" name="Text Box 5">
            <a:extLst>
              <a:ext uri="{FF2B5EF4-FFF2-40B4-BE49-F238E27FC236}">
                <a16:creationId xmlns:a16="http://schemas.microsoft.com/office/drawing/2014/main" id="{9B3965FF-4DEF-438B-B9B5-83C6F17E5FFF}"/>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COMORBIDITA’: oltre ai fattori biologici, nelle persone con epilessia, la comorbidità psichiatrica è stata associata alla cronicità del disturbo, agli elevati livelli di disoccupazione, al timore delle crisi e della loro imprevidibilità, allo stigma sociale, alla overprotection da parte delle famiglie, alle limitazioni legali (es patente) ed alla bassa autostima.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10">
            <a:extLst>
              <a:ext uri="{FF2B5EF4-FFF2-40B4-BE49-F238E27FC236}">
                <a16:creationId xmlns:a16="http://schemas.microsoft.com/office/drawing/2014/main" id="{0BB2AFEA-72E6-4633-AD6F-297F93D099AE}"/>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80E8883A-AC6E-4DC8-AFD1-0D4679D1B41C}" type="slidenum">
              <a:rPr lang="it-IT" altLang="it-IT">
                <a:solidFill>
                  <a:srgbClr val="000000"/>
                </a:solidFill>
                <a:latin typeface="Calibri" panose="020F0502020204030204" pitchFamily="34" charset="0"/>
              </a:rPr>
              <a:pPr eaLnBrk="1" hangingPunct="1"/>
              <a:t>5</a:t>
            </a:fld>
            <a:endParaRPr lang="it-IT" altLang="it-IT">
              <a:solidFill>
                <a:srgbClr val="000000"/>
              </a:solidFill>
              <a:latin typeface="Calibri" panose="020F0502020204030204" pitchFamily="34" charset="0"/>
            </a:endParaRPr>
          </a:p>
        </p:txBody>
      </p:sp>
      <p:sp>
        <p:nvSpPr>
          <p:cNvPr id="29699" name="Text Box 1">
            <a:extLst>
              <a:ext uri="{FF2B5EF4-FFF2-40B4-BE49-F238E27FC236}">
                <a16:creationId xmlns:a16="http://schemas.microsoft.com/office/drawing/2014/main" id="{B527E36E-A8A1-4828-8545-66D6E7FA84B9}"/>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92D9748D-7DC7-40D3-B0A4-2F7D89FA457E}" type="slidenum">
              <a:rPr lang="it-IT" altLang="it-IT" sz="1200">
                <a:solidFill>
                  <a:srgbClr val="000000"/>
                </a:solidFill>
                <a:latin typeface="Calibri" panose="020F0502020204030204" pitchFamily="34" charset="0"/>
              </a:rPr>
              <a:pPr algn="r" eaLnBrk="1" hangingPunct="1">
                <a:buClrTx/>
                <a:buFontTx/>
                <a:buNone/>
              </a:pPr>
              <a:t>5</a:t>
            </a:fld>
            <a:endParaRPr lang="it-IT" altLang="it-IT" sz="1200">
              <a:solidFill>
                <a:srgbClr val="000000"/>
              </a:solidFill>
              <a:latin typeface="Calibri" panose="020F0502020204030204" pitchFamily="34" charset="0"/>
            </a:endParaRPr>
          </a:p>
        </p:txBody>
      </p:sp>
      <p:sp>
        <p:nvSpPr>
          <p:cNvPr id="29700" name="Text Box 2">
            <a:extLst>
              <a:ext uri="{FF2B5EF4-FFF2-40B4-BE49-F238E27FC236}">
                <a16:creationId xmlns:a16="http://schemas.microsoft.com/office/drawing/2014/main" id="{528EC4C9-9B00-4165-8ACA-790B619FC94C}"/>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5806CFB5-1F42-4E67-B7C5-B50535ACB26F}" type="slidenum">
              <a:rPr lang="it-IT" altLang="it-IT" sz="1200">
                <a:solidFill>
                  <a:srgbClr val="000000"/>
                </a:solidFill>
                <a:latin typeface="Calibri" panose="020F0502020204030204" pitchFamily="34" charset="0"/>
              </a:rPr>
              <a:pPr algn="r" eaLnBrk="1" hangingPunct="1">
                <a:buClrTx/>
                <a:buFontTx/>
                <a:buNone/>
              </a:pPr>
              <a:t>5</a:t>
            </a:fld>
            <a:endParaRPr lang="it-IT" altLang="it-IT" sz="1200">
              <a:solidFill>
                <a:srgbClr val="000000"/>
              </a:solidFill>
              <a:latin typeface="Calibri" panose="020F0502020204030204" pitchFamily="34" charset="0"/>
            </a:endParaRPr>
          </a:p>
        </p:txBody>
      </p:sp>
      <p:sp>
        <p:nvSpPr>
          <p:cNvPr id="29701" name="Rectangle 3">
            <a:extLst>
              <a:ext uri="{FF2B5EF4-FFF2-40B4-BE49-F238E27FC236}">
                <a16:creationId xmlns:a16="http://schemas.microsoft.com/office/drawing/2014/main" id="{88493D0A-28B3-4FB9-9ED9-78033E0B6377}"/>
              </a:ext>
            </a:extLst>
          </p:cNvPr>
          <p:cNvSpPr txBox="1">
            <a:spLocks noChangeArrowheads="1" noTextEdit="1"/>
          </p:cNvSpPr>
          <p:nvPr>
            <p:ph type="sldImg"/>
          </p:nvPr>
        </p:nvSpPr>
        <p:spPr>
          <a:xfrm>
            <a:off x="1143000" y="685800"/>
            <a:ext cx="4572000" cy="3429000"/>
          </a:xfrm>
          <a:solidFill>
            <a:srgbClr val="FFFFFF"/>
          </a:solidFill>
          <a:ln/>
        </p:spPr>
      </p:sp>
      <p:sp>
        <p:nvSpPr>
          <p:cNvPr id="29702" name="Text Box 4">
            <a:extLst>
              <a:ext uri="{FF2B5EF4-FFF2-40B4-BE49-F238E27FC236}">
                <a16:creationId xmlns:a16="http://schemas.microsoft.com/office/drawing/2014/main" id="{ECC287EB-8DED-48E9-B998-BF65543A9366}"/>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0">
            <a:extLst>
              <a:ext uri="{FF2B5EF4-FFF2-40B4-BE49-F238E27FC236}">
                <a16:creationId xmlns:a16="http://schemas.microsoft.com/office/drawing/2014/main" id="{580AA484-D85D-488C-9785-A8318CA92007}"/>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E124EA9F-41C7-4C12-A03A-D665C7EB44E7}" type="slidenum">
              <a:rPr lang="it-IT" altLang="it-IT">
                <a:solidFill>
                  <a:srgbClr val="000000"/>
                </a:solidFill>
                <a:latin typeface="Calibri" panose="020F0502020204030204" pitchFamily="34" charset="0"/>
              </a:rPr>
              <a:pPr eaLnBrk="1" hangingPunct="1"/>
              <a:t>6</a:t>
            </a:fld>
            <a:endParaRPr lang="it-IT" altLang="it-IT">
              <a:solidFill>
                <a:srgbClr val="000000"/>
              </a:solidFill>
              <a:latin typeface="Calibri" panose="020F0502020204030204" pitchFamily="34" charset="0"/>
            </a:endParaRPr>
          </a:p>
        </p:txBody>
      </p:sp>
      <p:sp>
        <p:nvSpPr>
          <p:cNvPr id="30723" name="Text Box 1">
            <a:extLst>
              <a:ext uri="{FF2B5EF4-FFF2-40B4-BE49-F238E27FC236}">
                <a16:creationId xmlns:a16="http://schemas.microsoft.com/office/drawing/2014/main" id="{1BF59B7B-BF0D-43D2-BA2C-5745999B4923}"/>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0460A224-F437-47FC-9356-4866E788C5AA}" type="slidenum">
              <a:rPr lang="it-IT" altLang="it-IT" sz="1200">
                <a:solidFill>
                  <a:srgbClr val="000000"/>
                </a:solidFill>
                <a:latin typeface="Calibri" panose="020F0502020204030204" pitchFamily="34" charset="0"/>
              </a:rPr>
              <a:pPr algn="r" eaLnBrk="1" hangingPunct="1">
                <a:buClrTx/>
                <a:buFontTx/>
                <a:buNone/>
              </a:pPr>
              <a:t>6</a:t>
            </a:fld>
            <a:endParaRPr lang="it-IT" altLang="it-IT" sz="1200">
              <a:solidFill>
                <a:srgbClr val="000000"/>
              </a:solidFill>
              <a:latin typeface="Calibri" panose="020F0502020204030204" pitchFamily="34" charset="0"/>
            </a:endParaRPr>
          </a:p>
        </p:txBody>
      </p:sp>
      <p:sp>
        <p:nvSpPr>
          <p:cNvPr id="30724" name="Text Box 2">
            <a:extLst>
              <a:ext uri="{FF2B5EF4-FFF2-40B4-BE49-F238E27FC236}">
                <a16:creationId xmlns:a16="http://schemas.microsoft.com/office/drawing/2014/main" id="{2853CD55-7F93-4CFE-A346-566382366DEC}"/>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B12B34B2-A358-4B36-B1FB-ED665B5D01A9}" type="slidenum">
              <a:rPr lang="it-IT" altLang="it-IT" sz="1200">
                <a:solidFill>
                  <a:srgbClr val="000000"/>
                </a:solidFill>
                <a:latin typeface="Calibri" panose="020F0502020204030204" pitchFamily="34" charset="0"/>
              </a:rPr>
              <a:pPr algn="r" eaLnBrk="1" hangingPunct="1">
                <a:buClrTx/>
                <a:buFontTx/>
                <a:buNone/>
              </a:pPr>
              <a:t>6</a:t>
            </a:fld>
            <a:endParaRPr lang="it-IT" altLang="it-IT" sz="1200">
              <a:solidFill>
                <a:srgbClr val="000000"/>
              </a:solidFill>
              <a:latin typeface="Calibri" panose="020F0502020204030204" pitchFamily="34" charset="0"/>
            </a:endParaRPr>
          </a:p>
        </p:txBody>
      </p:sp>
      <p:sp>
        <p:nvSpPr>
          <p:cNvPr id="30725" name="Rectangle 3">
            <a:extLst>
              <a:ext uri="{FF2B5EF4-FFF2-40B4-BE49-F238E27FC236}">
                <a16:creationId xmlns:a16="http://schemas.microsoft.com/office/drawing/2014/main" id="{34B812FD-CBE0-478D-A6A4-275E29FB3119}"/>
              </a:ext>
            </a:extLst>
          </p:cNvPr>
          <p:cNvSpPr txBox="1">
            <a:spLocks noChangeArrowheads="1" noTextEdit="1"/>
          </p:cNvSpPr>
          <p:nvPr>
            <p:ph type="sldImg"/>
          </p:nvPr>
        </p:nvSpPr>
        <p:spPr>
          <a:xfrm>
            <a:off x="1143000" y="685800"/>
            <a:ext cx="4572000" cy="3429000"/>
          </a:xfrm>
          <a:solidFill>
            <a:srgbClr val="FFFFFF"/>
          </a:solidFill>
          <a:ln/>
        </p:spPr>
      </p:sp>
      <p:sp>
        <p:nvSpPr>
          <p:cNvPr id="30726" name="Text Box 4">
            <a:extLst>
              <a:ext uri="{FF2B5EF4-FFF2-40B4-BE49-F238E27FC236}">
                <a16:creationId xmlns:a16="http://schemas.microsoft.com/office/drawing/2014/main" id="{53C754BB-58B0-49D7-B9E0-3DB0E86C7616}"/>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10">
            <a:extLst>
              <a:ext uri="{FF2B5EF4-FFF2-40B4-BE49-F238E27FC236}">
                <a16:creationId xmlns:a16="http://schemas.microsoft.com/office/drawing/2014/main" id="{5CC6E70A-0E79-404E-8D06-993BD11FF55F}"/>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06050030-8E72-43E8-97C5-C7D85F857AA6}" type="slidenum">
              <a:rPr lang="it-IT" altLang="it-IT">
                <a:solidFill>
                  <a:srgbClr val="000000"/>
                </a:solidFill>
                <a:latin typeface="Calibri" panose="020F0502020204030204" pitchFamily="34" charset="0"/>
              </a:rPr>
              <a:pPr eaLnBrk="1" hangingPunct="1"/>
              <a:t>7</a:t>
            </a:fld>
            <a:endParaRPr lang="it-IT" altLang="it-IT">
              <a:solidFill>
                <a:srgbClr val="000000"/>
              </a:solidFill>
              <a:latin typeface="Calibri" panose="020F0502020204030204" pitchFamily="34" charset="0"/>
            </a:endParaRPr>
          </a:p>
        </p:txBody>
      </p:sp>
      <p:sp>
        <p:nvSpPr>
          <p:cNvPr id="31747" name="Text Box 1">
            <a:extLst>
              <a:ext uri="{FF2B5EF4-FFF2-40B4-BE49-F238E27FC236}">
                <a16:creationId xmlns:a16="http://schemas.microsoft.com/office/drawing/2014/main" id="{16C4664E-7586-4C1E-8917-1408AEEC0CCB}"/>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CE0658AC-5631-4A33-8215-38B9D0CEBACC}" type="slidenum">
              <a:rPr lang="it-IT" altLang="it-IT" sz="1200">
                <a:solidFill>
                  <a:srgbClr val="000000"/>
                </a:solidFill>
                <a:latin typeface="Calibri" panose="020F0502020204030204" pitchFamily="34" charset="0"/>
              </a:rPr>
              <a:pPr algn="r" eaLnBrk="1" hangingPunct="1">
                <a:buClrTx/>
                <a:buFontTx/>
                <a:buNone/>
              </a:pPr>
              <a:t>7</a:t>
            </a:fld>
            <a:endParaRPr lang="it-IT" altLang="it-IT" sz="1200">
              <a:solidFill>
                <a:srgbClr val="000000"/>
              </a:solidFill>
              <a:latin typeface="Calibri" panose="020F0502020204030204" pitchFamily="34" charset="0"/>
            </a:endParaRPr>
          </a:p>
        </p:txBody>
      </p:sp>
      <p:sp>
        <p:nvSpPr>
          <p:cNvPr id="31748" name="Text Box 2">
            <a:extLst>
              <a:ext uri="{FF2B5EF4-FFF2-40B4-BE49-F238E27FC236}">
                <a16:creationId xmlns:a16="http://schemas.microsoft.com/office/drawing/2014/main" id="{5CD29FA1-12AD-4ACF-81D7-906CAAD88E1F}"/>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A5CF73EB-7E26-41CE-A9B6-DDE52B3DC158}" type="slidenum">
              <a:rPr lang="it-IT" altLang="it-IT" sz="1200">
                <a:solidFill>
                  <a:srgbClr val="000000"/>
                </a:solidFill>
                <a:latin typeface="Calibri" panose="020F0502020204030204" pitchFamily="34" charset="0"/>
              </a:rPr>
              <a:pPr algn="r" eaLnBrk="1" hangingPunct="1">
                <a:buClrTx/>
                <a:buFontTx/>
                <a:buNone/>
              </a:pPr>
              <a:t>7</a:t>
            </a:fld>
            <a:endParaRPr lang="it-IT" altLang="it-IT" sz="1200">
              <a:solidFill>
                <a:srgbClr val="000000"/>
              </a:solidFill>
              <a:latin typeface="Calibri" panose="020F0502020204030204" pitchFamily="34" charset="0"/>
            </a:endParaRPr>
          </a:p>
        </p:txBody>
      </p:sp>
      <p:sp>
        <p:nvSpPr>
          <p:cNvPr id="31749" name="Rectangle 3">
            <a:extLst>
              <a:ext uri="{FF2B5EF4-FFF2-40B4-BE49-F238E27FC236}">
                <a16:creationId xmlns:a16="http://schemas.microsoft.com/office/drawing/2014/main" id="{727A2E5C-3041-4AE0-A9A5-D524F47B4A11}"/>
              </a:ext>
            </a:extLst>
          </p:cNvPr>
          <p:cNvSpPr txBox="1">
            <a:spLocks noChangeArrowheads="1" noTextEdit="1"/>
          </p:cNvSpPr>
          <p:nvPr>
            <p:ph type="sldImg"/>
          </p:nvPr>
        </p:nvSpPr>
        <p:spPr>
          <a:xfrm>
            <a:off x="1143000" y="685800"/>
            <a:ext cx="4572000" cy="3429000"/>
          </a:xfrm>
          <a:solidFill>
            <a:srgbClr val="FFFFFF"/>
          </a:solidFill>
          <a:ln/>
        </p:spPr>
      </p:sp>
      <p:sp>
        <p:nvSpPr>
          <p:cNvPr id="31750" name="Text Box 4">
            <a:extLst>
              <a:ext uri="{FF2B5EF4-FFF2-40B4-BE49-F238E27FC236}">
                <a16:creationId xmlns:a16="http://schemas.microsoft.com/office/drawing/2014/main" id="{1B3A56AE-EA4A-4809-B7C0-6134BD976697}"/>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32773" name="Text Box 5">
            <a:extLst>
              <a:ext uri="{FF2B5EF4-FFF2-40B4-BE49-F238E27FC236}">
                <a16:creationId xmlns:a16="http://schemas.microsoft.com/office/drawing/2014/main" id="{541B091C-0AD5-4321-9508-3E7A846557AA}"/>
              </a:ext>
            </a:extLst>
          </p:cNvPr>
          <p:cNvSpPr txBox="1">
            <a:spLocks noGrp="1" noChangeArrowheads="1"/>
          </p:cNvSpPr>
          <p:nvPr>
            <p:ph type="body" idx="1"/>
          </p:nvPr>
        </p:nvSpPr>
        <p:spPr>
          <a:xfrm>
            <a:off x="685800" y="4343400"/>
            <a:ext cx="5481638" cy="4110038"/>
          </a:xfrm>
          <a:ln/>
        </p:spPr>
        <p:txBody>
          <a:bodyPr/>
          <a:lstStyle/>
          <a:p>
            <a:pPr marL="341313" indent="-341313">
              <a:spcBef>
                <a:spcPts val="450"/>
              </a:spcBef>
              <a:buFont typeface="Times New Roman" pitchFamily="16" charset="0"/>
              <a:buAutoNum type="arabicPeriod"/>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pPr>
            <a:r>
              <a:rPr lang="it-IT">
                <a:ea typeface="Microsoft YaHei" charset="-122"/>
              </a:rPr>
              <a:t>Effetti collaterali comportamentali e cognitivi AED: cognitivi più facilmente testabili; LEV e VPA danno irritabilità</a:t>
            </a:r>
          </a:p>
          <a:p>
            <a:pPr marL="341313" indent="-341313">
              <a:spcBef>
                <a:spcPts val="450"/>
              </a:spcBef>
              <a:buFont typeface="Times New Roman" pitchFamily="16" charset="0"/>
              <a:buAutoNum type="arabicPeriod"/>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pPr>
            <a:r>
              <a:rPr lang="it-IT">
                <a:ea typeface="Microsoft YaHei" charset="-122"/>
              </a:rPr>
              <a:t>Disturbo dell’umore e disturbo d’ansia</a:t>
            </a:r>
          </a:p>
          <a:p>
            <a:pPr marL="341313" indent="-341313">
              <a:spcBef>
                <a:spcPts val="450"/>
              </a:spcBef>
              <a:buFont typeface="Times New Roman" pitchFamily="16" charset="0"/>
              <a:buAutoNum type="arabicPeriod"/>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pPr>
            <a:r>
              <a:rPr lang="it-IT">
                <a:ea typeface="Microsoft YaHei" charset="-122"/>
              </a:rPr>
              <a:t>ADHD: da 30 a 80% dei bmb con epilessia</a:t>
            </a:r>
          </a:p>
          <a:p>
            <a:pPr marL="342900" indent="-341313">
              <a:spcBef>
                <a:spcPts val="450"/>
              </a:spcBef>
              <a:buClrTx/>
              <a:buFontTx/>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pPr>
            <a:endParaRPr lang="it-IT">
              <a:ea typeface="Microsoft YaHei"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10">
            <a:extLst>
              <a:ext uri="{FF2B5EF4-FFF2-40B4-BE49-F238E27FC236}">
                <a16:creationId xmlns:a16="http://schemas.microsoft.com/office/drawing/2014/main" id="{A683DF41-AD45-445D-A3BE-BB27C4CCC468}"/>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F0692245-6077-4CC8-BB73-916FE1E10A8A}" type="slidenum">
              <a:rPr lang="it-IT" altLang="it-IT">
                <a:solidFill>
                  <a:srgbClr val="000000"/>
                </a:solidFill>
                <a:latin typeface="Calibri" panose="020F0502020204030204" pitchFamily="34" charset="0"/>
              </a:rPr>
              <a:pPr eaLnBrk="1" hangingPunct="1"/>
              <a:t>8</a:t>
            </a:fld>
            <a:endParaRPr lang="it-IT" altLang="it-IT">
              <a:solidFill>
                <a:srgbClr val="000000"/>
              </a:solidFill>
              <a:latin typeface="Calibri" panose="020F0502020204030204" pitchFamily="34" charset="0"/>
            </a:endParaRPr>
          </a:p>
        </p:txBody>
      </p:sp>
      <p:sp>
        <p:nvSpPr>
          <p:cNvPr id="32771" name="Text Box 1">
            <a:extLst>
              <a:ext uri="{FF2B5EF4-FFF2-40B4-BE49-F238E27FC236}">
                <a16:creationId xmlns:a16="http://schemas.microsoft.com/office/drawing/2014/main" id="{39B94C23-B988-4C57-85DD-1A2073C2669E}"/>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C772F767-4774-4180-8F11-FCC4DA202F99}" type="slidenum">
              <a:rPr lang="it-IT" altLang="it-IT" sz="1200">
                <a:solidFill>
                  <a:srgbClr val="000000"/>
                </a:solidFill>
                <a:latin typeface="Calibri" panose="020F0502020204030204" pitchFamily="34" charset="0"/>
              </a:rPr>
              <a:pPr algn="r" eaLnBrk="1" hangingPunct="1">
                <a:buClrTx/>
                <a:buFontTx/>
                <a:buNone/>
              </a:pPr>
              <a:t>8</a:t>
            </a:fld>
            <a:endParaRPr lang="it-IT" altLang="it-IT" sz="1200">
              <a:solidFill>
                <a:srgbClr val="000000"/>
              </a:solidFill>
              <a:latin typeface="Calibri" panose="020F0502020204030204" pitchFamily="34" charset="0"/>
            </a:endParaRPr>
          </a:p>
        </p:txBody>
      </p:sp>
      <p:sp>
        <p:nvSpPr>
          <p:cNvPr id="32772" name="Text Box 2">
            <a:extLst>
              <a:ext uri="{FF2B5EF4-FFF2-40B4-BE49-F238E27FC236}">
                <a16:creationId xmlns:a16="http://schemas.microsoft.com/office/drawing/2014/main" id="{8778AD8B-48A3-4BA6-9D71-3A1DA7458798}"/>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F9839610-B8A3-436E-93B6-C59881DD032E}" type="slidenum">
              <a:rPr lang="it-IT" altLang="it-IT" sz="1200">
                <a:solidFill>
                  <a:srgbClr val="000000"/>
                </a:solidFill>
                <a:latin typeface="Calibri" panose="020F0502020204030204" pitchFamily="34" charset="0"/>
              </a:rPr>
              <a:pPr algn="r" eaLnBrk="1" hangingPunct="1">
                <a:buClrTx/>
                <a:buFontTx/>
                <a:buNone/>
              </a:pPr>
              <a:t>8</a:t>
            </a:fld>
            <a:endParaRPr lang="it-IT" altLang="it-IT" sz="1200">
              <a:solidFill>
                <a:srgbClr val="000000"/>
              </a:solidFill>
              <a:latin typeface="Calibri" panose="020F0502020204030204" pitchFamily="34" charset="0"/>
            </a:endParaRPr>
          </a:p>
        </p:txBody>
      </p:sp>
      <p:sp>
        <p:nvSpPr>
          <p:cNvPr id="32773" name="Rectangle 3">
            <a:extLst>
              <a:ext uri="{FF2B5EF4-FFF2-40B4-BE49-F238E27FC236}">
                <a16:creationId xmlns:a16="http://schemas.microsoft.com/office/drawing/2014/main" id="{7E8D389D-B448-48EE-8BCA-B959D9BE8691}"/>
              </a:ext>
            </a:extLst>
          </p:cNvPr>
          <p:cNvSpPr txBox="1">
            <a:spLocks noChangeArrowheads="1" noTextEdit="1"/>
          </p:cNvSpPr>
          <p:nvPr>
            <p:ph type="sldImg"/>
          </p:nvPr>
        </p:nvSpPr>
        <p:spPr>
          <a:xfrm>
            <a:off x="1143000" y="685800"/>
            <a:ext cx="4572000" cy="3429000"/>
          </a:xfrm>
          <a:solidFill>
            <a:srgbClr val="FFFFFF"/>
          </a:solidFill>
          <a:ln/>
        </p:spPr>
      </p:sp>
      <p:sp>
        <p:nvSpPr>
          <p:cNvPr id="32774" name="Text Box 4">
            <a:extLst>
              <a:ext uri="{FF2B5EF4-FFF2-40B4-BE49-F238E27FC236}">
                <a16:creationId xmlns:a16="http://schemas.microsoft.com/office/drawing/2014/main" id="{47D0D878-1204-418B-ABC0-43A8808B3009}"/>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32775" name="Rectangle 5">
            <a:extLst>
              <a:ext uri="{FF2B5EF4-FFF2-40B4-BE49-F238E27FC236}">
                <a16:creationId xmlns:a16="http://schemas.microsoft.com/office/drawing/2014/main" id="{ABC618AF-906D-48B6-859C-5DAAD274DCE6}"/>
              </a:ext>
            </a:extLst>
          </p:cNvPr>
          <p:cNvSpPr txBox="1">
            <a:spLocks noChangeArrowheads="1"/>
          </p:cNvSpPr>
          <p:nvPr>
            <p:ph type="body" idx="1"/>
          </p:nvPr>
        </p:nvSpPr>
        <p:spPr>
          <a:xfrm>
            <a:off x="685800" y="4343400"/>
            <a:ext cx="5481638" cy="41100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wrap="none" anchor="ctr"/>
          <a:lstStyle/>
          <a:p>
            <a:endParaRPr lang="it-IT" altLang="it-IT">
              <a:latin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10">
            <a:extLst>
              <a:ext uri="{FF2B5EF4-FFF2-40B4-BE49-F238E27FC236}">
                <a16:creationId xmlns:a16="http://schemas.microsoft.com/office/drawing/2014/main" id="{17E3D694-E4CA-4201-BF53-35B9356BF8F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B3896A9D-88FE-43FD-90B6-2F5D5F7475AA}" type="slidenum">
              <a:rPr lang="it-IT" altLang="it-IT">
                <a:solidFill>
                  <a:srgbClr val="000000"/>
                </a:solidFill>
                <a:latin typeface="Calibri" panose="020F0502020204030204" pitchFamily="34" charset="0"/>
              </a:rPr>
              <a:pPr eaLnBrk="1" hangingPunct="1"/>
              <a:t>9</a:t>
            </a:fld>
            <a:endParaRPr lang="it-IT" altLang="it-IT">
              <a:solidFill>
                <a:srgbClr val="000000"/>
              </a:solidFill>
              <a:latin typeface="Calibri" panose="020F0502020204030204" pitchFamily="34" charset="0"/>
            </a:endParaRPr>
          </a:p>
        </p:txBody>
      </p:sp>
      <p:sp>
        <p:nvSpPr>
          <p:cNvPr id="33795" name="Text Box 1">
            <a:extLst>
              <a:ext uri="{FF2B5EF4-FFF2-40B4-BE49-F238E27FC236}">
                <a16:creationId xmlns:a16="http://schemas.microsoft.com/office/drawing/2014/main" id="{572254D0-7F8B-4E39-8546-A30B052187D3}"/>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D0CA4402-C17C-4519-B0F0-A9E39C43E43B}" type="slidenum">
              <a:rPr lang="it-IT" altLang="it-IT" sz="1200">
                <a:solidFill>
                  <a:srgbClr val="000000"/>
                </a:solidFill>
                <a:latin typeface="Calibri" panose="020F0502020204030204" pitchFamily="34" charset="0"/>
              </a:rPr>
              <a:pPr algn="r" eaLnBrk="1" hangingPunct="1">
                <a:buClrTx/>
                <a:buFontTx/>
                <a:buNone/>
              </a:pPr>
              <a:t>9</a:t>
            </a:fld>
            <a:endParaRPr lang="it-IT" altLang="it-IT" sz="1200">
              <a:solidFill>
                <a:srgbClr val="000000"/>
              </a:solidFill>
              <a:latin typeface="Calibri" panose="020F0502020204030204" pitchFamily="34" charset="0"/>
            </a:endParaRPr>
          </a:p>
        </p:txBody>
      </p:sp>
      <p:sp>
        <p:nvSpPr>
          <p:cNvPr id="33796" name="Text Box 2">
            <a:extLst>
              <a:ext uri="{FF2B5EF4-FFF2-40B4-BE49-F238E27FC236}">
                <a16:creationId xmlns:a16="http://schemas.microsoft.com/office/drawing/2014/main" id="{F98CA13D-0FEB-4201-B228-CA95DD7B249B}"/>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92D01F8A-B035-43FD-A841-CB5F6E053C79}" type="slidenum">
              <a:rPr lang="it-IT" altLang="it-IT" sz="1200">
                <a:solidFill>
                  <a:srgbClr val="000000"/>
                </a:solidFill>
                <a:latin typeface="Calibri" panose="020F0502020204030204" pitchFamily="34" charset="0"/>
              </a:rPr>
              <a:pPr algn="r" eaLnBrk="1" hangingPunct="1">
                <a:buClrTx/>
                <a:buFontTx/>
                <a:buNone/>
              </a:pPr>
              <a:t>9</a:t>
            </a:fld>
            <a:endParaRPr lang="it-IT" altLang="it-IT" sz="1200">
              <a:solidFill>
                <a:srgbClr val="000000"/>
              </a:solidFill>
              <a:latin typeface="Calibri" panose="020F0502020204030204" pitchFamily="34" charset="0"/>
            </a:endParaRPr>
          </a:p>
        </p:txBody>
      </p:sp>
      <p:sp>
        <p:nvSpPr>
          <p:cNvPr id="33797" name="Rectangle 3">
            <a:extLst>
              <a:ext uri="{FF2B5EF4-FFF2-40B4-BE49-F238E27FC236}">
                <a16:creationId xmlns:a16="http://schemas.microsoft.com/office/drawing/2014/main" id="{9475EC8C-B3A1-455C-B1D9-00C63C9ACC84}"/>
              </a:ext>
            </a:extLst>
          </p:cNvPr>
          <p:cNvSpPr txBox="1">
            <a:spLocks noChangeArrowheads="1" noTextEdit="1"/>
          </p:cNvSpPr>
          <p:nvPr>
            <p:ph type="sldImg"/>
          </p:nvPr>
        </p:nvSpPr>
        <p:spPr>
          <a:xfrm>
            <a:off x="1143000" y="685800"/>
            <a:ext cx="4572000" cy="3429000"/>
          </a:xfrm>
          <a:solidFill>
            <a:srgbClr val="FFFFFF"/>
          </a:solidFill>
          <a:ln/>
        </p:spPr>
      </p:sp>
      <p:sp>
        <p:nvSpPr>
          <p:cNvPr id="33798" name="Text Box 4">
            <a:extLst>
              <a:ext uri="{FF2B5EF4-FFF2-40B4-BE49-F238E27FC236}">
                <a16:creationId xmlns:a16="http://schemas.microsoft.com/office/drawing/2014/main" id="{F837C5A2-8039-4A4C-9EDC-09229648564F}"/>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33799" name="Text Box 5">
            <a:extLst>
              <a:ext uri="{FF2B5EF4-FFF2-40B4-BE49-F238E27FC236}">
                <a16:creationId xmlns:a16="http://schemas.microsoft.com/office/drawing/2014/main" id="{025E6689-FE3A-45FE-A31E-6DA6669C7273}"/>
              </a:ext>
            </a:extLst>
          </p:cNvPr>
          <p:cNvSpPr txBox="1">
            <a:spLocks noChangeArrowheads="1"/>
          </p:cNvSpPr>
          <p:nvPr>
            <p:ph type="body" idx="1"/>
          </p:nvPr>
        </p:nvSpPr>
        <p:spPr>
          <a:xfrm>
            <a:off x="685800" y="4343400"/>
            <a:ext cx="5481638" cy="41100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Il diverso approccio alla epilessia nel bambino e nell’adolescente è molto chiaro in questa vignetta…</a:t>
            </a: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Nell’adolescente si perde il pensiero magico ed emerge il conflitto tra le aspettative di vita e le limitazioni legate ad una malattia cronica che riduce la qualità di vita e risulta in un incremento delle difficoltà emotive.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10">
            <a:extLst>
              <a:ext uri="{FF2B5EF4-FFF2-40B4-BE49-F238E27FC236}">
                <a16:creationId xmlns:a16="http://schemas.microsoft.com/office/drawing/2014/main" id="{4AFCAC55-C184-4CD3-AF7E-D8E1BEDD699A}"/>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F3A9D8E4-0C57-45D0-A137-9841064D8670}" type="slidenum">
              <a:rPr lang="it-IT" altLang="it-IT">
                <a:solidFill>
                  <a:srgbClr val="000000"/>
                </a:solidFill>
                <a:latin typeface="Calibri" panose="020F0502020204030204" pitchFamily="34" charset="0"/>
              </a:rPr>
              <a:pPr eaLnBrk="1" hangingPunct="1"/>
              <a:t>10</a:t>
            </a:fld>
            <a:endParaRPr lang="it-IT" altLang="it-IT">
              <a:solidFill>
                <a:srgbClr val="000000"/>
              </a:solidFill>
              <a:latin typeface="Calibri" panose="020F0502020204030204" pitchFamily="34" charset="0"/>
            </a:endParaRPr>
          </a:p>
        </p:txBody>
      </p:sp>
      <p:sp>
        <p:nvSpPr>
          <p:cNvPr id="34819" name="Text Box 1">
            <a:extLst>
              <a:ext uri="{FF2B5EF4-FFF2-40B4-BE49-F238E27FC236}">
                <a16:creationId xmlns:a16="http://schemas.microsoft.com/office/drawing/2014/main" id="{EEAD0409-C948-4FBA-A1EB-D8C5132AE1FA}"/>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946FC4BB-F459-4109-80AD-129739F4021C}" type="slidenum">
              <a:rPr lang="it-IT" altLang="it-IT" sz="1200">
                <a:solidFill>
                  <a:srgbClr val="000000"/>
                </a:solidFill>
                <a:latin typeface="Calibri" panose="020F0502020204030204" pitchFamily="34" charset="0"/>
              </a:rPr>
              <a:pPr algn="r" eaLnBrk="1" hangingPunct="1">
                <a:buClrTx/>
                <a:buFontTx/>
                <a:buNone/>
              </a:pPr>
              <a:t>10</a:t>
            </a:fld>
            <a:endParaRPr lang="it-IT" altLang="it-IT" sz="1200">
              <a:solidFill>
                <a:srgbClr val="000000"/>
              </a:solidFill>
              <a:latin typeface="Calibri" panose="020F0502020204030204" pitchFamily="34" charset="0"/>
            </a:endParaRPr>
          </a:p>
        </p:txBody>
      </p:sp>
      <p:sp>
        <p:nvSpPr>
          <p:cNvPr id="34820" name="Text Box 2">
            <a:extLst>
              <a:ext uri="{FF2B5EF4-FFF2-40B4-BE49-F238E27FC236}">
                <a16:creationId xmlns:a16="http://schemas.microsoft.com/office/drawing/2014/main" id="{AE403E79-EF27-4D0D-A112-26DD7DEBAE71}"/>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CD13239F-4F0B-4569-B859-6107A8B13CAD}" type="slidenum">
              <a:rPr lang="it-IT" altLang="it-IT" sz="1200">
                <a:solidFill>
                  <a:srgbClr val="000000"/>
                </a:solidFill>
                <a:latin typeface="Calibri" panose="020F0502020204030204" pitchFamily="34" charset="0"/>
              </a:rPr>
              <a:pPr algn="r" eaLnBrk="1" hangingPunct="1">
                <a:buClrTx/>
                <a:buFontTx/>
                <a:buNone/>
              </a:pPr>
              <a:t>10</a:t>
            </a:fld>
            <a:endParaRPr lang="it-IT" altLang="it-IT" sz="1200">
              <a:solidFill>
                <a:srgbClr val="000000"/>
              </a:solidFill>
              <a:latin typeface="Calibri" panose="020F0502020204030204" pitchFamily="34" charset="0"/>
            </a:endParaRPr>
          </a:p>
        </p:txBody>
      </p:sp>
      <p:sp>
        <p:nvSpPr>
          <p:cNvPr id="34821" name="Rectangle 3">
            <a:extLst>
              <a:ext uri="{FF2B5EF4-FFF2-40B4-BE49-F238E27FC236}">
                <a16:creationId xmlns:a16="http://schemas.microsoft.com/office/drawing/2014/main" id="{788A6AEA-EBEA-47EA-83B4-F584D0E95897}"/>
              </a:ext>
            </a:extLst>
          </p:cNvPr>
          <p:cNvSpPr txBox="1">
            <a:spLocks noChangeArrowheads="1" noTextEdit="1"/>
          </p:cNvSpPr>
          <p:nvPr>
            <p:ph type="sldImg"/>
          </p:nvPr>
        </p:nvSpPr>
        <p:spPr>
          <a:xfrm>
            <a:off x="1143000" y="685800"/>
            <a:ext cx="4572000" cy="3429000"/>
          </a:xfrm>
          <a:solidFill>
            <a:srgbClr val="FFFFFF"/>
          </a:solidFill>
          <a:ln/>
        </p:spPr>
      </p:sp>
      <p:sp>
        <p:nvSpPr>
          <p:cNvPr id="34822" name="Text Box 4">
            <a:extLst>
              <a:ext uri="{FF2B5EF4-FFF2-40B4-BE49-F238E27FC236}">
                <a16:creationId xmlns:a16="http://schemas.microsoft.com/office/drawing/2014/main" id="{00041179-C9E7-45AA-A085-F6F2F499CFAF}"/>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34823" name="Text Box 5">
            <a:extLst>
              <a:ext uri="{FF2B5EF4-FFF2-40B4-BE49-F238E27FC236}">
                <a16:creationId xmlns:a16="http://schemas.microsoft.com/office/drawing/2014/main" id="{FCD38389-4B05-4FFD-9B10-FCDD46AD4824}"/>
              </a:ext>
            </a:extLst>
          </p:cNvPr>
          <p:cNvSpPr txBox="1">
            <a:spLocks noChangeArrowheads="1"/>
          </p:cNvSpPr>
          <p:nvPr>
            <p:ph type="body" idx="1"/>
          </p:nvPr>
        </p:nvSpPr>
        <p:spPr>
          <a:xfrm>
            <a:off x="685800" y="4343400"/>
            <a:ext cx="5481638" cy="41100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Negli anni molti studi si sono occupati di cercare di individuare una prevalenza di genere nei disturbi dell’umore associati all’epilessia ma con risultati contrastanti.</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10">
            <a:extLst>
              <a:ext uri="{FF2B5EF4-FFF2-40B4-BE49-F238E27FC236}">
                <a16:creationId xmlns:a16="http://schemas.microsoft.com/office/drawing/2014/main" id="{3C5D90F1-CE8B-4D74-BC31-9A7E763DBB32}"/>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3BB89403-BFD7-4D32-9093-B8C0F5B42D31}" type="slidenum">
              <a:rPr lang="it-IT" altLang="it-IT">
                <a:solidFill>
                  <a:srgbClr val="000000"/>
                </a:solidFill>
                <a:latin typeface="Calibri" panose="020F0502020204030204" pitchFamily="34" charset="0"/>
              </a:rPr>
              <a:pPr eaLnBrk="1" hangingPunct="1"/>
              <a:t>11</a:t>
            </a:fld>
            <a:endParaRPr lang="it-IT" altLang="it-IT">
              <a:solidFill>
                <a:srgbClr val="000000"/>
              </a:solidFill>
              <a:latin typeface="Calibri" panose="020F0502020204030204" pitchFamily="34" charset="0"/>
            </a:endParaRPr>
          </a:p>
        </p:txBody>
      </p:sp>
      <p:sp>
        <p:nvSpPr>
          <p:cNvPr id="35843" name="Text Box 1">
            <a:extLst>
              <a:ext uri="{FF2B5EF4-FFF2-40B4-BE49-F238E27FC236}">
                <a16:creationId xmlns:a16="http://schemas.microsoft.com/office/drawing/2014/main" id="{B085E289-5790-4FEE-817A-812472447DD9}"/>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22A80713-568C-42E3-B8D5-00CA2BE3C01C}" type="slidenum">
              <a:rPr lang="it-IT" altLang="it-IT" sz="1200">
                <a:solidFill>
                  <a:srgbClr val="000000"/>
                </a:solidFill>
                <a:latin typeface="Calibri" panose="020F0502020204030204" pitchFamily="34" charset="0"/>
              </a:rPr>
              <a:pPr algn="r" eaLnBrk="1" hangingPunct="1">
                <a:buClrTx/>
                <a:buFontTx/>
                <a:buNone/>
              </a:pPr>
              <a:t>11</a:t>
            </a:fld>
            <a:endParaRPr lang="it-IT" altLang="it-IT" sz="1200">
              <a:solidFill>
                <a:srgbClr val="000000"/>
              </a:solidFill>
              <a:latin typeface="Calibri" panose="020F0502020204030204" pitchFamily="34" charset="0"/>
            </a:endParaRPr>
          </a:p>
        </p:txBody>
      </p:sp>
      <p:sp>
        <p:nvSpPr>
          <p:cNvPr id="35844" name="Text Box 2">
            <a:extLst>
              <a:ext uri="{FF2B5EF4-FFF2-40B4-BE49-F238E27FC236}">
                <a16:creationId xmlns:a16="http://schemas.microsoft.com/office/drawing/2014/main" id="{86C192E1-FE6D-4CBA-A409-367FC4AAFD0C}"/>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4AA77B42-474F-4983-8376-1490F99D8ACC}" type="slidenum">
              <a:rPr lang="it-IT" altLang="it-IT" sz="1200">
                <a:solidFill>
                  <a:srgbClr val="000000"/>
                </a:solidFill>
                <a:latin typeface="Calibri" panose="020F0502020204030204" pitchFamily="34" charset="0"/>
              </a:rPr>
              <a:pPr algn="r" eaLnBrk="1" hangingPunct="1">
                <a:buClrTx/>
                <a:buFontTx/>
                <a:buNone/>
              </a:pPr>
              <a:t>11</a:t>
            </a:fld>
            <a:endParaRPr lang="it-IT" altLang="it-IT" sz="1200">
              <a:solidFill>
                <a:srgbClr val="000000"/>
              </a:solidFill>
              <a:latin typeface="Calibri" panose="020F0502020204030204" pitchFamily="34" charset="0"/>
            </a:endParaRPr>
          </a:p>
        </p:txBody>
      </p:sp>
      <p:sp>
        <p:nvSpPr>
          <p:cNvPr id="35845" name="Rectangle 3">
            <a:extLst>
              <a:ext uri="{FF2B5EF4-FFF2-40B4-BE49-F238E27FC236}">
                <a16:creationId xmlns:a16="http://schemas.microsoft.com/office/drawing/2014/main" id="{2F0DDE23-F3FE-476E-859E-C15CF78E9AFF}"/>
              </a:ext>
            </a:extLst>
          </p:cNvPr>
          <p:cNvSpPr txBox="1">
            <a:spLocks noChangeArrowheads="1" noTextEdit="1"/>
          </p:cNvSpPr>
          <p:nvPr>
            <p:ph type="sldImg"/>
          </p:nvPr>
        </p:nvSpPr>
        <p:spPr>
          <a:xfrm>
            <a:off x="1143000" y="685800"/>
            <a:ext cx="4572000" cy="3429000"/>
          </a:xfrm>
          <a:solidFill>
            <a:srgbClr val="FFFFFF"/>
          </a:solidFill>
          <a:ln/>
        </p:spPr>
      </p:sp>
      <p:sp>
        <p:nvSpPr>
          <p:cNvPr id="35846" name="Text Box 4">
            <a:extLst>
              <a:ext uri="{FF2B5EF4-FFF2-40B4-BE49-F238E27FC236}">
                <a16:creationId xmlns:a16="http://schemas.microsoft.com/office/drawing/2014/main" id="{B023538F-3A8D-456D-AD3A-1B0B3AD88F97}"/>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10">
            <a:extLst>
              <a:ext uri="{FF2B5EF4-FFF2-40B4-BE49-F238E27FC236}">
                <a16:creationId xmlns:a16="http://schemas.microsoft.com/office/drawing/2014/main" id="{579FA636-D7B1-4CE0-A242-F75B17781523}"/>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1903D975-22C7-497A-BE86-F5881DE4A43E}" type="slidenum">
              <a:rPr lang="it-IT" altLang="it-IT">
                <a:solidFill>
                  <a:srgbClr val="000000"/>
                </a:solidFill>
                <a:latin typeface="Calibri" panose="020F0502020204030204" pitchFamily="34" charset="0"/>
              </a:rPr>
              <a:pPr eaLnBrk="1" hangingPunct="1"/>
              <a:t>12</a:t>
            </a:fld>
            <a:endParaRPr lang="it-IT" altLang="it-IT">
              <a:solidFill>
                <a:srgbClr val="000000"/>
              </a:solidFill>
              <a:latin typeface="Calibri" panose="020F0502020204030204" pitchFamily="34" charset="0"/>
            </a:endParaRPr>
          </a:p>
        </p:txBody>
      </p:sp>
      <p:sp>
        <p:nvSpPr>
          <p:cNvPr id="36867" name="Text Box 1">
            <a:extLst>
              <a:ext uri="{FF2B5EF4-FFF2-40B4-BE49-F238E27FC236}">
                <a16:creationId xmlns:a16="http://schemas.microsoft.com/office/drawing/2014/main" id="{774D75F1-AE13-4521-9DE9-699C5CC8A472}"/>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97CFC95A-4B7C-4921-AF91-B726C138C368}" type="slidenum">
              <a:rPr lang="it-IT" altLang="it-IT" sz="1200">
                <a:solidFill>
                  <a:srgbClr val="000000"/>
                </a:solidFill>
                <a:latin typeface="Calibri" panose="020F0502020204030204" pitchFamily="34" charset="0"/>
              </a:rPr>
              <a:pPr algn="r" eaLnBrk="1" hangingPunct="1">
                <a:buClrTx/>
                <a:buFontTx/>
                <a:buNone/>
              </a:pPr>
              <a:t>12</a:t>
            </a:fld>
            <a:endParaRPr lang="it-IT" altLang="it-IT" sz="1200">
              <a:solidFill>
                <a:srgbClr val="000000"/>
              </a:solidFill>
              <a:latin typeface="Calibri" panose="020F0502020204030204" pitchFamily="34" charset="0"/>
            </a:endParaRPr>
          </a:p>
        </p:txBody>
      </p:sp>
      <p:sp>
        <p:nvSpPr>
          <p:cNvPr id="36868" name="Text Box 2">
            <a:extLst>
              <a:ext uri="{FF2B5EF4-FFF2-40B4-BE49-F238E27FC236}">
                <a16:creationId xmlns:a16="http://schemas.microsoft.com/office/drawing/2014/main" id="{5774A5C5-263E-46B9-A4DE-6BDE1819B18B}"/>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F4ECFE70-CA8D-463F-A068-8A04A9D45B8E}" type="slidenum">
              <a:rPr lang="it-IT" altLang="it-IT" sz="1200">
                <a:solidFill>
                  <a:srgbClr val="000000"/>
                </a:solidFill>
                <a:latin typeface="Calibri" panose="020F0502020204030204" pitchFamily="34" charset="0"/>
              </a:rPr>
              <a:pPr algn="r" eaLnBrk="1" hangingPunct="1">
                <a:buClrTx/>
                <a:buFontTx/>
                <a:buNone/>
              </a:pPr>
              <a:t>12</a:t>
            </a:fld>
            <a:endParaRPr lang="it-IT" altLang="it-IT" sz="1200">
              <a:solidFill>
                <a:srgbClr val="000000"/>
              </a:solidFill>
              <a:latin typeface="Calibri" panose="020F0502020204030204" pitchFamily="34" charset="0"/>
            </a:endParaRPr>
          </a:p>
        </p:txBody>
      </p:sp>
      <p:sp>
        <p:nvSpPr>
          <p:cNvPr id="36869" name="Rectangle 3">
            <a:extLst>
              <a:ext uri="{FF2B5EF4-FFF2-40B4-BE49-F238E27FC236}">
                <a16:creationId xmlns:a16="http://schemas.microsoft.com/office/drawing/2014/main" id="{71A94F22-CF37-4CF5-BD43-6A2E9AD5E21A}"/>
              </a:ext>
            </a:extLst>
          </p:cNvPr>
          <p:cNvSpPr txBox="1">
            <a:spLocks noChangeArrowheads="1" noTextEdit="1"/>
          </p:cNvSpPr>
          <p:nvPr>
            <p:ph type="sldImg"/>
          </p:nvPr>
        </p:nvSpPr>
        <p:spPr>
          <a:xfrm>
            <a:off x="1143000" y="685800"/>
            <a:ext cx="4572000" cy="3429000"/>
          </a:xfrm>
          <a:solidFill>
            <a:srgbClr val="FFFFFF"/>
          </a:solidFill>
          <a:ln/>
        </p:spPr>
      </p:sp>
      <p:sp>
        <p:nvSpPr>
          <p:cNvPr id="36870" name="Text Box 4">
            <a:extLst>
              <a:ext uri="{FF2B5EF4-FFF2-40B4-BE49-F238E27FC236}">
                <a16:creationId xmlns:a16="http://schemas.microsoft.com/office/drawing/2014/main" id="{ED72F8D1-6CE8-4A13-AD9C-7BC7F527DB06}"/>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36871" name="Text Box 5">
            <a:extLst>
              <a:ext uri="{FF2B5EF4-FFF2-40B4-BE49-F238E27FC236}">
                <a16:creationId xmlns:a16="http://schemas.microsoft.com/office/drawing/2014/main" id="{20F30806-461A-4167-9239-F1D9FFFA7E61}"/>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Le conoscenze rispetto al rischio teratogeno dei diversi AED si sono andate nettamente sviluppando nell’ultima decade. Nonostante molti studi si siano concentrati su MCM, ormai si sa che bisogna estendere il rischio di esposizione anche alla riduzione di crescita e alle difficoltà cognitive e comportamentali.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10">
            <a:extLst>
              <a:ext uri="{FF2B5EF4-FFF2-40B4-BE49-F238E27FC236}">
                <a16:creationId xmlns:a16="http://schemas.microsoft.com/office/drawing/2014/main" id="{08C7B052-B4BE-4516-B75D-9E4AD719A86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7A959640-675D-4609-8A62-E9C19F53C72A}" type="slidenum">
              <a:rPr lang="it-IT" altLang="it-IT">
                <a:solidFill>
                  <a:srgbClr val="000000"/>
                </a:solidFill>
                <a:latin typeface="Calibri" panose="020F0502020204030204" pitchFamily="34" charset="0"/>
              </a:rPr>
              <a:pPr eaLnBrk="1" hangingPunct="1"/>
              <a:t>13</a:t>
            </a:fld>
            <a:endParaRPr lang="it-IT" altLang="it-IT">
              <a:solidFill>
                <a:srgbClr val="000000"/>
              </a:solidFill>
              <a:latin typeface="Calibri" panose="020F0502020204030204" pitchFamily="34" charset="0"/>
            </a:endParaRPr>
          </a:p>
        </p:txBody>
      </p:sp>
      <p:sp>
        <p:nvSpPr>
          <p:cNvPr id="37891" name="Text Box 1">
            <a:extLst>
              <a:ext uri="{FF2B5EF4-FFF2-40B4-BE49-F238E27FC236}">
                <a16:creationId xmlns:a16="http://schemas.microsoft.com/office/drawing/2014/main" id="{73B0872F-D7CC-4B06-A7E7-5074079E1B90}"/>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90DC0250-01DC-4D99-AB4F-CBEB523A2BA4}" type="slidenum">
              <a:rPr lang="it-IT" altLang="it-IT" sz="1200">
                <a:solidFill>
                  <a:srgbClr val="000000"/>
                </a:solidFill>
                <a:latin typeface="Calibri" panose="020F0502020204030204" pitchFamily="34" charset="0"/>
              </a:rPr>
              <a:pPr algn="r" eaLnBrk="1" hangingPunct="1">
                <a:buClrTx/>
                <a:buFontTx/>
                <a:buNone/>
              </a:pPr>
              <a:t>13</a:t>
            </a:fld>
            <a:endParaRPr lang="it-IT" altLang="it-IT" sz="1200">
              <a:solidFill>
                <a:srgbClr val="000000"/>
              </a:solidFill>
              <a:latin typeface="Calibri" panose="020F0502020204030204" pitchFamily="34" charset="0"/>
            </a:endParaRPr>
          </a:p>
        </p:txBody>
      </p:sp>
      <p:sp>
        <p:nvSpPr>
          <p:cNvPr id="37892" name="Text Box 2">
            <a:extLst>
              <a:ext uri="{FF2B5EF4-FFF2-40B4-BE49-F238E27FC236}">
                <a16:creationId xmlns:a16="http://schemas.microsoft.com/office/drawing/2014/main" id="{A11233D2-F6F3-4234-B543-F7F559B4BF35}"/>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C2073DE7-4C3A-4451-910D-80A14F98A663}" type="slidenum">
              <a:rPr lang="it-IT" altLang="it-IT" sz="1200">
                <a:solidFill>
                  <a:srgbClr val="000000"/>
                </a:solidFill>
                <a:latin typeface="Calibri" panose="020F0502020204030204" pitchFamily="34" charset="0"/>
              </a:rPr>
              <a:pPr algn="r" eaLnBrk="1" hangingPunct="1">
                <a:buClrTx/>
                <a:buFontTx/>
                <a:buNone/>
              </a:pPr>
              <a:t>13</a:t>
            </a:fld>
            <a:endParaRPr lang="it-IT" altLang="it-IT" sz="1200">
              <a:solidFill>
                <a:srgbClr val="000000"/>
              </a:solidFill>
              <a:latin typeface="Calibri" panose="020F0502020204030204" pitchFamily="34" charset="0"/>
            </a:endParaRPr>
          </a:p>
        </p:txBody>
      </p:sp>
      <p:sp>
        <p:nvSpPr>
          <p:cNvPr id="37893" name="Rectangle 3">
            <a:extLst>
              <a:ext uri="{FF2B5EF4-FFF2-40B4-BE49-F238E27FC236}">
                <a16:creationId xmlns:a16="http://schemas.microsoft.com/office/drawing/2014/main" id="{8E974E43-8CB7-4226-A3F8-B2CF0713F8CC}"/>
              </a:ext>
            </a:extLst>
          </p:cNvPr>
          <p:cNvSpPr txBox="1">
            <a:spLocks noChangeArrowheads="1" noTextEdit="1"/>
          </p:cNvSpPr>
          <p:nvPr>
            <p:ph type="sldImg"/>
          </p:nvPr>
        </p:nvSpPr>
        <p:spPr>
          <a:xfrm>
            <a:off x="1143000" y="685800"/>
            <a:ext cx="4572000" cy="3429000"/>
          </a:xfrm>
          <a:solidFill>
            <a:srgbClr val="FFFFFF"/>
          </a:solidFill>
          <a:ln/>
        </p:spPr>
      </p:sp>
      <p:sp>
        <p:nvSpPr>
          <p:cNvPr id="37894" name="Text Box 4">
            <a:extLst>
              <a:ext uri="{FF2B5EF4-FFF2-40B4-BE49-F238E27FC236}">
                <a16:creationId xmlns:a16="http://schemas.microsoft.com/office/drawing/2014/main" id="{19F26553-94D3-4940-A57B-AA9F2D391ADB}"/>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37895" name="Text Box 5">
            <a:extLst>
              <a:ext uri="{FF2B5EF4-FFF2-40B4-BE49-F238E27FC236}">
                <a16:creationId xmlns:a16="http://schemas.microsoft.com/office/drawing/2014/main" id="{4697A5A4-2F55-465B-B60B-EDDE7B3CA397}"/>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Esistono molte metanalisi che sono andate a valutare la prevalenza delle MCM con differenti AED, ricavando che l’utilizzo di barbiturici si associa a malformazioni cardiache, il VPA a malformazioni del tubo neurale, ipospadia, cuore, palato, scheletro e </a:t>
            </a:r>
            <a:r>
              <a:rPr lang="it-IT" altLang="it-IT" dirty="0" err="1">
                <a:latin typeface="Times New Roman" panose="02020603050405020304" pitchFamily="18" charset="0"/>
                <a:ea typeface="Microsoft YaHei" panose="020B0503020204020204" pitchFamily="34" charset="-122"/>
              </a:rPr>
              <a:t>Topiramato</a:t>
            </a:r>
            <a:r>
              <a:rPr lang="it-IT" altLang="it-IT" dirty="0">
                <a:latin typeface="Times New Roman" panose="02020603050405020304" pitchFamily="18" charset="0"/>
                <a:ea typeface="Microsoft YaHei" panose="020B0503020204020204" pitchFamily="34" charset="-122"/>
              </a:rPr>
              <a:t> con palato e ipospadia. Per le MCM in generale il rischio è sempre maggiore per il </a:t>
            </a:r>
            <a:r>
              <a:rPr lang="it-IT" altLang="it-IT" dirty="0" err="1">
                <a:latin typeface="Times New Roman" panose="02020603050405020304" pitchFamily="18" charset="0"/>
                <a:ea typeface="Microsoft YaHei" panose="020B0503020204020204" pitchFamily="34" charset="-122"/>
              </a:rPr>
              <a:t>vPA</a:t>
            </a:r>
            <a:r>
              <a:rPr lang="it-IT" altLang="it-IT" dirty="0">
                <a:latin typeface="Times New Roman" panose="02020603050405020304" pitchFamily="18" charset="0"/>
                <a:ea typeface="Microsoft YaHei" panose="020B0503020204020204" pitchFamily="34" charset="-122"/>
              </a:rPr>
              <a:t>, seguito da topi, </a:t>
            </a:r>
            <a:r>
              <a:rPr lang="it-IT" altLang="it-IT" dirty="0" err="1">
                <a:latin typeface="Times New Roman" panose="02020603050405020304" pitchFamily="18" charset="0"/>
                <a:ea typeface="Microsoft YaHei" panose="020B0503020204020204" pitchFamily="34" charset="-122"/>
              </a:rPr>
              <a:t>fenobarbi</a:t>
            </a:r>
            <a:r>
              <a:rPr lang="it-IT" altLang="it-IT" dirty="0">
                <a:latin typeface="Times New Roman" panose="02020603050405020304" pitchFamily="18" charset="0"/>
                <a:ea typeface="Microsoft YaHei" panose="020B0503020204020204" pitchFamily="34" charset="-122"/>
              </a:rPr>
              <a:t>, </a:t>
            </a:r>
            <a:r>
              <a:rPr lang="it-IT" altLang="it-IT" dirty="0" err="1">
                <a:latin typeface="Times New Roman" panose="02020603050405020304" pitchFamily="18" charset="0"/>
                <a:ea typeface="Microsoft YaHei" panose="020B0503020204020204" pitchFamily="34" charset="-122"/>
              </a:rPr>
              <a:t>fenitorina</a:t>
            </a:r>
            <a:r>
              <a:rPr lang="it-IT" altLang="it-IT" dirty="0">
                <a:latin typeface="Times New Roman" panose="02020603050405020304" pitchFamily="18" charset="0"/>
                <a:ea typeface="Microsoft YaHei" panose="020B0503020204020204" pitchFamily="34" charset="-122"/>
              </a:rPr>
              <a:t> e </a:t>
            </a:r>
            <a:r>
              <a:rPr lang="it-IT" altLang="it-IT" dirty="0" err="1">
                <a:latin typeface="Times New Roman" panose="02020603050405020304" pitchFamily="18" charset="0"/>
                <a:ea typeface="Microsoft YaHei" panose="020B0503020204020204" pitchFamily="34" charset="-122"/>
              </a:rPr>
              <a:t>carba</a:t>
            </a:r>
            <a:r>
              <a:rPr lang="it-IT" altLang="it-IT" dirty="0">
                <a:latin typeface="Times New Roman" panose="02020603050405020304" pitchFamily="18" charset="0"/>
                <a:ea typeface="Microsoft YaHei" panose="020B0503020204020204" pitchFamily="34" charset="-122"/>
              </a:rPr>
              <a:t>..pochi dati su quelli più nuovi.</a:t>
            </a: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dirty="0">
                <a:latin typeface="Times New Roman" panose="02020603050405020304" pitchFamily="18" charset="0"/>
                <a:ea typeface="Microsoft YaHei" panose="020B0503020204020204" pitchFamily="34" charset="-122"/>
              </a:rPr>
              <a:t>Una limitazione delle metanalisi è l’eterogeneità dei dati tra gli studi in termini di popolazione, metodo e endpoints.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10">
            <a:extLst>
              <a:ext uri="{FF2B5EF4-FFF2-40B4-BE49-F238E27FC236}">
                <a16:creationId xmlns:a16="http://schemas.microsoft.com/office/drawing/2014/main" id="{F828A79A-D82C-4420-B2D4-CC01AA854478}"/>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3F35EFCB-8B9C-4466-BB06-D2854EB3BF53}" type="slidenum">
              <a:rPr lang="it-IT" altLang="it-IT">
                <a:solidFill>
                  <a:srgbClr val="000000"/>
                </a:solidFill>
                <a:latin typeface="Calibri" panose="020F0502020204030204" pitchFamily="34" charset="0"/>
              </a:rPr>
              <a:pPr eaLnBrk="1" hangingPunct="1"/>
              <a:t>14</a:t>
            </a:fld>
            <a:endParaRPr lang="it-IT" altLang="it-IT">
              <a:solidFill>
                <a:srgbClr val="000000"/>
              </a:solidFill>
              <a:latin typeface="Calibri" panose="020F0502020204030204" pitchFamily="34" charset="0"/>
            </a:endParaRPr>
          </a:p>
        </p:txBody>
      </p:sp>
      <p:sp>
        <p:nvSpPr>
          <p:cNvPr id="38915" name="Text Box 1">
            <a:extLst>
              <a:ext uri="{FF2B5EF4-FFF2-40B4-BE49-F238E27FC236}">
                <a16:creationId xmlns:a16="http://schemas.microsoft.com/office/drawing/2014/main" id="{C1CFB45A-01E7-42A9-A844-99B98EDD2462}"/>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00412674-C74F-47DE-B149-097BFCC4577C}" type="slidenum">
              <a:rPr lang="it-IT" altLang="it-IT" sz="1200">
                <a:solidFill>
                  <a:srgbClr val="000000"/>
                </a:solidFill>
                <a:latin typeface="Calibri" panose="020F0502020204030204" pitchFamily="34" charset="0"/>
              </a:rPr>
              <a:pPr algn="r" eaLnBrk="1" hangingPunct="1">
                <a:buClrTx/>
                <a:buFontTx/>
                <a:buNone/>
              </a:pPr>
              <a:t>14</a:t>
            </a:fld>
            <a:endParaRPr lang="it-IT" altLang="it-IT" sz="1200">
              <a:solidFill>
                <a:srgbClr val="000000"/>
              </a:solidFill>
              <a:latin typeface="Calibri" panose="020F0502020204030204" pitchFamily="34" charset="0"/>
            </a:endParaRPr>
          </a:p>
        </p:txBody>
      </p:sp>
      <p:sp>
        <p:nvSpPr>
          <p:cNvPr id="38916" name="Text Box 2">
            <a:extLst>
              <a:ext uri="{FF2B5EF4-FFF2-40B4-BE49-F238E27FC236}">
                <a16:creationId xmlns:a16="http://schemas.microsoft.com/office/drawing/2014/main" id="{5998C9A1-CDC4-4E8D-8965-6F8E2011AF74}"/>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813ABC69-7B9B-46DF-B5B9-24CE9A08A8B2}" type="slidenum">
              <a:rPr lang="it-IT" altLang="it-IT" sz="1200">
                <a:solidFill>
                  <a:srgbClr val="000000"/>
                </a:solidFill>
                <a:latin typeface="Calibri" panose="020F0502020204030204" pitchFamily="34" charset="0"/>
              </a:rPr>
              <a:pPr algn="r" eaLnBrk="1" hangingPunct="1">
                <a:buClrTx/>
                <a:buFontTx/>
                <a:buNone/>
              </a:pPr>
              <a:t>14</a:t>
            </a:fld>
            <a:endParaRPr lang="it-IT" altLang="it-IT" sz="1200">
              <a:solidFill>
                <a:srgbClr val="000000"/>
              </a:solidFill>
              <a:latin typeface="Calibri" panose="020F0502020204030204" pitchFamily="34" charset="0"/>
            </a:endParaRPr>
          </a:p>
        </p:txBody>
      </p:sp>
      <p:sp>
        <p:nvSpPr>
          <p:cNvPr id="38917" name="Rectangle 3">
            <a:extLst>
              <a:ext uri="{FF2B5EF4-FFF2-40B4-BE49-F238E27FC236}">
                <a16:creationId xmlns:a16="http://schemas.microsoft.com/office/drawing/2014/main" id="{0CF770F9-C7B1-42BA-8B77-E93D1E912671}"/>
              </a:ext>
            </a:extLst>
          </p:cNvPr>
          <p:cNvSpPr txBox="1">
            <a:spLocks noChangeArrowheads="1" noTextEdit="1"/>
          </p:cNvSpPr>
          <p:nvPr>
            <p:ph type="sldImg"/>
          </p:nvPr>
        </p:nvSpPr>
        <p:spPr>
          <a:xfrm>
            <a:off x="1143000" y="685800"/>
            <a:ext cx="4572000" cy="3429000"/>
          </a:xfrm>
          <a:solidFill>
            <a:srgbClr val="FFFFFF"/>
          </a:solidFill>
          <a:ln/>
        </p:spPr>
      </p:sp>
      <p:sp>
        <p:nvSpPr>
          <p:cNvPr id="38918" name="Text Box 4">
            <a:extLst>
              <a:ext uri="{FF2B5EF4-FFF2-40B4-BE49-F238E27FC236}">
                <a16:creationId xmlns:a16="http://schemas.microsoft.com/office/drawing/2014/main" id="{BD9A1316-F948-46A0-B4C2-D1225965E3B8}"/>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38919" name="Text Box 5">
            <a:extLst>
              <a:ext uri="{FF2B5EF4-FFF2-40B4-BE49-F238E27FC236}">
                <a16:creationId xmlns:a16="http://schemas.microsoft.com/office/drawing/2014/main" id="{1C7EA2DD-EE10-4365-855E-0065C45BFE7F}"/>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Si ottengono dati interessanti dai registri come ci mostra il lavoro di current opinion.</a:t>
            </a: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Fig.1: in tutti i registri la più alta prevalenza di MCM è associata a VPA e la più bassa a lamotrigina e LEV.</a:t>
            </a: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Fig.2: EURAP ha trovato che per 4 degli 8 farmaci inclusi nell’analisi il rischio di MCM aumenta con l’aumentare della dose.</a:t>
            </a: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altLang="it-IT">
              <a:latin typeface="Times New Roman" panose="02020603050405020304" pitchFamily="18" charset="0"/>
              <a:ea typeface="Microsoft YaHei" panose="020B0503020204020204" pitchFamily="34" charset="-122"/>
            </a:endParaRP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altLang="it-IT">
              <a:latin typeface="Times New Roman" panose="02020603050405020304" pitchFamily="18" charset="0"/>
              <a:ea typeface="Microsoft YaHei" panose="020B0503020204020204" pitchFamily="34"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10">
            <a:extLst>
              <a:ext uri="{FF2B5EF4-FFF2-40B4-BE49-F238E27FC236}">
                <a16:creationId xmlns:a16="http://schemas.microsoft.com/office/drawing/2014/main" id="{89998B82-87FF-455E-AAD3-FEFCD2D82FC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40E8CBD3-C64C-4B84-B455-8DC6A0DFD8A8}" type="slidenum">
              <a:rPr lang="it-IT" altLang="it-IT">
                <a:solidFill>
                  <a:srgbClr val="000000"/>
                </a:solidFill>
                <a:latin typeface="Calibri" panose="020F0502020204030204" pitchFamily="34" charset="0"/>
              </a:rPr>
              <a:pPr eaLnBrk="1" hangingPunct="1"/>
              <a:t>15</a:t>
            </a:fld>
            <a:endParaRPr lang="it-IT" altLang="it-IT">
              <a:solidFill>
                <a:srgbClr val="000000"/>
              </a:solidFill>
              <a:latin typeface="Calibri" panose="020F0502020204030204" pitchFamily="34" charset="0"/>
            </a:endParaRPr>
          </a:p>
        </p:txBody>
      </p:sp>
      <p:sp>
        <p:nvSpPr>
          <p:cNvPr id="39939" name="Text Box 1">
            <a:extLst>
              <a:ext uri="{FF2B5EF4-FFF2-40B4-BE49-F238E27FC236}">
                <a16:creationId xmlns:a16="http://schemas.microsoft.com/office/drawing/2014/main" id="{9CED64D9-E53B-4DC6-BDDB-6527554DCFC4}"/>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A65FAA11-6AF4-48B7-8F6E-308175F5C99F}" type="slidenum">
              <a:rPr lang="it-IT" altLang="it-IT" sz="1200">
                <a:solidFill>
                  <a:srgbClr val="000000"/>
                </a:solidFill>
                <a:latin typeface="Calibri" panose="020F0502020204030204" pitchFamily="34" charset="0"/>
              </a:rPr>
              <a:pPr algn="r" eaLnBrk="1" hangingPunct="1">
                <a:buClrTx/>
                <a:buFontTx/>
                <a:buNone/>
              </a:pPr>
              <a:t>15</a:t>
            </a:fld>
            <a:endParaRPr lang="it-IT" altLang="it-IT" sz="1200">
              <a:solidFill>
                <a:srgbClr val="000000"/>
              </a:solidFill>
              <a:latin typeface="Calibri" panose="020F0502020204030204" pitchFamily="34" charset="0"/>
            </a:endParaRPr>
          </a:p>
        </p:txBody>
      </p:sp>
      <p:sp>
        <p:nvSpPr>
          <p:cNvPr id="39940" name="Text Box 2">
            <a:extLst>
              <a:ext uri="{FF2B5EF4-FFF2-40B4-BE49-F238E27FC236}">
                <a16:creationId xmlns:a16="http://schemas.microsoft.com/office/drawing/2014/main" id="{D60CAE15-F9CD-4DEE-BE59-5E9977042D66}"/>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213655DC-410E-4128-9564-5F3363E31C56}" type="slidenum">
              <a:rPr lang="it-IT" altLang="it-IT" sz="1200">
                <a:solidFill>
                  <a:srgbClr val="000000"/>
                </a:solidFill>
                <a:latin typeface="Calibri" panose="020F0502020204030204" pitchFamily="34" charset="0"/>
              </a:rPr>
              <a:pPr algn="r" eaLnBrk="1" hangingPunct="1">
                <a:buClrTx/>
                <a:buFontTx/>
                <a:buNone/>
              </a:pPr>
              <a:t>15</a:t>
            </a:fld>
            <a:endParaRPr lang="it-IT" altLang="it-IT" sz="1200">
              <a:solidFill>
                <a:srgbClr val="000000"/>
              </a:solidFill>
              <a:latin typeface="Calibri" panose="020F0502020204030204" pitchFamily="34" charset="0"/>
            </a:endParaRPr>
          </a:p>
        </p:txBody>
      </p:sp>
      <p:sp>
        <p:nvSpPr>
          <p:cNvPr id="39941" name="Rectangle 3">
            <a:extLst>
              <a:ext uri="{FF2B5EF4-FFF2-40B4-BE49-F238E27FC236}">
                <a16:creationId xmlns:a16="http://schemas.microsoft.com/office/drawing/2014/main" id="{F8707923-8F81-473F-8851-C5F33F11E021}"/>
              </a:ext>
            </a:extLst>
          </p:cNvPr>
          <p:cNvSpPr txBox="1">
            <a:spLocks noChangeArrowheads="1" noTextEdit="1"/>
          </p:cNvSpPr>
          <p:nvPr>
            <p:ph type="sldImg"/>
          </p:nvPr>
        </p:nvSpPr>
        <p:spPr>
          <a:xfrm>
            <a:off x="1143000" y="685800"/>
            <a:ext cx="4572000" cy="3429000"/>
          </a:xfrm>
          <a:solidFill>
            <a:srgbClr val="FFFFFF"/>
          </a:solidFill>
          <a:ln/>
        </p:spPr>
      </p:sp>
      <p:sp>
        <p:nvSpPr>
          <p:cNvPr id="39942" name="Text Box 4">
            <a:extLst>
              <a:ext uri="{FF2B5EF4-FFF2-40B4-BE49-F238E27FC236}">
                <a16:creationId xmlns:a16="http://schemas.microsoft.com/office/drawing/2014/main" id="{FD67EA21-84E1-41EF-80B0-C92AF9B9D6CB}"/>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39943" name="Text Box 5">
            <a:extLst>
              <a:ext uri="{FF2B5EF4-FFF2-40B4-BE49-F238E27FC236}">
                <a16:creationId xmlns:a16="http://schemas.microsoft.com/office/drawing/2014/main" id="{7711BF04-F05B-423C-AE92-EBB8FB12459B}"/>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nchor="ctr" anchorCtr="1"/>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Gia nel 2014 una Cochrane riportava che un’esposizione prenatale a VPA è associata ad una riduzione del QI.</a:t>
            </a: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Questo è uno studio prospettico che ha arruolato a inizio gravidanza donne in monotrp con carba, lamo, fenitoi e VPA e come si può vedere l’outcome primario è che il QI a 6 anni con VPA è più basso rispetto agli altri. Nel lavoro riportano che la differenza è significativa per dosi di VPA&gt; 1000 mg/die.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0">
            <a:extLst>
              <a:ext uri="{FF2B5EF4-FFF2-40B4-BE49-F238E27FC236}">
                <a16:creationId xmlns:a16="http://schemas.microsoft.com/office/drawing/2014/main" id="{DE4CC43D-C5EE-4913-B939-6C7621A03C48}"/>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59C668C7-A45C-4DA7-B243-1700D6AA83D5}" type="slidenum">
              <a:rPr lang="it-IT" altLang="it-IT">
                <a:solidFill>
                  <a:srgbClr val="000000"/>
                </a:solidFill>
                <a:latin typeface="Calibri" panose="020F0502020204030204" pitchFamily="34" charset="0"/>
              </a:rPr>
              <a:pPr eaLnBrk="1" hangingPunct="1"/>
              <a:t>16</a:t>
            </a:fld>
            <a:endParaRPr lang="it-IT" altLang="it-IT">
              <a:solidFill>
                <a:srgbClr val="000000"/>
              </a:solidFill>
              <a:latin typeface="Calibri" panose="020F0502020204030204" pitchFamily="34" charset="0"/>
            </a:endParaRPr>
          </a:p>
        </p:txBody>
      </p:sp>
      <p:sp>
        <p:nvSpPr>
          <p:cNvPr id="40963" name="Text Box 1">
            <a:extLst>
              <a:ext uri="{FF2B5EF4-FFF2-40B4-BE49-F238E27FC236}">
                <a16:creationId xmlns:a16="http://schemas.microsoft.com/office/drawing/2014/main" id="{08A847E1-BCE1-4CCD-8943-9DEEDF137218}"/>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B645F1F0-76C2-4F79-8AE0-94836BE117AE}" type="slidenum">
              <a:rPr lang="it-IT" altLang="it-IT" sz="1200">
                <a:solidFill>
                  <a:srgbClr val="000000"/>
                </a:solidFill>
                <a:latin typeface="Calibri" panose="020F0502020204030204" pitchFamily="34" charset="0"/>
              </a:rPr>
              <a:pPr algn="r" eaLnBrk="1" hangingPunct="1">
                <a:buClrTx/>
                <a:buFontTx/>
                <a:buNone/>
              </a:pPr>
              <a:t>16</a:t>
            </a:fld>
            <a:endParaRPr lang="it-IT" altLang="it-IT" sz="1200">
              <a:solidFill>
                <a:srgbClr val="000000"/>
              </a:solidFill>
              <a:latin typeface="Calibri" panose="020F0502020204030204" pitchFamily="34" charset="0"/>
            </a:endParaRPr>
          </a:p>
        </p:txBody>
      </p:sp>
      <p:sp>
        <p:nvSpPr>
          <p:cNvPr id="40964" name="Text Box 2">
            <a:extLst>
              <a:ext uri="{FF2B5EF4-FFF2-40B4-BE49-F238E27FC236}">
                <a16:creationId xmlns:a16="http://schemas.microsoft.com/office/drawing/2014/main" id="{580FCEC1-19A3-48ED-932A-A2FABB4177E2}"/>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DF52EFA9-DDE9-4231-85E1-DE257B3115AD}" type="slidenum">
              <a:rPr lang="it-IT" altLang="it-IT" sz="1200">
                <a:solidFill>
                  <a:srgbClr val="000000"/>
                </a:solidFill>
                <a:latin typeface="Calibri" panose="020F0502020204030204" pitchFamily="34" charset="0"/>
              </a:rPr>
              <a:pPr algn="r" eaLnBrk="1" hangingPunct="1">
                <a:buClrTx/>
                <a:buFontTx/>
                <a:buNone/>
              </a:pPr>
              <a:t>16</a:t>
            </a:fld>
            <a:endParaRPr lang="it-IT" altLang="it-IT" sz="1200">
              <a:solidFill>
                <a:srgbClr val="000000"/>
              </a:solidFill>
              <a:latin typeface="Calibri" panose="020F0502020204030204" pitchFamily="34" charset="0"/>
            </a:endParaRPr>
          </a:p>
        </p:txBody>
      </p:sp>
      <p:sp>
        <p:nvSpPr>
          <p:cNvPr id="40965" name="Rectangle 3">
            <a:extLst>
              <a:ext uri="{FF2B5EF4-FFF2-40B4-BE49-F238E27FC236}">
                <a16:creationId xmlns:a16="http://schemas.microsoft.com/office/drawing/2014/main" id="{EEDE70A8-463D-4C60-BCFD-D66A39CF2276}"/>
              </a:ext>
            </a:extLst>
          </p:cNvPr>
          <p:cNvSpPr txBox="1">
            <a:spLocks noChangeArrowheads="1" noTextEdit="1"/>
          </p:cNvSpPr>
          <p:nvPr>
            <p:ph type="sldImg"/>
          </p:nvPr>
        </p:nvSpPr>
        <p:spPr>
          <a:xfrm>
            <a:off x="1143000" y="685800"/>
            <a:ext cx="4572000" cy="3429000"/>
          </a:xfrm>
          <a:solidFill>
            <a:srgbClr val="FFFFFF"/>
          </a:solidFill>
          <a:ln/>
        </p:spPr>
      </p:sp>
      <p:sp>
        <p:nvSpPr>
          <p:cNvPr id="40966" name="Text Box 4">
            <a:extLst>
              <a:ext uri="{FF2B5EF4-FFF2-40B4-BE49-F238E27FC236}">
                <a16:creationId xmlns:a16="http://schemas.microsoft.com/office/drawing/2014/main" id="{14F1C178-42AE-4A98-9DEE-DE6828AFE0C8}"/>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40967" name="Text Box 5">
            <a:extLst>
              <a:ext uri="{FF2B5EF4-FFF2-40B4-BE49-F238E27FC236}">
                <a16:creationId xmlns:a16="http://schemas.microsoft.com/office/drawing/2014/main" id="{40C4C3E5-86CD-43CD-9C45-9C6A16F6865C}"/>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nchor="ctr" anchorCtr="1"/>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Art.1: una metaanalisi che comprende 5 studi di corte conferma maggior rischio autismo nei bambini esposti a VPA.</a:t>
            </a:r>
          </a:p>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Art. 2: esposizione fetale a VPA, carba, fenitoina e lamo; bmb espos a VPA minori funzioni adattiva e maggior rischio diagnosi ADHD.</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10">
            <a:extLst>
              <a:ext uri="{FF2B5EF4-FFF2-40B4-BE49-F238E27FC236}">
                <a16:creationId xmlns:a16="http://schemas.microsoft.com/office/drawing/2014/main" id="{4CC026DB-1461-49B2-B231-3612D4B38F68}"/>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2B0DDDD6-62CC-4BB2-9B14-A9DC6988DB3B}" type="slidenum">
              <a:rPr lang="it-IT" altLang="it-IT">
                <a:solidFill>
                  <a:srgbClr val="000000"/>
                </a:solidFill>
                <a:latin typeface="Calibri" panose="020F0502020204030204" pitchFamily="34" charset="0"/>
              </a:rPr>
              <a:pPr eaLnBrk="1" hangingPunct="1"/>
              <a:t>17</a:t>
            </a:fld>
            <a:endParaRPr lang="it-IT" altLang="it-IT">
              <a:solidFill>
                <a:srgbClr val="000000"/>
              </a:solidFill>
              <a:latin typeface="Calibri" panose="020F0502020204030204" pitchFamily="34" charset="0"/>
            </a:endParaRPr>
          </a:p>
        </p:txBody>
      </p:sp>
      <p:sp>
        <p:nvSpPr>
          <p:cNvPr id="41987" name="Text Box 1">
            <a:extLst>
              <a:ext uri="{FF2B5EF4-FFF2-40B4-BE49-F238E27FC236}">
                <a16:creationId xmlns:a16="http://schemas.microsoft.com/office/drawing/2014/main" id="{D33DA953-59E1-48AD-9B19-33E481A2EF60}"/>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9A34803A-1B9B-4565-925D-4DF70E1F1229}" type="slidenum">
              <a:rPr lang="it-IT" altLang="it-IT" sz="1200">
                <a:solidFill>
                  <a:srgbClr val="000000"/>
                </a:solidFill>
                <a:latin typeface="Calibri" panose="020F0502020204030204" pitchFamily="34" charset="0"/>
              </a:rPr>
              <a:pPr algn="r" eaLnBrk="1" hangingPunct="1">
                <a:buClrTx/>
                <a:buFontTx/>
                <a:buNone/>
              </a:pPr>
              <a:t>17</a:t>
            </a:fld>
            <a:endParaRPr lang="it-IT" altLang="it-IT" sz="1200">
              <a:solidFill>
                <a:srgbClr val="000000"/>
              </a:solidFill>
              <a:latin typeface="Calibri" panose="020F0502020204030204" pitchFamily="34" charset="0"/>
            </a:endParaRPr>
          </a:p>
        </p:txBody>
      </p:sp>
      <p:sp>
        <p:nvSpPr>
          <p:cNvPr id="41988" name="Text Box 2">
            <a:extLst>
              <a:ext uri="{FF2B5EF4-FFF2-40B4-BE49-F238E27FC236}">
                <a16:creationId xmlns:a16="http://schemas.microsoft.com/office/drawing/2014/main" id="{19044478-86C7-48FF-99C6-420AEBF7605D}"/>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A0A48813-E496-4615-AB53-B46895D995DD}" type="slidenum">
              <a:rPr lang="it-IT" altLang="it-IT" sz="1200">
                <a:solidFill>
                  <a:srgbClr val="000000"/>
                </a:solidFill>
                <a:latin typeface="Calibri" panose="020F0502020204030204" pitchFamily="34" charset="0"/>
              </a:rPr>
              <a:pPr algn="r" eaLnBrk="1" hangingPunct="1">
                <a:buClrTx/>
                <a:buFontTx/>
                <a:buNone/>
              </a:pPr>
              <a:t>17</a:t>
            </a:fld>
            <a:endParaRPr lang="it-IT" altLang="it-IT" sz="1200">
              <a:solidFill>
                <a:srgbClr val="000000"/>
              </a:solidFill>
              <a:latin typeface="Calibri" panose="020F0502020204030204" pitchFamily="34" charset="0"/>
            </a:endParaRPr>
          </a:p>
        </p:txBody>
      </p:sp>
      <p:sp>
        <p:nvSpPr>
          <p:cNvPr id="41989" name="Rectangle 3">
            <a:extLst>
              <a:ext uri="{FF2B5EF4-FFF2-40B4-BE49-F238E27FC236}">
                <a16:creationId xmlns:a16="http://schemas.microsoft.com/office/drawing/2014/main" id="{22F3AFED-1EE7-412F-8A6E-F78E8B7AF1EE}"/>
              </a:ext>
            </a:extLst>
          </p:cNvPr>
          <p:cNvSpPr txBox="1">
            <a:spLocks noChangeArrowheads="1" noTextEdit="1"/>
          </p:cNvSpPr>
          <p:nvPr>
            <p:ph type="sldImg"/>
          </p:nvPr>
        </p:nvSpPr>
        <p:spPr>
          <a:xfrm>
            <a:off x="1143000" y="685800"/>
            <a:ext cx="4572000" cy="3429000"/>
          </a:xfrm>
          <a:solidFill>
            <a:srgbClr val="FFFFFF"/>
          </a:solidFill>
          <a:ln/>
        </p:spPr>
      </p:sp>
      <p:sp>
        <p:nvSpPr>
          <p:cNvPr id="41990" name="Text Box 4">
            <a:extLst>
              <a:ext uri="{FF2B5EF4-FFF2-40B4-BE49-F238E27FC236}">
                <a16:creationId xmlns:a16="http://schemas.microsoft.com/office/drawing/2014/main" id="{5E9346D6-A5A6-482D-88E3-78778FD15131}"/>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41991" name="Text Box 5">
            <a:extLst>
              <a:ext uri="{FF2B5EF4-FFF2-40B4-BE49-F238E27FC236}">
                <a16:creationId xmlns:a16="http://schemas.microsoft.com/office/drawing/2014/main" id="{326E2953-6BF9-419B-984F-D1848AC1E6DF}"/>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anchor="ct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it-IT">
                <a:latin typeface="Times New Roman" panose="02020603050405020304" pitchFamily="18" charset="0"/>
                <a:ea typeface="Microsoft YaHei" panose="020B0503020204020204" pitchFamily="34" charset="-122"/>
              </a:rPr>
              <a:t>SGA sptt con Topiramato, ma anche con ox, VPA, clonazepam e carba</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10">
            <a:extLst>
              <a:ext uri="{FF2B5EF4-FFF2-40B4-BE49-F238E27FC236}">
                <a16:creationId xmlns:a16="http://schemas.microsoft.com/office/drawing/2014/main" id="{043B1F50-69FE-4350-BA60-7CC8F4C25B2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E3D69DD3-C82B-471A-9A5F-9C1EF8C11C0C}" type="slidenum">
              <a:rPr lang="it-IT" altLang="it-IT">
                <a:solidFill>
                  <a:srgbClr val="000000"/>
                </a:solidFill>
                <a:latin typeface="Calibri" panose="020F0502020204030204" pitchFamily="34" charset="0"/>
              </a:rPr>
              <a:pPr eaLnBrk="1" hangingPunct="1"/>
              <a:t>18</a:t>
            </a:fld>
            <a:endParaRPr lang="it-IT" altLang="it-IT">
              <a:solidFill>
                <a:srgbClr val="000000"/>
              </a:solidFill>
              <a:latin typeface="Calibri" panose="020F0502020204030204" pitchFamily="34" charset="0"/>
            </a:endParaRPr>
          </a:p>
        </p:txBody>
      </p:sp>
      <p:sp>
        <p:nvSpPr>
          <p:cNvPr id="43011" name="Text Box 1">
            <a:extLst>
              <a:ext uri="{FF2B5EF4-FFF2-40B4-BE49-F238E27FC236}">
                <a16:creationId xmlns:a16="http://schemas.microsoft.com/office/drawing/2014/main" id="{0A5824D6-61B4-4E11-A8E5-D9F2E08BB92A}"/>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0E5F662A-8008-402B-9BA9-5D649EC96009}" type="slidenum">
              <a:rPr lang="it-IT" altLang="it-IT" sz="1200">
                <a:solidFill>
                  <a:srgbClr val="000000"/>
                </a:solidFill>
                <a:latin typeface="Calibri" panose="020F0502020204030204" pitchFamily="34" charset="0"/>
              </a:rPr>
              <a:pPr algn="r" eaLnBrk="1" hangingPunct="1">
                <a:buClrTx/>
                <a:buFontTx/>
                <a:buNone/>
              </a:pPr>
              <a:t>18</a:t>
            </a:fld>
            <a:endParaRPr lang="it-IT" altLang="it-IT" sz="1200">
              <a:solidFill>
                <a:srgbClr val="000000"/>
              </a:solidFill>
              <a:latin typeface="Calibri" panose="020F0502020204030204" pitchFamily="34" charset="0"/>
            </a:endParaRPr>
          </a:p>
        </p:txBody>
      </p:sp>
      <p:sp>
        <p:nvSpPr>
          <p:cNvPr id="43012" name="Text Box 2">
            <a:extLst>
              <a:ext uri="{FF2B5EF4-FFF2-40B4-BE49-F238E27FC236}">
                <a16:creationId xmlns:a16="http://schemas.microsoft.com/office/drawing/2014/main" id="{AA95FE28-0CF9-455B-B2CD-677B6304C66B}"/>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1881839F-0F64-4E5C-BF06-9F4EB1837810}" type="slidenum">
              <a:rPr lang="it-IT" altLang="it-IT" sz="1200">
                <a:solidFill>
                  <a:srgbClr val="000000"/>
                </a:solidFill>
                <a:latin typeface="Calibri" panose="020F0502020204030204" pitchFamily="34" charset="0"/>
              </a:rPr>
              <a:pPr algn="r" eaLnBrk="1" hangingPunct="1">
                <a:buClrTx/>
                <a:buFontTx/>
                <a:buNone/>
              </a:pPr>
              <a:t>18</a:t>
            </a:fld>
            <a:endParaRPr lang="it-IT" altLang="it-IT" sz="1200">
              <a:solidFill>
                <a:srgbClr val="000000"/>
              </a:solidFill>
              <a:latin typeface="Calibri" panose="020F0502020204030204" pitchFamily="34" charset="0"/>
            </a:endParaRPr>
          </a:p>
        </p:txBody>
      </p:sp>
      <p:sp>
        <p:nvSpPr>
          <p:cNvPr id="43013" name="Rectangle 3">
            <a:extLst>
              <a:ext uri="{FF2B5EF4-FFF2-40B4-BE49-F238E27FC236}">
                <a16:creationId xmlns:a16="http://schemas.microsoft.com/office/drawing/2014/main" id="{9E719C00-2729-4122-AB12-ADDAE31C1369}"/>
              </a:ext>
            </a:extLst>
          </p:cNvPr>
          <p:cNvSpPr txBox="1">
            <a:spLocks noChangeArrowheads="1" noTextEdit="1"/>
          </p:cNvSpPr>
          <p:nvPr>
            <p:ph type="sldImg"/>
          </p:nvPr>
        </p:nvSpPr>
        <p:spPr>
          <a:xfrm>
            <a:off x="1143000" y="685800"/>
            <a:ext cx="4572000" cy="3429000"/>
          </a:xfrm>
          <a:solidFill>
            <a:srgbClr val="FFFFFF"/>
          </a:solidFill>
          <a:ln/>
        </p:spPr>
      </p:sp>
      <p:sp>
        <p:nvSpPr>
          <p:cNvPr id="43014" name="Text Box 4">
            <a:extLst>
              <a:ext uri="{FF2B5EF4-FFF2-40B4-BE49-F238E27FC236}">
                <a16:creationId xmlns:a16="http://schemas.microsoft.com/office/drawing/2014/main" id="{6D381AB6-5507-4A2B-9E43-A35F868CD8B2}"/>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43015" name="Rectangle 5">
            <a:extLst>
              <a:ext uri="{FF2B5EF4-FFF2-40B4-BE49-F238E27FC236}">
                <a16:creationId xmlns:a16="http://schemas.microsoft.com/office/drawing/2014/main" id="{02EE9385-5DDA-4D1D-AC7A-7103ECC0FBB5}"/>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wrap="none" anchor="ctr"/>
          <a:lstStyle/>
          <a:p>
            <a:endParaRPr lang="it-IT" altLang="it-IT">
              <a:latin typeface="Times New Roman" panose="02020603050405020304"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10">
            <a:extLst>
              <a:ext uri="{FF2B5EF4-FFF2-40B4-BE49-F238E27FC236}">
                <a16:creationId xmlns:a16="http://schemas.microsoft.com/office/drawing/2014/main" id="{CE7CE495-7176-4365-BA18-C003DCD413F3}"/>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1EF1B89D-F133-41C2-9781-BBA2B9C34E0D}" type="slidenum">
              <a:rPr lang="it-IT" altLang="it-IT">
                <a:solidFill>
                  <a:srgbClr val="000000"/>
                </a:solidFill>
                <a:latin typeface="Calibri" panose="020F0502020204030204" pitchFamily="34" charset="0"/>
              </a:rPr>
              <a:pPr eaLnBrk="1" hangingPunct="1"/>
              <a:t>19</a:t>
            </a:fld>
            <a:endParaRPr lang="it-IT" altLang="it-IT">
              <a:solidFill>
                <a:srgbClr val="000000"/>
              </a:solidFill>
              <a:latin typeface="Calibri" panose="020F0502020204030204" pitchFamily="34" charset="0"/>
            </a:endParaRPr>
          </a:p>
        </p:txBody>
      </p:sp>
      <p:sp>
        <p:nvSpPr>
          <p:cNvPr id="44035" name="Text Box 1">
            <a:extLst>
              <a:ext uri="{FF2B5EF4-FFF2-40B4-BE49-F238E27FC236}">
                <a16:creationId xmlns:a16="http://schemas.microsoft.com/office/drawing/2014/main" id="{471BCCB1-8C1F-4080-BB5B-222A14DE4BA4}"/>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F5AAAE6F-D047-4D3D-829E-A4267D238430}" type="slidenum">
              <a:rPr lang="it-IT" altLang="it-IT" sz="1200">
                <a:solidFill>
                  <a:srgbClr val="000000"/>
                </a:solidFill>
                <a:latin typeface="Calibri" panose="020F0502020204030204" pitchFamily="34" charset="0"/>
              </a:rPr>
              <a:pPr algn="r" eaLnBrk="1" hangingPunct="1">
                <a:buClrTx/>
                <a:buFontTx/>
                <a:buNone/>
              </a:pPr>
              <a:t>19</a:t>
            </a:fld>
            <a:endParaRPr lang="it-IT" altLang="it-IT" sz="1200">
              <a:solidFill>
                <a:srgbClr val="000000"/>
              </a:solidFill>
              <a:latin typeface="Calibri" panose="020F0502020204030204" pitchFamily="34" charset="0"/>
            </a:endParaRPr>
          </a:p>
        </p:txBody>
      </p:sp>
      <p:sp>
        <p:nvSpPr>
          <p:cNvPr id="44036" name="Text Box 2">
            <a:extLst>
              <a:ext uri="{FF2B5EF4-FFF2-40B4-BE49-F238E27FC236}">
                <a16:creationId xmlns:a16="http://schemas.microsoft.com/office/drawing/2014/main" id="{2E88DFCC-6FA0-46A1-B16B-F626317DCDB1}"/>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11F4FD34-798D-4007-B6AE-9B585552948B}" type="slidenum">
              <a:rPr lang="it-IT" altLang="it-IT" sz="1200">
                <a:solidFill>
                  <a:srgbClr val="000000"/>
                </a:solidFill>
                <a:latin typeface="Calibri" panose="020F0502020204030204" pitchFamily="34" charset="0"/>
              </a:rPr>
              <a:pPr algn="r" eaLnBrk="1" hangingPunct="1">
                <a:buClrTx/>
                <a:buFontTx/>
                <a:buNone/>
              </a:pPr>
              <a:t>19</a:t>
            </a:fld>
            <a:endParaRPr lang="it-IT" altLang="it-IT" sz="1200">
              <a:solidFill>
                <a:srgbClr val="000000"/>
              </a:solidFill>
              <a:latin typeface="Calibri" panose="020F0502020204030204" pitchFamily="34" charset="0"/>
            </a:endParaRPr>
          </a:p>
        </p:txBody>
      </p:sp>
      <p:sp>
        <p:nvSpPr>
          <p:cNvPr id="44037" name="Rectangle 3">
            <a:extLst>
              <a:ext uri="{FF2B5EF4-FFF2-40B4-BE49-F238E27FC236}">
                <a16:creationId xmlns:a16="http://schemas.microsoft.com/office/drawing/2014/main" id="{C0FA6CBC-1668-412C-8B5A-E0D19AE71CF4}"/>
              </a:ext>
            </a:extLst>
          </p:cNvPr>
          <p:cNvSpPr txBox="1">
            <a:spLocks noChangeArrowheads="1" noTextEdit="1"/>
          </p:cNvSpPr>
          <p:nvPr>
            <p:ph type="sldImg"/>
          </p:nvPr>
        </p:nvSpPr>
        <p:spPr>
          <a:xfrm>
            <a:off x="1143000" y="685800"/>
            <a:ext cx="4572000" cy="3429000"/>
          </a:xfrm>
          <a:solidFill>
            <a:srgbClr val="FFFFFF"/>
          </a:solidFill>
          <a:ln/>
        </p:spPr>
      </p:sp>
      <p:sp>
        <p:nvSpPr>
          <p:cNvPr id="44038" name="Text Box 4">
            <a:extLst>
              <a:ext uri="{FF2B5EF4-FFF2-40B4-BE49-F238E27FC236}">
                <a16:creationId xmlns:a16="http://schemas.microsoft.com/office/drawing/2014/main" id="{49CB0C7A-A1F6-42FA-BEEB-9A083B953B26}"/>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44039" name="Rectangle 5">
            <a:extLst>
              <a:ext uri="{FF2B5EF4-FFF2-40B4-BE49-F238E27FC236}">
                <a16:creationId xmlns:a16="http://schemas.microsoft.com/office/drawing/2014/main" id="{F7B63773-558B-4D2C-97B3-77C0EB58B8CA}"/>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wrap="none" anchor="ctr"/>
          <a:lstStyle/>
          <a:p>
            <a:endParaRPr lang="it-IT" altLang="it-IT">
              <a:latin typeface="Times New Roman" panose="02020603050405020304" pitchFamily="18"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10">
            <a:extLst>
              <a:ext uri="{FF2B5EF4-FFF2-40B4-BE49-F238E27FC236}">
                <a16:creationId xmlns:a16="http://schemas.microsoft.com/office/drawing/2014/main" id="{09D8B12E-7B97-45D5-8F52-48BF6313529A}"/>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C9B715F8-5244-463D-AE3E-E55072E0942B}" type="slidenum">
              <a:rPr lang="it-IT" altLang="it-IT">
                <a:solidFill>
                  <a:srgbClr val="000000"/>
                </a:solidFill>
                <a:latin typeface="Calibri" panose="020F0502020204030204" pitchFamily="34" charset="0"/>
              </a:rPr>
              <a:pPr eaLnBrk="1" hangingPunct="1"/>
              <a:t>20</a:t>
            </a:fld>
            <a:endParaRPr lang="it-IT" altLang="it-IT">
              <a:solidFill>
                <a:srgbClr val="000000"/>
              </a:solidFill>
              <a:latin typeface="Calibri" panose="020F0502020204030204" pitchFamily="34" charset="0"/>
            </a:endParaRPr>
          </a:p>
        </p:txBody>
      </p:sp>
      <p:sp>
        <p:nvSpPr>
          <p:cNvPr id="45059" name="Text Box 1">
            <a:extLst>
              <a:ext uri="{FF2B5EF4-FFF2-40B4-BE49-F238E27FC236}">
                <a16:creationId xmlns:a16="http://schemas.microsoft.com/office/drawing/2014/main" id="{7A420664-7C8B-4DAA-9A74-5579D8701F31}"/>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CB248794-F8F7-4AE2-870E-024223D3C2C1}" type="slidenum">
              <a:rPr lang="it-IT" altLang="it-IT" sz="1200">
                <a:solidFill>
                  <a:srgbClr val="000000"/>
                </a:solidFill>
                <a:latin typeface="Calibri" panose="020F0502020204030204" pitchFamily="34" charset="0"/>
              </a:rPr>
              <a:pPr algn="r" eaLnBrk="1" hangingPunct="1">
                <a:buClrTx/>
                <a:buFontTx/>
                <a:buNone/>
              </a:pPr>
              <a:t>20</a:t>
            </a:fld>
            <a:endParaRPr lang="it-IT" altLang="it-IT" sz="1200">
              <a:solidFill>
                <a:srgbClr val="000000"/>
              </a:solidFill>
              <a:latin typeface="Calibri" panose="020F0502020204030204" pitchFamily="34" charset="0"/>
            </a:endParaRPr>
          </a:p>
        </p:txBody>
      </p:sp>
      <p:sp>
        <p:nvSpPr>
          <p:cNvPr id="45060" name="Text Box 2">
            <a:extLst>
              <a:ext uri="{FF2B5EF4-FFF2-40B4-BE49-F238E27FC236}">
                <a16:creationId xmlns:a16="http://schemas.microsoft.com/office/drawing/2014/main" id="{E14F11CF-A586-419C-AEF6-D606AC2EBDC2}"/>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5535DF73-C325-42D7-A578-3D3281269FC2}" type="slidenum">
              <a:rPr lang="it-IT" altLang="it-IT" sz="1200">
                <a:solidFill>
                  <a:srgbClr val="000000"/>
                </a:solidFill>
                <a:latin typeface="Calibri" panose="020F0502020204030204" pitchFamily="34" charset="0"/>
              </a:rPr>
              <a:pPr algn="r" eaLnBrk="1" hangingPunct="1">
                <a:buClrTx/>
                <a:buFontTx/>
                <a:buNone/>
              </a:pPr>
              <a:t>20</a:t>
            </a:fld>
            <a:endParaRPr lang="it-IT" altLang="it-IT" sz="1200">
              <a:solidFill>
                <a:srgbClr val="000000"/>
              </a:solidFill>
              <a:latin typeface="Calibri" panose="020F0502020204030204" pitchFamily="34" charset="0"/>
            </a:endParaRPr>
          </a:p>
        </p:txBody>
      </p:sp>
      <p:sp>
        <p:nvSpPr>
          <p:cNvPr id="45061" name="Rectangle 3">
            <a:extLst>
              <a:ext uri="{FF2B5EF4-FFF2-40B4-BE49-F238E27FC236}">
                <a16:creationId xmlns:a16="http://schemas.microsoft.com/office/drawing/2014/main" id="{B6C7C72B-4A8C-43CA-9D1C-B3E92C252AB5}"/>
              </a:ext>
            </a:extLst>
          </p:cNvPr>
          <p:cNvSpPr txBox="1">
            <a:spLocks noChangeArrowheads="1" noTextEdit="1"/>
          </p:cNvSpPr>
          <p:nvPr>
            <p:ph type="sldImg"/>
          </p:nvPr>
        </p:nvSpPr>
        <p:spPr>
          <a:xfrm>
            <a:off x="1143000" y="685800"/>
            <a:ext cx="4572000" cy="3429000"/>
          </a:xfrm>
          <a:solidFill>
            <a:srgbClr val="FFFFFF"/>
          </a:solidFill>
          <a:ln/>
        </p:spPr>
      </p:sp>
      <p:sp>
        <p:nvSpPr>
          <p:cNvPr id="45062" name="Text Box 4">
            <a:extLst>
              <a:ext uri="{FF2B5EF4-FFF2-40B4-BE49-F238E27FC236}">
                <a16:creationId xmlns:a16="http://schemas.microsoft.com/office/drawing/2014/main" id="{DAE802DB-A1ED-4085-8AB5-AB363D5B1592}"/>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45063" name="Rectangle 5">
            <a:extLst>
              <a:ext uri="{FF2B5EF4-FFF2-40B4-BE49-F238E27FC236}">
                <a16:creationId xmlns:a16="http://schemas.microsoft.com/office/drawing/2014/main" id="{DC2CD095-1B48-44FF-BE7C-73C122185654}"/>
              </a:ext>
            </a:extLst>
          </p:cNvPr>
          <p:cNvSpPr txBox="1">
            <a:spLocks noChangeArrowheads="1"/>
          </p:cNvSpPr>
          <p:nvPr>
            <p:ph type="body" idx="1"/>
          </p:nvPr>
        </p:nvSpPr>
        <p:spPr>
          <a:xfrm>
            <a:off x="685800" y="4343400"/>
            <a:ext cx="5483225" cy="4111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wrap="none" anchor="ctr"/>
          <a:lstStyle/>
          <a:p>
            <a:endParaRPr lang="it-IT" altLang="it-IT">
              <a:latin typeface="Times New Roman" panose="02020603050405020304"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10">
            <a:extLst>
              <a:ext uri="{FF2B5EF4-FFF2-40B4-BE49-F238E27FC236}">
                <a16:creationId xmlns:a16="http://schemas.microsoft.com/office/drawing/2014/main" id="{2622E356-AA7E-4FFD-BD05-35076FC0A6FF}"/>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2D0C9D81-398A-4538-A94D-8ECAE2BB4D71}" type="slidenum">
              <a:rPr lang="it-IT" altLang="it-IT">
                <a:solidFill>
                  <a:srgbClr val="000000"/>
                </a:solidFill>
                <a:latin typeface="Calibri" panose="020F0502020204030204" pitchFamily="34" charset="0"/>
              </a:rPr>
              <a:pPr eaLnBrk="1" hangingPunct="1"/>
              <a:t>21</a:t>
            </a:fld>
            <a:endParaRPr lang="it-IT" altLang="it-IT">
              <a:solidFill>
                <a:srgbClr val="000000"/>
              </a:solidFill>
              <a:latin typeface="Calibri" panose="020F0502020204030204" pitchFamily="34" charset="0"/>
            </a:endParaRPr>
          </a:p>
        </p:txBody>
      </p:sp>
      <p:sp>
        <p:nvSpPr>
          <p:cNvPr id="46083" name="Text Box 1">
            <a:extLst>
              <a:ext uri="{FF2B5EF4-FFF2-40B4-BE49-F238E27FC236}">
                <a16:creationId xmlns:a16="http://schemas.microsoft.com/office/drawing/2014/main" id="{2F963E5F-8591-4D43-9531-48D09CE91663}"/>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303253E4-BEB9-49D5-9751-A0439F5FE436}" type="slidenum">
              <a:rPr lang="it-IT" altLang="it-IT" sz="1200">
                <a:solidFill>
                  <a:srgbClr val="000000"/>
                </a:solidFill>
                <a:latin typeface="Calibri" panose="020F0502020204030204" pitchFamily="34" charset="0"/>
              </a:rPr>
              <a:pPr algn="r" eaLnBrk="1" hangingPunct="1">
                <a:buClrTx/>
                <a:buFontTx/>
                <a:buNone/>
              </a:pPr>
              <a:t>21</a:t>
            </a:fld>
            <a:endParaRPr lang="it-IT" altLang="it-IT" sz="1200">
              <a:solidFill>
                <a:srgbClr val="000000"/>
              </a:solidFill>
              <a:latin typeface="Calibri" panose="020F0502020204030204" pitchFamily="34" charset="0"/>
            </a:endParaRPr>
          </a:p>
        </p:txBody>
      </p:sp>
      <p:sp>
        <p:nvSpPr>
          <p:cNvPr id="46084" name="Text Box 2">
            <a:extLst>
              <a:ext uri="{FF2B5EF4-FFF2-40B4-BE49-F238E27FC236}">
                <a16:creationId xmlns:a16="http://schemas.microsoft.com/office/drawing/2014/main" id="{A666D632-5926-407D-A8F1-37A3CCFF896C}"/>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69ECF9C6-DA0E-4B31-9080-F18225E0B47E}" type="slidenum">
              <a:rPr lang="it-IT" altLang="it-IT" sz="1200">
                <a:solidFill>
                  <a:srgbClr val="000000"/>
                </a:solidFill>
                <a:latin typeface="Calibri" panose="020F0502020204030204" pitchFamily="34" charset="0"/>
              </a:rPr>
              <a:pPr algn="r" eaLnBrk="1" hangingPunct="1">
                <a:buClrTx/>
                <a:buFontTx/>
                <a:buNone/>
              </a:pPr>
              <a:t>21</a:t>
            </a:fld>
            <a:endParaRPr lang="it-IT" altLang="it-IT" sz="1200">
              <a:solidFill>
                <a:srgbClr val="000000"/>
              </a:solidFill>
              <a:latin typeface="Calibri" panose="020F0502020204030204" pitchFamily="34" charset="0"/>
            </a:endParaRPr>
          </a:p>
        </p:txBody>
      </p:sp>
      <p:sp>
        <p:nvSpPr>
          <p:cNvPr id="46085" name="Rectangle 3">
            <a:extLst>
              <a:ext uri="{FF2B5EF4-FFF2-40B4-BE49-F238E27FC236}">
                <a16:creationId xmlns:a16="http://schemas.microsoft.com/office/drawing/2014/main" id="{D36A0C81-3E57-4396-89E6-F3FE156948FF}"/>
              </a:ext>
            </a:extLst>
          </p:cNvPr>
          <p:cNvSpPr txBox="1">
            <a:spLocks noChangeArrowheads="1" noTextEdit="1"/>
          </p:cNvSpPr>
          <p:nvPr>
            <p:ph type="sldImg"/>
          </p:nvPr>
        </p:nvSpPr>
        <p:spPr>
          <a:xfrm>
            <a:off x="1143000" y="685800"/>
            <a:ext cx="4572000" cy="3429000"/>
          </a:xfrm>
          <a:solidFill>
            <a:srgbClr val="FFFFFF"/>
          </a:solidFill>
          <a:ln/>
        </p:spPr>
      </p:sp>
      <p:sp>
        <p:nvSpPr>
          <p:cNvPr id="46086" name="Text Box 4">
            <a:extLst>
              <a:ext uri="{FF2B5EF4-FFF2-40B4-BE49-F238E27FC236}">
                <a16:creationId xmlns:a16="http://schemas.microsoft.com/office/drawing/2014/main" id="{90AE8719-C1E6-4245-BC77-47D797572D6D}"/>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10">
            <a:extLst>
              <a:ext uri="{FF2B5EF4-FFF2-40B4-BE49-F238E27FC236}">
                <a16:creationId xmlns:a16="http://schemas.microsoft.com/office/drawing/2014/main" id="{864A4576-627A-43F4-827F-9E63C487325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6B6D4F5D-92C3-43AE-949E-BC28A696E3E1}" type="slidenum">
              <a:rPr lang="it-IT" altLang="it-IT">
                <a:solidFill>
                  <a:srgbClr val="000000"/>
                </a:solidFill>
                <a:latin typeface="Calibri" panose="020F0502020204030204" pitchFamily="34" charset="0"/>
              </a:rPr>
              <a:pPr eaLnBrk="1" hangingPunct="1"/>
              <a:t>22</a:t>
            </a:fld>
            <a:endParaRPr lang="it-IT" altLang="it-IT">
              <a:solidFill>
                <a:srgbClr val="000000"/>
              </a:solidFill>
              <a:latin typeface="Calibri" panose="020F0502020204030204" pitchFamily="34" charset="0"/>
            </a:endParaRPr>
          </a:p>
        </p:txBody>
      </p:sp>
      <p:sp>
        <p:nvSpPr>
          <p:cNvPr id="47107" name="Text Box 1">
            <a:extLst>
              <a:ext uri="{FF2B5EF4-FFF2-40B4-BE49-F238E27FC236}">
                <a16:creationId xmlns:a16="http://schemas.microsoft.com/office/drawing/2014/main" id="{88A5DBFF-BF04-4122-A289-118D77EFBF42}"/>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E4B6DAD7-F96B-4C08-B8F9-B7373671BACB}" type="slidenum">
              <a:rPr lang="it-IT" altLang="it-IT" sz="1200">
                <a:solidFill>
                  <a:srgbClr val="000000"/>
                </a:solidFill>
                <a:latin typeface="Calibri" panose="020F0502020204030204" pitchFamily="34" charset="0"/>
              </a:rPr>
              <a:pPr algn="r" eaLnBrk="1" hangingPunct="1">
                <a:buClrTx/>
                <a:buFontTx/>
                <a:buNone/>
              </a:pPr>
              <a:t>22</a:t>
            </a:fld>
            <a:endParaRPr lang="it-IT" altLang="it-IT" sz="1200">
              <a:solidFill>
                <a:srgbClr val="000000"/>
              </a:solidFill>
              <a:latin typeface="Calibri" panose="020F0502020204030204" pitchFamily="34" charset="0"/>
            </a:endParaRPr>
          </a:p>
        </p:txBody>
      </p:sp>
      <p:sp>
        <p:nvSpPr>
          <p:cNvPr id="47108" name="Text Box 2">
            <a:extLst>
              <a:ext uri="{FF2B5EF4-FFF2-40B4-BE49-F238E27FC236}">
                <a16:creationId xmlns:a16="http://schemas.microsoft.com/office/drawing/2014/main" id="{C2565F7D-CA9B-48F2-8DC9-80E13912ABDC}"/>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0215012F-F270-4438-9A32-5EDA45BC0A30}" type="slidenum">
              <a:rPr lang="it-IT" altLang="it-IT" sz="1200">
                <a:solidFill>
                  <a:srgbClr val="000000"/>
                </a:solidFill>
                <a:latin typeface="Calibri" panose="020F0502020204030204" pitchFamily="34" charset="0"/>
              </a:rPr>
              <a:pPr algn="r" eaLnBrk="1" hangingPunct="1">
                <a:buClrTx/>
                <a:buFontTx/>
                <a:buNone/>
              </a:pPr>
              <a:t>22</a:t>
            </a:fld>
            <a:endParaRPr lang="it-IT" altLang="it-IT" sz="1200">
              <a:solidFill>
                <a:srgbClr val="000000"/>
              </a:solidFill>
              <a:latin typeface="Calibri" panose="020F0502020204030204" pitchFamily="34" charset="0"/>
            </a:endParaRPr>
          </a:p>
        </p:txBody>
      </p:sp>
      <p:sp>
        <p:nvSpPr>
          <p:cNvPr id="47109" name="Rectangle 3">
            <a:extLst>
              <a:ext uri="{FF2B5EF4-FFF2-40B4-BE49-F238E27FC236}">
                <a16:creationId xmlns:a16="http://schemas.microsoft.com/office/drawing/2014/main" id="{291DA9A4-AD27-4D74-909A-3F6444ABC268}"/>
              </a:ext>
            </a:extLst>
          </p:cNvPr>
          <p:cNvSpPr txBox="1">
            <a:spLocks noChangeArrowheads="1" noTextEdit="1"/>
          </p:cNvSpPr>
          <p:nvPr>
            <p:ph type="sldImg"/>
          </p:nvPr>
        </p:nvSpPr>
        <p:spPr>
          <a:xfrm>
            <a:off x="1143000" y="685800"/>
            <a:ext cx="4572000" cy="3429000"/>
          </a:xfrm>
          <a:solidFill>
            <a:srgbClr val="FFFFFF"/>
          </a:solidFill>
          <a:ln/>
        </p:spPr>
      </p:sp>
      <p:sp>
        <p:nvSpPr>
          <p:cNvPr id="47110" name="Text Box 4">
            <a:extLst>
              <a:ext uri="{FF2B5EF4-FFF2-40B4-BE49-F238E27FC236}">
                <a16:creationId xmlns:a16="http://schemas.microsoft.com/office/drawing/2014/main" id="{2A95F95A-0BB4-40B1-90EC-6778853DC381}"/>
              </a:ext>
            </a:extLst>
          </p:cNvPr>
          <p:cNvSpPr txBox="1">
            <a:spLocks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10">
            <a:extLst>
              <a:ext uri="{FF2B5EF4-FFF2-40B4-BE49-F238E27FC236}">
                <a16:creationId xmlns:a16="http://schemas.microsoft.com/office/drawing/2014/main" id="{4ECF0AD7-BFAF-4AD5-937D-392563064A3B}"/>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fld id="{8404CB99-18A8-42FA-9B83-499525B699D0}" type="slidenum">
              <a:rPr lang="it-IT" altLang="it-IT">
                <a:solidFill>
                  <a:srgbClr val="000000"/>
                </a:solidFill>
                <a:latin typeface="Calibri" panose="020F0502020204030204" pitchFamily="34" charset="0"/>
              </a:rPr>
              <a:pPr eaLnBrk="1" hangingPunct="1"/>
              <a:t>23</a:t>
            </a:fld>
            <a:endParaRPr lang="it-IT" altLang="it-IT">
              <a:solidFill>
                <a:srgbClr val="000000"/>
              </a:solidFill>
              <a:latin typeface="Calibri" panose="020F0502020204030204" pitchFamily="34" charset="0"/>
            </a:endParaRPr>
          </a:p>
        </p:txBody>
      </p:sp>
      <p:sp>
        <p:nvSpPr>
          <p:cNvPr id="48131" name="Text Box 1">
            <a:extLst>
              <a:ext uri="{FF2B5EF4-FFF2-40B4-BE49-F238E27FC236}">
                <a16:creationId xmlns:a16="http://schemas.microsoft.com/office/drawing/2014/main" id="{247F6C92-83E7-4A1C-9DCD-08E4D41ED59C}"/>
              </a:ext>
            </a:extLst>
          </p:cNvPr>
          <p:cNvSpPr txBox="1">
            <a:spLocks noChangeArrowheads="1"/>
          </p:cNvSpPr>
          <p:nvPr/>
        </p:nvSpPr>
        <p:spPr bwMode="auto">
          <a:xfrm>
            <a:off x="3884613" y="8685213"/>
            <a:ext cx="2967037"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9BDD755B-4580-4590-9816-32CEBEEA49D9}" type="slidenum">
              <a:rPr lang="it-IT" altLang="it-IT" sz="1200">
                <a:solidFill>
                  <a:srgbClr val="000000"/>
                </a:solidFill>
                <a:latin typeface="Calibri" panose="020F0502020204030204" pitchFamily="34" charset="0"/>
              </a:rPr>
              <a:pPr algn="r" eaLnBrk="1" hangingPunct="1">
                <a:buClrTx/>
                <a:buFontTx/>
                <a:buNone/>
              </a:pPr>
              <a:t>23</a:t>
            </a:fld>
            <a:endParaRPr lang="it-IT" altLang="it-IT" sz="1200">
              <a:solidFill>
                <a:srgbClr val="000000"/>
              </a:solidFill>
              <a:latin typeface="Calibri" panose="020F0502020204030204" pitchFamily="34" charset="0"/>
            </a:endParaRPr>
          </a:p>
        </p:txBody>
      </p:sp>
      <p:sp>
        <p:nvSpPr>
          <p:cNvPr id="48132" name="Text Box 2">
            <a:extLst>
              <a:ext uri="{FF2B5EF4-FFF2-40B4-BE49-F238E27FC236}">
                <a16:creationId xmlns:a16="http://schemas.microsoft.com/office/drawing/2014/main" id="{DAEEFE1A-CFFA-42A0-A182-0323D0DE026E}"/>
              </a:ext>
            </a:extLst>
          </p:cNvPr>
          <p:cNvSpPr txBox="1">
            <a:spLocks noChangeArrowheads="1"/>
          </p:cNvSpPr>
          <p:nvPr/>
        </p:nvSpPr>
        <p:spPr bwMode="auto">
          <a:xfrm>
            <a:off x="3884613" y="8685213"/>
            <a:ext cx="29686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ClrTx/>
              <a:buFontTx/>
              <a:buNone/>
            </a:pPr>
            <a:fld id="{21FE3797-3F16-4B74-997E-45DAD2D29290}" type="slidenum">
              <a:rPr lang="it-IT" altLang="it-IT" sz="1200">
                <a:solidFill>
                  <a:srgbClr val="000000"/>
                </a:solidFill>
                <a:latin typeface="Calibri" panose="020F0502020204030204" pitchFamily="34" charset="0"/>
              </a:rPr>
              <a:pPr algn="r" eaLnBrk="1" hangingPunct="1">
                <a:buClrTx/>
                <a:buFontTx/>
                <a:buNone/>
              </a:pPr>
              <a:t>23</a:t>
            </a:fld>
            <a:endParaRPr lang="it-IT" altLang="it-IT" sz="1200">
              <a:solidFill>
                <a:srgbClr val="000000"/>
              </a:solidFill>
              <a:latin typeface="Calibri" panose="020F0502020204030204" pitchFamily="34" charset="0"/>
            </a:endParaRPr>
          </a:p>
        </p:txBody>
      </p:sp>
      <p:sp>
        <p:nvSpPr>
          <p:cNvPr id="48133" name="Rectangle 3">
            <a:extLst>
              <a:ext uri="{FF2B5EF4-FFF2-40B4-BE49-F238E27FC236}">
                <a16:creationId xmlns:a16="http://schemas.microsoft.com/office/drawing/2014/main" id="{09416568-6BDD-4989-911F-997D8A1015E7}"/>
              </a:ext>
            </a:extLst>
          </p:cNvPr>
          <p:cNvSpPr txBox="1">
            <a:spLocks noChangeArrowheads="1" noTextEdit="1"/>
          </p:cNvSpPr>
          <p:nvPr>
            <p:ph type="sldImg"/>
          </p:nvPr>
        </p:nvSpPr>
        <p:spPr>
          <a:xfrm>
            <a:off x="1143000" y="685800"/>
            <a:ext cx="4570413" cy="3427413"/>
          </a:xfrm>
          <a:solidFill>
            <a:srgbClr val="FFFFFF"/>
          </a:solidFill>
          <a:ln/>
        </p:spPr>
      </p:sp>
      <p:sp>
        <p:nvSpPr>
          <p:cNvPr id="48134" name="Rectangle 4">
            <a:extLst>
              <a:ext uri="{FF2B5EF4-FFF2-40B4-BE49-F238E27FC236}">
                <a16:creationId xmlns:a16="http://schemas.microsoft.com/office/drawing/2014/main" id="{08A8E3A7-AF4D-4CB5-A43D-7ABA7AE94D09}"/>
              </a:ext>
            </a:extLst>
          </p:cNvPr>
          <p:cNvSpPr txBox="1">
            <a:spLocks noChangeArrowheads="1"/>
          </p:cNvSpPr>
          <p:nvPr>
            <p:ph type="body" idx="1"/>
          </p:nvPr>
        </p:nvSpPr>
        <p:spPr>
          <a:xfrm>
            <a:off x="685800" y="4343400"/>
            <a:ext cx="5484813" cy="41132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wrap="none" anchor="ctr"/>
          <a:lstStyle/>
          <a:p>
            <a:endParaRPr lang="it-IT" altLang="it-IT">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5">
            <a:extLst>
              <a:ext uri="{FF2B5EF4-FFF2-40B4-BE49-F238E27FC236}">
                <a16:creationId xmlns:a16="http://schemas.microsoft.com/office/drawing/2014/main" id="{815E8B40-53E7-4412-8F23-E40EFDE2AE39}"/>
              </a:ext>
            </a:extLst>
          </p:cNvPr>
          <p:cNvSpPr>
            <a:spLocks noGrp="1" noChangeArrowheads="1"/>
          </p:cNvSpPr>
          <p:nvPr>
            <p:ph type="sldNum" idx="10"/>
          </p:nvPr>
        </p:nvSpPr>
        <p:spPr>
          <a:ln/>
        </p:spPr>
        <p:txBody>
          <a:bodyPr/>
          <a:lstStyle>
            <a:lvl1pPr>
              <a:defRPr/>
            </a:lvl1pPr>
          </a:lstStyle>
          <a:p>
            <a:fld id="{57052FC6-88F6-4950-AEB7-0EB321FCC505}" type="slidenum">
              <a:rPr lang="it-IT" altLang="it-IT"/>
              <a:pPr/>
              <a:t>‹N›</a:t>
            </a:fld>
            <a:endParaRPr lang="it-IT" altLang="it-IT"/>
          </a:p>
        </p:txBody>
      </p:sp>
    </p:spTree>
    <p:extLst>
      <p:ext uri="{BB962C8B-B14F-4D97-AF65-F5344CB8AC3E}">
        <p14:creationId xmlns:p14="http://schemas.microsoft.com/office/powerpoint/2010/main" val="2601991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5">
            <a:extLst>
              <a:ext uri="{FF2B5EF4-FFF2-40B4-BE49-F238E27FC236}">
                <a16:creationId xmlns:a16="http://schemas.microsoft.com/office/drawing/2014/main" id="{826B3BC4-3BC5-4395-A572-404969293667}"/>
              </a:ext>
            </a:extLst>
          </p:cNvPr>
          <p:cNvSpPr>
            <a:spLocks noGrp="1" noChangeArrowheads="1"/>
          </p:cNvSpPr>
          <p:nvPr>
            <p:ph type="sldNum" idx="10"/>
          </p:nvPr>
        </p:nvSpPr>
        <p:spPr>
          <a:ln/>
        </p:spPr>
        <p:txBody>
          <a:bodyPr/>
          <a:lstStyle>
            <a:lvl1pPr>
              <a:defRPr/>
            </a:lvl1pPr>
          </a:lstStyle>
          <a:p>
            <a:fld id="{2FCD5845-9F9B-4EDC-9110-9B273C6DEB21}" type="slidenum">
              <a:rPr lang="it-IT" altLang="it-IT"/>
              <a:pPr/>
              <a:t>‹N›</a:t>
            </a:fld>
            <a:endParaRPr lang="it-IT" altLang="it-IT"/>
          </a:p>
        </p:txBody>
      </p:sp>
    </p:spTree>
    <p:extLst>
      <p:ext uri="{BB962C8B-B14F-4D97-AF65-F5344CB8AC3E}">
        <p14:creationId xmlns:p14="http://schemas.microsoft.com/office/powerpoint/2010/main" val="1933363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5">
            <a:extLst>
              <a:ext uri="{FF2B5EF4-FFF2-40B4-BE49-F238E27FC236}">
                <a16:creationId xmlns:a16="http://schemas.microsoft.com/office/drawing/2014/main" id="{5A97C1E9-98E7-410F-8DCE-B31F30F24FCC}"/>
              </a:ext>
            </a:extLst>
          </p:cNvPr>
          <p:cNvSpPr>
            <a:spLocks noGrp="1" noChangeArrowheads="1"/>
          </p:cNvSpPr>
          <p:nvPr>
            <p:ph type="sldNum" idx="10"/>
          </p:nvPr>
        </p:nvSpPr>
        <p:spPr>
          <a:ln/>
        </p:spPr>
        <p:txBody>
          <a:bodyPr/>
          <a:lstStyle>
            <a:lvl1pPr>
              <a:defRPr/>
            </a:lvl1pPr>
          </a:lstStyle>
          <a:p>
            <a:fld id="{241838C5-0682-4B1D-B956-C1DAEFBDC823}" type="slidenum">
              <a:rPr lang="it-IT" altLang="it-IT"/>
              <a:pPr/>
              <a:t>‹N›</a:t>
            </a:fld>
            <a:endParaRPr lang="it-IT" altLang="it-IT"/>
          </a:p>
        </p:txBody>
      </p:sp>
    </p:spTree>
    <p:extLst>
      <p:ext uri="{BB962C8B-B14F-4D97-AF65-F5344CB8AC3E}">
        <p14:creationId xmlns:p14="http://schemas.microsoft.com/office/powerpoint/2010/main" val="1385477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5425" cy="4519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5025" y="1600200"/>
            <a:ext cx="4035425" cy="4519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5">
            <a:extLst>
              <a:ext uri="{FF2B5EF4-FFF2-40B4-BE49-F238E27FC236}">
                <a16:creationId xmlns:a16="http://schemas.microsoft.com/office/drawing/2014/main" id="{9112EE79-0AC9-4177-8612-C5D26139D638}"/>
              </a:ext>
            </a:extLst>
          </p:cNvPr>
          <p:cNvSpPr>
            <a:spLocks noGrp="1" noChangeArrowheads="1"/>
          </p:cNvSpPr>
          <p:nvPr>
            <p:ph type="sldNum" idx="10"/>
          </p:nvPr>
        </p:nvSpPr>
        <p:spPr>
          <a:ln/>
        </p:spPr>
        <p:txBody>
          <a:bodyPr/>
          <a:lstStyle>
            <a:lvl1pPr>
              <a:defRPr/>
            </a:lvl1pPr>
          </a:lstStyle>
          <a:p>
            <a:fld id="{D7932EF0-77D4-42FA-B9E1-0CB1195E5589}" type="slidenum">
              <a:rPr lang="it-IT" altLang="it-IT"/>
              <a:pPr/>
              <a:t>‹N›</a:t>
            </a:fld>
            <a:endParaRPr lang="it-IT" altLang="it-IT"/>
          </a:p>
        </p:txBody>
      </p:sp>
    </p:spTree>
    <p:extLst>
      <p:ext uri="{BB962C8B-B14F-4D97-AF65-F5344CB8AC3E}">
        <p14:creationId xmlns:p14="http://schemas.microsoft.com/office/powerpoint/2010/main" val="4094009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5">
            <a:extLst>
              <a:ext uri="{FF2B5EF4-FFF2-40B4-BE49-F238E27FC236}">
                <a16:creationId xmlns:a16="http://schemas.microsoft.com/office/drawing/2014/main" id="{D2CF6585-68C4-49F0-B16B-4CB80EAB73A2}"/>
              </a:ext>
            </a:extLst>
          </p:cNvPr>
          <p:cNvSpPr>
            <a:spLocks noGrp="1" noChangeArrowheads="1"/>
          </p:cNvSpPr>
          <p:nvPr>
            <p:ph type="sldNum" idx="10"/>
          </p:nvPr>
        </p:nvSpPr>
        <p:spPr>
          <a:ln/>
        </p:spPr>
        <p:txBody>
          <a:bodyPr/>
          <a:lstStyle>
            <a:lvl1pPr>
              <a:defRPr/>
            </a:lvl1pPr>
          </a:lstStyle>
          <a:p>
            <a:fld id="{ED4988EE-99C2-49CD-B47A-9C22003A043F}" type="slidenum">
              <a:rPr lang="it-IT" altLang="it-IT"/>
              <a:pPr/>
              <a:t>‹N›</a:t>
            </a:fld>
            <a:endParaRPr lang="it-IT" altLang="it-IT"/>
          </a:p>
        </p:txBody>
      </p:sp>
    </p:spTree>
    <p:extLst>
      <p:ext uri="{BB962C8B-B14F-4D97-AF65-F5344CB8AC3E}">
        <p14:creationId xmlns:p14="http://schemas.microsoft.com/office/powerpoint/2010/main" val="522967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5">
            <a:extLst>
              <a:ext uri="{FF2B5EF4-FFF2-40B4-BE49-F238E27FC236}">
                <a16:creationId xmlns:a16="http://schemas.microsoft.com/office/drawing/2014/main" id="{1CAAF258-E5B5-4198-9495-6E78F5F4BFAD}"/>
              </a:ext>
            </a:extLst>
          </p:cNvPr>
          <p:cNvSpPr>
            <a:spLocks noGrp="1" noChangeArrowheads="1"/>
          </p:cNvSpPr>
          <p:nvPr>
            <p:ph type="sldNum" idx="10"/>
          </p:nvPr>
        </p:nvSpPr>
        <p:spPr>
          <a:ln/>
        </p:spPr>
        <p:txBody>
          <a:bodyPr/>
          <a:lstStyle>
            <a:lvl1pPr>
              <a:defRPr/>
            </a:lvl1pPr>
          </a:lstStyle>
          <a:p>
            <a:fld id="{82D078D7-1351-49FA-B24A-A3EA3D46DFE0}" type="slidenum">
              <a:rPr lang="it-IT" altLang="it-IT"/>
              <a:pPr/>
              <a:t>‹N›</a:t>
            </a:fld>
            <a:endParaRPr lang="it-IT" altLang="it-IT"/>
          </a:p>
        </p:txBody>
      </p:sp>
    </p:spTree>
    <p:extLst>
      <p:ext uri="{BB962C8B-B14F-4D97-AF65-F5344CB8AC3E}">
        <p14:creationId xmlns:p14="http://schemas.microsoft.com/office/powerpoint/2010/main" val="1683494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96816492-8644-4A4F-864D-8E10DA69319B}"/>
              </a:ext>
            </a:extLst>
          </p:cNvPr>
          <p:cNvSpPr>
            <a:spLocks noGrp="1" noChangeArrowheads="1"/>
          </p:cNvSpPr>
          <p:nvPr>
            <p:ph type="sldNum" idx="10"/>
          </p:nvPr>
        </p:nvSpPr>
        <p:spPr>
          <a:ln/>
        </p:spPr>
        <p:txBody>
          <a:bodyPr/>
          <a:lstStyle>
            <a:lvl1pPr>
              <a:defRPr/>
            </a:lvl1pPr>
          </a:lstStyle>
          <a:p>
            <a:fld id="{864E5943-42B6-4956-BF64-20FE51E0F4BD}" type="slidenum">
              <a:rPr lang="it-IT" altLang="it-IT"/>
              <a:pPr/>
              <a:t>‹N›</a:t>
            </a:fld>
            <a:endParaRPr lang="it-IT" altLang="it-IT"/>
          </a:p>
        </p:txBody>
      </p:sp>
    </p:spTree>
    <p:extLst>
      <p:ext uri="{BB962C8B-B14F-4D97-AF65-F5344CB8AC3E}">
        <p14:creationId xmlns:p14="http://schemas.microsoft.com/office/powerpoint/2010/main" val="3313759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5">
            <a:extLst>
              <a:ext uri="{FF2B5EF4-FFF2-40B4-BE49-F238E27FC236}">
                <a16:creationId xmlns:a16="http://schemas.microsoft.com/office/drawing/2014/main" id="{F3BA856A-B9E7-4B45-8BA7-28774229B98A}"/>
              </a:ext>
            </a:extLst>
          </p:cNvPr>
          <p:cNvSpPr>
            <a:spLocks noGrp="1" noChangeArrowheads="1"/>
          </p:cNvSpPr>
          <p:nvPr>
            <p:ph type="sldNum" idx="10"/>
          </p:nvPr>
        </p:nvSpPr>
        <p:spPr>
          <a:ln/>
        </p:spPr>
        <p:txBody>
          <a:bodyPr/>
          <a:lstStyle>
            <a:lvl1pPr>
              <a:defRPr/>
            </a:lvl1pPr>
          </a:lstStyle>
          <a:p>
            <a:fld id="{56CF5B3B-431F-4ACF-8929-EE92A8B1FBD3}" type="slidenum">
              <a:rPr lang="it-IT" altLang="it-IT"/>
              <a:pPr/>
              <a:t>‹N›</a:t>
            </a:fld>
            <a:endParaRPr lang="it-IT" altLang="it-IT"/>
          </a:p>
        </p:txBody>
      </p:sp>
    </p:spTree>
    <p:extLst>
      <p:ext uri="{BB962C8B-B14F-4D97-AF65-F5344CB8AC3E}">
        <p14:creationId xmlns:p14="http://schemas.microsoft.com/office/powerpoint/2010/main" val="1418047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5">
            <a:extLst>
              <a:ext uri="{FF2B5EF4-FFF2-40B4-BE49-F238E27FC236}">
                <a16:creationId xmlns:a16="http://schemas.microsoft.com/office/drawing/2014/main" id="{82D7459C-9A86-48ED-A5DA-656B9CEF2687}"/>
              </a:ext>
            </a:extLst>
          </p:cNvPr>
          <p:cNvSpPr>
            <a:spLocks noGrp="1" noChangeArrowheads="1"/>
          </p:cNvSpPr>
          <p:nvPr>
            <p:ph type="sldNum" idx="10"/>
          </p:nvPr>
        </p:nvSpPr>
        <p:spPr>
          <a:ln/>
        </p:spPr>
        <p:txBody>
          <a:bodyPr/>
          <a:lstStyle>
            <a:lvl1pPr>
              <a:defRPr/>
            </a:lvl1pPr>
          </a:lstStyle>
          <a:p>
            <a:fld id="{2CCB5E03-3116-497E-A92E-C5F103431703}" type="slidenum">
              <a:rPr lang="it-IT" altLang="it-IT"/>
              <a:pPr/>
              <a:t>‹N›</a:t>
            </a:fld>
            <a:endParaRPr lang="it-IT" altLang="it-IT"/>
          </a:p>
        </p:txBody>
      </p:sp>
    </p:spTree>
    <p:extLst>
      <p:ext uri="{BB962C8B-B14F-4D97-AF65-F5344CB8AC3E}">
        <p14:creationId xmlns:p14="http://schemas.microsoft.com/office/powerpoint/2010/main" val="3673266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5">
            <a:extLst>
              <a:ext uri="{FF2B5EF4-FFF2-40B4-BE49-F238E27FC236}">
                <a16:creationId xmlns:a16="http://schemas.microsoft.com/office/drawing/2014/main" id="{7E7678D5-F296-401C-8367-20E775586750}"/>
              </a:ext>
            </a:extLst>
          </p:cNvPr>
          <p:cNvSpPr>
            <a:spLocks noGrp="1" noChangeArrowheads="1"/>
          </p:cNvSpPr>
          <p:nvPr>
            <p:ph type="sldNum" idx="10"/>
          </p:nvPr>
        </p:nvSpPr>
        <p:spPr>
          <a:ln/>
        </p:spPr>
        <p:txBody>
          <a:bodyPr/>
          <a:lstStyle>
            <a:lvl1pPr>
              <a:defRPr/>
            </a:lvl1pPr>
          </a:lstStyle>
          <a:p>
            <a:fld id="{FEE90ED1-ACE5-4F4A-859D-445D022D3430}" type="slidenum">
              <a:rPr lang="it-IT" altLang="it-IT"/>
              <a:pPr/>
              <a:t>‹N›</a:t>
            </a:fld>
            <a:endParaRPr lang="it-IT" altLang="it-IT"/>
          </a:p>
        </p:txBody>
      </p:sp>
    </p:spTree>
    <p:extLst>
      <p:ext uri="{BB962C8B-B14F-4D97-AF65-F5344CB8AC3E}">
        <p14:creationId xmlns:p14="http://schemas.microsoft.com/office/powerpoint/2010/main" val="3993514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4638" y="274638"/>
            <a:ext cx="2055812" cy="584517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5038" cy="584517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5">
            <a:extLst>
              <a:ext uri="{FF2B5EF4-FFF2-40B4-BE49-F238E27FC236}">
                <a16:creationId xmlns:a16="http://schemas.microsoft.com/office/drawing/2014/main" id="{EF6C7B93-B6B0-4691-A197-F00CF4560A02}"/>
              </a:ext>
            </a:extLst>
          </p:cNvPr>
          <p:cNvSpPr>
            <a:spLocks noGrp="1" noChangeArrowheads="1"/>
          </p:cNvSpPr>
          <p:nvPr>
            <p:ph type="sldNum" idx="10"/>
          </p:nvPr>
        </p:nvSpPr>
        <p:spPr>
          <a:ln/>
        </p:spPr>
        <p:txBody>
          <a:bodyPr/>
          <a:lstStyle>
            <a:lvl1pPr>
              <a:defRPr/>
            </a:lvl1pPr>
          </a:lstStyle>
          <a:p>
            <a:fld id="{D8734970-5A46-4ABF-8659-45E83D91A05B}" type="slidenum">
              <a:rPr lang="it-IT" altLang="it-IT"/>
              <a:pPr/>
              <a:t>‹N›</a:t>
            </a:fld>
            <a:endParaRPr lang="it-IT" altLang="it-IT"/>
          </a:p>
        </p:txBody>
      </p:sp>
    </p:spTree>
    <p:extLst>
      <p:ext uri="{BB962C8B-B14F-4D97-AF65-F5344CB8AC3E}">
        <p14:creationId xmlns:p14="http://schemas.microsoft.com/office/powerpoint/2010/main" val="2187455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9FEC4301-C2A5-4F21-841E-D623147FB153}"/>
              </a:ext>
            </a:extLst>
          </p:cNvPr>
          <p:cNvSpPr>
            <a:spLocks noGrp="1" noChangeArrowheads="1"/>
          </p:cNvSpPr>
          <p:nvPr>
            <p:ph type="title"/>
          </p:nvPr>
        </p:nvSpPr>
        <p:spPr bwMode="auto">
          <a:xfrm>
            <a:off x="457200" y="274638"/>
            <a:ext cx="82232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ctr" anchorCtr="0" compatLnSpc="1">
            <a:prstTxWarp prst="textNoShape">
              <a:avLst/>
            </a:prstTxWarp>
          </a:bodyPr>
          <a:lstStyle/>
          <a:p>
            <a:pPr lvl="0"/>
            <a:r>
              <a:rPr lang="en-GB" altLang="it-IT"/>
              <a:t>Fai clic per modificare il formato del testo del titolo</a:t>
            </a:r>
          </a:p>
        </p:txBody>
      </p:sp>
      <p:sp>
        <p:nvSpPr>
          <p:cNvPr id="1027" name="Rectangle 2">
            <a:extLst>
              <a:ext uri="{FF2B5EF4-FFF2-40B4-BE49-F238E27FC236}">
                <a16:creationId xmlns:a16="http://schemas.microsoft.com/office/drawing/2014/main" id="{60E4840F-8835-4C1C-8815-53235AE80810}"/>
              </a:ext>
            </a:extLst>
          </p:cNvPr>
          <p:cNvSpPr>
            <a:spLocks noGrp="1" noChangeArrowheads="1"/>
          </p:cNvSpPr>
          <p:nvPr>
            <p:ph type="body" idx="1"/>
          </p:nvPr>
        </p:nvSpPr>
        <p:spPr bwMode="auto">
          <a:xfrm>
            <a:off x="457200" y="1600200"/>
            <a:ext cx="8223250" cy="451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0000" tIns="46800" rIns="90000" bIns="46800" numCol="1" anchor="t" anchorCtr="0" compatLnSpc="1">
            <a:prstTxWarp prst="textNoShape">
              <a:avLst/>
            </a:prstTxWarp>
          </a:bodyPr>
          <a:lstStyle/>
          <a:p>
            <a:pPr lvl="0"/>
            <a:r>
              <a:rPr lang="en-GB" altLang="it-IT"/>
              <a:t>Fai clic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p:txBody>
      </p:sp>
      <p:sp>
        <p:nvSpPr>
          <p:cNvPr id="2" name="Text Box 3">
            <a:extLst>
              <a:ext uri="{FF2B5EF4-FFF2-40B4-BE49-F238E27FC236}">
                <a16:creationId xmlns:a16="http://schemas.microsoft.com/office/drawing/2014/main" id="{C43B432C-E199-4950-8748-9151A0345EB9}"/>
              </a:ext>
            </a:extLst>
          </p:cNvPr>
          <p:cNvSpPr txBox="1">
            <a:spLocks noChangeArrowheads="1"/>
          </p:cNvSpPr>
          <p:nvPr/>
        </p:nvSpPr>
        <p:spPr bwMode="auto">
          <a:xfrm>
            <a:off x="457200" y="6356350"/>
            <a:ext cx="2130425" cy="361950"/>
          </a:xfrm>
          <a:prstGeom prst="rect">
            <a:avLst/>
          </a:prstGeom>
          <a:no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1028" name="Text Box 4">
            <a:extLst>
              <a:ext uri="{FF2B5EF4-FFF2-40B4-BE49-F238E27FC236}">
                <a16:creationId xmlns:a16="http://schemas.microsoft.com/office/drawing/2014/main" id="{A6CEB053-399C-4137-A5FF-64E6CEC4C311}"/>
              </a:ext>
            </a:extLst>
          </p:cNvPr>
          <p:cNvSpPr txBox="1">
            <a:spLocks noChangeArrowheads="1"/>
          </p:cNvSpPr>
          <p:nvPr/>
        </p:nvSpPr>
        <p:spPr bwMode="auto">
          <a:xfrm>
            <a:off x="3124200" y="6356350"/>
            <a:ext cx="2895600" cy="365125"/>
          </a:xfrm>
          <a:prstGeom prst="rect">
            <a:avLst/>
          </a:prstGeom>
          <a:noFill/>
          <a:ln w="9525" cap="flat">
            <a:noFill/>
            <a:round/>
            <a:headEnd/>
            <a:tailEnd/>
          </a:ln>
          <a:effectLst/>
        </p:spPr>
        <p:txBody>
          <a:bodyPr wrap="none" anchor="ctr"/>
          <a:lstStyle/>
          <a:p>
            <a:pPr>
              <a:buFont typeface="Times New Roman" pitchFamily="16" charset="0"/>
              <a:buNone/>
              <a:defRPr/>
            </a:pPr>
            <a:endParaRPr lang="it-IT">
              <a:latin typeface="Arial" charset="0"/>
              <a:ea typeface="Microsoft YaHei" charset="-122"/>
            </a:endParaRPr>
          </a:p>
        </p:txBody>
      </p:sp>
      <p:sp>
        <p:nvSpPr>
          <p:cNvPr id="1029" name="Rectangle 5">
            <a:extLst>
              <a:ext uri="{FF2B5EF4-FFF2-40B4-BE49-F238E27FC236}">
                <a16:creationId xmlns:a16="http://schemas.microsoft.com/office/drawing/2014/main" id="{C28A7498-3A89-44F6-B24F-DD4B78308D21}"/>
              </a:ext>
            </a:extLst>
          </p:cNvPr>
          <p:cNvSpPr>
            <a:spLocks noGrp="1" noChangeArrowheads="1"/>
          </p:cNvSpPr>
          <p:nvPr>
            <p:ph type="sldNum"/>
          </p:nvPr>
        </p:nvSpPr>
        <p:spPr bwMode="auto">
          <a:xfrm>
            <a:off x="6553200" y="6356350"/>
            <a:ext cx="2127250" cy="358775"/>
          </a:xfrm>
          <a:prstGeom prst="rect">
            <a:avLst/>
          </a:prstGeom>
          <a:noFill/>
          <a:ln w="9525" cap="flat">
            <a:noFill/>
            <a:round/>
            <a:headEnd/>
            <a:tailEnd/>
          </a:ln>
          <a:effectLst/>
        </p:spPr>
        <p:txBody>
          <a:bodyPr vert="horz" wrap="square" lIns="90000" tIns="46800" rIns="90000" bIns="46800" numCol="1" anchor="ctr" anchorCtr="0" compatLnSpc="1">
            <a:prstTxWarp prst="textNoShape">
              <a:avLst/>
            </a:prstTxWarp>
          </a:bodyPr>
          <a:lstStyle>
            <a:lvl1pPr algn="r">
              <a:buClrTx/>
              <a:buFontTx/>
              <a:buNone/>
              <a:defRPr sz="1200">
                <a:solidFill>
                  <a:srgbClr val="898989"/>
                </a:solidFill>
                <a:latin typeface="Calibri" panose="020F0502020204030204" pitchFamily="34" charset="0"/>
              </a:defRPr>
            </a:lvl1pPr>
          </a:lstStyle>
          <a:p>
            <a:fld id="{914A28B9-74D5-43C8-845B-D7BF5D540CDB}" type="slidenum">
              <a:rPr lang="it-IT" altLang="it-IT"/>
              <a:pPr/>
              <a:t>‹N›</a:t>
            </a:fld>
            <a:endParaRPr lang="it-IT" alt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itchFamily="32"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itchFamily="32"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itchFamily="32"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anose="02020603050405020304" pitchFamily="18" charset="0"/>
        <a:defRPr sz="4400">
          <a:solidFill>
            <a:srgbClr val="000000"/>
          </a:solidFill>
          <a:latin typeface="Calibri" pitchFamily="32"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pitchFamily="32"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pitchFamily="32"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pitchFamily="32"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pitchFamily="32"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22.png"/><Relationship Id="rId4" Type="http://schemas.openxmlformats.org/officeDocument/2006/relationships/image" Target="../media/image18.png"/><Relationship Id="rId9"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4.jpeg"/><Relationship Id="rId7" Type="http://schemas.openxmlformats.org/officeDocument/2006/relationships/image" Target="../media/image28.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8.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4.jpeg"/><Relationship Id="rId10" Type="http://schemas.openxmlformats.org/officeDocument/2006/relationships/image" Target="../media/image34.png"/><Relationship Id="rId4" Type="http://schemas.openxmlformats.org/officeDocument/2006/relationships/image" Target="../media/image22.png"/><Relationship Id="rId9" Type="http://schemas.openxmlformats.org/officeDocument/2006/relationships/image" Target="../media/image33.png"/></Relationships>
</file>

<file path=ppt/slides/_rels/slide1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8.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38.png"/><Relationship Id="rId5" Type="http://schemas.openxmlformats.org/officeDocument/2006/relationships/image" Target="../media/image4.jpeg"/><Relationship Id="rId10" Type="http://schemas.openxmlformats.org/officeDocument/2006/relationships/image" Target="../media/image37.png"/><Relationship Id="rId4" Type="http://schemas.openxmlformats.org/officeDocument/2006/relationships/image" Target="../media/image22.png"/><Relationship Id="rId9"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3.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4.jpeg"/><Relationship Id="rId7"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4.png"/></Relationships>
</file>

<file path=ppt/slides/_rels/slide1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jpeg"/><Relationship Id="rId7" Type="http://schemas.openxmlformats.org/officeDocument/2006/relationships/image" Target="../media/image4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48.png"/></Relationships>
</file>

<file path=ppt/slides/_rels/slide15.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jpeg"/><Relationship Id="rId7" Type="http://schemas.openxmlformats.org/officeDocument/2006/relationships/image" Target="../media/image50.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52.png"/></Relationships>
</file>

<file path=ppt/slides/_rels/slide16.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4.jpeg"/><Relationship Id="rId7" Type="http://schemas.openxmlformats.org/officeDocument/2006/relationships/image" Target="../media/image54.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40.png"/><Relationship Id="rId4" Type="http://schemas.openxmlformats.org/officeDocument/2006/relationships/image" Target="../media/image39.png"/><Relationship Id="rId9" Type="http://schemas.openxmlformats.org/officeDocument/2006/relationships/image" Target="../media/image56.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58.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4.jpeg"/><Relationship Id="rId7" Type="http://schemas.openxmlformats.org/officeDocument/2006/relationships/image" Target="../media/image6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5.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8.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66.jpeg"/><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6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50" name="Picture 1">
            <a:extLst>
              <a:ext uri="{FF2B5EF4-FFF2-40B4-BE49-F238E27FC236}">
                <a16:creationId xmlns:a16="http://schemas.microsoft.com/office/drawing/2014/main" id="{352EA74A-B607-45DF-A557-EEE0943BFD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60" b="17732"/>
          <a:stretch>
            <a:fillRect/>
          </a:stretch>
        </p:blipFill>
        <p:spPr bwMode="auto">
          <a:xfrm>
            <a:off x="4071938" y="3000375"/>
            <a:ext cx="4795837" cy="346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051" name="Picture 2">
            <a:extLst>
              <a:ext uri="{FF2B5EF4-FFF2-40B4-BE49-F238E27FC236}">
                <a16:creationId xmlns:a16="http://schemas.microsoft.com/office/drawing/2014/main" id="{E16B6164-6D4C-461B-B681-A3650AEAEB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3775" y="884238"/>
            <a:ext cx="7296150"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052" name="AutoShape 3">
            <a:extLst>
              <a:ext uri="{FF2B5EF4-FFF2-40B4-BE49-F238E27FC236}">
                <a16:creationId xmlns:a16="http://schemas.microsoft.com/office/drawing/2014/main" id="{14932FE2-9BF4-48AC-9A82-869FF92E605A}"/>
              </a:ext>
            </a:extLst>
          </p:cNvPr>
          <p:cNvSpPr>
            <a:spLocks noChangeArrowheads="1"/>
          </p:cNvSpPr>
          <p:nvPr/>
        </p:nvSpPr>
        <p:spPr bwMode="auto">
          <a:xfrm>
            <a:off x="4714875" y="6286500"/>
            <a:ext cx="3643313" cy="357188"/>
          </a:xfrm>
          <a:prstGeom prst="rightArrow">
            <a:avLst>
              <a:gd name="adj1" fmla="val 50000"/>
              <a:gd name="adj2" fmla="val 50008"/>
            </a:avLst>
          </a:prstGeom>
          <a:solidFill>
            <a:srgbClr val="FF99CC"/>
          </a:solidFill>
          <a:ln w="25560" cap="sq">
            <a:solidFill>
              <a:srgbClr val="17375E"/>
            </a:solidFill>
            <a:miter lim="800000"/>
            <a:headEnd/>
            <a:tailEnd/>
          </a:ln>
        </p:spPr>
        <p:txBody>
          <a:bodyPr wrap="none" anchor="ctr"/>
          <a:lstStyle/>
          <a:p>
            <a:endParaRPr lang="it-IT" altLang="it-IT"/>
          </a:p>
        </p:txBody>
      </p:sp>
      <p:sp>
        <p:nvSpPr>
          <p:cNvPr id="2053" name="Text Box 4">
            <a:extLst>
              <a:ext uri="{FF2B5EF4-FFF2-40B4-BE49-F238E27FC236}">
                <a16:creationId xmlns:a16="http://schemas.microsoft.com/office/drawing/2014/main" id="{95C75675-8C6A-421C-9A34-3E355F017E37}"/>
              </a:ext>
            </a:extLst>
          </p:cNvPr>
          <p:cNvSpPr txBox="1">
            <a:spLocks noChangeArrowheads="1"/>
          </p:cNvSpPr>
          <p:nvPr/>
        </p:nvSpPr>
        <p:spPr bwMode="auto">
          <a:xfrm>
            <a:off x="3586163" y="3214688"/>
            <a:ext cx="2157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r>
              <a:rPr lang="it-IT" altLang="it-IT">
                <a:solidFill>
                  <a:srgbClr val="000000"/>
                </a:solidFill>
              </a:rPr>
              <a:t>Micaela De Simone</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3074" name="Group 1">
            <a:extLst>
              <a:ext uri="{FF2B5EF4-FFF2-40B4-BE49-F238E27FC236}">
                <a16:creationId xmlns:a16="http://schemas.microsoft.com/office/drawing/2014/main" id="{E2875D13-EAE4-443F-8A4E-6D73566A293C}"/>
              </a:ext>
            </a:extLst>
          </p:cNvPr>
          <p:cNvGrpSpPr>
            <a:grpSpLocks/>
          </p:cNvGrpSpPr>
          <p:nvPr/>
        </p:nvGrpSpPr>
        <p:grpSpPr bwMode="auto">
          <a:xfrm>
            <a:off x="785813" y="1714500"/>
            <a:ext cx="7915275" cy="1985963"/>
            <a:chOff x="495" y="1080"/>
            <a:chExt cx="4986" cy="1251"/>
          </a:xfrm>
        </p:grpSpPr>
        <p:pic>
          <p:nvPicPr>
            <p:cNvPr id="3088" name="Picture 2">
              <a:extLst>
                <a:ext uri="{FF2B5EF4-FFF2-40B4-BE49-F238E27FC236}">
                  <a16:creationId xmlns:a16="http://schemas.microsoft.com/office/drawing/2014/main" id="{8062DE5A-F9DF-47C1-B5FE-1A6839F8F2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 y="1125"/>
              <a:ext cx="4986" cy="1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089" name="Oval 3">
              <a:extLst>
                <a:ext uri="{FF2B5EF4-FFF2-40B4-BE49-F238E27FC236}">
                  <a16:creationId xmlns:a16="http://schemas.microsoft.com/office/drawing/2014/main" id="{85D8952D-5DB1-4617-A4F5-36EAAF863D5E}"/>
                </a:ext>
              </a:extLst>
            </p:cNvPr>
            <p:cNvSpPr>
              <a:spLocks noChangeArrowheads="1"/>
            </p:cNvSpPr>
            <p:nvPr/>
          </p:nvSpPr>
          <p:spPr bwMode="auto">
            <a:xfrm>
              <a:off x="720" y="1080"/>
              <a:ext cx="1169" cy="359"/>
            </a:xfrm>
            <a:prstGeom prst="ellipse">
              <a:avLst/>
            </a:prstGeom>
            <a:noFill/>
            <a:ln w="38160" cap="sq">
              <a:solidFill>
                <a:srgbClr val="0070C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sp>
          <p:nvSpPr>
            <p:cNvPr id="3090" name="Line 4">
              <a:extLst>
                <a:ext uri="{FF2B5EF4-FFF2-40B4-BE49-F238E27FC236}">
                  <a16:creationId xmlns:a16="http://schemas.microsoft.com/office/drawing/2014/main" id="{5EE30E07-88B3-4102-810E-FBC178F865E6}"/>
                </a:ext>
              </a:extLst>
            </p:cNvPr>
            <p:cNvSpPr>
              <a:spLocks noChangeShapeType="1"/>
            </p:cNvSpPr>
            <p:nvPr/>
          </p:nvSpPr>
          <p:spPr bwMode="auto">
            <a:xfrm>
              <a:off x="2115" y="1350"/>
              <a:ext cx="3284" cy="0"/>
            </a:xfrm>
            <a:prstGeom prst="line">
              <a:avLst/>
            </a:prstGeom>
            <a:noFill/>
            <a:ln w="9360" cap="sq">
              <a:solidFill>
                <a:srgbClr val="0070C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3091" name="Line 5">
              <a:extLst>
                <a:ext uri="{FF2B5EF4-FFF2-40B4-BE49-F238E27FC236}">
                  <a16:creationId xmlns:a16="http://schemas.microsoft.com/office/drawing/2014/main" id="{D09E6B01-D376-41CF-900C-F57AF301E395}"/>
                </a:ext>
              </a:extLst>
            </p:cNvPr>
            <p:cNvSpPr>
              <a:spLocks noChangeShapeType="1"/>
            </p:cNvSpPr>
            <p:nvPr/>
          </p:nvSpPr>
          <p:spPr bwMode="auto">
            <a:xfrm>
              <a:off x="630" y="1530"/>
              <a:ext cx="4769" cy="0"/>
            </a:xfrm>
            <a:prstGeom prst="line">
              <a:avLst/>
            </a:prstGeom>
            <a:noFill/>
            <a:ln w="9360" cap="sq">
              <a:solidFill>
                <a:srgbClr val="0070C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3092" name="Line 6">
              <a:extLst>
                <a:ext uri="{FF2B5EF4-FFF2-40B4-BE49-F238E27FC236}">
                  <a16:creationId xmlns:a16="http://schemas.microsoft.com/office/drawing/2014/main" id="{F81F7953-84E6-4753-88F5-FFEFD69E7CAC}"/>
                </a:ext>
              </a:extLst>
            </p:cNvPr>
            <p:cNvSpPr>
              <a:spLocks noChangeShapeType="1"/>
            </p:cNvSpPr>
            <p:nvPr/>
          </p:nvSpPr>
          <p:spPr bwMode="auto">
            <a:xfrm>
              <a:off x="675" y="1755"/>
              <a:ext cx="4769" cy="0"/>
            </a:xfrm>
            <a:prstGeom prst="line">
              <a:avLst/>
            </a:prstGeom>
            <a:noFill/>
            <a:ln w="9360" cap="sq">
              <a:solidFill>
                <a:srgbClr val="0070C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3093" name="Line 7">
              <a:extLst>
                <a:ext uri="{FF2B5EF4-FFF2-40B4-BE49-F238E27FC236}">
                  <a16:creationId xmlns:a16="http://schemas.microsoft.com/office/drawing/2014/main" id="{81C7DDA7-66BB-4DF7-B860-0C0026410EFB}"/>
                </a:ext>
              </a:extLst>
            </p:cNvPr>
            <p:cNvSpPr>
              <a:spLocks noChangeShapeType="1"/>
            </p:cNvSpPr>
            <p:nvPr/>
          </p:nvSpPr>
          <p:spPr bwMode="auto">
            <a:xfrm>
              <a:off x="675" y="1935"/>
              <a:ext cx="3149" cy="0"/>
            </a:xfrm>
            <a:prstGeom prst="line">
              <a:avLst/>
            </a:prstGeom>
            <a:noFill/>
            <a:ln w="9360" cap="sq">
              <a:solidFill>
                <a:srgbClr val="0070C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3094" name="Oval 8">
              <a:extLst>
                <a:ext uri="{FF2B5EF4-FFF2-40B4-BE49-F238E27FC236}">
                  <a16:creationId xmlns:a16="http://schemas.microsoft.com/office/drawing/2014/main" id="{D4822422-A200-490D-93D2-F0FDAB6E48BC}"/>
                </a:ext>
              </a:extLst>
            </p:cNvPr>
            <p:cNvSpPr>
              <a:spLocks noChangeArrowheads="1"/>
            </p:cNvSpPr>
            <p:nvPr/>
          </p:nvSpPr>
          <p:spPr bwMode="auto">
            <a:xfrm>
              <a:off x="3735" y="1710"/>
              <a:ext cx="989" cy="314"/>
            </a:xfrm>
            <a:prstGeom prst="ellipse">
              <a:avLst/>
            </a:prstGeom>
            <a:noFill/>
            <a:ln w="38160" cap="sq">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grpSp>
      <p:pic>
        <p:nvPicPr>
          <p:cNvPr id="3075" name="Picture 9">
            <a:extLst>
              <a:ext uri="{FF2B5EF4-FFF2-40B4-BE49-F238E27FC236}">
                <a16:creationId xmlns:a16="http://schemas.microsoft.com/office/drawing/2014/main" id="{FAEDAA9E-C137-4B36-BD71-EDDB452804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076" name="Text Box 10">
            <a:extLst>
              <a:ext uri="{FF2B5EF4-FFF2-40B4-BE49-F238E27FC236}">
                <a16:creationId xmlns:a16="http://schemas.microsoft.com/office/drawing/2014/main" id="{CF55F401-9AF5-4E44-8A71-555E9E1A4573}"/>
              </a:ext>
            </a:extLst>
          </p:cNvPr>
          <p:cNvSpPr txBox="1">
            <a:spLocks noChangeArrowheads="1"/>
          </p:cNvSpPr>
          <p:nvPr/>
        </p:nvSpPr>
        <p:spPr bwMode="auto">
          <a:xfrm>
            <a:off x="1312863" y="214313"/>
            <a:ext cx="6781800" cy="64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r>
              <a:rPr lang="it-IT" altLang="it-IT" sz="3600" b="1">
                <a:solidFill>
                  <a:srgbClr val="002060"/>
                </a:solidFill>
              </a:rPr>
              <a:t>IL CONCETTO DI TRANSITION</a:t>
            </a:r>
          </a:p>
        </p:txBody>
      </p:sp>
      <p:sp>
        <p:nvSpPr>
          <p:cNvPr id="3077" name="Line 11">
            <a:extLst>
              <a:ext uri="{FF2B5EF4-FFF2-40B4-BE49-F238E27FC236}">
                <a16:creationId xmlns:a16="http://schemas.microsoft.com/office/drawing/2014/main" id="{08470C26-8D40-4111-AEAA-35CD0813C48C}"/>
              </a:ext>
            </a:extLst>
          </p:cNvPr>
          <p:cNvSpPr>
            <a:spLocks noChangeShapeType="1"/>
          </p:cNvSpPr>
          <p:nvPr/>
        </p:nvSpPr>
        <p:spPr bwMode="auto">
          <a:xfrm>
            <a:off x="0" y="1000125"/>
            <a:ext cx="9144000" cy="1588"/>
          </a:xfrm>
          <a:prstGeom prst="line">
            <a:avLst/>
          </a:prstGeom>
          <a:noFill/>
          <a:ln w="38160" cap="sq">
            <a:solidFill>
              <a:srgbClr val="FF99CC"/>
            </a:solidFill>
            <a:miter lim="800000"/>
            <a:headEnd/>
            <a:tailEnd/>
          </a:ln>
          <a:extLst>
            <a:ext uri="{909E8E84-426E-40DD-AFC4-6F175D3DCCD1}">
              <a14:hiddenFill xmlns:a14="http://schemas.microsoft.com/office/drawing/2010/main">
                <a:noFill/>
              </a14:hiddenFill>
            </a:ext>
          </a:extLst>
        </p:spPr>
        <p:txBody>
          <a:bodyPr/>
          <a:lstStyle/>
          <a:p>
            <a:endParaRPr lang="it-IT"/>
          </a:p>
        </p:txBody>
      </p:sp>
      <p:grpSp>
        <p:nvGrpSpPr>
          <p:cNvPr id="3" name="Group 12">
            <a:extLst>
              <a:ext uri="{FF2B5EF4-FFF2-40B4-BE49-F238E27FC236}">
                <a16:creationId xmlns:a16="http://schemas.microsoft.com/office/drawing/2014/main" id="{030FFA08-51C7-4836-A37E-774D3D2CC880}"/>
              </a:ext>
            </a:extLst>
          </p:cNvPr>
          <p:cNvGrpSpPr>
            <a:grpSpLocks/>
          </p:cNvGrpSpPr>
          <p:nvPr/>
        </p:nvGrpSpPr>
        <p:grpSpPr bwMode="auto">
          <a:xfrm>
            <a:off x="1571625" y="2214563"/>
            <a:ext cx="6662738" cy="2066925"/>
            <a:chOff x="990" y="1395"/>
            <a:chExt cx="4197" cy="1302"/>
          </a:xfrm>
        </p:grpSpPr>
        <p:pic>
          <p:nvPicPr>
            <p:cNvPr id="3086" name="Picture 13">
              <a:extLst>
                <a:ext uri="{FF2B5EF4-FFF2-40B4-BE49-F238E27FC236}">
                  <a16:creationId xmlns:a16="http://schemas.microsoft.com/office/drawing/2014/main" id="{88300196-A9D7-4A02-906E-235B1C3745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 y="1395"/>
              <a:ext cx="4197" cy="1302"/>
            </a:xfrm>
            <a:prstGeom prst="rect">
              <a:avLst/>
            </a:prstGeom>
            <a:noFill/>
            <a:ln w="38160" cap="sq">
              <a:solidFill>
                <a:srgbClr val="00CC99"/>
              </a:solidFill>
              <a:round/>
              <a:headEnd/>
              <a:tailEnd/>
            </a:ln>
            <a:extLst>
              <a:ext uri="{909E8E84-426E-40DD-AFC4-6F175D3DCCD1}">
                <a14:hiddenFill xmlns:a14="http://schemas.microsoft.com/office/drawing/2010/main">
                  <a:solidFill>
                    <a:srgbClr val="FFFFFF"/>
                  </a:solidFill>
                </a14:hiddenFill>
              </a:ext>
            </a:extLst>
          </p:spPr>
        </p:pic>
        <p:pic>
          <p:nvPicPr>
            <p:cNvPr id="3087" name="Picture 14">
              <a:extLst>
                <a:ext uri="{FF2B5EF4-FFF2-40B4-BE49-F238E27FC236}">
                  <a16:creationId xmlns:a16="http://schemas.microsoft.com/office/drawing/2014/main" id="{D274523B-C461-483C-B4C1-290EA37B63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94" y="2121"/>
              <a:ext cx="1461"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grpSp>
        <p:nvGrpSpPr>
          <p:cNvPr id="4" name="Group 15">
            <a:extLst>
              <a:ext uri="{FF2B5EF4-FFF2-40B4-BE49-F238E27FC236}">
                <a16:creationId xmlns:a16="http://schemas.microsoft.com/office/drawing/2014/main" id="{D1BAF0B6-A2FD-49A8-917C-2D11503C6DAD}"/>
              </a:ext>
            </a:extLst>
          </p:cNvPr>
          <p:cNvGrpSpPr>
            <a:grpSpLocks/>
          </p:cNvGrpSpPr>
          <p:nvPr/>
        </p:nvGrpSpPr>
        <p:grpSpPr bwMode="auto">
          <a:xfrm>
            <a:off x="428625" y="1357313"/>
            <a:ext cx="7515225" cy="2541587"/>
            <a:chOff x="270" y="855"/>
            <a:chExt cx="4734" cy="1601"/>
          </a:xfrm>
        </p:grpSpPr>
        <p:sp>
          <p:nvSpPr>
            <p:cNvPr id="3083" name="Text Box 16">
              <a:extLst>
                <a:ext uri="{FF2B5EF4-FFF2-40B4-BE49-F238E27FC236}">
                  <a16:creationId xmlns:a16="http://schemas.microsoft.com/office/drawing/2014/main" id="{A61736E2-D706-4DA4-B5EF-958BDF980770}"/>
                </a:ext>
              </a:extLst>
            </p:cNvPr>
            <p:cNvSpPr txBox="1">
              <a:spLocks noChangeArrowheads="1"/>
            </p:cNvSpPr>
            <p:nvPr/>
          </p:nvSpPr>
          <p:spPr bwMode="auto">
            <a:xfrm>
              <a:off x="1506" y="1748"/>
              <a:ext cx="599" cy="231"/>
            </a:xfrm>
            <a:prstGeom prst="rect">
              <a:avLst/>
            </a:prstGeom>
            <a:noFill/>
            <a:ln w="38160" cap="sq">
              <a:solidFill>
                <a:srgbClr val="0070C0"/>
              </a:solidFill>
              <a:round/>
              <a:headEnd/>
              <a:tailEnd/>
            </a:ln>
            <a:extLst>
              <a:ext uri="{909E8E84-426E-40DD-AFC4-6F175D3DCCD1}">
                <a14:hiddenFill xmlns:a14="http://schemas.microsoft.com/office/drawing/2010/main">
                  <a:solidFill>
                    <a:srgbClr val="FFFFFF"/>
                  </a:solidFill>
                </a14:hiddenFill>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r>
                <a:rPr lang="it-IT" altLang="it-IT">
                  <a:solidFill>
                    <a:srgbClr val="000000"/>
                  </a:solidFill>
                </a:rPr>
                <a:t>3 paper</a:t>
              </a:r>
            </a:p>
          </p:txBody>
        </p:sp>
        <p:pic>
          <p:nvPicPr>
            <p:cNvPr id="3084" name="Picture 17">
              <a:extLst>
                <a:ext uri="{FF2B5EF4-FFF2-40B4-BE49-F238E27FC236}">
                  <a16:creationId xmlns:a16="http://schemas.microsoft.com/office/drawing/2014/main" id="{FCF42842-7E04-489E-A70E-3F20EB5C498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0" y="855"/>
              <a:ext cx="4734" cy="1601"/>
            </a:xfrm>
            <a:prstGeom prst="rect">
              <a:avLst/>
            </a:prstGeom>
            <a:noFill/>
            <a:ln w="38160" cap="sq">
              <a:solidFill>
                <a:srgbClr val="0070C0"/>
              </a:solidFill>
              <a:round/>
              <a:headEnd/>
              <a:tailEnd/>
            </a:ln>
            <a:extLst>
              <a:ext uri="{909E8E84-426E-40DD-AFC4-6F175D3DCCD1}">
                <a14:hiddenFill xmlns:a14="http://schemas.microsoft.com/office/drawing/2010/main">
                  <a:solidFill>
                    <a:srgbClr val="FFFFFF"/>
                  </a:solidFill>
                </a14:hiddenFill>
              </a:ext>
            </a:extLst>
          </p:spPr>
        </p:pic>
        <p:pic>
          <p:nvPicPr>
            <p:cNvPr id="3085" name="Picture 18">
              <a:extLst>
                <a:ext uri="{FF2B5EF4-FFF2-40B4-BE49-F238E27FC236}">
                  <a16:creationId xmlns:a16="http://schemas.microsoft.com/office/drawing/2014/main" id="{2B3B9486-577E-437B-8956-4551AE5555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58" y="1671"/>
              <a:ext cx="1974"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grpSp>
        <p:nvGrpSpPr>
          <p:cNvPr id="5" name="Group 19">
            <a:extLst>
              <a:ext uri="{FF2B5EF4-FFF2-40B4-BE49-F238E27FC236}">
                <a16:creationId xmlns:a16="http://schemas.microsoft.com/office/drawing/2014/main" id="{78FC56BD-0F8F-423C-B4DC-050EEC98D0AE}"/>
              </a:ext>
            </a:extLst>
          </p:cNvPr>
          <p:cNvGrpSpPr>
            <a:grpSpLocks/>
          </p:cNvGrpSpPr>
          <p:nvPr/>
        </p:nvGrpSpPr>
        <p:grpSpPr bwMode="auto">
          <a:xfrm>
            <a:off x="0" y="2643188"/>
            <a:ext cx="8682038" cy="3568700"/>
            <a:chOff x="0" y="1665"/>
            <a:chExt cx="5469" cy="2248"/>
          </a:xfrm>
        </p:grpSpPr>
        <p:pic>
          <p:nvPicPr>
            <p:cNvPr id="3081" name="Picture 20">
              <a:extLst>
                <a:ext uri="{FF2B5EF4-FFF2-40B4-BE49-F238E27FC236}">
                  <a16:creationId xmlns:a16="http://schemas.microsoft.com/office/drawing/2014/main" id="{B3451069-FB85-4266-B7AF-5701C8A7588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665"/>
              <a:ext cx="5469" cy="2248"/>
            </a:xfrm>
            <a:prstGeom prst="rect">
              <a:avLst/>
            </a:prstGeom>
            <a:noFill/>
            <a:ln w="38160" cap="sq">
              <a:solidFill>
                <a:srgbClr val="7030A0"/>
              </a:solidFill>
              <a:round/>
              <a:headEnd/>
              <a:tailEnd/>
            </a:ln>
            <a:extLst>
              <a:ext uri="{909E8E84-426E-40DD-AFC4-6F175D3DCCD1}">
                <a14:hiddenFill xmlns:a14="http://schemas.microsoft.com/office/drawing/2010/main">
                  <a:solidFill>
                    <a:srgbClr val="FFFFFF"/>
                  </a:solidFill>
                </a14:hiddenFill>
              </a:ext>
            </a:extLst>
          </p:spPr>
        </p:pic>
        <p:pic>
          <p:nvPicPr>
            <p:cNvPr id="3082" name="Picture 21">
              <a:extLst>
                <a:ext uri="{FF2B5EF4-FFF2-40B4-BE49-F238E27FC236}">
                  <a16:creationId xmlns:a16="http://schemas.microsoft.com/office/drawing/2014/main" id="{51F10E98-C1D7-4EE5-90AC-DF67F79579A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55" y="2880"/>
              <a:ext cx="146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additive="repl">
                                        <p:cTn id="6" dur="1" fill="hold">
                                          <p:stCondLst>
                                            <p:cond delay="0"/>
                                          </p:stCondLst>
                                        </p:cTn>
                                        <p:tgtEl>
                                          <p:spTgt spid="3"/>
                                        </p:tgtEl>
                                        <p:attrNameLst>
                                          <p:attrName>style.visibility</p:attrName>
                                        </p:attrNameLst>
                                      </p:cBhvr>
                                      <p:to>
                                        <p:strVal val="visible"/>
                                      </p:to>
                                    </p:set>
                                    <p:anim calcmode="lin" valueType="num">
                                      <p:cBhvr additive="repl">
                                        <p:cTn id="7" dur="500" fill="hold"/>
                                        <p:tgtEl>
                                          <p:spTgt spid="3"/>
                                        </p:tgtEl>
                                        <p:attrNameLst>
                                          <p:attrName>ppt_x</p:attrName>
                                        </p:attrNameLst>
                                      </p:cBhvr>
                                      <p:tavLst>
                                        <p:tav>
                                          <p:val>
                                            <p:strVal val="1+#ppt_w/2"/>
                                          </p:val>
                                        </p:tav>
                                        <p:tav>
                                          <p:val>
                                            <p:strVal val="#ppt_x"/>
                                          </p:val>
                                        </p:tav>
                                      </p:tavLst>
                                    </p:anim>
                                    <p:anim calcmode="lin" valueType="num">
                                      <p:cBhvr additive="repl">
                                        <p:cTn id="8" dur="500" fill="hold"/>
                                        <p:tgtEl>
                                          <p:spTgt spid="3"/>
                                        </p:tgtEl>
                                        <p:attrNameLst>
                                          <p:attrName>ppt_y</p:attrName>
                                        </p:attrNameLst>
                                      </p:cBhvr>
                                      <p:tavLst>
                                        <p:tav>
                                          <p:val>
                                            <p:strVal val="#ppt_y"/>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additive="repl">
                                        <p:cTn id="12" dur="1" fill="hold">
                                          <p:stCondLst>
                                            <p:cond delay="0"/>
                                          </p:stCondLst>
                                        </p:cTn>
                                        <p:tgtEl>
                                          <p:spTgt spid="4"/>
                                        </p:tgtEl>
                                        <p:attrNameLst>
                                          <p:attrName>style.visibility</p:attrName>
                                        </p:attrNameLst>
                                      </p:cBhvr>
                                      <p:to>
                                        <p:strVal val="visible"/>
                                      </p:to>
                                    </p:set>
                                    <p:anim calcmode="lin" valueType="num">
                                      <p:cBhvr additive="repl">
                                        <p:cTn id="13" dur="500" fill="hold"/>
                                        <p:tgtEl>
                                          <p:spTgt spid="4"/>
                                        </p:tgtEl>
                                        <p:attrNameLst>
                                          <p:attrName>ppt_x</p:attrName>
                                        </p:attrNameLst>
                                      </p:cBhvr>
                                      <p:tavLst>
                                        <p:tav>
                                          <p:val>
                                            <p:strVal val="0-#ppt_w/2"/>
                                          </p:val>
                                        </p:tav>
                                        <p:tav>
                                          <p:val>
                                            <p:strVal val="#ppt_x"/>
                                          </p:val>
                                        </p:tav>
                                      </p:tavLst>
                                    </p:anim>
                                    <p:anim calcmode="lin" valueType="num">
                                      <p:cBhvr additive="repl">
                                        <p:cTn id="14" dur="500" fill="hold"/>
                                        <p:tgtEl>
                                          <p:spTgt spid="4"/>
                                        </p:tgtEl>
                                        <p:attrNameLst>
                                          <p:attrName>ppt_y</p:attrName>
                                        </p:attrNameLst>
                                      </p:cBhvr>
                                      <p:tavLst>
                                        <p:tav>
                                          <p:val>
                                            <p:strVal val="#ppt_y"/>
                                          </p:val>
                                        </p:tav>
                                        <p:tav>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additive="repl">
                                        <p:cTn id="18" dur="1" fill="hold">
                                          <p:stCondLst>
                                            <p:cond delay="0"/>
                                          </p:stCondLst>
                                        </p:cTn>
                                        <p:tgtEl>
                                          <p:spTgt spid="5"/>
                                        </p:tgtEl>
                                        <p:attrNameLst>
                                          <p:attrName>style.visibility</p:attrName>
                                        </p:attrNameLst>
                                      </p:cBhvr>
                                      <p:to>
                                        <p:strVal val="visible"/>
                                      </p:to>
                                    </p:set>
                                    <p:anim calcmode="lin" valueType="num">
                                      <p:cBhvr additive="repl">
                                        <p:cTn id="19" dur="500" fill="hold"/>
                                        <p:tgtEl>
                                          <p:spTgt spid="5"/>
                                        </p:tgtEl>
                                        <p:attrNameLst>
                                          <p:attrName>ppt_x</p:attrName>
                                        </p:attrNameLst>
                                      </p:cBhvr>
                                      <p:tavLst>
                                        <p:tav>
                                          <p:val>
                                            <p:strVal val="#ppt_x"/>
                                          </p:val>
                                        </p:tav>
                                        <p:tav>
                                          <p:val>
                                            <p:strVal val="#ppt_x"/>
                                          </p:val>
                                        </p:tav>
                                      </p:tavLst>
                                    </p:anim>
                                    <p:anim calcmode="lin" valueType="num">
                                      <p:cBhvr additive="repl">
                                        <p:cTn id="20" dur="500" fill="hold"/>
                                        <p:tgtEl>
                                          <p:spTgt spid="5"/>
                                        </p:tgtEl>
                                        <p:attrNameLst>
                                          <p:attrName>ppt_y</p:attrName>
                                        </p:attrNameLst>
                                      </p:cBhvr>
                                      <p:tavLst>
                                        <p:tav>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098" name="Picture 1">
            <a:extLst>
              <a:ext uri="{FF2B5EF4-FFF2-40B4-BE49-F238E27FC236}">
                <a16:creationId xmlns:a16="http://schemas.microsoft.com/office/drawing/2014/main" id="{040E112E-D095-4921-A790-41548073D3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4099" name="Picture 2">
            <a:extLst>
              <a:ext uri="{FF2B5EF4-FFF2-40B4-BE49-F238E27FC236}">
                <a16:creationId xmlns:a16="http://schemas.microsoft.com/office/drawing/2014/main" id="{94D13C67-55DB-4038-BD79-332AE817EA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813" y="428625"/>
            <a:ext cx="8027987" cy="593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100" name="Text Box 3">
            <a:extLst>
              <a:ext uri="{FF2B5EF4-FFF2-40B4-BE49-F238E27FC236}">
                <a16:creationId xmlns:a16="http://schemas.microsoft.com/office/drawing/2014/main" id="{A579855B-56B4-4F96-8D89-F55BA767E4D0}"/>
              </a:ext>
            </a:extLst>
          </p:cNvPr>
          <p:cNvSpPr txBox="1">
            <a:spLocks noChangeArrowheads="1"/>
          </p:cNvSpPr>
          <p:nvPr/>
        </p:nvSpPr>
        <p:spPr bwMode="auto">
          <a:xfrm>
            <a:off x="6445250" y="2286000"/>
            <a:ext cx="269398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just" eaLnBrk="1" hangingPunct="1">
              <a:buFont typeface="Arial" panose="020B0604020202020204" pitchFamily="34" charset="0"/>
              <a:buChar char="•"/>
            </a:pPr>
            <a:r>
              <a:rPr lang="it-IT" altLang="it-IT" sz="1600">
                <a:solidFill>
                  <a:srgbClr val="000000"/>
                </a:solidFill>
              </a:rPr>
              <a:t> da “family-oriented care” a</a:t>
            </a:r>
          </a:p>
          <a:p>
            <a:pPr algn="just" eaLnBrk="1" hangingPunct="1">
              <a:buClrTx/>
              <a:buFontTx/>
              <a:buNone/>
            </a:pPr>
            <a:r>
              <a:rPr lang="it-IT" altLang="it-IT" sz="1600">
                <a:solidFill>
                  <a:srgbClr val="000000"/>
                </a:solidFill>
              </a:rPr>
              <a:t>   “patient-oriented care”</a:t>
            </a:r>
          </a:p>
          <a:p>
            <a:pPr algn="just" eaLnBrk="1" hangingPunct="1">
              <a:buFont typeface="Arial" panose="020B0604020202020204" pitchFamily="34" charset="0"/>
              <a:buChar char="•"/>
            </a:pPr>
            <a:r>
              <a:rPr lang="it-IT" altLang="it-IT" sz="1600">
                <a:solidFill>
                  <a:srgbClr val="000000"/>
                </a:solidFill>
              </a:rPr>
              <a:t> stile di vita diverso dai pari</a:t>
            </a:r>
          </a:p>
          <a:p>
            <a:pPr algn="just" eaLnBrk="1" hangingPunct="1">
              <a:buClrTx/>
              <a:buFontTx/>
              <a:buNone/>
            </a:pPr>
            <a:r>
              <a:rPr lang="it-IT" altLang="it-IT" sz="1600">
                <a:solidFill>
                  <a:srgbClr val="000000"/>
                </a:solidFill>
              </a:rPr>
              <a:t>   (deprivazione, alcol,..)</a:t>
            </a:r>
          </a:p>
        </p:txBody>
      </p:sp>
      <p:sp>
        <p:nvSpPr>
          <p:cNvPr id="4101" name="Text Box 4">
            <a:extLst>
              <a:ext uri="{FF2B5EF4-FFF2-40B4-BE49-F238E27FC236}">
                <a16:creationId xmlns:a16="http://schemas.microsoft.com/office/drawing/2014/main" id="{EB2E71B2-83EC-4B82-A68B-254453EC5C5A}"/>
              </a:ext>
            </a:extLst>
          </p:cNvPr>
          <p:cNvSpPr txBox="1">
            <a:spLocks noChangeArrowheads="1"/>
          </p:cNvSpPr>
          <p:nvPr/>
        </p:nvSpPr>
        <p:spPr bwMode="auto">
          <a:xfrm>
            <a:off x="2870200" y="714375"/>
            <a:ext cx="3325813"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Font typeface="Arial" panose="020B0604020202020204" pitchFamily="34" charset="0"/>
              <a:buChar char="•"/>
            </a:pPr>
            <a:r>
              <a:rPr lang="it-IT" altLang="it-IT" sz="1600">
                <a:solidFill>
                  <a:srgbClr val="000000"/>
                </a:solidFill>
              </a:rPr>
              <a:t> Stiripentolo per la sd di Dravet</a:t>
            </a:r>
          </a:p>
          <a:p>
            <a:pPr eaLnBrk="1" hangingPunct="1">
              <a:buFont typeface="Arial" panose="020B0604020202020204" pitchFamily="34" charset="0"/>
              <a:buChar char="•"/>
            </a:pPr>
            <a:r>
              <a:rPr lang="it-IT" altLang="it-IT" sz="1600">
                <a:solidFill>
                  <a:srgbClr val="000000"/>
                </a:solidFill>
              </a:rPr>
              <a:t> Vigabatrin per gli spasmi epilettici</a:t>
            </a:r>
          </a:p>
          <a:p>
            <a:pPr eaLnBrk="1" hangingPunct="1">
              <a:buFont typeface="Arial" panose="020B0604020202020204" pitchFamily="34" charset="0"/>
              <a:buChar char="•"/>
            </a:pPr>
            <a:r>
              <a:rPr lang="it-IT" altLang="it-IT" sz="1600">
                <a:solidFill>
                  <a:srgbClr val="000000"/>
                </a:solidFill>
              </a:rPr>
              <a:t> Dieta chetogena</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5122" name="Group 1">
            <a:extLst>
              <a:ext uri="{FF2B5EF4-FFF2-40B4-BE49-F238E27FC236}">
                <a16:creationId xmlns:a16="http://schemas.microsoft.com/office/drawing/2014/main" id="{41D9469F-7BD3-4CFC-BED6-3D72A29C4664}"/>
              </a:ext>
            </a:extLst>
          </p:cNvPr>
          <p:cNvGrpSpPr>
            <a:grpSpLocks/>
          </p:cNvGrpSpPr>
          <p:nvPr/>
        </p:nvGrpSpPr>
        <p:grpSpPr bwMode="auto">
          <a:xfrm>
            <a:off x="714375" y="1071563"/>
            <a:ext cx="7508875" cy="2916237"/>
            <a:chOff x="450" y="675"/>
            <a:chExt cx="4730" cy="1837"/>
          </a:xfrm>
        </p:grpSpPr>
        <p:pic>
          <p:nvPicPr>
            <p:cNvPr id="5131" name="Picture 2">
              <a:extLst>
                <a:ext uri="{FF2B5EF4-FFF2-40B4-BE49-F238E27FC236}">
                  <a16:creationId xmlns:a16="http://schemas.microsoft.com/office/drawing/2014/main" id="{A7480B01-7920-43AB-A852-F7FA3DA683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 y="675"/>
              <a:ext cx="4730" cy="1837"/>
            </a:xfrm>
            <a:prstGeom prst="rect">
              <a:avLst/>
            </a:prstGeom>
            <a:noFill/>
            <a:ln w="38160" cap="sq">
              <a:solidFill>
                <a:srgbClr val="FF6699"/>
              </a:solidFill>
              <a:round/>
              <a:headEnd/>
              <a:tailEnd/>
            </a:ln>
            <a:extLst>
              <a:ext uri="{909E8E84-426E-40DD-AFC4-6F175D3DCCD1}">
                <a14:hiddenFill xmlns:a14="http://schemas.microsoft.com/office/drawing/2010/main">
                  <a:solidFill>
                    <a:srgbClr val="FFFFFF"/>
                  </a:solidFill>
                </a14:hiddenFill>
              </a:ext>
            </a:extLst>
          </p:spPr>
        </p:pic>
        <p:pic>
          <p:nvPicPr>
            <p:cNvPr id="5132" name="Picture 3">
              <a:extLst>
                <a:ext uri="{FF2B5EF4-FFF2-40B4-BE49-F238E27FC236}">
                  <a16:creationId xmlns:a16="http://schemas.microsoft.com/office/drawing/2014/main" id="{C98D7AB4-27DC-4BAC-9527-087E053AFE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5" y="1530"/>
              <a:ext cx="1944" cy="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sp>
        <p:nvSpPr>
          <p:cNvPr id="5123" name="Text Box 4">
            <a:extLst>
              <a:ext uri="{FF2B5EF4-FFF2-40B4-BE49-F238E27FC236}">
                <a16:creationId xmlns:a16="http://schemas.microsoft.com/office/drawing/2014/main" id="{EB7F49E6-F914-408F-B536-2543AE45E95D}"/>
              </a:ext>
            </a:extLst>
          </p:cNvPr>
          <p:cNvSpPr txBox="1">
            <a:spLocks noChangeArrowheads="1"/>
          </p:cNvSpPr>
          <p:nvPr/>
        </p:nvSpPr>
        <p:spPr bwMode="auto">
          <a:xfrm>
            <a:off x="392113" y="285750"/>
            <a:ext cx="83835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r>
              <a:rPr lang="it-IT" altLang="it-IT" sz="2400" b="1">
                <a:solidFill>
                  <a:srgbClr val="002060"/>
                </a:solidFill>
              </a:rPr>
              <a:t>Cosa comporta il fallimento del processo di transizione?</a:t>
            </a:r>
          </a:p>
        </p:txBody>
      </p:sp>
      <p:pic>
        <p:nvPicPr>
          <p:cNvPr id="5124" name="Picture 5">
            <a:extLst>
              <a:ext uri="{FF2B5EF4-FFF2-40B4-BE49-F238E27FC236}">
                <a16:creationId xmlns:a16="http://schemas.microsoft.com/office/drawing/2014/main" id="{30E2A72F-F1BB-4C3E-8E38-AD5DFB1305E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cxnSp>
        <p:nvCxnSpPr>
          <p:cNvPr id="6150" name="AutoShape 6">
            <a:extLst>
              <a:ext uri="{FF2B5EF4-FFF2-40B4-BE49-F238E27FC236}">
                <a16:creationId xmlns:a16="http://schemas.microsoft.com/office/drawing/2014/main" id="{09CB7DF6-4416-4C72-B828-6B69B6E85602}"/>
              </a:ext>
            </a:extLst>
          </p:cNvPr>
          <p:cNvCxnSpPr>
            <a:cxnSpLocks noChangeShapeType="1"/>
          </p:cNvCxnSpPr>
          <p:nvPr/>
        </p:nvCxnSpPr>
        <p:spPr bwMode="auto">
          <a:xfrm flipH="1">
            <a:off x="1500188" y="3998913"/>
            <a:ext cx="1643062" cy="573087"/>
          </a:xfrm>
          <a:prstGeom prst="straightConnector1">
            <a:avLst/>
          </a:prstGeom>
          <a:noFill/>
          <a:ln w="38160" cap="sq">
            <a:solidFill>
              <a:srgbClr val="002060"/>
            </a:solidFill>
            <a:miter lim="800000"/>
            <a:headEnd/>
            <a:tailEnd type="arrow" w="med" len="med"/>
          </a:ln>
          <a:extLst>
            <a:ext uri="{909E8E84-426E-40DD-AFC4-6F175D3DCCD1}">
              <a14:hiddenFill xmlns:a14="http://schemas.microsoft.com/office/drawing/2010/main">
                <a:noFill/>
              </a14:hiddenFill>
            </a:ext>
          </a:extLst>
        </p:spPr>
      </p:cxnSp>
      <p:sp>
        <p:nvSpPr>
          <p:cNvPr id="6151" name="AutoShape 7">
            <a:extLst>
              <a:ext uri="{FF2B5EF4-FFF2-40B4-BE49-F238E27FC236}">
                <a16:creationId xmlns:a16="http://schemas.microsoft.com/office/drawing/2014/main" id="{8A63049E-0A34-452E-A329-4B89054A49A1}"/>
              </a:ext>
            </a:extLst>
          </p:cNvPr>
          <p:cNvSpPr>
            <a:spLocks noChangeArrowheads="1"/>
          </p:cNvSpPr>
          <p:nvPr/>
        </p:nvSpPr>
        <p:spPr bwMode="auto">
          <a:xfrm>
            <a:off x="500063" y="4643438"/>
            <a:ext cx="1500187" cy="571500"/>
          </a:xfrm>
          <a:prstGeom prst="roundRect">
            <a:avLst>
              <a:gd name="adj" fmla="val 16667"/>
            </a:avLst>
          </a:prstGeom>
          <a:noFill/>
          <a:ln w="38160" cap="sq">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rPr>
              <a:t>SUDEP</a:t>
            </a:r>
          </a:p>
        </p:txBody>
      </p:sp>
      <p:cxnSp>
        <p:nvCxnSpPr>
          <p:cNvPr id="6152" name="AutoShape 8">
            <a:extLst>
              <a:ext uri="{FF2B5EF4-FFF2-40B4-BE49-F238E27FC236}">
                <a16:creationId xmlns:a16="http://schemas.microsoft.com/office/drawing/2014/main" id="{81FAA707-874B-4D82-BDAF-B4AFD246590B}"/>
              </a:ext>
            </a:extLst>
          </p:cNvPr>
          <p:cNvCxnSpPr>
            <a:cxnSpLocks noChangeShapeType="1"/>
          </p:cNvCxnSpPr>
          <p:nvPr/>
        </p:nvCxnSpPr>
        <p:spPr bwMode="auto">
          <a:xfrm>
            <a:off x="6215063" y="4000500"/>
            <a:ext cx="857250" cy="571500"/>
          </a:xfrm>
          <a:prstGeom prst="straightConnector1">
            <a:avLst/>
          </a:prstGeom>
          <a:noFill/>
          <a:ln w="38160" cap="sq">
            <a:solidFill>
              <a:srgbClr val="7030A0"/>
            </a:solidFill>
            <a:miter lim="800000"/>
            <a:headEnd/>
            <a:tailEnd type="arrow" w="med" len="med"/>
          </a:ln>
          <a:extLst>
            <a:ext uri="{909E8E84-426E-40DD-AFC4-6F175D3DCCD1}">
              <a14:hiddenFill xmlns:a14="http://schemas.microsoft.com/office/drawing/2010/main">
                <a:noFill/>
              </a14:hiddenFill>
            </a:ext>
          </a:extLst>
        </p:spPr>
      </p:cxnSp>
      <p:sp>
        <p:nvSpPr>
          <p:cNvPr id="6153" name="AutoShape 9">
            <a:extLst>
              <a:ext uri="{FF2B5EF4-FFF2-40B4-BE49-F238E27FC236}">
                <a16:creationId xmlns:a16="http://schemas.microsoft.com/office/drawing/2014/main" id="{74DB1870-206C-41B4-BA7E-02108395729D}"/>
              </a:ext>
            </a:extLst>
          </p:cNvPr>
          <p:cNvSpPr>
            <a:spLocks noChangeArrowheads="1"/>
          </p:cNvSpPr>
          <p:nvPr/>
        </p:nvSpPr>
        <p:spPr bwMode="auto">
          <a:xfrm>
            <a:off x="6215063" y="4714875"/>
            <a:ext cx="2428875" cy="500063"/>
          </a:xfrm>
          <a:prstGeom prst="roundRect">
            <a:avLst>
              <a:gd name="adj" fmla="val 16667"/>
            </a:avLst>
          </a:prstGeom>
          <a:noFill/>
          <a:ln w="38160" cap="sq">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rPr>
              <a:t>COMORBIDITA’</a:t>
            </a:r>
          </a:p>
        </p:txBody>
      </p:sp>
      <p:cxnSp>
        <p:nvCxnSpPr>
          <p:cNvPr id="6154" name="AutoShape 10">
            <a:extLst>
              <a:ext uri="{FF2B5EF4-FFF2-40B4-BE49-F238E27FC236}">
                <a16:creationId xmlns:a16="http://schemas.microsoft.com/office/drawing/2014/main" id="{FE963A97-1E44-43EF-8098-5D03B83008E6}"/>
              </a:ext>
            </a:extLst>
          </p:cNvPr>
          <p:cNvCxnSpPr>
            <a:cxnSpLocks noChangeShapeType="1"/>
          </p:cNvCxnSpPr>
          <p:nvPr/>
        </p:nvCxnSpPr>
        <p:spPr bwMode="auto">
          <a:xfrm flipH="1">
            <a:off x="4284663" y="4002088"/>
            <a:ext cx="1587" cy="1500187"/>
          </a:xfrm>
          <a:prstGeom prst="straightConnector1">
            <a:avLst/>
          </a:prstGeom>
          <a:noFill/>
          <a:ln w="38160" cap="sq">
            <a:solidFill>
              <a:srgbClr val="00CC99"/>
            </a:solidFill>
            <a:miter lim="800000"/>
            <a:headEnd/>
            <a:tailEnd type="arrow" w="med" len="med"/>
          </a:ln>
          <a:extLst>
            <a:ext uri="{909E8E84-426E-40DD-AFC4-6F175D3DCCD1}">
              <a14:hiddenFill xmlns:a14="http://schemas.microsoft.com/office/drawing/2010/main">
                <a:noFill/>
              </a14:hiddenFill>
            </a:ext>
          </a:extLst>
        </p:spPr>
      </p:cxnSp>
      <p:sp>
        <p:nvSpPr>
          <p:cNvPr id="6155" name="AutoShape 11">
            <a:extLst>
              <a:ext uri="{FF2B5EF4-FFF2-40B4-BE49-F238E27FC236}">
                <a16:creationId xmlns:a16="http://schemas.microsoft.com/office/drawing/2014/main" id="{2F24749D-9B34-454D-AF2E-1B271FD79010}"/>
              </a:ext>
            </a:extLst>
          </p:cNvPr>
          <p:cNvSpPr>
            <a:spLocks noChangeArrowheads="1"/>
          </p:cNvSpPr>
          <p:nvPr/>
        </p:nvSpPr>
        <p:spPr bwMode="auto">
          <a:xfrm>
            <a:off x="1714500" y="5572125"/>
            <a:ext cx="5500688" cy="714375"/>
          </a:xfrm>
          <a:prstGeom prst="roundRect">
            <a:avLst>
              <a:gd name="adj" fmla="val 16667"/>
            </a:avLst>
          </a:prstGeom>
          <a:noFill/>
          <a:ln w="38160" cap="sq">
            <a:solidFill>
              <a:srgbClr val="00CC99"/>
            </a:solidFill>
            <a:miter lim="800000"/>
            <a:headEnd/>
            <a:tailEnd/>
          </a:ln>
          <a:extLst>
            <a:ext uri="{909E8E84-426E-40DD-AFC4-6F175D3DCCD1}">
              <a14:hiddenFill xmlns:a14="http://schemas.microsoft.com/office/drawing/2010/main">
                <a:solidFill>
                  <a:srgbClr val="FFFFFF"/>
                </a:solidFill>
              </a14:hiddenFill>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rPr>
              <a:t>IMPATTO SU IL FUNZIONAMENTO FAMILIARE E SULLE RELAZIONI SOCIALI</a:t>
            </a:r>
          </a:p>
        </p:txBody>
      </p:sp>
    </p:spTree>
  </p:cSld>
  <p:clrMapOvr>
    <a:masterClrMapping/>
  </p:clrMapOvr>
  <p:transition spd="med"/>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6150"/>
                                        </p:tgtEl>
                                        <p:attrNameLst>
                                          <p:attrName>style.visibility</p:attrName>
                                        </p:attrNameLst>
                                      </p:cBhvr>
                                      <p:to>
                                        <p:strVal val="visible"/>
                                      </p:to>
                                    </p:set>
                                    <p:anim calcmode="lin" valueType="num">
                                      <p:cBhvr additive="repl">
                                        <p:cTn id="7" dur="500" fill="hold"/>
                                        <p:tgtEl>
                                          <p:spTgt spid="6150"/>
                                        </p:tgtEl>
                                        <p:attrNameLst>
                                          <p:attrName>ppt_x</p:attrName>
                                        </p:attrNameLst>
                                      </p:cBhvr>
                                      <p:tavLst>
                                        <p:tav>
                                          <p:val>
                                            <p:strVal val="#ppt_x"/>
                                          </p:val>
                                        </p:tav>
                                        <p:tav>
                                          <p:val>
                                            <p:strVal val="#ppt_x"/>
                                          </p:val>
                                        </p:tav>
                                      </p:tavLst>
                                    </p:anim>
                                    <p:anim calcmode="lin" valueType="num">
                                      <p:cBhvr additive="repl">
                                        <p:cTn id="8" dur="500" fill="hold"/>
                                        <p:tgtEl>
                                          <p:spTgt spid="6150"/>
                                        </p:tgtEl>
                                        <p:attrNameLst>
                                          <p:attrName>ppt_y</p:attrName>
                                        </p:attrNameLst>
                                      </p:cBhvr>
                                      <p:tavLst>
                                        <p:tav>
                                          <p:val>
                                            <p:strVal val="1+#ppt_h/2"/>
                                          </p:val>
                                        </p:tav>
                                        <p:tav>
                                          <p:val>
                                            <p:strVal val="#ppt_y"/>
                                          </p:val>
                                        </p:tav>
                                      </p:tavLst>
                                    </p:anim>
                                  </p:childTnLst>
                                </p:cTn>
                              </p:par>
                              <p:par>
                                <p:cTn id="9" presetID="2" presetClass="entr" presetSubtype="4" fill="hold" nodeType="withEffect">
                                  <p:stCondLst>
                                    <p:cond delay="0"/>
                                  </p:stCondLst>
                                  <p:childTnLst>
                                    <p:set>
                                      <p:cBhvr additive="repl">
                                        <p:cTn id="10" dur="1" fill="hold">
                                          <p:stCondLst>
                                            <p:cond delay="0"/>
                                          </p:stCondLst>
                                        </p:cTn>
                                        <p:tgtEl>
                                          <p:spTgt spid="6151"/>
                                        </p:tgtEl>
                                        <p:attrNameLst>
                                          <p:attrName>style.visibility</p:attrName>
                                        </p:attrNameLst>
                                      </p:cBhvr>
                                      <p:to>
                                        <p:strVal val="visible"/>
                                      </p:to>
                                    </p:set>
                                    <p:anim calcmode="lin" valueType="num">
                                      <p:cBhvr additive="repl">
                                        <p:cTn id="11" dur="500" fill="hold"/>
                                        <p:tgtEl>
                                          <p:spTgt spid="6151"/>
                                        </p:tgtEl>
                                        <p:attrNameLst>
                                          <p:attrName>ppt_x</p:attrName>
                                        </p:attrNameLst>
                                      </p:cBhvr>
                                      <p:tavLst>
                                        <p:tav>
                                          <p:val>
                                            <p:strVal val="#ppt_x"/>
                                          </p:val>
                                        </p:tav>
                                        <p:tav>
                                          <p:val>
                                            <p:strVal val="#ppt_x"/>
                                          </p:val>
                                        </p:tav>
                                      </p:tavLst>
                                    </p:anim>
                                    <p:anim calcmode="lin" valueType="num">
                                      <p:cBhvr additive="repl">
                                        <p:cTn id="12" dur="500" fill="hold"/>
                                        <p:tgtEl>
                                          <p:spTgt spid="6151"/>
                                        </p:tgtEl>
                                        <p:attrNameLst>
                                          <p:attrName>ppt_y</p:attrName>
                                        </p:attrNameLst>
                                      </p:cBhvr>
                                      <p:tavLst>
                                        <p:tav>
                                          <p:val>
                                            <p:strVal val="1+#ppt_h/2"/>
                                          </p:val>
                                        </p:tav>
                                        <p:tav>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additive="repl">
                                        <p:cTn id="16" dur="1" fill="hold">
                                          <p:stCondLst>
                                            <p:cond delay="0"/>
                                          </p:stCondLst>
                                        </p:cTn>
                                        <p:tgtEl>
                                          <p:spTgt spid="6152"/>
                                        </p:tgtEl>
                                        <p:attrNameLst>
                                          <p:attrName>style.visibility</p:attrName>
                                        </p:attrNameLst>
                                      </p:cBhvr>
                                      <p:to>
                                        <p:strVal val="visible"/>
                                      </p:to>
                                    </p:set>
                                    <p:anim calcmode="lin" valueType="num">
                                      <p:cBhvr additive="repl">
                                        <p:cTn id="17" dur="500" fill="hold"/>
                                        <p:tgtEl>
                                          <p:spTgt spid="6152"/>
                                        </p:tgtEl>
                                        <p:attrNameLst>
                                          <p:attrName>ppt_x</p:attrName>
                                        </p:attrNameLst>
                                      </p:cBhvr>
                                      <p:tavLst>
                                        <p:tav>
                                          <p:val>
                                            <p:strVal val="#ppt_x"/>
                                          </p:val>
                                        </p:tav>
                                        <p:tav>
                                          <p:val>
                                            <p:strVal val="#ppt_x"/>
                                          </p:val>
                                        </p:tav>
                                      </p:tavLst>
                                    </p:anim>
                                    <p:anim calcmode="lin" valueType="num">
                                      <p:cBhvr additive="repl">
                                        <p:cTn id="18" dur="500" fill="hold"/>
                                        <p:tgtEl>
                                          <p:spTgt spid="6152"/>
                                        </p:tgtEl>
                                        <p:attrNameLst>
                                          <p:attrName>ppt_y</p:attrName>
                                        </p:attrNameLst>
                                      </p:cBhvr>
                                      <p:tavLst>
                                        <p:tav>
                                          <p:val>
                                            <p:strVal val="1+#ppt_h/2"/>
                                          </p:val>
                                        </p:tav>
                                        <p:tav>
                                          <p:val>
                                            <p:strVal val="#ppt_y"/>
                                          </p:val>
                                        </p:tav>
                                      </p:tavLst>
                                    </p:anim>
                                  </p:childTnLst>
                                </p:cTn>
                              </p:par>
                              <p:par>
                                <p:cTn id="19" presetID="2" presetClass="entr" presetSubtype="4" fill="hold" nodeType="withEffect">
                                  <p:stCondLst>
                                    <p:cond delay="0"/>
                                  </p:stCondLst>
                                  <p:childTnLst>
                                    <p:set>
                                      <p:cBhvr additive="repl">
                                        <p:cTn id="20" dur="1" fill="hold">
                                          <p:stCondLst>
                                            <p:cond delay="0"/>
                                          </p:stCondLst>
                                        </p:cTn>
                                        <p:tgtEl>
                                          <p:spTgt spid="6153"/>
                                        </p:tgtEl>
                                        <p:attrNameLst>
                                          <p:attrName>style.visibility</p:attrName>
                                        </p:attrNameLst>
                                      </p:cBhvr>
                                      <p:to>
                                        <p:strVal val="visible"/>
                                      </p:to>
                                    </p:set>
                                    <p:anim calcmode="lin" valueType="num">
                                      <p:cBhvr additive="repl">
                                        <p:cTn id="21" dur="500" fill="hold"/>
                                        <p:tgtEl>
                                          <p:spTgt spid="6153"/>
                                        </p:tgtEl>
                                        <p:attrNameLst>
                                          <p:attrName>ppt_x</p:attrName>
                                        </p:attrNameLst>
                                      </p:cBhvr>
                                      <p:tavLst>
                                        <p:tav>
                                          <p:val>
                                            <p:strVal val="#ppt_x"/>
                                          </p:val>
                                        </p:tav>
                                        <p:tav>
                                          <p:val>
                                            <p:strVal val="#ppt_x"/>
                                          </p:val>
                                        </p:tav>
                                      </p:tavLst>
                                    </p:anim>
                                    <p:anim calcmode="lin" valueType="num">
                                      <p:cBhvr additive="repl">
                                        <p:cTn id="22" dur="500" fill="hold"/>
                                        <p:tgtEl>
                                          <p:spTgt spid="6153"/>
                                        </p:tgtEl>
                                        <p:attrNameLst>
                                          <p:attrName>ppt_y</p:attrName>
                                        </p:attrNameLst>
                                      </p:cBhvr>
                                      <p:tavLst>
                                        <p:tav>
                                          <p:val>
                                            <p:strVal val="1+#ppt_h/2"/>
                                          </p:val>
                                        </p:tav>
                                        <p:tav>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additive="repl">
                                        <p:cTn id="26" dur="1" fill="hold">
                                          <p:stCondLst>
                                            <p:cond delay="0"/>
                                          </p:stCondLst>
                                        </p:cTn>
                                        <p:tgtEl>
                                          <p:spTgt spid="6154"/>
                                        </p:tgtEl>
                                        <p:attrNameLst>
                                          <p:attrName>style.visibility</p:attrName>
                                        </p:attrNameLst>
                                      </p:cBhvr>
                                      <p:to>
                                        <p:strVal val="visible"/>
                                      </p:to>
                                    </p:set>
                                    <p:anim calcmode="lin" valueType="num">
                                      <p:cBhvr additive="repl">
                                        <p:cTn id="27" dur="500" fill="hold"/>
                                        <p:tgtEl>
                                          <p:spTgt spid="6154"/>
                                        </p:tgtEl>
                                        <p:attrNameLst>
                                          <p:attrName>ppt_x</p:attrName>
                                        </p:attrNameLst>
                                      </p:cBhvr>
                                      <p:tavLst>
                                        <p:tav>
                                          <p:val>
                                            <p:strVal val="#ppt_x"/>
                                          </p:val>
                                        </p:tav>
                                        <p:tav>
                                          <p:val>
                                            <p:strVal val="#ppt_x"/>
                                          </p:val>
                                        </p:tav>
                                      </p:tavLst>
                                    </p:anim>
                                    <p:anim calcmode="lin" valueType="num">
                                      <p:cBhvr additive="repl">
                                        <p:cTn id="28" dur="500" fill="hold"/>
                                        <p:tgtEl>
                                          <p:spTgt spid="6154"/>
                                        </p:tgtEl>
                                        <p:attrNameLst>
                                          <p:attrName>ppt_y</p:attrName>
                                        </p:attrNameLst>
                                      </p:cBhvr>
                                      <p:tavLst>
                                        <p:tav>
                                          <p:val>
                                            <p:strVal val="1+#ppt_h/2"/>
                                          </p:val>
                                        </p:tav>
                                        <p:tav>
                                          <p:val>
                                            <p:strVal val="#ppt_y"/>
                                          </p:val>
                                        </p:tav>
                                      </p:tavLst>
                                    </p:anim>
                                  </p:childTnLst>
                                </p:cTn>
                              </p:par>
                              <p:par>
                                <p:cTn id="29" presetID="2" presetClass="entr" presetSubtype="4" fill="hold" nodeType="withEffect">
                                  <p:stCondLst>
                                    <p:cond delay="0"/>
                                  </p:stCondLst>
                                  <p:childTnLst>
                                    <p:set>
                                      <p:cBhvr additive="repl">
                                        <p:cTn id="30" dur="1" fill="hold">
                                          <p:stCondLst>
                                            <p:cond delay="0"/>
                                          </p:stCondLst>
                                        </p:cTn>
                                        <p:tgtEl>
                                          <p:spTgt spid="6155"/>
                                        </p:tgtEl>
                                        <p:attrNameLst>
                                          <p:attrName>style.visibility</p:attrName>
                                        </p:attrNameLst>
                                      </p:cBhvr>
                                      <p:to>
                                        <p:strVal val="visible"/>
                                      </p:to>
                                    </p:set>
                                    <p:anim calcmode="lin" valueType="num">
                                      <p:cBhvr additive="repl">
                                        <p:cTn id="31" dur="500" fill="hold"/>
                                        <p:tgtEl>
                                          <p:spTgt spid="6155"/>
                                        </p:tgtEl>
                                        <p:attrNameLst>
                                          <p:attrName>ppt_x</p:attrName>
                                        </p:attrNameLst>
                                      </p:cBhvr>
                                      <p:tavLst>
                                        <p:tav>
                                          <p:val>
                                            <p:strVal val="#ppt_x"/>
                                          </p:val>
                                        </p:tav>
                                        <p:tav>
                                          <p:val>
                                            <p:strVal val="#ppt_x"/>
                                          </p:val>
                                        </p:tav>
                                      </p:tavLst>
                                    </p:anim>
                                    <p:anim calcmode="lin" valueType="num">
                                      <p:cBhvr additive="repl">
                                        <p:cTn id="32" dur="500" fill="hold"/>
                                        <p:tgtEl>
                                          <p:spTgt spid="6155"/>
                                        </p:tgtEl>
                                        <p:attrNameLst>
                                          <p:attrName>ppt_y</p:attrName>
                                        </p:attrNameLst>
                                      </p:cBhvr>
                                      <p:tavLst>
                                        <p:tav>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146" name="Picture 1">
            <a:extLst>
              <a:ext uri="{FF2B5EF4-FFF2-40B4-BE49-F238E27FC236}">
                <a16:creationId xmlns:a16="http://schemas.microsoft.com/office/drawing/2014/main" id="{E5731E48-99B2-4DBE-83A8-15C3AB6DB9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170" name="Picture 2">
            <a:extLst>
              <a:ext uri="{FF2B5EF4-FFF2-40B4-BE49-F238E27FC236}">
                <a16:creationId xmlns:a16="http://schemas.microsoft.com/office/drawing/2014/main" id="{07B0812C-F665-4DB8-9C75-B8F7C918530A}"/>
              </a:ext>
            </a:extLst>
          </p:cNvPr>
          <p:cNvPicPr>
            <a:picLocks noChangeAspect="1" noChangeArrowheads="1"/>
          </p:cNvPicPr>
          <p:nvPr/>
        </p:nvPicPr>
        <p:blipFill>
          <a:blip r:embed="rId4"/>
          <a:srcRect l="20027" r="16724"/>
          <a:stretch>
            <a:fillRect/>
          </a:stretch>
        </p:blipFill>
        <p:spPr bwMode="auto">
          <a:xfrm>
            <a:off x="5143500" y="1571625"/>
            <a:ext cx="3470275" cy="3643313"/>
          </a:xfrm>
          <a:prstGeom prst="rect">
            <a:avLst/>
          </a:prstGeom>
          <a:noFill/>
          <a:ln w="38160" cap="sq">
            <a:solidFill>
              <a:srgbClr val="000000"/>
            </a:solidFill>
            <a:miter lim="800000"/>
            <a:headEnd/>
            <a:tailEnd/>
          </a:ln>
          <a:effectLst>
            <a:outerShdw dist="38184" dir="2700000" algn="ctr" rotWithShape="0">
              <a:srgbClr val="000000">
                <a:alpha val="43031"/>
              </a:srgbClr>
            </a:outerShdw>
          </a:effectLst>
        </p:spPr>
      </p:pic>
      <p:pic>
        <p:nvPicPr>
          <p:cNvPr id="7171" name="Picture 3">
            <a:extLst>
              <a:ext uri="{FF2B5EF4-FFF2-40B4-BE49-F238E27FC236}">
                <a16:creationId xmlns:a16="http://schemas.microsoft.com/office/drawing/2014/main" id="{2142CFD9-F905-473B-8CF3-FE170B3248E6}"/>
              </a:ext>
            </a:extLst>
          </p:cNvPr>
          <p:cNvPicPr>
            <a:picLocks noChangeAspect="1" noChangeArrowheads="1"/>
          </p:cNvPicPr>
          <p:nvPr/>
        </p:nvPicPr>
        <p:blipFill>
          <a:blip r:embed="rId5"/>
          <a:srcRect/>
          <a:stretch>
            <a:fillRect/>
          </a:stretch>
        </p:blipFill>
        <p:spPr bwMode="auto">
          <a:xfrm>
            <a:off x="285750" y="2214563"/>
            <a:ext cx="4024313" cy="2100262"/>
          </a:xfrm>
          <a:prstGeom prst="rect">
            <a:avLst/>
          </a:prstGeom>
          <a:noFill/>
          <a:ln w="38160" cap="sq">
            <a:solidFill>
              <a:srgbClr val="000000"/>
            </a:solidFill>
            <a:miter lim="800000"/>
            <a:headEnd/>
            <a:tailEnd/>
          </a:ln>
          <a:effectLst>
            <a:outerShdw dist="38184" dir="2700000" algn="ctr" rotWithShape="0">
              <a:srgbClr val="000000">
                <a:alpha val="43031"/>
              </a:srgbClr>
            </a:outerShdw>
          </a:effectLst>
        </p:spPr>
      </p:pic>
      <p:sp>
        <p:nvSpPr>
          <p:cNvPr id="7172" name="AutoShape 4">
            <a:extLst>
              <a:ext uri="{FF2B5EF4-FFF2-40B4-BE49-F238E27FC236}">
                <a16:creationId xmlns:a16="http://schemas.microsoft.com/office/drawing/2014/main" id="{08F0E941-5FD3-4A72-AB24-4E519BA30BD9}"/>
              </a:ext>
            </a:extLst>
          </p:cNvPr>
          <p:cNvSpPr>
            <a:spLocks noChangeArrowheads="1"/>
          </p:cNvSpPr>
          <p:nvPr/>
        </p:nvSpPr>
        <p:spPr bwMode="auto">
          <a:xfrm>
            <a:off x="4429125" y="3000375"/>
            <a:ext cx="642938" cy="928688"/>
          </a:xfrm>
          <a:prstGeom prst="rightArrow">
            <a:avLst>
              <a:gd name="adj1" fmla="val 50000"/>
              <a:gd name="adj2" fmla="val 50000"/>
            </a:avLst>
          </a:prstGeom>
          <a:solidFill>
            <a:srgbClr val="FF99CC"/>
          </a:solidFill>
          <a:ln w="25560" cap="sq">
            <a:solidFill>
              <a:srgbClr val="385D8A"/>
            </a:solidFill>
            <a:miter lim="800000"/>
            <a:headEnd/>
            <a:tailEnd/>
          </a:ln>
        </p:spPr>
        <p:txBody>
          <a:bodyPr wrap="none" anchor="ctr"/>
          <a:lstStyle/>
          <a:p>
            <a:endParaRPr lang="it-IT" altLang="it-IT"/>
          </a:p>
        </p:txBody>
      </p:sp>
      <p:sp>
        <p:nvSpPr>
          <p:cNvPr id="7173" name="Oval 5">
            <a:extLst>
              <a:ext uri="{FF2B5EF4-FFF2-40B4-BE49-F238E27FC236}">
                <a16:creationId xmlns:a16="http://schemas.microsoft.com/office/drawing/2014/main" id="{6345D120-AB61-4026-865D-EE2E972FEF10}"/>
              </a:ext>
            </a:extLst>
          </p:cNvPr>
          <p:cNvSpPr>
            <a:spLocks noChangeArrowheads="1"/>
          </p:cNvSpPr>
          <p:nvPr/>
        </p:nvSpPr>
        <p:spPr bwMode="auto">
          <a:xfrm rot="-1140000">
            <a:off x="5421313" y="817563"/>
            <a:ext cx="2571750" cy="857250"/>
          </a:xfrm>
          <a:prstGeom prst="ellipse">
            <a:avLst/>
          </a:prstGeom>
          <a:solidFill>
            <a:srgbClr val="FF99CC"/>
          </a:solidFill>
          <a:ln w="25560" cap="sq">
            <a:solidFill>
              <a:srgbClr val="000066"/>
            </a:solidFill>
            <a:miter lim="800000"/>
            <a:headEnd/>
            <a:tailEnd/>
          </a:ln>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latin typeface="Calibri" panose="020F0502020204030204" pitchFamily="34" charset="0"/>
              </a:rPr>
              <a:t>SESSO FEMMINILE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additive="repl">
                                        <p:cTn id="6" dur="1" fill="hold">
                                          <p:stCondLst>
                                            <p:cond delay="0"/>
                                          </p:stCondLst>
                                        </p:cTn>
                                        <p:tgtEl>
                                          <p:spTgt spid="7172"/>
                                        </p:tgtEl>
                                        <p:attrNameLst>
                                          <p:attrName>style.visibility</p:attrName>
                                        </p:attrNameLst>
                                      </p:cBhvr>
                                      <p:to>
                                        <p:strVal val="visible"/>
                                      </p:to>
                                    </p:set>
                                    <p:anim calcmode="lin" valueType="num">
                                      <p:cBhvr additive="repl">
                                        <p:cTn id="7" dur="500" fill="hold"/>
                                        <p:tgtEl>
                                          <p:spTgt spid="7172"/>
                                        </p:tgtEl>
                                        <p:attrNameLst>
                                          <p:attrName>ppt_x</p:attrName>
                                        </p:attrNameLst>
                                      </p:cBhvr>
                                      <p:tavLst>
                                        <p:tav>
                                          <p:val>
                                            <p:strVal val="#ppt_x"/>
                                          </p:val>
                                        </p:tav>
                                        <p:tav>
                                          <p:val>
                                            <p:strVal val="#ppt_x"/>
                                          </p:val>
                                        </p:tav>
                                      </p:tavLst>
                                    </p:anim>
                                    <p:anim calcmode="lin" valueType="num">
                                      <p:cBhvr additive="repl">
                                        <p:cTn id="8" dur="500" fill="hold"/>
                                        <p:tgtEl>
                                          <p:spTgt spid="7172"/>
                                        </p:tgtEl>
                                        <p:attrNameLst>
                                          <p:attrName>ppt_y</p:attrName>
                                        </p:attrNameLst>
                                      </p:cBhvr>
                                      <p:tavLst>
                                        <p:tav>
                                          <p:val>
                                            <p:strVal val="1+#ppt_h/2"/>
                                          </p:val>
                                        </p:tav>
                                        <p:tav>
                                          <p:val>
                                            <p:strVal val="#ppt_y"/>
                                          </p:val>
                                        </p:tav>
                                      </p:tavLst>
                                    </p:anim>
                                  </p:childTnLst>
                                </p:cTn>
                              </p:par>
                              <p:par>
                                <p:cTn id="9" presetID="2" presetClass="entr" presetSubtype="4" fill="hold" nodeType="withEffect">
                                  <p:stCondLst>
                                    <p:cond delay="0"/>
                                  </p:stCondLst>
                                  <p:childTnLst>
                                    <p:set>
                                      <p:cBhvr additive="repl">
                                        <p:cTn id="10" dur="1" fill="hold">
                                          <p:stCondLst>
                                            <p:cond delay="0"/>
                                          </p:stCondLst>
                                        </p:cTn>
                                        <p:tgtEl>
                                          <p:spTgt spid="7170"/>
                                        </p:tgtEl>
                                        <p:attrNameLst>
                                          <p:attrName>style.visibility</p:attrName>
                                        </p:attrNameLst>
                                      </p:cBhvr>
                                      <p:to>
                                        <p:strVal val="visible"/>
                                      </p:to>
                                    </p:set>
                                    <p:anim calcmode="lin" valueType="num">
                                      <p:cBhvr additive="repl">
                                        <p:cTn id="11" dur="500" fill="hold"/>
                                        <p:tgtEl>
                                          <p:spTgt spid="7170"/>
                                        </p:tgtEl>
                                        <p:attrNameLst>
                                          <p:attrName>ppt_x</p:attrName>
                                        </p:attrNameLst>
                                      </p:cBhvr>
                                      <p:tavLst>
                                        <p:tav>
                                          <p:val>
                                            <p:strVal val="#ppt_x"/>
                                          </p:val>
                                        </p:tav>
                                        <p:tav>
                                          <p:val>
                                            <p:strVal val="#ppt_x"/>
                                          </p:val>
                                        </p:tav>
                                      </p:tavLst>
                                    </p:anim>
                                    <p:anim calcmode="lin" valueType="num">
                                      <p:cBhvr additive="repl">
                                        <p:cTn id="12" dur="500" fill="hold"/>
                                        <p:tgtEl>
                                          <p:spTgt spid="7170"/>
                                        </p:tgtEl>
                                        <p:attrNameLst>
                                          <p:attrName>ppt_y</p:attrName>
                                        </p:attrNameLst>
                                      </p:cBhvr>
                                      <p:tavLst>
                                        <p:tav>
                                          <p:val>
                                            <p:strVal val="1+#ppt_h/2"/>
                                          </p:val>
                                        </p:tav>
                                        <p:tav>
                                          <p:val>
                                            <p:strVal val="#ppt_y"/>
                                          </p:val>
                                        </p:tav>
                                      </p:tavLst>
                                    </p:anim>
                                  </p:childTnLst>
                                </p:cTn>
                              </p:par>
                              <p:par>
                                <p:cTn id="13" presetID="2" presetClass="entr" presetSubtype="4" fill="hold" nodeType="withEffect">
                                  <p:stCondLst>
                                    <p:cond delay="0"/>
                                  </p:stCondLst>
                                  <p:childTnLst>
                                    <p:set>
                                      <p:cBhvr additive="repl">
                                        <p:cTn id="14" dur="1" fill="hold">
                                          <p:stCondLst>
                                            <p:cond delay="0"/>
                                          </p:stCondLst>
                                        </p:cTn>
                                        <p:tgtEl>
                                          <p:spTgt spid="7173"/>
                                        </p:tgtEl>
                                        <p:attrNameLst>
                                          <p:attrName>style.visibility</p:attrName>
                                        </p:attrNameLst>
                                      </p:cBhvr>
                                      <p:to>
                                        <p:strVal val="visible"/>
                                      </p:to>
                                    </p:set>
                                    <p:anim calcmode="lin" valueType="num">
                                      <p:cBhvr additive="repl">
                                        <p:cTn id="15" dur="500" fill="hold"/>
                                        <p:tgtEl>
                                          <p:spTgt spid="7173"/>
                                        </p:tgtEl>
                                        <p:attrNameLst>
                                          <p:attrName>ppt_x</p:attrName>
                                        </p:attrNameLst>
                                      </p:cBhvr>
                                      <p:tavLst>
                                        <p:tav>
                                          <p:val>
                                            <p:strVal val="#ppt_x"/>
                                          </p:val>
                                        </p:tav>
                                        <p:tav>
                                          <p:val>
                                            <p:strVal val="#ppt_x"/>
                                          </p:val>
                                        </p:tav>
                                      </p:tavLst>
                                    </p:anim>
                                    <p:anim calcmode="lin" valueType="num">
                                      <p:cBhvr additive="repl">
                                        <p:cTn id="16" dur="500" fill="hold"/>
                                        <p:tgtEl>
                                          <p:spTgt spid="7173"/>
                                        </p:tgtEl>
                                        <p:attrNameLst>
                                          <p:attrName>ppt_y</p:attrName>
                                        </p:attrNameLst>
                                      </p:cBhvr>
                                      <p:tavLst>
                                        <p:tav>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170" name="Picture 1">
            <a:extLst>
              <a:ext uri="{FF2B5EF4-FFF2-40B4-BE49-F238E27FC236}">
                <a16:creationId xmlns:a16="http://schemas.microsoft.com/office/drawing/2014/main" id="{C60AB7EC-89FE-4D6A-BEAB-E4110A0DB0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7171" name="Picture 2">
            <a:extLst>
              <a:ext uri="{FF2B5EF4-FFF2-40B4-BE49-F238E27FC236}">
                <a16:creationId xmlns:a16="http://schemas.microsoft.com/office/drawing/2014/main" id="{F10BB0EE-1D5D-443E-8BF6-85B7C7104E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125" y="493713"/>
            <a:ext cx="8570913" cy="586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8195" name="Picture 3">
            <a:extLst>
              <a:ext uri="{FF2B5EF4-FFF2-40B4-BE49-F238E27FC236}">
                <a16:creationId xmlns:a16="http://schemas.microsoft.com/office/drawing/2014/main" id="{17CBB170-D950-4CFA-83C5-15D5E3296C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72313" y="357188"/>
            <a:ext cx="1500187"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8196" name="Picture 4">
            <a:extLst>
              <a:ext uri="{FF2B5EF4-FFF2-40B4-BE49-F238E27FC236}">
                <a16:creationId xmlns:a16="http://schemas.microsoft.com/office/drawing/2014/main" id="{5CC1714C-62A7-4665-ADDC-165BA60FFD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29438" y="3286125"/>
            <a:ext cx="1500187"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197" name="Oval 5">
            <a:extLst>
              <a:ext uri="{FF2B5EF4-FFF2-40B4-BE49-F238E27FC236}">
                <a16:creationId xmlns:a16="http://schemas.microsoft.com/office/drawing/2014/main" id="{58C411C3-9780-4E94-BCC4-689C4920964F}"/>
              </a:ext>
            </a:extLst>
          </p:cNvPr>
          <p:cNvSpPr>
            <a:spLocks noChangeArrowheads="1"/>
          </p:cNvSpPr>
          <p:nvPr/>
        </p:nvSpPr>
        <p:spPr bwMode="auto">
          <a:xfrm>
            <a:off x="2786063" y="285750"/>
            <a:ext cx="3786187" cy="2286000"/>
          </a:xfrm>
          <a:prstGeom prst="ellipse">
            <a:avLst/>
          </a:prstGeom>
          <a:noFill/>
          <a:ln w="57240" cap="sq">
            <a:solidFill>
              <a:srgbClr val="0000FF"/>
            </a:solidFill>
            <a:prstDash val="dash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additive="repl">
                                        <p:cTn id="6" dur="1" fill="hold">
                                          <p:stCondLst>
                                            <p:cond delay="0"/>
                                          </p:stCondLst>
                                        </p:cTn>
                                        <p:tgtEl>
                                          <p:spTgt spid="8195"/>
                                        </p:tgtEl>
                                        <p:attrNameLst>
                                          <p:attrName>style.visibility</p:attrName>
                                        </p:attrNameLst>
                                      </p:cBhvr>
                                      <p:to>
                                        <p:strVal val="visible"/>
                                      </p:to>
                                    </p:set>
                                    <p:anim calcmode="lin" valueType="num">
                                      <p:cBhvr additive="repl">
                                        <p:cTn id="7" dur="500" fill="hold"/>
                                        <p:tgtEl>
                                          <p:spTgt spid="8195"/>
                                        </p:tgtEl>
                                        <p:attrNameLst>
                                          <p:attrName>ppt_x</p:attrName>
                                        </p:attrNameLst>
                                      </p:cBhvr>
                                      <p:tavLst>
                                        <p:tav>
                                          <p:val>
                                            <p:strVal val="#ppt_x"/>
                                          </p:val>
                                        </p:tav>
                                        <p:tav>
                                          <p:val>
                                            <p:strVal val="#ppt_x"/>
                                          </p:val>
                                        </p:tav>
                                      </p:tavLst>
                                    </p:anim>
                                    <p:anim calcmode="lin" valueType="num">
                                      <p:cBhvr additive="repl">
                                        <p:cTn id="8" dur="500" fill="hold"/>
                                        <p:tgtEl>
                                          <p:spTgt spid="8195"/>
                                        </p:tgtEl>
                                        <p:attrNameLst>
                                          <p:attrName>ppt_y</p:attrName>
                                        </p:attrNameLst>
                                      </p:cBhvr>
                                      <p:tavLst>
                                        <p:tav>
                                          <p:val>
                                            <p:strVal val="0-#ppt_h/2"/>
                                          </p:val>
                                        </p:tav>
                                        <p:tav>
                                          <p:val>
                                            <p:strVal val="#ppt_y"/>
                                          </p:val>
                                        </p:tav>
                                      </p:tavLst>
                                    </p:anim>
                                  </p:childTnLst>
                                </p:cTn>
                              </p:par>
                              <p:par>
                                <p:cTn id="9" presetID="2" presetClass="entr" presetSubtype="1" fill="hold" nodeType="withEffect">
                                  <p:stCondLst>
                                    <p:cond delay="0"/>
                                  </p:stCondLst>
                                  <p:childTnLst>
                                    <p:set>
                                      <p:cBhvr additive="repl">
                                        <p:cTn id="10" dur="1" fill="hold">
                                          <p:stCondLst>
                                            <p:cond delay="0"/>
                                          </p:stCondLst>
                                        </p:cTn>
                                        <p:tgtEl>
                                          <p:spTgt spid="8196"/>
                                        </p:tgtEl>
                                        <p:attrNameLst>
                                          <p:attrName>style.visibility</p:attrName>
                                        </p:attrNameLst>
                                      </p:cBhvr>
                                      <p:to>
                                        <p:strVal val="visible"/>
                                      </p:to>
                                    </p:set>
                                    <p:anim calcmode="lin" valueType="num">
                                      <p:cBhvr additive="repl">
                                        <p:cTn id="11" dur="500" fill="hold"/>
                                        <p:tgtEl>
                                          <p:spTgt spid="8196"/>
                                        </p:tgtEl>
                                        <p:attrNameLst>
                                          <p:attrName>ppt_x</p:attrName>
                                        </p:attrNameLst>
                                      </p:cBhvr>
                                      <p:tavLst>
                                        <p:tav>
                                          <p:val>
                                            <p:strVal val="#ppt_x"/>
                                          </p:val>
                                        </p:tav>
                                        <p:tav>
                                          <p:val>
                                            <p:strVal val="#ppt_x"/>
                                          </p:val>
                                        </p:tav>
                                      </p:tavLst>
                                    </p:anim>
                                    <p:anim calcmode="lin" valueType="num">
                                      <p:cBhvr additive="repl">
                                        <p:cTn id="12" dur="500" fill="hold"/>
                                        <p:tgtEl>
                                          <p:spTgt spid="8196"/>
                                        </p:tgtEl>
                                        <p:attrNameLst>
                                          <p:attrName>ppt_y</p:attrName>
                                        </p:attrNameLst>
                                      </p:cBhvr>
                                      <p:tavLst>
                                        <p:tav>
                                          <p:val>
                                            <p:strVal val="0-#ppt_h/2"/>
                                          </p:val>
                                        </p:tav>
                                        <p:tav>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additive="repl">
                                        <p:cTn id="16" dur="1" fill="hold">
                                          <p:stCondLst>
                                            <p:cond delay="0"/>
                                          </p:stCondLst>
                                        </p:cTn>
                                        <p:tgtEl>
                                          <p:spTgt spid="8197"/>
                                        </p:tgtEl>
                                        <p:attrNameLst>
                                          <p:attrName>style.visibility</p:attrName>
                                        </p:attrNameLst>
                                      </p:cBhvr>
                                      <p:to>
                                        <p:strVal val="visible"/>
                                      </p:to>
                                    </p:set>
                                    <p:anim calcmode="lin" valueType="num">
                                      <p:cBhvr additive="repl">
                                        <p:cTn id="17" dur="500" fill="hold"/>
                                        <p:tgtEl>
                                          <p:spTgt spid="8197"/>
                                        </p:tgtEl>
                                        <p:attrNameLst>
                                          <p:attrName>ppt_x</p:attrName>
                                        </p:attrNameLst>
                                      </p:cBhvr>
                                      <p:tavLst>
                                        <p:tav>
                                          <p:val>
                                            <p:strVal val="#ppt_x"/>
                                          </p:val>
                                        </p:tav>
                                        <p:tav>
                                          <p:val>
                                            <p:strVal val="#ppt_x"/>
                                          </p:val>
                                        </p:tav>
                                      </p:tavLst>
                                    </p:anim>
                                    <p:anim calcmode="lin" valueType="num">
                                      <p:cBhvr additive="repl">
                                        <p:cTn id="18" dur="500" fill="hold"/>
                                        <p:tgtEl>
                                          <p:spTgt spid="8197"/>
                                        </p:tgtEl>
                                        <p:attrNameLst>
                                          <p:attrName>ppt_y</p:attrName>
                                        </p:attrNameLst>
                                      </p:cBhvr>
                                      <p:tavLst>
                                        <p:tav>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8194" name="Group 1">
            <a:extLst>
              <a:ext uri="{FF2B5EF4-FFF2-40B4-BE49-F238E27FC236}">
                <a16:creationId xmlns:a16="http://schemas.microsoft.com/office/drawing/2014/main" id="{F3D47157-E7A8-4348-84D7-9E8C1826C4DC}"/>
              </a:ext>
            </a:extLst>
          </p:cNvPr>
          <p:cNvGrpSpPr>
            <a:grpSpLocks/>
          </p:cNvGrpSpPr>
          <p:nvPr/>
        </p:nvGrpSpPr>
        <p:grpSpPr bwMode="auto">
          <a:xfrm>
            <a:off x="1928813" y="785813"/>
            <a:ext cx="987425" cy="1055687"/>
            <a:chOff x="1215" y="495"/>
            <a:chExt cx="622" cy="665"/>
          </a:xfrm>
        </p:grpSpPr>
        <p:pic>
          <p:nvPicPr>
            <p:cNvPr id="8204" name="Picture 2">
              <a:extLst>
                <a:ext uri="{FF2B5EF4-FFF2-40B4-BE49-F238E27FC236}">
                  <a16:creationId xmlns:a16="http://schemas.microsoft.com/office/drawing/2014/main" id="{17DF26A4-B66B-4EDA-B58C-5049DED5B7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420000">
              <a:off x="1253" y="587"/>
              <a:ext cx="547"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205" name="Text Box 3">
              <a:extLst>
                <a:ext uri="{FF2B5EF4-FFF2-40B4-BE49-F238E27FC236}">
                  <a16:creationId xmlns:a16="http://schemas.microsoft.com/office/drawing/2014/main" id="{11FB794E-BAED-425E-A74F-9B2A8F50690D}"/>
                </a:ext>
              </a:extLst>
            </p:cNvPr>
            <p:cNvSpPr txBox="1">
              <a:spLocks noChangeArrowheads="1"/>
            </p:cNvSpPr>
            <p:nvPr/>
          </p:nvSpPr>
          <p:spPr bwMode="auto">
            <a:xfrm rot="2520000">
              <a:off x="1295" y="702"/>
              <a:ext cx="42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pic>
        <p:nvPicPr>
          <p:cNvPr id="8195" name="Picture 4">
            <a:extLst>
              <a:ext uri="{FF2B5EF4-FFF2-40B4-BE49-F238E27FC236}">
                <a16:creationId xmlns:a16="http://schemas.microsoft.com/office/drawing/2014/main" id="{1837A9C4-97EC-4A84-BE1D-320D81DE1C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8196" name="Group 5">
            <a:extLst>
              <a:ext uri="{FF2B5EF4-FFF2-40B4-BE49-F238E27FC236}">
                <a16:creationId xmlns:a16="http://schemas.microsoft.com/office/drawing/2014/main" id="{44811CDD-DD68-4106-AC58-95C73361C4E0}"/>
              </a:ext>
            </a:extLst>
          </p:cNvPr>
          <p:cNvGrpSpPr>
            <a:grpSpLocks/>
          </p:cNvGrpSpPr>
          <p:nvPr/>
        </p:nvGrpSpPr>
        <p:grpSpPr bwMode="auto">
          <a:xfrm>
            <a:off x="0" y="0"/>
            <a:ext cx="2465388" cy="1325563"/>
            <a:chOff x="0" y="0"/>
            <a:chExt cx="1553" cy="835"/>
          </a:xfrm>
        </p:grpSpPr>
        <p:pic>
          <p:nvPicPr>
            <p:cNvPr id="8202" name="Picture 6">
              <a:extLst>
                <a:ext uri="{FF2B5EF4-FFF2-40B4-BE49-F238E27FC236}">
                  <a16:creationId xmlns:a16="http://schemas.microsoft.com/office/drawing/2014/main" id="{DA5C89E0-E6D2-4C8B-88C6-D08D35E2C7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53"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203" name="Text Box 7">
              <a:extLst>
                <a:ext uri="{FF2B5EF4-FFF2-40B4-BE49-F238E27FC236}">
                  <a16:creationId xmlns:a16="http://schemas.microsoft.com/office/drawing/2014/main" id="{4479F50C-6107-44E2-A406-A50831AD678B}"/>
                </a:ext>
              </a:extLst>
            </p:cNvPr>
            <p:cNvSpPr txBox="1">
              <a:spLocks noChangeArrowheads="1"/>
            </p:cNvSpPr>
            <p:nvPr/>
          </p:nvSpPr>
          <p:spPr bwMode="auto">
            <a:xfrm>
              <a:off x="55" y="55"/>
              <a:ext cx="144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400" b="1">
                  <a:solidFill>
                    <a:srgbClr val="FFFFFF"/>
                  </a:solidFill>
                </a:rPr>
                <a:t>ASPETTI PSICHIATRICI E SOCIALI</a:t>
              </a:r>
            </a:p>
          </p:txBody>
        </p:sp>
      </p:grpSp>
      <p:pic>
        <p:nvPicPr>
          <p:cNvPr id="8197" name="Picture 8">
            <a:extLst>
              <a:ext uri="{FF2B5EF4-FFF2-40B4-BE49-F238E27FC236}">
                <a16:creationId xmlns:a16="http://schemas.microsoft.com/office/drawing/2014/main" id="{77CFC63E-67C0-45D1-8F4B-88AE283A2A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063" y="1785938"/>
            <a:ext cx="7839075" cy="2733675"/>
          </a:xfrm>
          <a:prstGeom prst="rect">
            <a:avLst/>
          </a:prstGeom>
          <a:noFill/>
          <a:ln w="38160" cap="sq">
            <a:solidFill>
              <a:srgbClr val="92D050"/>
            </a:solidFill>
            <a:miter lim="800000"/>
            <a:headEnd/>
            <a:tailEnd/>
          </a:ln>
          <a:extLst>
            <a:ext uri="{909E8E84-426E-40DD-AFC4-6F175D3DCCD1}">
              <a14:hiddenFill xmlns:a14="http://schemas.microsoft.com/office/drawing/2010/main">
                <a:solidFill>
                  <a:srgbClr val="FFFFFF"/>
                </a:solidFill>
              </a14:hiddenFill>
            </a:ext>
          </a:extLst>
        </p:spPr>
      </p:pic>
      <p:sp>
        <p:nvSpPr>
          <p:cNvPr id="8198" name="Text Box 9">
            <a:extLst>
              <a:ext uri="{FF2B5EF4-FFF2-40B4-BE49-F238E27FC236}">
                <a16:creationId xmlns:a16="http://schemas.microsoft.com/office/drawing/2014/main" id="{C82ECD61-7A37-42E1-B94D-1BDFB4F377F1}"/>
              </a:ext>
            </a:extLst>
          </p:cNvPr>
          <p:cNvSpPr txBox="1">
            <a:spLocks noChangeArrowheads="1"/>
          </p:cNvSpPr>
          <p:nvPr/>
        </p:nvSpPr>
        <p:spPr bwMode="auto">
          <a:xfrm>
            <a:off x="0" y="4786313"/>
            <a:ext cx="9144000"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chemeClr val="bg1"/>
                </a:solidFill>
                <a:latin typeface="Arial" panose="020B0604020202020204" pitchFamily="34" charset="0"/>
                <a:ea typeface="Microsoft YaHei" panose="020B0503020204020204" pitchFamily="34" charset="-122"/>
              </a:defRPr>
            </a:lvl9pPr>
          </a:lstStyle>
          <a:p>
            <a:pPr algn="just" eaLnBrk="1" hangingPunct="1">
              <a:buFont typeface="Arial" panose="020B0604020202020204" pitchFamily="34" charset="0"/>
              <a:buChar char="•"/>
            </a:pPr>
            <a:r>
              <a:rPr lang="it-IT" altLang="it-IT">
                <a:solidFill>
                  <a:srgbClr val="000000"/>
                </a:solidFill>
              </a:rPr>
              <a:t> Molti studi supportano il dato che la comorbidità psichiatrica sia sovrarappresentata nei paz epilettici rispetto alle altre malattie croniche;</a:t>
            </a:r>
          </a:p>
          <a:p>
            <a:pPr algn="just" eaLnBrk="1" hangingPunct="1">
              <a:buFont typeface="Arial" panose="020B0604020202020204" pitchFamily="34" charset="0"/>
              <a:buChar char="•"/>
            </a:pPr>
            <a:r>
              <a:rPr lang="it-IT" altLang="it-IT">
                <a:solidFill>
                  <a:srgbClr val="000000"/>
                </a:solidFill>
              </a:rPr>
              <a:t> Quale tipo di relazione? Gravità dell’epilessia? Uso di farmaci?</a:t>
            </a:r>
          </a:p>
          <a:p>
            <a:pPr algn="just" eaLnBrk="1" hangingPunct="1">
              <a:buFont typeface="Arial" panose="020B0604020202020204" pitchFamily="34" charset="0"/>
              <a:buChar char="•"/>
            </a:pPr>
            <a:r>
              <a:rPr lang="it-IT" altLang="it-IT">
                <a:solidFill>
                  <a:srgbClr val="000000"/>
                </a:solidFill>
              </a:rPr>
              <a:t> In realtà ultimamente si tende a considerare  l’epilessia come una malattia ad ampio spettro, eterogenea, che include anche i disturbi psichiatrici.</a:t>
            </a:r>
          </a:p>
        </p:txBody>
      </p:sp>
      <p:grpSp>
        <p:nvGrpSpPr>
          <p:cNvPr id="4" name="Group 10">
            <a:extLst>
              <a:ext uri="{FF2B5EF4-FFF2-40B4-BE49-F238E27FC236}">
                <a16:creationId xmlns:a16="http://schemas.microsoft.com/office/drawing/2014/main" id="{4E5747E8-2917-4DC3-B8DC-3116C5CE66A2}"/>
              </a:ext>
            </a:extLst>
          </p:cNvPr>
          <p:cNvGrpSpPr>
            <a:grpSpLocks/>
          </p:cNvGrpSpPr>
          <p:nvPr/>
        </p:nvGrpSpPr>
        <p:grpSpPr bwMode="auto">
          <a:xfrm>
            <a:off x="4000500" y="0"/>
            <a:ext cx="4856163" cy="1570038"/>
            <a:chOff x="2520" y="0"/>
            <a:chExt cx="3059" cy="989"/>
          </a:xfrm>
        </p:grpSpPr>
        <p:sp>
          <p:nvSpPr>
            <p:cNvPr id="8200" name="Text Box 11">
              <a:extLst>
                <a:ext uri="{FF2B5EF4-FFF2-40B4-BE49-F238E27FC236}">
                  <a16:creationId xmlns:a16="http://schemas.microsoft.com/office/drawing/2014/main" id="{F3E35A86-0BB6-403D-85C1-7DCC6DC42DCA}"/>
                </a:ext>
              </a:extLst>
            </p:cNvPr>
            <p:cNvSpPr txBox="1">
              <a:spLocks noChangeArrowheads="1"/>
            </p:cNvSpPr>
            <p:nvPr/>
          </p:nvSpPr>
          <p:spPr bwMode="auto">
            <a:xfrm>
              <a:off x="2894" y="0"/>
              <a:ext cx="2685" cy="749"/>
            </a:xfrm>
            <a:prstGeom prst="rect">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r>
                <a:rPr lang="it-IT" altLang="it-IT" b="1">
                  <a:solidFill>
                    <a:srgbClr val="000000"/>
                  </a:solidFill>
                </a:rPr>
                <a:t>POPOLAZIONE PEDIATRICA:</a:t>
              </a:r>
            </a:p>
            <a:p>
              <a:pPr eaLnBrk="1" hangingPunct="1">
                <a:buFont typeface="Times New Roman" panose="02020603050405020304" pitchFamily="18" charset="0"/>
                <a:buAutoNum type="arabicPeriod"/>
              </a:pPr>
              <a:r>
                <a:rPr lang="it-IT" altLang="it-IT">
                  <a:solidFill>
                    <a:srgbClr val="000000"/>
                  </a:solidFill>
                </a:rPr>
                <a:t>Effetti collaterali comportamentali AED</a:t>
              </a:r>
            </a:p>
            <a:p>
              <a:pPr eaLnBrk="1" hangingPunct="1">
                <a:buFont typeface="Times New Roman" panose="02020603050405020304" pitchFamily="18" charset="0"/>
                <a:buAutoNum type="arabicPeriod"/>
              </a:pPr>
              <a:r>
                <a:rPr lang="it-IT" altLang="it-IT">
                  <a:solidFill>
                    <a:srgbClr val="000000"/>
                  </a:solidFill>
                </a:rPr>
                <a:t>Disturbo dell’umore e disturbo d’ansia</a:t>
              </a:r>
            </a:p>
            <a:p>
              <a:pPr eaLnBrk="1" hangingPunct="1">
                <a:buFont typeface="Times New Roman" panose="02020603050405020304" pitchFamily="18" charset="0"/>
                <a:buAutoNum type="arabicPeriod"/>
              </a:pPr>
              <a:r>
                <a:rPr lang="it-IT" altLang="it-IT">
                  <a:solidFill>
                    <a:srgbClr val="000000"/>
                  </a:solidFill>
                </a:rPr>
                <a:t>ADHD</a:t>
              </a:r>
            </a:p>
          </p:txBody>
        </p:sp>
        <p:cxnSp>
          <p:nvCxnSpPr>
            <p:cNvPr id="8201" name="AutoShape 12">
              <a:extLst>
                <a:ext uri="{FF2B5EF4-FFF2-40B4-BE49-F238E27FC236}">
                  <a16:creationId xmlns:a16="http://schemas.microsoft.com/office/drawing/2014/main" id="{BC4D2934-7037-4A46-971C-2D50E3F138F4}"/>
                </a:ext>
              </a:extLst>
            </p:cNvPr>
            <p:cNvCxnSpPr>
              <a:cxnSpLocks noChangeShapeType="1"/>
            </p:cNvCxnSpPr>
            <p:nvPr/>
          </p:nvCxnSpPr>
          <p:spPr bwMode="auto">
            <a:xfrm flipV="1">
              <a:off x="2520" y="765"/>
              <a:ext cx="359" cy="224"/>
            </a:xfrm>
            <a:prstGeom prst="straightConnector1">
              <a:avLst/>
            </a:prstGeom>
            <a:noFill/>
            <a:ln w="28440" cap="sq">
              <a:solidFill>
                <a:srgbClr val="92D050"/>
              </a:solidFill>
              <a:miter lim="800000"/>
              <a:headEnd/>
              <a:tailEnd type="triangle" w="med" len="med"/>
            </a:ln>
            <a:extLst>
              <a:ext uri="{909E8E84-426E-40DD-AFC4-6F175D3DCCD1}">
                <a14:hiddenFill xmlns:a14="http://schemas.microsoft.com/office/drawing/2010/main">
                  <a:noFill/>
                </a14:hiddenFill>
              </a:ext>
            </a:extLst>
          </p:spPr>
        </p:cxnSp>
      </p:gr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100000">
                                          <p:val>
                                            <p:strVal val="#ppt_x"/>
                                          </p:val>
                                        </p:tav>
                                        <p:tav>
                                          <p:val>
                                            <p:strVal val="#ppt_x"/>
                                          </p:val>
                                        </p:tav>
                                      </p:tavLst>
                                    </p:anim>
                                    <p:anim calcmode="lin" valueType="num">
                                      <p:cBhvr>
                                        <p:cTn id="8" dur="500" fill="hold"/>
                                        <p:tgtEl>
                                          <p:spTgt spid="4"/>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218" name="Picture 1">
            <a:extLst>
              <a:ext uri="{FF2B5EF4-FFF2-40B4-BE49-F238E27FC236}">
                <a16:creationId xmlns:a16="http://schemas.microsoft.com/office/drawing/2014/main" id="{2BFC019E-5769-4A73-907B-3F08721076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0" y="3714750"/>
            <a:ext cx="8435975" cy="2643188"/>
          </a:xfrm>
          <a:prstGeom prst="rect">
            <a:avLst/>
          </a:prstGeom>
          <a:noFill/>
          <a:ln w="9360" cap="sq">
            <a:solidFill>
              <a:srgbClr val="00B050"/>
            </a:solidFill>
            <a:miter lim="800000"/>
            <a:headEnd/>
            <a:tailEnd/>
          </a:ln>
          <a:extLst>
            <a:ext uri="{909E8E84-426E-40DD-AFC4-6F175D3DCCD1}">
              <a14:hiddenFill xmlns:a14="http://schemas.microsoft.com/office/drawing/2010/main">
                <a:solidFill>
                  <a:srgbClr val="FFFFFF"/>
                </a:solidFill>
              </a14:hiddenFill>
            </a:ext>
          </a:extLst>
        </p:spPr>
      </p:pic>
      <p:grpSp>
        <p:nvGrpSpPr>
          <p:cNvPr id="9219" name="Group 2">
            <a:extLst>
              <a:ext uri="{FF2B5EF4-FFF2-40B4-BE49-F238E27FC236}">
                <a16:creationId xmlns:a16="http://schemas.microsoft.com/office/drawing/2014/main" id="{8B8D1768-F307-4495-99B7-493515075F0F}"/>
              </a:ext>
            </a:extLst>
          </p:cNvPr>
          <p:cNvGrpSpPr>
            <a:grpSpLocks/>
          </p:cNvGrpSpPr>
          <p:nvPr/>
        </p:nvGrpSpPr>
        <p:grpSpPr bwMode="auto">
          <a:xfrm>
            <a:off x="5572125" y="1143000"/>
            <a:ext cx="868363" cy="763588"/>
            <a:chOff x="3510" y="720"/>
            <a:chExt cx="547" cy="481"/>
          </a:xfrm>
        </p:grpSpPr>
        <p:pic>
          <p:nvPicPr>
            <p:cNvPr id="9234" name="Picture 3">
              <a:extLst>
                <a:ext uri="{FF2B5EF4-FFF2-40B4-BE49-F238E27FC236}">
                  <a16:creationId xmlns:a16="http://schemas.microsoft.com/office/drawing/2014/main" id="{A0313628-BC57-48A7-844A-B3D3D39E1B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0" y="720"/>
              <a:ext cx="547"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35" name="Text Box 4">
              <a:extLst>
                <a:ext uri="{FF2B5EF4-FFF2-40B4-BE49-F238E27FC236}">
                  <a16:creationId xmlns:a16="http://schemas.microsoft.com/office/drawing/2014/main" id="{9810465C-D6DB-4714-BDD7-6146A64E643E}"/>
                </a:ext>
              </a:extLst>
            </p:cNvPr>
            <p:cNvSpPr txBox="1">
              <a:spLocks noChangeArrowheads="1"/>
            </p:cNvSpPr>
            <p:nvPr/>
          </p:nvSpPr>
          <p:spPr bwMode="auto">
            <a:xfrm rot="8940000">
              <a:off x="3590" y="834"/>
              <a:ext cx="42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grpSp>
        <p:nvGrpSpPr>
          <p:cNvPr id="9220" name="Group 5">
            <a:extLst>
              <a:ext uri="{FF2B5EF4-FFF2-40B4-BE49-F238E27FC236}">
                <a16:creationId xmlns:a16="http://schemas.microsoft.com/office/drawing/2014/main" id="{12D67417-F05F-406E-81EA-484A7EF7E6C8}"/>
              </a:ext>
            </a:extLst>
          </p:cNvPr>
          <p:cNvGrpSpPr>
            <a:grpSpLocks/>
          </p:cNvGrpSpPr>
          <p:nvPr/>
        </p:nvGrpSpPr>
        <p:grpSpPr bwMode="auto">
          <a:xfrm>
            <a:off x="2103438" y="1096963"/>
            <a:ext cx="776287" cy="788987"/>
            <a:chOff x="1325" y="691"/>
            <a:chExt cx="489" cy="497"/>
          </a:xfrm>
        </p:grpSpPr>
        <p:pic>
          <p:nvPicPr>
            <p:cNvPr id="9232" name="Picture 6">
              <a:extLst>
                <a:ext uri="{FF2B5EF4-FFF2-40B4-BE49-F238E27FC236}">
                  <a16:creationId xmlns:a16="http://schemas.microsoft.com/office/drawing/2014/main" id="{6274835C-7A7F-42C0-B1F7-8F2444FAFE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5" y="691"/>
              <a:ext cx="489" cy="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33" name="Text Box 7">
              <a:extLst>
                <a:ext uri="{FF2B5EF4-FFF2-40B4-BE49-F238E27FC236}">
                  <a16:creationId xmlns:a16="http://schemas.microsoft.com/office/drawing/2014/main" id="{27D3458B-0248-456F-8925-352DE5A4F91C}"/>
                </a:ext>
              </a:extLst>
            </p:cNvPr>
            <p:cNvSpPr txBox="1">
              <a:spLocks noChangeArrowheads="1"/>
            </p:cNvSpPr>
            <p:nvPr/>
          </p:nvSpPr>
          <p:spPr bwMode="auto">
            <a:xfrm rot="2820000">
              <a:off x="1358" y="827"/>
              <a:ext cx="42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pic>
        <p:nvPicPr>
          <p:cNvPr id="9221" name="Picture 8">
            <a:extLst>
              <a:ext uri="{FF2B5EF4-FFF2-40B4-BE49-F238E27FC236}">
                <a16:creationId xmlns:a16="http://schemas.microsoft.com/office/drawing/2014/main" id="{39D8E210-8BAD-449A-BC05-2F691DAFDCA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9222" name="Group 9">
            <a:extLst>
              <a:ext uri="{FF2B5EF4-FFF2-40B4-BE49-F238E27FC236}">
                <a16:creationId xmlns:a16="http://schemas.microsoft.com/office/drawing/2014/main" id="{A1A35746-120F-4AB7-A9C8-73B0AD01CCF5}"/>
              </a:ext>
            </a:extLst>
          </p:cNvPr>
          <p:cNvGrpSpPr>
            <a:grpSpLocks/>
          </p:cNvGrpSpPr>
          <p:nvPr/>
        </p:nvGrpSpPr>
        <p:grpSpPr bwMode="auto">
          <a:xfrm>
            <a:off x="1116013" y="-23813"/>
            <a:ext cx="2471737" cy="1325563"/>
            <a:chOff x="703" y="-15"/>
            <a:chExt cx="1557" cy="835"/>
          </a:xfrm>
        </p:grpSpPr>
        <p:pic>
          <p:nvPicPr>
            <p:cNvPr id="9230" name="Picture 10">
              <a:extLst>
                <a:ext uri="{FF2B5EF4-FFF2-40B4-BE49-F238E27FC236}">
                  <a16:creationId xmlns:a16="http://schemas.microsoft.com/office/drawing/2014/main" id="{ECD4E912-B6B7-4465-BD08-A96AF887557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3" y="-15"/>
              <a:ext cx="155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31" name="Text Box 11">
              <a:extLst>
                <a:ext uri="{FF2B5EF4-FFF2-40B4-BE49-F238E27FC236}">
                  <a16:creationId xmlns:a16="http://schemas.microsoft.com/office/drawing/2014/main" id="{42EEDFE9-9689-444D-A190-EE5096E91226}"/>
                </a:ext>
              </a:extLst>
            </p:cNvPr>
            <p:cNvSpPr txBox="1">
              <a:spLocks noChangeArrowheads="1"/>
            </p:cNvSpPr>
            <p:nvPr/>
          </p:nvSpPr>
          <p:spPr bwMode="auto">
            <a:xfrm>
              <a:off x="760" y="40"/>
              <a:ext cx="144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COMPLIANCE</a:t>
              </a:r>
            </a:p>
          </p:txBody>
        </p:sp>
      </p:grpSp>
      <p:grpSp>
        <p:nvGrpSpPr>
          <p:cNvPr id="9223" name="Group 12">
            <a:extLst>
              <a:ext uri="{FF2B5EF4-FFF2-40B4-BE49-F238E27FC236}">
                <a16:creationId xmlns:a16="http://schemas.microsoft.com/office/drawing/2014/main" id="{151FD516-6F89-4990-BF39-59FDC6C08179}"/>
              </a:ext>
            </a:extLst>
          </p:cNvPr>
          <p:cNvGrpSpPr>
            <a:grpSpLocks/>
          </p:cNvGrpSpPr>
          <p:nvPr/>
        </p:nvGrpSpPr>
        <p:grpSpPr bwMode="auto">
          <a:xfrm>
            <a:off x="4833938" y="-23813"/>
            <a:ext cx="2465387" cy="1325563"/>
            <a:chOff x="3045" y="-15"/>
            <a:chExt cx="1553" cy="835"/>
          </a:xfrm>
        </p:grpSpPr>
        <p:pic>
          <p:nvPicPr>
            <p:cNvPr id="9228" name="Picture 13">
              <a:extLst>
                <a:ext uri="{FF2B5EF4-FFF2-40B4-BE49-F238E27FC236}">
                  <a16:creationId xmlns:a16="http://schemas.microsoft.com/office/drawing/2014/main" id="{25EA5849-05D3-44C7-A687-9E068A20F9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45" y="-15"/>
              <a:ext cx="1553"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9229" name="Text Box 14">
              <a:extLst>
                <a:ext uri="{FF2B5EF4-FFF2-40B4-BE49-F238E27FC236}">
                  <a16:creationId xmlns:a16="http://schemas.microsoft.com/office/drawing/2014/main" id="{0901B6F1-0F0F-4324-8738-E208A77D08E2}"/>
                </a:ext>
              </a:extLst>
            </p:cNvPr>
            <p:cNvSpPr txBox="1">
              <a:spLocks noChangeArrowheads="1"/>
            </p:cNvSpPr>
            <p:nvPr/>
          </p:nvSpPr>
          <p:spPr bwMode="auto">
            <a:xfrm>
              <a:off x="3100" y="40"/>
              <a:ext cx="144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400" b="1">
                  <a:solidFill>
                    <a:srgbClr val="FFFFFF"/>
                  </a:solidFill>
                </a:rPr>
                <a:t>ASPETTI PSICHIATRICI E SOCIALI</a:t>
              </a:r>
            </a:p>
          </p:txBody>
        </p:sp>
      </p:grpSp>
      <p:grpSp>
        <p:nvGrpSpPr>
          <p:cNvPr id="6" name="Group 15">
            <a:extLst>
              <a:ext uri="{FF2B5EF4-FFF2-40B4-BE49-F238E27FC236}">
                <a16:creationId xmlns:a16="http://schemas.microsoft.com/office/drawing/2014/main" id="{F7161B01-ABA2-410A-A6D3-A6197E36F40F}"/>
              </a:ext>
            </a:extLst>
          </p:cNvPr>
          <p:cNvGrpSpPr>
            <a:grpSpLocks/>
          </p:cNvGrpSpPr>
          <p:nvPr/>
        </p:nvGrpSpPr>
        <p:grpSpPr bwMode="auto">
          <a:xfrm>
            <a:off x="642938" y="2857500"/>
            <a:ext cx="8161337" cy="1931988"/>
            <a:chOff x="405" y="1800"/>
            <a:chExt cx="5141" cy="1217"/>
          </a:xfrm>
        </p:grpSpPr>
        <p:pic>
          <p:nvPicPr>
            <p:cNvPr id="9226" name="Picture 16">
              <a:extLst>
                <a:ext uri="{FF2B5EF4-FFF2-40B4-BE49-F238E27FC236}">
                  <a16:creationId xmlns:a16="http://schemas.microsoft.com/office/drawing/2014/main" id="{A7911844-9889-4D49-A360-69ADC707FF6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5" y="1800"/>
              <a:ext cx="5141" cy="1217"/>
            </a:xfrm>
            <a:prstGeom prst="rect">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227" name="Oval 17">
              <a:extLst>
                <a:ext uri="{FF2B5EF4-FFF2-40B4-BE49-F238E27FC236}">
                  <a16:creationId xmlns:a16="http://schemas.microsoft.com/office/drawing/2014/main" id="{ABF52C9A-7C23-41F2-9B2A-859F8D191E3C}"/>
                </a:ext>
              </a:extLst>
            </p:cNvPr>
            <p:cNvSpPr>
              <a:spLocks noChangeArrowheads="1"/>
            </p:cNvSpPr>
            <p:nvPr/>
          </p:nvSpPr>
          <p:spPr bwMode="auto">
            <a:xfrm>
              <a:off x="2520" y="1890"/>
              <a:ext cx="1529" cy="404"/>
            </a:xfrm>
            <a:prstGeom prst="ellipse">
              <a:avLst/>
            </a:prstGeom>
            <a:noFill/>
            <a:ln w="38160" cap="sq">
              <a:solidFill>
                <a:srgbClr val="0070C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grpSp>
      <p:sp>
        <p:nvSpPr>
          <p:cNvPr id="9225" name="AutoShape 18">
            <a:extLst>
              <a:ext uri="{FF2B5EF4-FFF2-40B4-BE49-F238E27FC236}">
                <a16:creationId xmlns:a16="http://schemas.microsoft.com/office/drawing/2014/main" id="{E52E5766-0B9E-41B6-A5D4-2C34FCE1DD2E}"/>
              </a:ext>
            </a:extLst>
          </p:cNvPr>
          <p:cNvSpPr>
            <a:spLocks noChangeArrowheads="1"/>
          </p:cNvSpPr>
          <p:nvPr/>
        </p:nvSpPr>
        <p:spPr bwMode="auto">
          <a:xfrm>
            <a:off x="3571875" y="500063"/>
            <a:ext cx="1216025" cy="484187"/>
          </a:xfrm>
          <a:prstGeom prst="leftRightArrow">
            <a:avLst>
              <a:gd name="adj1" fmla="val 50000"/>
              <a:gd name="adj2" fmla="val 50044"/>
            </a:avLst>
          </a:prstGeom>
          <a:solidFill>
            <a:srgbClr val="002060"/>
          </a:solidFill>
          <a:ln w="9360" cap="sq">
            <a:solidFill>
              <a:srgbClr val="002060"/>
            </a:solidFill>
            <a:round/>
            <a:headEnd/>
            <a:tailEnd/>
          </a:ln>
        </p:spPr>
        <p:txBody>
          <a:bodyPr wrap="none" anchor="ctr"/>
          <a:lstStyle/>
          <a:p>
            <a:endParaRPr lang="it-IT" altLang="it-IT"/>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100000">
                                          <p:val>
                                            <p:strVal val="#ppt_x"/>
                                          </p:val>
                                        </p:tav>
                                        <p:tav>
                                          <p:val>
                                            <p:strVal val="#ppt_x"/>
                                          </p:val>
                                        </p:tav>
                                      </p:tavLst>
                                    </p:anim>
                                    <p:anim calcmode="lin" valueType="num">
                                      <p:cBhvr>
                                        <p:cTn id="8" dur="500" fill="hold"/>
                                        <p:tgtEl>
                                          <p:spTgt spid="6"/>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42" name="Picture 1">
            <a:extLst>
              <a:ext uri="{FF2B5EF4-FFF2-40B4-BE49-F238E27FC236}">
                <a16:creationId xmlns:a16="http://schemas.microsoft.com/office/drawing/2014/main" id="{A352224D-9153-42F7-93CB-6703A447A4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3" name="Rectangle 2">
            <a:extLst>
              <a:ext uri="{FF2B5EF4-FFF2-40B4-BE49-F238E27FC236}">
                <a16:creationId xmlns:a16="http://schemas.microsoft.com/office/drawing/2014/main" id="{E833D63A-C41A-41B7-BCB0-3DE3A8DFFE16}"/>
              </a:ext>
            </a:extLst>
          </p:cNvPr>
          <p:cNvSpPr>
            <a:spLocks noChangeArrowheads="1"/>
          </p:cNvSpPr>
          <p:nvPr/>
        </p:nvSpPr>
        <p:spPr bwMode="auto">
          <a:xfrm>
            <a:off x="428625" y="500063"/>
            <a:ext cx="3571875" cy="393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i="1">
                <a:solidFill>
                  <a:srgbClr val="000000"/>
                </a:solidFill>
                <a:latin typeface="Calibri" panose="020F0502020204030204" pitchFamily="34" charset="0"/>
              </a:rPr>
              <a:t>"Nelle sue avventure Hulk si arrabbiava, ma forte, ma così forte che diventava tutto verde ed era capace di rompere tutto e fare dei veri disastri […]. Mio fratello mi detto che ha preso come una malattia, delle radiazioni atomiche che  gli provocano quest'effetto fortissimo che lui non riesce proprio  a controllare […]. Sembrava matto ma non lo era per niente […]. Così ho capito: io e Hulk eravamo uguali!“</a:t>
            </a:r>
          </a:p>
          <a:p>
            <a:pPr algn="ctr" eaLnBrk="1" hangingPunct="1">
              <a:buClrTx/>
              <a:buFontTx/>
              <a:buNone/>
            </a:pPr>
            <a:r>
              <a:rPr lang="it-IT" altLang="it-IT">
                <a:solidFill>
                  <a:srgbClr val="000000"/>
                </a:solidFill>
                <a:latin typeface="Calibri" panose="020F0502020204030204" pitchFamily="34" charset="0"/>
              </a:rPr>
              <a:t>Lorenzo</a:t>
            </a:r>
          </a:p>
        </p:txBody>
      </p:sp>
      <p:pic>
        <p:nvPicPr>
          <p:cNvPr id="10244" name="Picture 3">
            <a:extLst>
              <a:ext uri="{FF2B5EF4-FFF2-40B4-BE49-F238E27FC236}">
                <a16:creationId xmlns:a16="http://schemas.microsoft.com/office/drawing/2014/main" id="{1842229F-CAD2-441A-A90A-C57D81AAED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00000">
            <a:off x="2000250" y="4503738"/>
            <a:ext cx="1841500" cy="1841500"/>
          </a:xfrm>
          <a:prstGeom prst="rect">
            <a:avLst/>
          </a:prstGeom>
          <a:noFill/>
          <a:ln w="76320" cap="sq">
            <a:solidFill>
              <a:srgbClr val="7030A0"/>
            </a:solidFill>
            <a:miter lim="800000"/>
            <a:headEnd/>
            <a:tailEnd/>
          </a:ln>
          <a:extLst>
            <a:ext uri="{909E8E84-426E-40DD-AFC4-6F175D3DCCD1}">
              <a14:hiddenFill xmlns:a14="http://schemas.microsoft.com/office/drawing/2010/main">
                <a:solidFill>
                  <a:srgbClr val="FFFFFF"/>
                </a:solidFill>
              </a14:hiddenFill>
            </a:ext>
          </a:extLst>
        </p:spPr>
      </p:pic>
      <p:sp>
        <p:nvSpPr>
          <p:cNvPr id="10245" name="Line 4">
            <a:extLst>
              <a:ext uri="{FF2B5EF4-FFF2-40B4-BE49-F238E27FC236}">
                <a16:creationId xmlns:a16="http://schemas.microsoft.com/office/drawing/2014/main" id="{5B50B8D7-68A8-4A8F-80CF-A1B1632CF8E3}"/>
              </a:ext>
            </a:extLst>
          </p:cNvPr>
          <p:cNvSpPr>
            <a:spLocks noChangeShapeType="1"/>
          </p:cNvSpPr>
          <p:nvPr/>
        </p:nvSpPr>
        <p:spPr bwMode="auto">
          <a:xfrm>
            <a:off x="4641850" y="0"/>
            <a:ext cx="142875" cy="6858000"/>
          </a:xfrm>
          <a:prstGeom prst="line">
            <a:avLst/>
          </a:prstGeom>
          <a:noFill/>
          <a:ln w="57240" cap="sq">
            <a:solidFill>
              <a:srgbClr val="FF0000"/>
            </a:solidFill>
            <a:prstDash val="lgDash"/>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10246" name="Text Box 5">
            <a:extLst>
              <a:ext uri="{FF2B5EF4-FFF2-40B4-BE49-F238E27FC236}">
                <a16:creationId xmlns:a16="http://schemas.microsoft.com/office/drawing/2014/main" id="{B8A9DA71-BA7C-4282-8DAB-4BB37BFF7577}"/>
              </a:ext>
            </a:extLst>
          </p:cNvPr>
          <p:cNvSpPr txBox="1">
            <a:spLocks noChangeArrowheads="1"/>
          </p:cNvSpPr>
          <p:nvPr/>
        </p:nvSpPr>
        <p:spPr bwMode="auto">
          <a:xfrm>
            <a:off x="1295400" y="0"/>
            <a:ext cx="16367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r>
              <a:rPr lang="it-IT" altLang="it-IT" sz="2400" b="1">
                <a:solidFill>
                  <a:srgbClr val="0070C0"/>
                </a:solidFill>
              </a:rPr>
              <a:t>BAMBINO</a:t>
            </a:r>
          </a:p>
        </p:txBody>
      </p:sp>
      <p:sp>
        <p:nvSpPr>
          <p:cNvPr id="10247" name="Text Box 6">
            <a:extLst>
              <a:ext uri="{FF2B5EF4-FFF2-40B4-BE49-F238E27FC236}">
                <a16:creationId xmlns:a16="http://schemas.microsoft.com/office/drawing/2014/main" id="{D954C57F-6999-45C8-9D66-5A335E76A87E}"/>
              </a:ext>
            </a:extLst>
          </p:cNvPr>
          <p:cNvSpPr txBox="1">
            <a:spLocks noChangeArrowheads="1"/>
          </p:cNvSpPr>
          <p:nvPr/>
        </p:nvSpPr>
        <p:spPr bwMode="auto">
          <a:xfrm>
            <a:off x="5873750" y="0"/>
            <a:ext cx="24796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r>
              <a:rPr lang="it-IT" altLang="it-IT" sz="2400" b="1">
                <a:solidFill>
                  <a:srgbClr val="0070C0"/>
                </a:solidFill>
              </a:rPr>
              <a:t>ADOLESCENTE</a:t>
            </a:r>
          </a:p>
        </p:txBody>
      </p:sp>
      <p:pic>
        <p:nvPicPr>
          <p:cNvPr id="10248" name="Picture 7">
            <a:extLst>
              <a:ext uri="{FF2B5EF4-FFF2-40B4-BE49-F238E27FC236}">
                <a16:creationId xmlns:a16="http://schemas.microsoft.com/office/drawing/2014/main" id="{2F933705-5885-42D7-81CC-0CDB3E06D9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86375" y="2000250"/>
            <a:ext cx="3143250" cy="297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0249" name="Group 8">
            <a:extLst>
              <a:ext uri="{FF2B5EF4-FFF2-40B4-BE49-F238E27FC236}">
                <a16:creationId xmlns:a16="http://schemas.microsoft.com/office/drawing/2014/main" id="{E82015FE-B74E-4AA7-887D-EF5408A166C8}"/>
              </a:ext>
            </a:extLst>
          </p:cNvPr>
          <p:cNvGrpSpPr>
            <a:grpSpLocks/>
          </p:cNvGrpSpPr>
          <p:nvPr/>
        </p:nvGrpSpPr>
        <p:grpSpPr bwMode="auto">
          <a:xfrm>
            <a:off x="6715125" y="428625"/>
            <a:ext cx="2139950" cy="2068513"/>
            <a:chOff x="4230" y="270"/>
            <a:chExt cx="1348" cy="1303"/>
          </a:xfrm>
        </p:grpSpPr>
        <p:pic>
          <p:nvPicPr>
            <p:cNvPr id="10268" name="Picture 9">
              <a:extLst>
                <a:ext uri="{FF2B5EF4-FFF2-40B4-BE49-F238E27FC236}">
                  <a16:creationId xmlns:a16="http://schemas.microsoft.com/office/drawing/2014/main" id="{A0D44A49-C3BD-40F4-B6BB-58CBAEF336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0" y="405"/>
              <a:ext cx="1346" cy="1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69" name="Oval 10">
              <a:extLst>
                <a:ext uri="{FF2B5EF4-FFF2-40B4-BE49-F238E27FC236}">
                  <a16:creationId xmlns:a16="http://schemas.microsoft.com/office/drawing/2014/main" id="{98186BA7-2C01-4C24-9E5B-72F66EBCD2DA}"/>
                </a:ext>
              </a:extLst>
            </p:cNvPr>
            <p:cNvSpPr>
              <a:spLocks noChangeArrowheads="1"/>
            </p:cNvSpPr>
            <p:nvPr/>
          </p:nvSpPr>
          <p:spPr bwMode="auto">
            <a:xfrm>
              <a:off x="4275" y="270"/>
              <a:ext cx="1303" cy="1303"/>
            </a:xfrm>
            <a:prstGeom prst="ellipse">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grpSp>
      <p:grpSp>
        <p:nvGrpSpPr>
          <p:cNvPr id="10250" name="Group 11">
            <a:extLst>
              <a:ext uri="{FF2B5EF4-FFF2-40B4-BE49-F238E27FC236}">
                <a16:creationId xmlns:a16="http://schemas.microsoft.com/office/drawing/2014/main" id="{96D5DFC1-3839-4835-A017-5FD44AE790B2}"/>
              </a:ext>
            </a:extLst>
          </p:cNvPr>
          <p:cNvGrpSpPr>
            <a:grpSpLocks/>
          </p:cNvGrpSpPr>
          <p:nvPr/>
        </p:nvGrpSpPr>
        <p:grpSpPr bwMode="auto">
          <a:xfrm>
            <a:off x="7358063" y="3143250"/>
            <a:ext cx="1782762" cy="1639888"/>
            <a:chOff x="4635" y="1980"/>
            <a:chExt cx="1123" cy="1033"/>
          </a:xfrm>
        </p:grpSpPr>
        <p:pic>
          <p:nvPicPr>
            <p:cNvPr id="10266" name="Picture 12">
              <a:extLst>
                <a:ext uri="{FF2B5EF4-FFF2-40B4-BE49-F238E27FC236}">
                  <a16:creationId xmlns:a16="http://schemas.microsoft.com/office/drawing/2014/main" id="{1EAC4100-83DE-4510-9BDD-609E366A83E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80" y="2025"/>
              <a:ext cx="862" cy="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67" name="Oval 13">
              <a:extLst>
                <a:ext uri="{FF2B5EF4-FFF2-40B4-BE49-F238E27FC236}">
                  <a16:creationId xmlns:a16="http://schemas.microsoft.com/office/drawing/2014/main" id="{9CE76BE4-918B-4E84-A05B-36CC2F819602}"/>
                </a:ext>
              </a:extLst>
            </p:cNvPr>
            <p:cNvSpPr>
              <a:spLocks noChangeArrowheads="1"/>
            </p:cNvSpPr>
            <p:nvPr/>
          </p:nvSpPr>
          <p:spPr bwMode="auto">
            <a:xfrm>
              <a:off x="4635" y="1980"/>
              <a:ext cx="1123" cy="1033"/>
            </a:xfrm>
            <a:prstGeom prst="ellipse">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grpSp>
      <p:grpSp>
        <p:nvGrpSpPr>
          <p:cNvPr id="10251" name="Group 14">
            <a:extLst>
              <a:ext uri="{FF2B5EF4-FFF2-40B4-BE49-F238E27FC236}">
                <a16:creationId xmlns:a16="http://schemas.microsoft.com/office/drawing/2014/main" id="{D60416CD-2BBB-4201-B1A1-039242888208}"/>
              </a:ext>
            </a:extLst>
          </p:cNvPr>
          <p:cNvGrpSpPr>
            <a:grpSpLocks/>
          </p:cNvGrpSpPr>
          <p:nvPr/>
        </p:nvGrpSpPr>
        <p:grpSpPr bwMode="auto">
          <a:xfrm>
            <a:off x="5929313" y="5286375"/>
            <a:ext cx="1639887" cy="1568450"/>
            <a:chOff x="3735" y="3330"/>
            <a:chExt cx="1033" cy="988"/>
          </a:xfrm>
        </p:grpSpPr>
        <p:pic>
          <p:nvPicPr>
            <p:cNvPr id="10264" name="Picture 15">
              <a:extLst>
                <a:ext uri="{FF2B5EF4-FFF2-40B4-BE49-F238E27FC236}">
                  <a16:creationId xmlns:a16="http://schemas.microsoft.com/office/drawing/2014/main" id="{3AEA2D24-3F75-428E-B8AF-918CB995C60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80" y="3330"/>
              <a:ext cx="988" cy="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65" name="Oval 16">
              <a:extLst>
                <a:ext uri="{FF2B5EF4-FFF2-40B4-BE49-F238E27FC236}">
                  <a16:creationId xmlns:a16="http://schemas.microsoft.com/office/drawing/2014/main" id="{F0AAADE8-C67F-4F17-AA4D-00D0371AEBE4}"/>
                </a:ext>
              </a:extLst>
            </p:cNvPr>
            <p:cNvSpPr>
              <a:spLocks noChangeArrowheads="1"/>
            </p:cNvSpPr>
            <p:nvPr/>
          </p:nvSpPr>
          <p:spPr bwMode="auto">
            <a:xfrm>
              <a:off x="3735" y="3330"/>
              <a:ext cx="1033" cy="988"/>
            </a:xfrm>
            <a:prstGeom prst="ellipse">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grpSp>
      <p:grpSp>
        <p:nvGrpSpPr>
          <p:cNvPr id="10252" name="Group 17">
            <a:extLst>
              <a:ext uri="{FF2B5EF4-FFF2-40B4-BE49-F238E27FC236}">
                <a16:creationId xmlns:a16="http://schemas.microsoft.com/office/drawing/2014/main" id="{0B2404C4-4F43-4F6B-9E6F-D71C4824E0B2}"/>
              </a:ext>
            </a:extLst>
          </p:cNvPr>
          <p:cNvGrpSpPr>
            <a:grpSpLocks/>
          </p:cNvGrpSpPr>
          <p:nvPr/>
        </p:nvGrpSpPr>
        <p:grpSpPr bwMode="auto">
          <a:xfrm>
            <a:off x="4857750" y="714375"/>
            <a:ext cx="1854200" cy="1782763"/>
            <a:chOff x="3060" y="450"/>
            <a:chExt cx="1168" cy="1123"/>
          </a:xfrm>
        </p:grpSpPr>
        <p:pic>
          <p:nvPicPr>
            <p:cNvPr id="10262" name="Picture 18">
              <a:extLst>
                <a:ext uri="{FF2B5EF4-FFF2-40B4-BE49-F238E27FC236}">
                  <a16:creationId xmlns:a16="http://schemas.microsoft.com/office/drawing/2014/main" id="{96501D95-B854-44A4-BDEA-110A01E843C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05" y="630"/>
              <a:ext cx="943" cy="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63" name="Oval 19">
              <a:extLst>
                <a:ext uri="{FF2B5EF4-FFF2-40B4-BE49-F238E27FC236}">
                  <a16:creationId xmlns:a16="http://schemas.microsoft.com/office/drawing/2014/main" id="{AB53E1EC-660A-477F-AB0F-288883273978}"/>
                </a:ext>
              </a:extLst>
            </p:cNvPr>
            <p:cNvSpPr>
              <a:spLocks noChangeArrowheads="1"/>
            </p:cNvSpPr>
            <p:nvPr/>
          </p:nvSpPr>
          <p:spPr bwMode="auto">
            <a:xfrm>
              <a:off x="3060" y="450"/>
              <a:ext cx="1168" cy="1123"/>
            </a:xfrm>
            <a:prstGeom prst="ellipse">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grpSp>
      <p:sp>
        <p:nvSpPr>
          <p:cNvPr id="11284" name="Line 20">
            <a:extLst>
              <a:ext uri="{FF2B5EF4-FFF2-40B4-BE49-F238E27FC236}">
                <a16:creationId xmlns:a16="http://schemas.microsoft.com/office/drawing/2014/main" id="{1483ECEE-62E8-4008-9847-5F85E95AAFA3}"/>
              </a:ext>
            </a:extLst>
          </p:cNvPr>
          <p:cNvSpPr>
            <a:spLocks noChangeShapeType="1"/>
          </p:cNvSpPr>
          <p:nvPr/>
        </p:nvSpPr>
        <p:spPr bwMode="auto">
          <a:xfrm flipV="1">
            <a:off x="6786563" y="639763"/>
            <a:ext cx="2357437" cy="1506537"/>
          </a:xfrm>
          <a:prstGeom prst="line">
            <a:avLst/>
          </a:prstGeom>
          <a:noFill/>
          <a:ln w="572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grpSp>
        <p:nvGrpSpPr>
          <p:cNvPr id="10254" name="Group 21">
            <a:extLst>
              <a:ext uri="{FF2B5EF4-FFF2-40B4-BE49-F238E27FC236}">
                <a16:creationId xmlns:a16="http://schemas.microsoft.com/office/drawing/2014/main" id="{1802AE06-B25D-439B-9D9B-9BB9924C6F19}"/>
              </a:ext>
            </a:extLst>
          </p:cNvPr>
          <p:cNvGrpSpPr>
            <a:grpSpLocks/>
          </p:cNvGrpSpPr>
          <p:nvPr/>
        </p:nvGrpSpPr>
        <p:grpSpPr bwMode="auto">
          <a:xfrm>
            <a:off x="4786313" y="3500438"/>
            <a:ext cx="1568450" cy="1854200"/>
            <a:chOff x="3015" y="2205"/>
            <a:chExt cx="988" cy="1168"/>
          </a:xfrm>
        </p:grpSpPr>
        <p:pic>
          <p:nvPicPr>
            <p:cNvPr id="10260" name="Picture 22">
              <a:extLst>
                <a:ext uri="{FF2B5EF4-FFF2-40B4-BE49-F238E27FC236}">
                  <a16:creationId xmlns:a16="http://schemas.microsoft.com/office/drawing/2014/main" id="{36DC6C6D-96C9-465C-A255-7260C2C44ED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19356" t="1292" r="22954" b="1292"/>
            <a:stretch>
              <a:fillRect/>
            </a:stretch>
          </p:blipFill>
          <p:spPr bwMode="auto">
            <a:xfrm>
              <a:off x="3150" y="2385"/>
              <a:ext cx="758" cy="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61" name="Oval 23">
              <a:extLst>
                <a:ext uri="{FF2B5EF4-FFF2-40B4-BE49-F238E27FC236}">
                  <a16:creationId xmlns:a16="http://schemas.microsoft.com/office/drawing/2014/main" id="{EB033CFC-D0BE-4859-81BD-0BD51E1DF087}"/>
                </a:ext>
              </a:extLst>
            </p:cNvPr>
            <p:cNvSpPr>
              <a:spLocks noChangeArrowheads="1"/>
            </p:cNvSpPr>
            <p:nvPr/>
          </p:nvSpPr>
          <p:spPr bwMode="auto">
            <a:xfrm>
              <a:off x="3015" y="2205"/>
              <a:ext cx="988" cy="1168"/>
            </a:xfrm>
            <a:prstGeom prst="ellipse">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grpSp>
      <p:sp>
        <p:nvSpPr>
          <p:cNvPr id="11288" name="Line 24">
            <a:extLst>
              <a:ext uri="{FF2B5EF4-FFF2-40B4-BE49-F238E27FC236}">
                <a16:creationId xmlns:a16="http://schemas.microsoft.com/office/drawing/2014/main" id="{F6DFB394-11F3-468B-99F2-4876550B8D99}"/>
              </a:ext>
            </a:extLst>
          </p:cNvPr>
          <p:cNvSpPr>
            <a:spLocks noChangeShapeType="1"/>
          </p:cNvSpPr>
          <p:nvPr/>
        </p:nvSpPr>
        <p:spPr bwMode="auto">
          <a:xfrm flipV="1">
            <a:off x="4500563" y="639763"/>
            <a:ext cx="2357437" cy="1506537"/>
          </a:xfrm>
          <a:prstGeom prst="line">
            <a:avLst/>
          </a:prstGeom>
          <a:noFill/>
          <a:ln w="572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11289" name="Line 25">
            <a:extLst>
              <a:ext uri="{FF2B5EF4-FFF2-40B4-BE49-F238E27FC236}">
                <a16:creationId xmlns:a16="http://schemas.microsoft.com/office/drawing/2014/main" id="{22A0C8FB-68D8-4FAB-8344-414E0D8D042B}"/>
              </a:ext>
            </a:extLst>
          </p:cNvPr>
          <p:cNvSpPr>
            <a:spLocks noChangeShapeType="1"/>
          </p:cNvSpPr>
          <p:nvPr/>
        </p:nvSpPr>
        <p:spPr bwMode="auto">
          <a:xfrm flipV="1">
            <a:off x="4429125" y="3497263"/>
            <a:ext cx="2357438" cy="1506537"/>
          </a:xfrm>
          <a:prstGeom prst="line">
            <a:avLst/>
          </a:prstGeom>
          <a:noFill/>
          <a:ln w="572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11290" name="Line 26">
            <a:extLst>
              <a:ext uri="{FF2B5EF4-FFF2-40B4-BE49-F238E27FC236}">
                <a16:creationId xmlns:a16="http://schemas.microsoft.com/office/drawing/2014/main" id="{96E66DA7-D0D4-41AA-99C1-6E0237D2712B}"/>
              </a:ext>
            </a:extLst>
          </p:cNvPr>
          <p:cNvSpPr>
            <a:spLocks noChangeShapeType="1"/>
          </p:cNvSpPr>
          <p:nvPr/>
        </p:nvSpPr>
        <p:spPr bwMode="auto">
          <a:xfrm flipV="1">
            <a:off x="5786438" y="5354638"/>
            <a:ext cx="2357437" cy="1506537"/>
          </a:xfrm>
          <a:prstGeom prst="line">
            <a:avLst/>
          </a:prstGeom>
          <a:noFill/>
          <a:ln w="572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11291" name="Line 27">
            <a:extLst>
              <a:ext uri="{FF2B5EF4-FFF2-40B4-BE49-F238E27FC236}">
                <a16:creationId xmlns:a16="http://schemas.microsoft.com/office/drawing/2014/main" id="{6AAB9B3E-3A95-4AC8-863B-63B7B5B4ABA1}"/>
              </a:ext>
            </a:extLst>
          </p:cNvPr>
          <p:cNvSpPr>
            <a:spLocks noChangeShapeType="1"/>
          </p:cNvSpPr>
          <p:nvPr/>
        </p:nvSpPr>
        <p:spPr bwMode="auto">
          <a:xfrm flipV="1">
            <a:off x="7072313" y="3425825"/>
            <a:ext cx="2357437" cy="1506538"/>
          </a:xfrm>
          <a:prstGeom prst="line">
            <a:avLst/>
          </a:prstGeom>
          <a:noFill/>
          <a:ln w="572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10259" name="Text Box 28">
            <a:extLst>
              <a:ext uri="{FF2B5EF4-FFF2-40B4-BE49-F238E27FC236}">
                <a16:creationId xmlns:a16="http://schemas.microsoft.com/office/drawing/2014/main" id="{552E0E7D-9A1B-4F1A-BD0E-A4D9EA71923B}"/>
              </a:ext>
            </a:extLst>
          </p:cNvPr>
          <p:cNvSpPr txBox="1">
            <a:spLocks noChangeArrowheads="1"/>
          </p:cNvSpPr>
          <p:nvPr/>
        </p:nvSpPr>
        <p:spPr bwMode="auto">
          <a:xfrm>
            <a:off x="12700" y="6488113"/>
            <a:ext cx="3111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r>
              <a:rPr lang="it-IT" altLang="it-IT" i="1">
                <a:solidFill>
                  <a:srgbClr val="000000"/>
                </a:solidFill>
              </a:rPr>
              <a:t>“A volte non abito qui” - LICE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11284"/>
                                        </p:tgtEl>
                                        <p:attrNameLst>
                                          <p:attrName>style.visibility</p:attrName>
                                        </p:attrNameLst>
                                      </p:cBhvr>
                                      <p:to>
                                        <p:strVal val="visible"/>
                                      </p:to>
                                    </p:set>
                                    <p:anim calcmode="lin" valueType="num">
                                      <p:cBhvr additive="repl">
                                        <p:cTn id="7" dur="500" fill="hold"/>
                                        <p:tgtEl>
                                          <p:spTgt spid="11284"/>
                                        </p:tgtEl>
                                        <p:attrNameLst>
                                          <p:attrName>ppt_x</p:attrName>
                                        </p:attrNameLst>
                                      </p:cBhvr>
                                      <p:tavLst>
                                        <p:tav>
                                          <p:val>
                                            <p:strVal val="#ppt_x"/>
                                          </p:val>
                                        </p:tav>
                                        <p:tav>
                                          <p:val>
                                            <p:strVal val="#ppt_x"/>
                                          </p:val>
                                        </p:tav>
                                      </p:tavLst>
                                    </p:anim>
                                    <p:anim calcmode="lin" valueType="num">
                                      <p:cBhvr additive="repl">
                                        <p:cTn id="8" dur="500" fill="hold"/>
                                        <p:tgtEl>
                                          <p:spTgt spid="11284"/>
                                        </p:tgtEl>
                                        <p:attrNameLst>
                                          <p:attrName>ppt_y</p:attrName>
                                        </p:attrNameLst>
                                      </p:cBhvr>
                                      <p:tavLst>
                                        <p:tav>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additive="repl">
                                        <p:cTn id="12" dur="1" fill="hold">
                                          <p:stCondLst>
                                            <p:cond delay="0"/>
                                          </p:stCondLst>
                                        </p:cTn>
                                        <p:tgtEl>
                                          <p:spTgt spid="11291"/>
                                        </p:tgtEl>
                                        <p:attrNameLst>
                                          <p:attrName>style.visibility</p:attrName>
                                        </p:attrNameLst>
                                      </p:cBhvr>
                                      <p:to>
                                        <p:strVal val="visible"/>
                                      </p:to>
                                    </p:set>
                                    <p:anim calcmode="lin" valueType="num">
                                      <p:cBhvr additive="repl">
                                        <p:cTn id="13" dur="500" fill="hold"/>
                                        <p:tgtEl>
                                          <p:spTgt spid="11291"/>
                                        </p:tgtEl>
                                        <p:attrNameLst>
                                          <p:attrName>ppt_x</p:attrName>
                                        </p:attrNameLst>
                                      </p:cBhvr>
                                      <p:tavLst>
                                        <p:tav>
                                          <p:val>
                                            <p:strVal val="#ppt_x"/>
                                          </p:val>
                                        </p:tav>
                                        <p:tav>
                                          <p:val>
                                            <p:strVal val="#ppt_x"/>
                                          </p:val>
                                        </p:tav>
                                      </p:tavLst>
                                    </p:anim>
                                    <p:anim calcmode="lin" valueType="num">
                                      <p:cBhvr additive="repl">
                                        <p:cTn id="14" dur="500" fill="hold"/>
                                        <p:tgtEl>
                                          <p:spTgt spid="11291"/>
                                        </p:tgtEl>
                                        <p:attrNameLst>
                                          <p:attrName>ppt_y</p:attrName>
                                        </p:attrNameLst>
                                      </p:cBhvr>
                                      <p:tavLst>
                                        <p:tav>
                                          <p:val>
                                            <p:strVal val="1+#ppt_h/2"/>
                                          </p:val>
                                        </p:tav>
                                        <p:tav>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additive="repl">
                                        <p:cTn id="18" dur="1" fill="hold">
                                          <p:stCondLst>
                                            <p:cond delay="0"/>
                                          </p:stCondLst>
                                        </p:cTn>
                                        <p:tgtEl>
                                          <p:spTgt spid="11290"/>
                                        </p:tgtEl>
                                        <p:attrNameLst>
                                          <p:attrName>style.visibility</p:attrName>
                                        </p:attrNameLst>
                                      </p:cBhvr>
                                      <p:to>
                                        <p:strVal val="visible"/>
                                      </p:to>
                                    </p:set>
                                    <p:anim calcmode="lin" valueType="num">
                                      <p:cBhvr additive="repl">
                                        <p:cTn id="19" dur="500" fill="hold"/>
                                        <p:tgtEl>
                                          <p:spTgt spid="11290"/>
                                        </p:tgtEl>
                                        <p:attrNameLst>
                                          <p:attrName>ppt_x</p:attrName>
                                        </p:attrNameLst>
                                      </p:cBhvr>
                                      <p:tavLst>
                                        <p:tav>
                                          <p:val>
                                            <p:strVal val="#ppt_x"/>
                                          </p:val>
                                        </p:tav>
                                        <p:tav>
                                          <p:val>
                                            <p:strVal val="#ppt_x"/>
                                          </p:val>
                                        </p:tav>
                                      </p:tavLst>
                                    </p:anim>
                                    <p:anim calcmode="lin" valueType="num">
                                      <p:cBhvr additive="repl">
                                        <p:cTn id="20" dur="500" fill="hold"/>
                                        <p:tgtEl>
                                          <p:spTgt spid="11290"/>
                                        </p:tgtEl>
                                        <p:attrNameLst>
                                          <p:attrName>ppt_y</p:attrName>
                                        </p:attrNameLst>
                                      </p:cBhvr>
                                      <p:tavLst>
                                        <p:tav>
                                          <p:val>
                                            <p:strVal val="1+#ppt_h/2"/>
                                          </p:val>
                                        </p:tav>
                                        <p:tav>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additive="repl">
                                        <p:cTn id="24" dur="1" fill="hold">
                                          <p:stCondLst>
                                            <p:cond delay="0"/>
                                          </p:stCondLst>
                                        </p:cTn>
                                        <p:tgtEl>
                                          <p:spTgt spid="11289"/>
                                        </p:tgtEl>
                                        <p:attrNameLst>
                                          <p:attrName>style.visibility</p:attrName>
                                        </p:attrNameLst>
                                      </p:cBhvr>
                                      <p:to>
                                        <p:strVal val="visible"/>
                                      </p:to>
                                    </p:set>
                                    <p:anim calcmode="lin" valueType="num">
                                      <p:cBhvr additive="repl">
                                        <p:cTn id="25" dur="500" fill="hold"/>
                                        <p:tgtEl>
                                          <p:spTgt spid="11289"/>
                                        </p:tgtEl>
                                        <p:attrNameLst>
                                          <p:attrName>ppt_x</p:attrName>
                                        </p:attrNameLst>
                                      </p:cBhvr>
                                      <p:tavLst>
                                        <p:tav>
                                          <p:val>
                                            <p:strVal val="#ppt_x"/>
                                          </p:val>
                                        </p:tav>
                                        <p:tav>
                                          <p:val>
                                            <p:strVal val="#ppt_x"/>
                                          </p:val>
                                        </p:tav>
                                      </p:tavLst>
                                    </p:anim>
                                    <p:anim calcmode="lin" valueType="num">
                                      <p:cBhvr additive="repl">
                                        <p:cTn id="26" dur="500" fill="hold"/>
                                        <p:tgtEl>
                                          <p:spTgt spid="11289"/>
                                        </p:tgtEl>
                                        <p:attrNameLst>
                                          <p:attrName>ppt_y</p:attrName>
                                        </p:attrNameLst>
                                      </p:cBhvr>
                                      <p:tavLst>
                                        <p:tav>
                                          <p:val>
                                            <p:strVal val="1+#ppt_h/2"/>
                                          </p:val>
                                        </p:tav>
                                        <p:tav>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additive="repl">
                                        <p:cTn id="30" dur="1" fill="hold">
                                          <p:stCondLst>
                                            <p:cond delay="0"/>
                                          </p:stCondLst>
                                        </p:cTn>
                                        <p:tgtEl>
                                          <p:spTgt spid="11288"/>
                                        </p:tgtEl>
                                        <p:attrNameLst>
                                          <p:attrName>style.visibility</p:attrName>
                                        </p:attrNameLst>
                                      </p:cBhvr>
                                      <p:to>
                                        <p:strVal val="visible"/>
                                      </p:to>
                                    </p:set>
                                    <p:anim calcmode="lin" valueType="num">
                                      <p:cBhvr additive="repl">
                                        <p:cTn id="31" dur="500" fill="hold"/>
                                        <p:tgtEl>
                                          <p:spTgt spid="11288"/>
                                        </p:tgtEl>
                                        <p:attrNameLst>
                                          <p:attrName>ppt_x</p:attrName>
                                        </p:attrNameLst>
                                      </p:cBhvr>
                                      <p:tavLst>
                                        <p:tav>
                                          <p:val>
                                            <p:strVal val="#ppt_x"/>
                                          </p:val>
                                        </p:tav>
                                        <p:tav>
                                          <p:val>
                                            <p:strVal val="#ppt_x"/>
                                          </p:val>
                                        </p:tav>
                                      </p:tavLst>
                                    </p:anim>
                                    <p:anim calcmode="lin" valueType="num">
                                      <p:cBhvr additive="repl">
                                        <p:cTn id="32" dur="500" fill="hold"/>
                                        <p:tgtEl>
                                          <p:spTgt spid="11288"/>
                                        </p:tgtEl>
                                        <p:attrNameLst>
                                          <p:attrName>ppt_y</p:attrName>
                                        </p:attrNameLst>
                                      </p:cBhvr>
                                      <p:tavLst>
                                        <p:tav>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11266" name="Group 1">
            <a:extLst>
              <a:ext uri="{FF2B5EF4-FFF2-40B4-BE49-F238E27FC236}">
                <a16:creationId xmlns:a16="http://schemas.microsoft.com/office/drawing/2014/main" id="{55229AA1-A9A8-4A29-9D66-FFC6EE7A0A2E}"/>
              </a:ext>
            </a:extLst>
          </p:cNvPr>
          <p:cNvGrpSpPr>
            <a:grpSpLocks/>
          </p:cNvGrpSpPr>
          <p:nvPr/>
        </p:nvGrpSpPr>
        <p:grpSpPr bwMode="auto">
          <a:xfrm>
            <a:off x="5376863" y="1195388"/>
            <a:ext cx="868362" cy="763587"/>
            <a:chOff x="3387" y="753"/>
            <a:chExt cx="547" cy="481"/>
          </a:xfrm>
        </p:grpSpPr>
        <p:pic>
          <p:nvPicPr>
            <p:cNvPr id="11282" name="Picture 2">
              <a:extLst>
                <a:ext uri="{FF2B5EF4-FFF2-40B4-BE49-F238E27FC236}">
                  <a16:creationId xmlns:a16="http://schemas.microsoft.com/office/drawing/2014/main" id="{42E6BDB4-3F38-475A-98AE-C9DCFD6C7D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7" y="753"/>
              <a:ext cx="547"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83" name="Text Box 3">
              <a:extLst>
                <a:ext uri="{FF2B5EF4-FFF2-40B4-BE49-F238E27FC236}">
                  <a16:creationId xmlns:a16="http://schemas.microsoft.com/office/drawing/2014/main" id="{99959732-827F-42A4-A276-ABE0C7043EA7}"/>
                </a:ext>
              </a:extLst>
            </p:cNvPr>
            <p:cNvSpPr txBox="1">
              <a:spLocks noChangeArrowheads="1"/>
            </p:cNvSpPr>
            <p:nvPr/>
          </p:nvSpPr>
          <p:spPr bwMode="auto">
            <a:xfrm rot="8940000">
              <a:off x="3467" y="867"/>
              <a:ext cx="42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grpSp>
        <p:nvGrpSpPr>
          <p:cNvPr id="11267" name="Group 4">
            <a:extLst>
              <a:ext uri="{FF2B5EF4-FFF2-40B4-BE49-F238E27FC236}">
                <a16:creationId xmlns:a16="http://schemas.microsoft.com/office/drawing/2014/main" id="{C5D82355-4AA5-4E60-89F0-28289A20E9C6}"/>
              </a:ext>
            </a:extLst>
          </p:cNvPr>
          <p:cNvGrpSpPr>
            <a:grpSpLocks/>
          </p:cNvGrpSpPr>
          <p:nvPr/>
        </p:nvGrpSpPr>
        <p:grpSpPr bwMode="auto">
          <a:xfrm>
            <a:off x="2103438" y="1096963"/>
            <a:ext cx="776287" cy="788987"/>
            <a:chOff x="1325" y="691"/>
            <a:chExt cx="489" cy="497"/>
          </a:xfrm>
        </p:grpSpPr>
        <p:pic>
          <p:nvPicPr>
            <p:cNvPr id="11280" name="Picture 5">
              <a:extLst>
                <a:ext uri="{FF2B5EF4-FFF2-40B4-BE49-F238E27FC236}">
                  <a16:creationId xmlns:a16="http://schemas.microsoft.com/office/drawing/2014/main" id="{3BAD37C0-0028-48AB-A4ED-00EA8E5EF7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5" y="691"/>
              <a:ext cx="489" cy="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81" name="Text Box 6">
              <a:extLst>
                <a:ext uri="{FF2B5EF4-FFF2-40B4-BE49-F238E27FC236}">
                  <a16:creationId xmlns:a16="http://schemas.microsoft.com/office/drawing/2014/main" id="{EA7A627B-120E-4D6C-96C8-80F8DA65D5C8}"/>
                </a:ext>
              </a:extLst>
            </p:cNvPr>
            <p:cNvSpPr txBox="1">
              <a:spLocks noChangeArrowheads="1"/>
            </p:cNvSpPr>
            <p:nvPr/>
          </p:nvSpPr>
          <p:spPr bwMode="auto">
            <a:xfrm rot="2820000">
              <a:off x="1358" y="827"/>
              <a:ext cx="42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pic>
        <p:nvPicPr>
          <p:cNvPr id="11268" name="Picture 7">
            <a:extLst>
              <a:ext uri="{FF2B5EF4-FFF2-40B4-BE49-F238E27FC236}">
                <a16:creationId xmlns:a16="http://schemas.microsoft.com/office/drawing/2014/main" id="{3F5E8085-298F-493F-9060-BCFA1ABB37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1269" name="Group 8">
            <a:extLst>
              <a:ext uri="{FF2B5EF4-FFF2-40B4-BE49-F238E27FC236}">
                <a16:creationId xmlns:a16="http://schemas.microsoft.com/office/drawing/2014/main" id="{F3C4B6C7-346B-4391-8F0F-63EB04807104}"/>
              </a:ext>
            </a:extLst>
          </p:cNvPr>
          <p:cNvGrpSpPr>
            <a:grpSpLocks/>
          </p:cNvGrpSpPr>
          <p:nvPr/>
        </p:nvGrpSpPr>
        <p:grpSpPr bwMode="auto">
          <a:xfrm>
            <a:off x="1116013" y="-23813"/>
            <a:ext cx="2471737" cy="1325563"/>
            <a:chOff x="703" y="-15"/>
            <a:chExt cx="1557" cy="835"/>
          </a:xfrm>
        </p:grpSpPr>
        <p:pic>
          <p:nvPicPr>
            <p:cNvPr id="11278" name="Picture 9">
              <a:extLst>
                <a:ext uri="{FF2B5EF4-FFF2-40B4-BE49-F238E27FC236}">
                  <a16:creationId xmlns:a16="http://schemas.microsoft.com/office/drawing/2014/main" id="{9A9F4868-1DAF-4366-B950-C82A6C24D7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3" y="-15"/>
              <a:ext cx="155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79" name="Text Box 10">
              <a:extLst>
                <a:ext uri="{FF2B5EF4-FFF2-40B4-BE49-F238E27FC236}">
                  <a16:creationId xmlns:a16="http://schemas.microsoft.com/office/drawing/2014/main" id="{EE200F2F-21AB-430F-AE99-E601BD11B888}"/>
                </a:ext>
              </a:extLst>
            </p:cNvPr>
            <p:cNvSpPr txBox="1">
              <a:spLocks noChangeArrowheads="1"/>
            </p:cNvSpPr>
            <p:nvPr/>
          </p:nvSpPr>
          <p:spPr bwMode="auto">
            <a:xfrm>
              <a:off x="760" y="40"/>
              <a:ext cx="144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COMPLIANCE</a:t>
              </a:r>
            </a:p>
          </p:txBody>
        </p:sp>
      </p:grpSp>
      <p:grpSp>
        <p:nvGrpSpPr>
          <p:cNvPr id="11270" name="Group 11">
            <a:extLst>
              <a:ext uri="{FF2B5EF4-FFF2-40B4-BE49-F238E27FC236}">
                <a16:creationId xmlns:a16="http://schemas.microsoft.com/office/drawing/2014/main" id="{F891007F-BA40-4C6B-8265-7D8860E9B04B}"/>
              </a:ext>
            </a:extLst>
          </p:cNvPr>
          <p:cNvGrpSpPr>
            <a:grpSpLocks/>
          </p:cNvGrpSpPr>
          <p:nvPr/>
        </p:nvGrpSpPr>
        <p:grpSpPr bwMode="auto">
          <a:xfrm>
            <a:off x="4833938" y="-23813"/>
            <a:ext cx="2465387" cy="1325563"/>
            <a:chOff x="3045" y="-15"/>
            <a:chExt cx="1553" cy="835"/>
          </a:xfrm>
        </p:grpSpPr>
        <p:pic>
          <p:nvPicPr>
            <p:cNvPr id="11276" name="Picture 12">
              <a:extLst>
                <a:ext uri="{FF2B5EF4-FFF2-40B4-BE49-F238E27FC236}">
                  <a16:creationId xmlns:a16="http://schemas.microsoft.com/office/drawing/2014/main" id="{55C23C72-B3D9-4B41-B830-6EA15501C0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45" y="-15"/>
              <a:ext cx="1553"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277" name="Text Box 13">
              <a:extLst>
                <a:ext uri="{FF2B5EF4-FFF2-40B4-BE49-F238E27FC236}">
                  <a16:creationId xmlns:a16="http://schemas.microsoft.com/office/drawing/2014/main" id="{620981EE-6BA9-415A-AABA-91AC511BBC21}"/>
                </a:ext>
              </a:extLst>
            </p:cNvPr>
            <p:cNvSpPr txBox="1">
              <a:spLocks noChangeArrowheads="1"/>
            </p:cNvSpPr>
            <p:nvPr/>
          </p:nvSpPr>
          <p:spPr bwMode="auto">
            <a:xfrm>
              <a:off x="3100" y="40"/>
              <a:ext cx="144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400" b="1">
                  <a:solidFill>
                    <a:srgbClr val="FFFFFF"/>
                  </a:solidFill>
                </a:rPr>
                <a:t>ASPETTI PSICHIATRICI E SOCIALI</a:t>
              </a:r>
            </a:p>
          </p:txBody>
        </p:sp>
      </p:grpSp>
      <p:pic>
        <p:nvPicPr>
          <p:cNvPr id="11271" name="Picture 14">
            <a:extLst>
              <a:ext uri="{FF2B5EF4-FFF2-40B4-BE49-F238E27FC236}">
                <a16:creationId xmlns:a16="http://schemas.microsoft.com/office/drawing/2014/main" id="{07F89155-C11E-4F54-ABE3-AEBABBFCAA0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7213" y="2152650"/>
            <a:ext cx="8029575" cy="2552700"/>
          </a:xfrm>
          <a:prstGeom prst="rect">
            <a:avLst/>
          </a:prstGeom>
          <a:noFill/>
          <a:ln w="9360" cap="sq">
            <a:solidFill>
              <a:srgbClr val="00B050"/>
            </a:solidFill>
            <a:miter lim="800000"/>
            <a:headEnd/>
            <a:tailEnd/>
          </a:ln>
          <a:extLst>
            <a:ext uri="{909E8E84-426E-40DD-AFC4-6F175D3DCCD1}">
              <a14:hiddenFill xmlns:a14="http://schemas.microsoft.com/office/drawing/2010/main">
                <a:solidFill>
                  <a:srgbClr val="FFFFFF"/>
                </a:solidFill>
              </a14:hiddenFill>
            </a:ext>
          </a:extLst>
        </p:spPr>
      </p:pic>
      <p:sp>
        <p:nvSpPr>
          <p:cNvPr id="11272" name="AutoShape 15">
            <a:extLst>
              <a:ext uri="{FF2B5EF4-FFF2-40B4-BE49-F238E27FC236}">
                <a16:creationId xmlns:a16="http://schemas.microsoft.com/office/drawing/2014/main" id="{F6172206-188F-4857-9DDF-232D9B17570A}"/>
              </a:ext>
            </a:extLst>
          </p:cNvPr>
          <p:cNvSpPr>
            <a:spLocks noChangeArrowheads="1"/>
          </p:cNvSpPr>
          <p:nvPr/>
        </p:nvSpPr>
        <p:spPr bwMode="auto">
          <a:xfrm>
            <a:off x="3571875" y="500063"/>
            <a:ext cx="1216025" cy="484187"/>
          </a:xfrm>
          <a:prstGeom prst="leftRightArrow">
            <a:avLst>
              <a:gd name="adj1" fmla="val 50000"/>
              <a:gd name="adj2" fmla="val 50044"/>
            </a:avLst>
          </a:prstGeom>
          <a:solidFill>
            <a:srgbClr val="002060"/>
          </a:solidFill>
          <a:ln w="9360" cap="sq">
            <a:solidFill>
              <a:srgbClr val="002060"/>
            </a:solidFill>
            <a:round/>
            <a:headEnd/>
            <a:tailEnd/>
          </a:ln>
        </p:spPr>
        <p:txBody>
          <a:bodyPr wrap="none" anchor="ctr"/>
          <a:lstStyle/>
          <a:p>
            <a:endParaRPr lang="it-IT" altLang="it-IT"/>
          </a:p>
        </p:txBody>
      </p:sp>
      <p:pic>
        <p:nvPicPr>
          <p:cNvPr id="12304" name="Picture 16">
            <a:extLst>
              <a:ext uri="{FF2B5EF4-FFF2-40B4-BE49-F238E27FC236}">
                <a16:creationId xmlns:a16="http://schemas.microsoft.com/office/drawing/2014/main" id="{63FAC8CA-0BBA-4C3D-A081-4D040C614D6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3500438"/>
            <a:ext cx="8153400" cy="2952750"/>
          </a:xfrm>
          <a:prstGeom prst="rect">
            <a:avLst/>
          </a:prstGeom>
          <a:noFill/>
          <a:ln w="9360" cap="sq">
            <a:solidFill>
              <a:srgbClr val="002060"/>
            </a:solidFill>
            <a:miter lim="800000"/>
            <a:headEnd/>
            <a:tailEnd/>
          </a:ln>
          <a:extLst>
            <a:ext uri="{909E8E84-426E-40DD-AFC4-6F175D3DCCD1}">
              <a14:hiddenFill xmlns:a14="http://schemas.microsoft.com/office/drawing/2010/main">
                <a:solidFill>
                  <a:srgbClr val="FFFFFF"/>
                </a:solidFill>
              </a14:hiddenFill>
            </a:ext>
          </a:extLst>
        </p:spPr>
      </p:pic>
      <p:pic>
        <p:nvPicPr>
          <p:cNvPr id="12305" name="Picture 17">
            <a:extLst>
              <a:ext uri="{FF2B5EF4-FFF2-40B4-BE49-F238E27FC236}">
                <a16:creationId xmlns:a16="http://schemas.microsoft.com/office/drawing/2014/main" id="{A5162158-820E-41E9-BD6A-FC0B98E75A4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14438" y="1785938"/>
            <a:ext cx="7486650" cy="2066925"/>
          </a:xfrm>
          <a:prstGeom prst="rect">
            <a:avLst/>
          </a:prstGeom>
          <a:noFill/>
          <a:ln w="9360" cap="sq">
            <a:solidFill>
              <a:srgbClr val="7030A0"/>
            </a:solidFill>
            <a:miter lim="800000"/>
            <a:headEnd/>
            <a:tailEnd/>
          </a:ln>
          <a:extLst>
            <a:ext uri="{909E8E84-426E-40DD-AFC4-6F175D3DCCD1}">
              <a14:hiddenFill xmlns:a14="http://schemas.microsoft.com/office/drawing/2010/main">
                <a:solidFill>
                  <a:srgbClr val="FFFFFF"/>
                </a:solidFill>
              </a14:hiddenFill>
            </a:ext>
          </a:extLst>
        </p:spPr>
      </p:pic>
      <p:sp>
        <p:nvSpPr>
          <p:cNvPr id="12306" name="Rectangle 18">
            <a:extLst>
              <a:ext uri="{FF2B5EF4-FFF2-40B4-BE49-F238E27FC236}">
                <a16:creationId xmlns:a16="http://schemas.microsoft.com/office/drawing/2014/main" id="{DDB5C0E6-88DC-4A4F-9EF1-9CD14B6D2A4F}"/>
              </a:ext>
            </a:extLst>
          </p:cNvPr>
          <p:cNvSpPr>
            <a:spLocks noChangeArrowheads="1"/>
          </p:cNvSpPr>
          <p:nvPr/>
        </p:nvSpPr>
        <p:spPr bwMode="auto">
          <a:xfrm rot="-2160000">
            <a:off x="1712913" y="3241675"/>
            <a:ext cx="4084637" cy="1184275"/>
          </a:xfrm>
          <a:prstGeom prst="rect">
            <a:avLst/>
          </a:prstGeom>
          <a:solidFill>
            <a:srgbClr val="FF0000"/>
          </a:solidFill>
          <a:ln w="9360" cap="sq">
            <a:solidFill>
              <a:srgbClr val="000000"/>
            </a:solidFill>
            <a:round/>
            <a:headEnd/>
            <a:tailEnd/>
          </a:ln>
        </p:spPr>
        <p:txBody>
          <a:bodyPr lIns="90000" tIns="46800" rIns="90000" bIns="468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rPr>
              <a:t>RISULTATI CONTRASTANTI</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12304"/>
                                        </p:tgtEl>
                                        <p:attrNameLst>
                                          <p:attrName>style.visibility</p:attrName>
                                        </p:attrNameLst>
                                      </p:cBhvr>
                                      <p:to>
                                        <p:strVal val="visible"/>
                                      </p:to>
                                    </p:set>
                                    <p:anim calcmode="lin" valueType="num">
                                      <p:cBhvr>
                                        <p:cTn id="7" dur="500" fill="hold"/>
                                        <p:tgtEl>
                                          <p:spTgt spid="12304"/>
                                        </p:tgtEl>
                                        <p:attrNameLst>
                                          <p:attrName>ppt_x</p:attrName>
                                        </p:attrNameLst>
                                      </p:cBhvr>
                                      <p:tavLst>
                                        <p:tav tm="100000">
                                          <p:val>
                                            <p:strVal val="#ppt_x"/>
                                          </p:val>
                                        </p:tav>
                                        <p:tav>
                                          <p:val>
                                            <p:strVal val="#ppt_x"/>
                                          </p:val>
                                        </p:tav>
                                      </p:tavLst>
                                    </p:anim>
                                    <p:anim calcmode="lin" valueType="num">
                                      <p:cBhvr>
                                        <p:cTn id="8" dur="500" fill="hold"/>
                                        <p:tgtEl>
                                          <p:spTgt spid="12304"/>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additive="repl">
                                        <p:cTn id="12" dur="1" fill="hold">
                                          <p:stCondLst>
                                            <p:cond delay="0"/>
                                          </p:stCondLst>
                                        </p:cTn>
                                        <p:tgtEl>
                                          <p:spTgt spid="12305"/>
                                        </p:tgtEl>
                                        <p:attrNameLst>
                                          <p:attrName>style.visibility</p:attrName>
                                        </p:attrNameLst>
                                      </p:cBhvr>
                                      <p:to>
                                        <p:strVal val="visible"/>
                                      </p:to>
                                    </p:set>
                                    <p:anim calcmode="lin" valueType="num">
                                      <p:cBhvr>
                                        <p:cTn id="13" dur="500" fill="hold"/>
                                        <p:tgtEl>
                                          <p:spTgt spid="12305"/>
                                        </p:tgtEl>
                                        <p:attrNameLst>
                                          <p:attrName>ppt_x</p:attrName>
                                        </p:attrNameLst>
                                      </p:cBhvr>
                                      <p:tavLst>
                                        <p:tav tm="100000">
                                          <p:val>
                                            <p:strVal val="#ppt_x"/>
                                          </p:val>
                                        </p:tav>
                                        <p:tav>
                                          <p:val>
                                            <p:strVal val="#ppt_x"/>
                                          </p:val>
                                        </p:tav>
                                      </p:tavLst>
                                    </p:anim>
                                    <p:anim calcmode="lin" valueType="num">
                                      <p:cBhvr>
                                        <p:cTn id="14" dur="500" fill="hold"/>
                                        <p:tgtEl>
                                          <p:spTgt spid="12305"/>
                                        </p:tgtEl>
                                        <p:attrNameLst>
                                          <p:attrName>ppt_y</p:attrName>
                                        </p:attrNameLst>
                                      </p:cBhvr>
                                      <p:tavLst>
                                        <p:tav tm="100000">
                                          <p:val>
                                            <p:strVal val="1+#ppt_h/2"/>
                                          </p:val>
                                        </p:tav>
                                        <p:tav>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additive="repl">
                                        <p:cTn id="18" dur="1" fill="hold">
                                          <p:stCondLst>
                                            <p:cond delay="0"/>
                                          </p:stCondLst>
                                        </p:cTn>
                                        <p:tgtEl>
                                          <p:spTgt spid="12306"/>
                                        </p:tgtEl>
                                        <p:attrNameLst>
                                          <p:attrName>style.visibility</p:attrName>
                                        </p:attrNameLst>
                                      </p:cBhvr>
                                      <p:to>
                                        <p:strVal val="visible"/>
                                      </p:to>
                                    </p:set>
                                    <p:anim calcmode="lin" valueType="num">
                                      <p:cBhvr>
                                        <p:cTn id="19" dur="500" fill="hold"/>
                                        <p:tgtEl>
                                          <p:spTgt spid="12306"/>
                                        </p:tgtEl>
                                        <p:attrNameLst>
                                          <p:attrName>ppt_x</p:attrName>
                                        </p:attrNameLst>
                                      </p:cBhvr>
                                      <p:tavLst>
                                        <p:tav tm="100000">
                                          <p:val>
                                            <p:strVal val="#ppt_x"/>
                                          </p:val>
                                        </p:tav>
                                        <p:tav>
                                          <p:val>
                                            <p:strVal val="#ppt_x"/>
                                          </p:val>
                                        </p:tav>
                                      </p:tavLst>
                                    </p:anim>
                                    <p:anim calcmode="lin" valueType="num">
                                      <p:cBhvr>
                                        <p:cTn id="20" dur="500" fill="hold"/>
                                        <p:tgtEl>
                                          <p:spTgt spid="12306"/>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12290" name="Group 1">
            <a:extLst>
              <a:ext uri="{FF2B5EF4-FFF2-40B4-BE49-F238E27FC236}">
                <a16:creationId xmlns:a16="http://schemas.microsoft.com/office/drawing/2014/main" id="{2C46B4B7-5F0C-4111-B457-EC4C915E2174}"/>
              </a:ext>
            </a:extLst>
          </p:cNvPr>
          <p:cNvGrpSpPr>
            <a:grpSpLocks/>
          </p:cNvGrpSpPr>
          <p:nvPr/>
        </p:nvGrpSpPr>
        <p:grpSpPr bwMode="auto">
          <a:xfrm>
            <a:off x="5376863" y="1195388"/>
            <a:ext cx="868362" cy="763587"/>
            <a:chOff x="3387" y="753"/>
            <a:chExt cx="547" cy="481"/>
          </a:xfrm>
        </p:grpSpPr>
        <p:pic>
          <p:nvPicPr>
            <p:cNvPr id="12308" name="Picture 2">
              <a:extLst>
                <a:ext uri="{FF2B5EF4-FFF2-40B4-BE49-F238E27FC236}">
                  <a16:creationId xmlns:a16="http://schemas.microsoft.com/office/drawing/2014/main" id="{2868CBE3-4837-4EA0-85B6-F994A2751D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7" y="753"/>
              <a:ext cx="547"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309" name="Text Box 3">
              <a:extLst>
                <a:ext uri="{FF2B5EF4-FFF2-40B4-BE49-F238E27FC236}">
                  <a16:creationId xmlns:a16="http://schemas.microsoft.com/office/drawing/2014/main" id="{E96B50A7-A85D-4B55-9C35-14C6553D1BA7}"/>
                </a:ext>
              </a:extLst>
            </p:cNvPr>
            <p:cNvSpPr txBox="1">
              <a:spLocks noChangeArrowheads="1"/>
            </p:cNvSpPr>
            <p:nvPr/>
          </p:nvSpPr>
          <p:spPr bwMode="auto">
            <a:xfrm rot="8940000">
              <a:off x="3467" y="867"/>
              <a:ext cx="42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grpSp>
        <p:nvGrpSpPr>
          <p:cNvPr id="12291" name="Group 4">
            <a:extLst>
              <a:ext uri="{FF2B5EF4-FFF2-40B4-BE49-F238E27FC236}">
                <a16:creationId xmlns:a16="http://schemas.microsoft.com/office/drawing/2014/main" id="{E59286C0-4C39-4272-A24D-A9AB0FD23A16}"/>
              </a:ext>
            </a:extLst>
          </p:cNvPr>
          <p:cNvGrpSpPr>
            <a:grpSpLocks/>
          </p:cNvGrpSpPr>
          <p:nvPr/>
        </p:nvGrpSpPr>
        <p:grpSpPr bwMode="auto">
          <a:xfrm>
            <a:off x="2103438" y="1096963"/>
            <a:ext cx="776287" cy="788987"/>
            <a:chOff x="1325" y="691"/>
            <a:chExt cx="489" cy="497"/>
          </a:xfrm>
        </p:grpSpPr>
        <p:pic>
          <p:nvPicPr>
            <p:cNvPr id="12306" name="Picture 5">
              <a:extLst>
                <a:ext uri="{FF2B5EF4-FFF2-40B4-BE49-F238E27FC236}">
                  <a16:creationId xmlns:a16="http://schemas.microsoft.com/office/drawing/2014/main" id="{A3EF0050-2CF1-435E-A3B2-6F6D71CB7E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5" y="691"/>
              <a:ext cx="489" cy="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307" name="Text Box 6">
              <a:extLst>
                <a:ext uri="{FF2B5EF4-FFF2-40B4-BE49-F238E27FC236}">
                  <a16:creationId xmlns:a16="http://schemas.microsoft.com/office/drawing/2014/main" id="{E53B7D1A-84A7-4AAD-B85C-81F4FEB9B17C}"/>
                </a:ext>
              </a:extLst>
            </p:cNvPr>
            <p:cNvSpPr txBox="1">
              <a:spLocks noChangeArrowheads="1"/>
            </p:cNvSpPr>
            <p:nvPr/>
          </p:nvSpPr>
          <p:spPr bwMode="auto">
            <a:xfrm rot="2820000">
              <a:off x="1358" y="827"/>
              <a:ext cx="425"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pic>
        <p:nvPicPr>
          <p:cNvPr id="12292" name="Picture 7">
            <a:extLst>
              <a:ext uri="{FF2B5EF4-FFF2-40B4-BE49-F238E27FC236}">
                <a16:creationId xmlns:a16="http://schemas.microsoft.com/office/drawing/2014/main" id="{C0CE4E08-5773-4C71-A771-47164AF5A3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2293" name="Group 8">
            <a:extLst>
              <a:ext uri="{FF2B5EF4-FFF2-40B4-BE49-F238E27FC236}">
                <a16:creationId xmlns:a16="http://schemas.microsoft.com/office/drawing/2014/main" id="{97D9D332-EB7F-4B64-BC9A-9AD321EA621F}"/>
              </a:ext>
            </a:extLst>
          </p:cNvPr>
          <p:cNvGrpSpPr>
            <a:grpSpLocks/>
          </p:cNvGrpSpPr>
          <p:nvPr/>
        </p:nvGrpSpPr>
        <p:grpSpPr bwMode="auto">
          <a:xfrm>
            <a:off x="1116013" y="-23813"/>
            <a:ext cx="2471737" cy="1325563"/>
            <a:chOff x="703" y="-15"/>
            <a:chExt cx="1557" cy="835"/>
          </a:xfrm>
        </p:grpSpPr>
        <p:pic>
          <p:nvPicPr>
            <p:cNvPr id="12304" name="Picture 9">
              <a:extLst>
                <a:ext uri="{FF2B5EF4-FFF2-40B4-BE49-F238E27FC236}">
                  <a16:creationId xmlns:a16="http://schemas.microsoft.com/office/drawing/2014/main" id="{6CD2DF7C-B775-493E-ADE2-5C9A13AE47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3" y="-15"/>
              <a:ext cx="155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305" name="Text Box 10">
              <a:extLst>
                <a:ext uri="{FF2B5EF4-FFF2-40B4-BE49-F238E27FC236}">
                  <a16:creationId xmlns:a16="http://schemas.microsoft.com/office/drawing/2014/main" id="{E2DB768A-DC62-4621-826F-04ED32F8E03D}"/>
                </a:ext>
              </a:extLst>
            </p:cNvPr>
            <p:cNvSpPr txBox="1">
              <a:spLocks noChangeArrowheads="1"/>
            </p:cNvSpPr>
            <p:nvPr/>
          </p:nvSpPr>
          <p:spPr bwMode="auto">
            <a:xfrm>
              <a:off x="760" y="40"/>
              <a:ext cx="144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COMPLIANCE</a:t>
              </a:r>
            </a:p>
          </p:txBody>
        </p:sp>
      </p:grpSp>
      <p:grpSp>
        <p:nvGrpSpPr>
          <p:cNvPr id="12294" name="Group 11">
            <a:extLst>
              <a:ext uri="{FF2B5EF4-FFF2-40B4-BE49-F238E27FC236}">
                <a16:creationId xmlns:a16="http://schemas.microsoft.com/office/drawing/2014/main" id="{687D30A6-DA15-4E95-8D4C-8AA01E636E43}"/>
              </a:ext>
            </a:extLst>
          </p:cNvPr>
          <p:cNvGrpSpPr>
            <a:grpSpLocks/>
          </p:cNvGrpSpPr>
          <p:nvPr/>
        </p:nvGrpSpPr>
        <p:grpSpPr bwMode="auto">
          <a:xfrm>
            <a:off x="4833938" y="-23813"/>
            <a:ext cx="2465387" cy="1325563"/>
            <a:chOff x="3045" y="-15"/>
            <a:chExt cx="1553" cy="835"/>
          </a:xfrm>
        </p:grpSpPr>
        <p:pic>
          <p:nvPicPr>
            <p:cNvPr id="12302" name="Picture 12">
              <a:extLst>
                <a:ext uri="{FF2B5EF4-FFF2-40B4-BE49-F238E27FC236}">
                  <a16:creationId xmlns:a16="http://schemas.microsoft.com/office/drawing/2014/main" id="{BA762D21-DE30-4E77-9D5D-8DD83F9A822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45" y="-15"/>
              <a:ext cx="1553"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2303" name="Text Box 13">
              <a:extLst>
                <a:ext uri="{FF2B5EF4-FFF2-40B4-BE49-F238E27FC236}">
                  <a16:creationId xmlns:a16="http://schemas.microsoft.com/office/drawing/2014/main" id="{44A4F291-84E7-4348-9B5B-134D5D58A10E}"/>
                </a:ext>
              </a:extLst>
            </p:cNvPr>
            <p:cNvSpPr txBox="1">
              <a:spLocks noChangeArrowheads="1"/>
            </p:cNvSpPr>
            <p:nvPr/>
          </p:nvSpPr>
          <p:spPr bwMode="auto">
            <a:xfrm>
              <a:off x="3100" y="40"/>
              <a:ext cx="144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400" b="1">
                  <a:solidFill>
                    <a:srgbClr val="FFFFFF"/>
                  </a:solidFill>
                </a:rPr>
                <a:t>ASPETTI PSICHIATRICI E SOCIALI</a:t>
              </a:r>
            </a:p>
          </p:txBody>
        </p:sp>
      </p:grpSp>
      <p:sp>
        <p:nvSpPr>
          <p:cNvPr id="12295" name="AutoShape 14">
            <a:extLst>
              <a:ext uri="{FF2B5EF4-FFF2-40B4-BE49-F238E27FC236}">
                <a16:creationId xmlns:a16="http://schemas.microsoft.com/office/drawing/2014/main" id="{256A5305-FBE2-467F-92F3-34985A04F055}"/>
              </a:ext>
            </a:extLst>
          </p:cNvPr>
          <p:cNvSpPr>
            <a:spLocks noChangeArrowheads="1"/>
          </p:cNvSpPr>
          <p:nvPr/>
        </p:nvSpPr>
        <p:spPr bwMode="auto">
          <a:xfrm>
            <a:off x="3571875" y="500063"/>
            <a:ext cx="1216025" cy="484187"/>
          </a:xfrm>
          <a:prstGeom prst="leftRightArrow">
            <a:avLst>
              <a:gd name="adj1" fmla="val 50000"/>
              <a:gd name="adj2" fmla="val 50044"/>
            </a:avLst>
          </a:prstGeom>
          <a:solidFill>
            <a:srgbClr val="002060"/>
          </a:solidFill>
          <a:ln w="9360" cap="sq">
            <a:solidFill>
              <a:srgbClr val="002060"/>
            </a:solidFill>
            <a:round/>
            <a:headEnd/>
            <a:tailEnd/>
          </a:ln>
        </p:spPr>
        <p:txBody>
          <a:bodyPr wrap="none" anchor="ctr"/>
          <a:lstStyle/>
          <a:p>
            <a:endParaRPr lang="it-IT" altLang="it-IT"/>
          </a:p>
        </p:txBody>
      </p:sp>
      <p:grpSp>
        <p:nvGrpSpPr>
          <p:cNvPr id="12296" name="Group 15">
            <a:extLst>
              <a:ext uri="{FF2B5EF4-FFF2-40B4-BE49-F238E27FC236}">
                <a16:creationId xmlns:a16="http://schemas.microsoft.com/office/drawing/2014/main" id="{40629885-DBDC-495D-ADAA-5617BE443D31}"/>
              </a:ext>
            </a:extLst>
          </p:cNvPr>
          <p:cNvGrpSpPr>
            <a:grpSpLocks/>
          </p:cNvGrpSpPr>
          <p:nvPr/>
        </p:nvGrpSpPr>
        <p:grpSpPr bwMode="auto">
          <a:xfrm>
            <a:off x="1655763" y="4535488"/>
            <a:ext cx="6694487" cy="1533525"/>
            <a:chOff x="1043" y="2857"/>
            <a:chExt cx="4217" cy="966"/>
          </a:xfrm>
        </p:grpSpPr>
        <p:pic>
          <p:nvPicPr>
            <p:cNvPr id="12300" name="Picture 16">
              <a:extLst>
                <a:ext uri="{FF2B5EF4-FFF2-40B4-BE49-F238E27FC236}">
                  <a16:creationId xmlns:a16="http://schemas.microsoft.com/office/drawing/2014/main" id="{096EFA79-D733-4293-AE69-B121D09628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3" y="2858"/>
              <a:ext cx="4208" cy="963"/>
            </a:xfrm>
            <a:prstGeom prst="rect">
              <a:avLst/>
            </a:pr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pic>
        <p:pic>
          <p:nvPicPr>
            <p:cNvPr id="12301" name="Picture 17">
              <a:extLst>
                <a:ext uri="{FF2B5EF4-FFF2-40B4-BE49-F238E27FC236}">
                  <a16:creationId xmlns:a16="http://schemas.microsoft.com/office/drawing/2014/main" id="{89A5A189-A811-4650-BBAB-42B100886AD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41" y="3350"/>
              <a:ext cx="1641" cy="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6000">
                  <a:solidFill>
                    <a:srgbClr val="000000"/>
                  </a:solidFill>
                  <a:round/>
                  <a:headEnd/>
                  <a:tailEnd/>
                </a14:hiddenLine>
              </a:ext>
            </a:extLst>
          </p:spPr>
        </p:pic>
      </p:grpSp>
      <p:pic>
        <p:nvPicPr>
          <p:cNvPr id="13330" name="Picture 18">
            <a:extLst>
              <a:ext uri="{FF2B5EF4-FFF2-40B4-BE49-F238E27FC236}">
                <a16:creationId xmlns:a16="http://schemas.microsoft.com/office/drawing/2014/main" id="{3A295BBE-35D5-43CC-BCEB-DF5FC8F4B4B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52525" y="3743325"/>
            <a:ext cx="6772275" cy="1944688"/>
          </a:xfrm>
          <a:prstGeom prst="rect">
            <a:avLst/>
          </a:prstGeom>
          <a:noFill/>
          <a:ln w="36000">
            <a:solidFill>
              <a:srgbClr val="3465A4"/>
            </a:solidFill>
            <a:round/>
            <a:headEnd/>
            <a:tailEnd/>
          </a:ln>
          <a:extLst>
            <a:ext uri="{909E8E84-426E-40DD-AFC4-6F175D3DCCD1}">
              <a14:hiddenFill xmlns:a14="http://schemas.microsoft.com/office/drawing/2010/main">
                <a:solidFill>
                  <a:srgbClr val="FFFFFF"/>
                </a:solidFill>
              </a14:hiddenFill>
            </a:ext>
          </a:extLst>
        </p:spPr>
      </p:pic>
      <p:pic>
        <p:nvPicPr>
          <p:cNvPr id="12298" name="Picture 19">
            <a:extLst>
              <a:ext uri="{FF2B5EF4-FFF2-40B4-BE49-F238E27FC236}">
                <a16:creationId xmlns:a16="http://schemas.microsoft.com/office/drawing/2014/main" id="{6314FC4B-BD77-401D-8D07-357D3E5773D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0363" y="2420938"/>
            <a:ext cx="6659562" cy="1538287"/>
          </a:xfrm>
          <a:prstGeom prst="rect">
            <a:avLst/>
          </a:prstGeom>
          <a:noFill/>
          <a:ln w="36000">
            <a:solidFill>
              <a:srgbClr val="00CC00"/>
            </a:solidFill>
            <a:round/>
            <a:headEnd/>
            <a:tailEnd/>
          </a:ln>
          <a:extLst>
            <a:ext uri="{909E8E84-426E-40DD-AFC4-6F175D3DCCD1}">
              <a14:hiddenFill xmlns:a14="http://schemas.microsoft.com/office/drawing/2010/main">
                <a:solidFill>
                  <a:srgbClr val="FFFFFF"/>
                </a:solidFill>
              </a14:hiddenFill>
            </a:ext>
          </a:extLst>
        </p:spPr>
      </p:pic>
      <p:sp>
        <p:nvSpPr>
          <p:cNvPr id="13332" name="Oval 20">
            <a:extLst>
              <a:ext uri="{FF2B5EF4-FFF2-40B4-BE49-F238E27FC236}">
                <a16:creationId xmlns:a16="http://schemas.microsoft.com/office/drawing/2014/main" id="{4D7BB659-D723-4400-A4B2-2673F8A0F9C9}"/>
              </a:ext>
            </a:extLst>
          </p:cNvPr>
          <p:cNvSpPr>
            <a:spLocks noChangeArrowheads="1"/>
          </p:cNvSpPr>
          <p:nvPr/>
        </p:nvSpPr>
        <p:spPr bwMode="auto">
          <a:xfrm>
            <a:off x="2519363" y="71438"/>
            <a:ext cx="3311525" cy="1511300"/>
          </a:xfrm>
          <a:prstGeom prst="ellipse">
            <a:avLst/>
          </a:prstGeom>
          <a:solidFill>
            <a:srgbClr val="FF0000"/>
          </a:solidFill>
          <a:ln w="72000">
            <a:solidFill>
              <a:srgbClr val="000000"/>
            </a:solidFill>
            <a:round/>
            <a:headEnd/>
            <a:tailEnd/>
          </a:ln>
        </p:spPr>
        <p:txBody>
          <a:bodyPr wrap="none" lIns="126000" tIns="81000" rIns="126000" bIns="81000" anchor="ct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r>
              <a:rPr lang="fr-FR" altLang="it-IT" sz="2400" b="1">
                <a:solidFill>
                  <a:srgbClr val="000000"/>
                </a:solidFill>
              </a:rPr>
              <a:t>STIGMA</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33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133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AutoShape 1">
            <a:extLst>
              <a:ext uri="{FF2B5EF4-FFF2-40B4-BE49-F238E27FC236}">
                <a16:creationId xmlns:a16="http://schemas.microsoft.com/office/drawing/2014/main" id="{571DA3B1-4C03-4F3C-9927-EF0F8D96F04C}"/>
              </a:ext>
            </a:extLst>
          </p:cNvPr>
          <p:cNvSpPr>
            <a:spLocks noChangeArrowheads="1"/>
          </p:cNvSpPr>
          <p:nvPr/>
        </p:nvSpPr>
        <p:spPr bwMode="auto">
          <a:xfrm rot="10800000">
            <a:off x="4500563" y="3930650"/>
            <a:ext cx="500062" cy="714375"/>
          </a:xfrm>
          <a:prstGeom prst="upArrow">
            <a:avLst>
              <a:gd name="adj1" fmla="val 50000"/>
              <a:gd name="adj2" fmla="val 50000"/>
            </a:avLst>
          </a:pr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13315" name="AutoShape 2">
            <a:extLst>
              <a:ext uri="{FF2B5EF4-FFF2-40B4-BE49-F238E27FC236}">
                <a16:creationId xmlns:a16="http://schemas.microsoft.com/office/drawing/2014/main" id="{749C5289-3DC9-4B5C-A6F5-02201FC007B9}"/>
              </a:ext>
            </a:extLst>
          </p:cNvPr>
          <p:cNvSpPr>
            <a:spLocks noChangeArrowheads="1"/>
          </p:cNvSpPr>
          <p:nvPr/>
        </p:nvSpPr>
        <p:spPr bwMode="auto">
          <a:xfrm rot="5400000">
            <a:off x="6322219" y="2893219"/>
            <a:ext cx="500063" cy="714375"/>
          </a:xfrm>
          <a:prstGeom prst="upArrow">
            <a:avLst>
              <a:gd name="adj1" fmla="val 50000"/>
              <a:gd name="adj2" fmla="val 50000"/>
            </a:avLst>
          </a:pr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13316" name="AutoShape 3">
            <a:extLst>
              <a:ext uri="{FF2B5EF4-FFF2-40B4-BE49-F238E27FC236}">
                <a16:creationId xmlns:a16="http://schemas.microsoft.com/office/drawing/2014/main" id="{02DC03CB-8027-4925-A1A3-991ACA3F47D2}"/>
              </a:ext>
            </a:extLst>
          </p:cNvPr>
          <p:cNvSpPr>
            <a:spLocks noChangeArrowheads="1"/>
          </p:cNvSpPr>
          <p:nvPr/>
        </p:nvSpPr>
        <p:spPr bwMode="auto">
          <a:xfrm>
            <a:off x="4429125" y="2000250"/>
            <a:ext cx="500063" cy="714375"/>
          </a:xfrm>
          <a:prstGeom prst="upArrow">
            <a:avLst>
              <a:gd name="adj1" fmla="val 50000"/>
              <a:gd name="adj2" fmla="val 50000"/>
            </a:avLst>
          </a:prstGeom>
          <a:solidFill>
            <a:srgbClr val="7030A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13317" name="AutoShape 4">
            <a:extLst>
              <a:ext uri="{FF2B5EF4-FFF2-40B4-BE49-F238E27FC236}">
                <a16:creationId xmlns:a16="http://schemas.microsoft.com/office/drawing/2014/main" id="{02674104-08D8-47BB-8C8C-225DFC2B3F0F}"/>
              </a:ext>
            </a:extLst>
          </p:cNvPr>
          <p:cNvSpPr>
            <a:spLocks noChangeArrowheads="1"/>
          </p:cNvSpPr>
          <p:nvPr/>
        </p:nvSpPr>
        <p:spPr bwMode="auto">
          <a:xfrm rot="-5400000">
            <a:off x="2547145" y="2983706"/>
            <a:ext cx="500062" cy="714375"/>
          </a:xfrm>
          <a:prstGeom prst="upArrow">
            <a:avLst>
              <a:gd name="adj1" fmla="val 50000"/>
              <a:gd name="adj2" fmla="val 50000"/>
            </a:avLst>
          </a:pr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pic>
        <p:nvPicPr>
          <p:cNvPr id="13318" name="Picture 5">
            <a:extLst>
              <a:ext uri="{FF2B5EF4-FFF2-40B4-BE49-F238E27FC236}">
                <a16:creationId xmlns:a16="http://schemas.microsoft.com/office/drawing/2014/main" id="{725936CE-E62E-482C-8712-82ED892345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3319" name="Group 6">
            <a:extLst>
              <a:ext uri="{FF2B5EF4-FFF2-40B4-BE49-F238E27FC236}">
                <a16:creationId xmlns:a16="http://schemas.microsoft.com/office/drawing/2014/main" id="{CCE992FA-7FE2-4058-8F16-F2D82569BABE}"/>
              </a:ext>
            </a:extLst>
          </p:cNvPr>
          <p:cNvGrpSpPr>
            <a:grpSpLocks/>
          </p:cNvGrpSpPr>
          <p:nvPr/>
        </p:nvGrpSpPr>
        <p:grpSpPr bwMode="auto">
          <a:xfrm>
            <a:off x="3071813" y="2643188"/>
            <a:ext cx="3186112" cy="1325562"/>
            <a:chOff x="1935" y="1665"/>
            <a:chExt cx="2007" cy="835"/>
          </a:xfrm>
        </p:grpSpPr>
        <p:pic>
          <p:nvPicPr>
            <p:cNvPr id="13324" name="Picture 7">
              <a:extLst>
                <a:ext uri="{FF2B5EF4-FFF2-40B4-BE49-F238E27FC236}">
                  <a16:creationId xmlns:a16="http://schemas.microsoft.com/office/drawing/2014/main" id="{26BEF209-6DD7-477A-A8CE-332025837B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5" y="1665"/>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3325" name="Text Box 8">
              <a:extLst>
                <a:ext uri="{FF2B5EF4-FFF2-40B4-BE49-F238E27FC236}">
                  <a16:creationId xmlns:a16="http://schemas.microsoft.com/office/drawing/2014/main" id="{A63F9E66-0D58-4757-B8BF-8242D6B34FE4}"/>
                </a:ext>
              </a:extLst>
            </p:cNvPr>
            <p:cNvSpPr txBox="1">
              <a:spLocks noChangeArrowheads="1"/>
            </p:cNvSpPr>
            <p:nvPr/>
          </p:nvSpPr>
          <p:spPr bwMode="auto">
            <a:xfrm>
              <a:off x="1992" y="1720"/>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TERATOGENICITA’</a:t>
              </a:r>
            </a:p>
          </p:txBody>
        </p:sp>
      </p:grpSp>
      <p:sp>
        <p:nvSpPr>
          <p:cNvPr id="13320" name="Text Box 9">
            <a:extLst>
              <a:ext uri="{FF2B5EF4-FFF2-40B4-BE49-F238E27FC236}">
                <a16:creationId xmlns:a16="http://schemas.microsoft.com/office/drawing/2014/main" id="{7C5BF53F-7C2B-428F-B1CE-D13BFDD45643}"/>
              </a:ext>
            </a:extLst>
          </p:cNvPr>
          <p:cNvSpPr txBox="1">
            <a:spLocks noChangeArrowheads="1"/>
          </p:cNvSpPr>
          <p:nvPr/>
        </p:nvSpPr>
        <p:spPr bwMode="auto">
          <a:xfrm>
            <a:off x="3148013" y="1214438"/>
            <a:ext cx="3079750"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rPr>
              <a:t>MALFORMAZIONI </a:t>
            </a:r>
          </a:p>
          <a:p>
            <a:pPr algn="ctr" eaLnBrk="1" hangingPunct="1">
              <a:buClrTx/>
              <a:buFontTx/>
              <a:buNone/>
            </a:pPr>
            <a:r>
              <a:rPr lang="it-IT" altLang="it-IT" sz="2000" b="1">
                <a:solidFill>
                  <a:srgbClr val="000000"/>
                </a:solidFill>
              </a:rPr>
              <a:t>CONGENITE MAGGIORI</a:t>
            </a:r>
          </a:p>
        </p:txBody>
      </p:sp>
      <p:sp>
        <p:nvSpPr>
          <p:cNvPr id="13321" name="Text Box 10">
            <a:extLst>
              <a:ext uri="{FF2B5EF4-FFF2-40B4-BE49-F238E27FC236}">
                <a16:creationId xmlns:a16="http://schemas.microsoft.com/office/drawing/2014/main" id="{8CEA6484-62E3-4FD0-9D9C-CBB373B9F579}"/>
              </a:ext>
            </a:extLst>
          </p:cNvPr>
          <p:cNvSpPr txBox="1">
            <a:spLocks noChangeArrowheads="1"/>
          </p:cNvSpPr>
          <p:nvPr/>
        </p:nvSpPr>
        <p:spPr bwMode="auto">
          <a:xfrm>
            <a:off x="3281363" y="4714875"/>
            <a:ext cx="2897187" cy="70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rPr>
              <a:t>OUTCOME </a:t>
            </a:r>
          </a:p>
          <a:p>
            <a:pPr algn="ctr" eaLnBrk="1" hangingPunct="1">
              <a:buClrTx/>
              <a:buFontTx/>
              <a:buNone/>
            </a:pPr>
            <a:r>
              <a:rPr lang="it-IT" altLang="it-IT" sz="2000" b="1">
                <a:solidFill>
                  <a:srgbClr val="000000"/>
                </a:solidFill>
              </a:rPr>
              <a:t>COMPORTAMENTALE</a:t>
            </a:r>
          </a:p>
        </p:txBody>
      </p:sp>
      <p:sp>
        <p:nvSpPr>
          <p:cNvPr id="13322" name="Text Box 11">
            <a:extLst>
              <a:ext uri="{FF2B5EF4-FFF2-40B4-BE49-F238E27FC236}">
                <a16:creationId xmlns:a16="http://schemas.microsoft.com/office/drawing/2014/main" id="{CFBD4D41-8EF0-475F-A85C-246B2A57FAA1}"/>
              </a:ext>
            </a:extLst>
          </p:cNvPr>
          <p:cNvSpPr txBox="1">
            <a:spLocks noChangeArrowheads="1"/>
          </p:cNvSpPr>
          <p:nvPr/>
        </p:nvSpPr>
        <p:spPr bwMode="auto">
          <a:xfrm>
            <a:off x="0" y="2928938"/>
            <a:ext cx="2571750"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rPr>
              <a:t>CRESCITA INTRAUTERINA</a:t>
            </a:r>
          </a:p>
        </p:txBody>
      </p:sp>
      <p:sp>
        <p:nvSpPr>
          <p:cNvPr id="13323" name="Text Box 12">
            <a:extLst>
              <a:ext uri="{FF2B5EF4-FFF2-40B4-BE49-F238E27FC236}">
                <a16:creationId xmlns:a16="http://schemas.microsoft.com/office/drawing/2014/main" id="{E0FCBE3A-E068-4DEF-A3A6-9B0146C9B416}"/>
              </a:ext>
            </a:extLst>
          </p:cNvPr>
          <p:cNvSpPr txBox="1">
            <a:spLocks noChangeArrowheads="1"/>
          </p:cNvSpPr>
          <p:nvPr/>
        </p:nvSpPr>
        <p:spPr bwMode="auto">
          <a:xfrm>
            <a:off x="6786563" y="2857500"/>
            <a:ext cx="2357437" cy="70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b="1">
                <a:solidFill>
                  <a:srgbClr val="000000"/>
                </a:solidFill>
              </a:rPr>
              <a:t>OUTCOME COGNITIVO</a:t>
            </a: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4338" name="Picture 1">
            <a:extLst>
              <a:ext uri="{FF2B5EF4-FFF2-40B4-BE49-F238E27FC236}">
                <a16:creationId xmlns:a16="http://schemas.microsoft.com/office/drawing/2014/main" id="{464AD651-D1A4-4DA7-BFDF-899D7E3384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4339" name="Group 2">
            <a:extLst>
              <a:ext uri="{FF2B5EF4-FFF2-40B4-BE49-F238E27FC236}">
                <a16:creationId xmlns:a16="http://schemas.microsoft.com/office/drawing/2014/main" id="{0702F437-2FBF-4B25-8C56-6319A07EC663}"/>
              </a:ext>
            </a:extLst>
          </p:cNvPr>
          <p:cNvGrpSpPr>
            <a:grpSpLocks/>
          </p:cNvGrpSpPr>
          <p:nvPr/>
        </p:nvGrpSpPr>
        <p:grpSpPr bwMode="auto">
          <a:xfrm>
            <a:off x="3187700" y="-23813"/>
            <a:ext cx="3186113" cy="1325563"/>
            <a:chOff x="2008" y="-15"/>
            <a:chExt cx="2007" cy="835"/>
          </a:xfrm>
        </p:grpSpPr>
        <p:pic>
          <p:nvPicPr>
            <p:cNvPr id="14352" name="Picture 3">
              <a:extLst>
                <a:ext uri="{FF2B5EF4-FFF2-40B4-BE49-F238E27FC236}">
                  <a16:creationId xmlns:a16="http://schemas.microsoft.com/office/drawing/2014/main" id="{F7275024-1D93-4181-9B81-0738E951C0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8" y="-15"/>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53" name="Text Box 4">
              <a:extLst>
                <a:ext uri="{FF2B5EF4-FFF2-40B4-BE49-F238E27FC236}">
                  <a16:creationId xmlns:a16="http://schemas.microsoft.com/office/drawing/2014/main" id="{4C8F2BB8-0018-4C3F-8CC4-845D55B16B0E}"/>
                </a:ext>
              </a:extLst>
            </p:cNvPr>
            <p:cNvSpPr txBox="1">
              <a:spLocks noChangeArrowheads="1"/>
            </p:cNvSpPr>
            <p:nvPr/>
          </p:nvSpPr>
          <p:spPr bwMode="auto">
            <a:xfrm>
              <a:off x="2065" y="40"/>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TERATOGENICITA’</a:t>
              </a:r>
            </a:p>
          </p:txBody>
        </p:sp>
      </p:grpSp>
      <p:grpSp>
        <p:nvGrpSpPr>
          <p:cNvPr id="14340" name="Group 5">
            <a:extLst>
              <a:ext uri="{FF2B5EF4-FFF2-40B4-BE49-F238E27FC236}">
                <a16:creationId xmlns:a16="http://schemas.microsoft.com/office/drawing/2014/main" id="{BA7BBF67-E386-4BCE-9DD6-8E323F31438E}"/>
              </a:ext>
            </a:extLst>
          </p:cNvPr>
          <p:cNvGrpSpPr>
            <a:grpSpLocks/>
          </p:cNvGrpSpPr>
          <p:nvPr/>
        </p:nvGrpSpPr>
        <p:grpSpPr bwMode="auto">
          <a:xfrm>
            <a:off x="4322763" y="1262063"/>
            <a:ext cx="703262" cy="685800"/>
            <a:chOff x="2723" y="795"/>
            <a:chExt cx="443" cy="432"/>
          </a:xfrm>
        </p:grpSpPr>
        <p:pic>
          <p:nvPicPr>
            <p:cNvPr id="14350" name="Picture 6">
              <a:extLst>
                <a:ext uri="{FF2B5EF4-FFF2-40B4-BE49-F238E27FC236}">
                  <a16:creationId xmlns:a16="http://schemas.microsoft.com/office/drawing/2014/main" id="{1D10A88F-8C9C-4A15-8E8D-758E188011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3" y="795"/>
              <a:ext cx="443"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4351" name="Text Box 7">
              <a:extLst>
                <a:ext uri="{FF2B5EF4-FFF2-40B4-BE49-F238E27FC236}">
                  <a16:creationId xmlns:a16="http://schemas.microsoft.com/office/drawing/2014/main" id="{92DAA57A-C01E-4ADB-ABC3-FC3186918ADD}"/>
                </a:ext>
              </a:extLst>
            </p:cNvPr>
            <p:cNvSpPr txBox="1">
              <a:spLocks noChangeArrowheads="1"/>
            </p:cNvSpPr>
            <p:nvPr/>
          </p:nvSpPr>
          <p:spPr bwMode="auto">
            <a:xfrm>
              <a:off x="2846" y="810"/>
              <a:ext cx="201"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grpSp>
        <p:nvGrpSpPr>
          <p:cNvPr id="14341" name="Group 8">
            <a:extLst>
              <a:ext uri="{FF2B5EF4-FFF2-40B4-BE49-F238E27FC236}">
                <a16:creationId xmlns:a16="http://schemas.microsoft.com/office/drawing/2014/main" id="{977B4E68-5E97-45CE-912B-A8E16201ED1A}"/>
              </a:ext>
            </a:extLst>
          </p:cNvPr>
          <p:cNvGrpSpPr>
            <a:grpSpLocks/>
          </p:cNvGrpSpPr>
          <p:nvPr/>
        </p:nvGrpSpPr>
        <p:grpSpPr bwMode="auto">
          <a:xfrm>
            <a:off x="428625" y="1785938"/>
            <a:ext cx="6732588" cy="2470150"/>
            <a:chOff x="270" y="1125"/>
            <a:chExt cx="4241" cy="1556"/>
          </a:xfrm>
        </p:grpSpPr>
        <p:pic>
          <p:nvPicPr>
            <p:cNvPr id="14348" name="Picture 9">
              <a:extLst>
                <a:ext uri="{FF2B5EF4-FFF2-40B4-BE49-F238E27FC236}">
                  <a16:creationId xmlns:a16="http://schemas.microsoft.com/office/drawing/2014/main" id="{C60EF01F-73A1-4374-BAC7-B0B1398656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0" y="1728"/>
              <a:ext cx="4241" cy="953"/>
            </a:xfrm>
            <a:prstGeom prst="rect">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4349" name="Picture 10">
              <a:extLst>
                <a:ext uri="{FF2B5EF4-FFF2-40B4-BE49-F238E27FC236}">
                  <a16:creationId xmlns:a16="http://schemas.microsoft.com/office/drawing/2014/main" id="{F8D2C4CC-0C20-44DB-8E78-D5D9196FD3B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6" y="1125"/>
              <a:ext cx="2501" cy="755"/>
            </a:xfrm>
            <a:prstGeom prst="rect">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5" name="Group 11">
            <a:extLst>
              <a:ext uri="{FF2B5EF4-FFF2-40B4-BE49-F238E27FC236}">
                <a16:creationId xmlns:a16="http://schemas.microsoft.com/office/drawing/2014/main" id="{44B7CF9E-4CB8-4332-89B5-B8C05E5DB5DB}"/>
              </a:ext>
            </a:extLst>
          </p:cNvPr>
          <p:cNvGrpSpPr>
            <a:grpSpLocks/>
          </p:cNvGrpSpPr>
          <p:nvPr/>
        </p:nvGrpSpPr>
        <p:grpSpPr bwMode="auto">
          <a:xfrm>
            <a:off x="1428750" y="3786188"/>
            <a:ext cx="7285038" cy="2371725"/>
            <a:chOff x="900" y="2385"/>
            <a:chExt cx="4589" cy="1494"/>
          </a:xfrm>
        </p:grpSpPr>
        <p:pic>
          <p:nvPicPr>
            <p:cNvPr id="14346" name="Picture 12">
              <a:extLst>
                <a:ext uri="{FF2B5EF4-FFF2-40B4-BE49-F238E27FC236}">
                  <a16:creationId xmlns:a16="http://schemas.microsoft.com/office/drawing/2014/main" id="{180BE494-640A-4728-8CD1-105AFEF15F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 y="2385"/>
              <a:ext cx="4589" cy="1494"/>
            </a:xfrm>
            <a:prstGeom prst="rect">
              <a:avLst/>
            </a:prstGeom>
            <a:noFill/>
            <a:ln w="9360" cap="sq">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4347" name="Picture 13">
              <a:extLst>
                <a:ext uri="{FF2B5EF4-FFF2-40B4-BE49-F238E27FC236}">
                  <a16:creationId xmlns:a16="http://schemas.microsoft.com/office/drawing/2014/main" id="{99C17D39-D2B2-4968-99F2-27AB06C6DAB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75" y="3735"/>
              <a:ext cx="1151" cy="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grpSp>
        <p:nvGrpSpPr>
          <p:cNvPr id="14343" name="Group 14">
            <a:extLst>
              <a:ext uri="{FF2B5EF4-FFF2-40B4-BE49-F238E27FC236}">
                <a16:creationId xmlns:a16="http://schemas.microsoft.com/office/drawing/2014/main" id="{1CDBE163-97AD-46B7-9D44-F3267AA1BB8C}"/>
              </a:ext>
            </a:extLst>
          </p:cNvPr>
          <p:cNvGrpSpPr>
            <a:grpSpLocks/>
          </p:cNvGrpSpPr>
          <p:nvPr/>
        </p:nvGrpSpPr>
        <p:grpSpPr bwMode="auto">
          <a:xfrm>
            <a:off x="6572250" y="642938"/>
            <a:ext cx="2570163" cy="1498600"/>
            <a:chOff x="4140" y="405"/>
            <a:chExt cx="1619" cy="944"/>
          </a:xfrm>
        </p:grpSpPr>
        <p:sp>
          <p:nvSpPr>
            <p:cNvPr id="14344" name="Oval 15">
              <a:extLst>
                <a:ext uri="{FF2B5EF4-FFF2-40B4-BE49-F238E27FC236}">
                  <a16:creationId xmlns:a16="http://schemas.microsoft.com/office/drawing/2014/main" id="{43765613-C58F-48EB-8E61-2AE9F8BEBB10}"/>
                </a:ext>
              </a:extLst>
            </p:cNvPr>
            <p:cNvSpPr>
              <a:spLocks noChangeArrowheads="1"/>
            </p:cNvSpPr>
            <p:nvPr/>
          </p:nvSpPr>
          <p:spPr bwMode="auto">
            <a:xfrm>
              <a:off x="4185" y="405"/>
              <a:ext cx="1574" cy="944"/>
            </a:xfrm>
            <a:prstGeom prst="ellipse">
              <a:avLst/>
            </a:prstGeom>
            <a:solidFill>
              <a:srgbClr val="7030A0"/>
            </a:solidFill>
            <a:ln w="9360" cap="sq">
              <a:solidFill>
                <a:srgbClr val="000000"/>
              </a:solidFill>
              <a:miter lim="800000"/>
              <a:headEnd/>
              <a:tailEnd/>
            </a:ln>
          </p:spPr>
          <p:txBody>
            <a:bodyPr wrap="none" anchor="ctr"/>
            <a:lstStyle/>
            <a:p>
              <a:endParaRPr lang="it-IT" altLang="it-IT"/>
            </a:p>
          </p:txBody>
        </p:sp>
        <p:sp>
          <p:nvSpPr>
            <p:cNvPr id="14345" name="Text Box 16">
              <a:extLst>
                <a:ext uri="{FF2B5EF4-FFF2-40B4-BE49-F238E27FC236}">
                  <a16:creationId xmlns:a16="http://schemas.microsoft.com/office/drawing/2014/main" id="{CF406449-947B-4703-BBE7-627089FD8BAF}"/>
                </a:ext>
              </a:extLst>
            </p:cNvPr>
            <p:cNvSpPr txBox="1">
              <a:spLocks noChangeArrowheads="1"/>
            </p:cNvSpPr>
            <p:nvPr/>
          </p:nvSpPr>
          <p:spPr bwMode="auto">
            <a:xfrm>
              <a:off x="4140" y="585"/>
              <a:ext cx="1619"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a:solidFill>
                    <a:srgbClr val="FFFFFF"/>
                  </a:solidFill>
                </a:rPr>
                <a:t>MALFORMAZIONI </a:t>
              </a:r>
            </a:p>
            <a:p>
              <a:pPr algn="ctr" eaLnBrk="1" hangingPunct="1">
                <a:buClrTx/>
                <a:buFontTx/>
                <a:buNone/>
              </a:pPr>
              <a:r>
                <a:rPr lang="it-IT" altLang="it-IT" sz="2000">
                  <a:solidFill>
                    <a:srgbClr val="FFFFFF"/>
                  </a:solidFill>
                </a:rPr>
                <a:t>CONGENITE MAGGIORI</a:t>
              </a:r>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100000">
                                          <p:val>
                                            <p:strVal val="#ppt_x"/>
                                          </p:val>
                                        </p:tav>
                                        <p:tav>
                                          <p:val>
                                            <p:strVal val="#ppt_x"/>
                                          </p:val>
                                        </p:tav>
                                      </p:tavLst>
                                    </p:anim>
                                    <p:anim calcmode="lin" valueType="num">
                                      <p:cBhvr>
                                        <p:cTn id="8" dur="500" fill="hold"/>
                                        <p:tgtEl>
                                          <p:spTgt spid="5"/>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5362" name="Picture 1">
            <a:extLst>
              <a:ext uri="{FF2B5EF4-FFF2-40B4-BE49-F238E27FC236}">
                <a16:creationId xmlns:a16="http://schemas.microsoft.com/office/drawing/2014/main" id="{BF0BC1CC-F4C6-4D20-8328-3637777E3E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5363" name="Group 2">
            <a:extLst>
              <a:ext uri="{FF2B5EF4-FFF2-40B4-BE49-F238E27FC236}">
                <a16:creationId xmlns:a16="http://schemas.microsoft.com/office/drawing/2014/main" id="{CB084564-8D65-46E4-9D51-AC5B60F329BD}"/>
              </a:ext>
            </a:extLst>
          </p:cNvPr>
          <p:cNvGrpSpPr>
            <a:grpSpLocks/>
          </p:cNvGrpSpPr>
          <p:nvPr/>
        </p:nvGrpSpPr>
        <p:grpSpPr bwMode="auto">
          <a:xfrm>
            <a:off x="3187700" y="-23813"/>
            <a:ext cx="3186113" cy="1325563"/>
            <a:chOff x="2008" y="-15"/>
            <a:chExt cx="2007" cy="835"/>
          </a:xfrm>
        </p:grpSpPr>
        <p:pic>
          <p:nvPicPr>
            <p:cNvPr id="15376" name="Picture 3">
              <a:extLst>
                <a:ext uri="{FF2B5EF4-FFF2-40B4-BE49-F238E27FC236}">
                  <a16:creationId xmlns:a16="http://schemas.microsoft.com/office/drawing/2014/main" id="{7FCF0E1C-7042-403B-A73B-7170F9B754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8" y="-15"/>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7" name="Text Box 4">
              <a:extLst>
                <a:ext uri="{FF2B5EF4-FFF2-40B4-BE49-F238E27FC236}">
                  <a16:creationId xmlns:a16="http://schemas.microsoft.com/office/drawing/2014/main" id="{4F9A715B-C51B-455F-A8C8-37DA3FF66AD3}"/>
                </a:ext>
              </a:extLst>
            </p:cNvPr>
            <p:cNvSpPr txBox="1">
              <a:spLocks noChangeArrowheads="1"/>
            </p:cNvSpPr>
            <p:nvPr/>
          </p:nvSpPr>
          <p:spPr bwMode="auto">
            <a:xfrm>
              <a:off x="2065" y="40"/>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TERATOGENICITA’</a:t>
              </a:r>
            </a:p>
          </p:txBody>
        </p:sp>
      </p:grpSp>
      <p:grpSp>
        <p:nvGrpSpPr>
          <p:cNvPr id="15364" name="Group 5">
            <a:extLst>
              <a:ext uri="{FF2B5EF4-FFF2-40B4-BE49-F238E27FC236}">
                <a16:creationId xmlns:a16="http://schemas.microsoft.com/office/drawing/2014/main" id="{01BFEAE7-BB47-4AF4-9AED-5D1894ABE776}"/>
              </a:ext>
            </a:extLst>
          </p:cNvPr>
          <p:cNvGrpSpPr>
            <a:grpSpLocks/>
          </p:cNvGrpSpPr>
          <p:nvPr/>
        </p:nvGrpSpPr>
        <p:grpSpPr bwMode="auto">
          <a:xfrm>
            <a:off x="4322763" y="1262063"/>
            <a:ext cx="703262" cy="685800"/>
            <a:chOff x="2723" y="795"/>
            <a:chExt cx="443" cy="432"/>
          </a:xfrm>
        </p:grpSpPr>
        <p:pic>
          <p:nvPicPr>
            <p:cNvPr id="15374" name="Picture 6">
              <a:extLst>
                <a:ext uri="{FF2B5EF4-FFF2-40B4-BE49-F238E27FC236}">
                  <a16:creationId xmlns:a16="http://schemas.microsoft.com/office/drawing/2014/main" id="{F5401285-DCAC-4FA5-8004-F59CE32E34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3" y="795"/>
              <a:ext cx="443"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5375" name="Text Box 7">
              <a:extLst>
                <a:ext uri="{FF2B5EF4-FFF2-40B4-BE49-F238E27FC236}">
                  <a16:creationId xmlns:a16="http://schemas.microsoft.com/office/drawing/2014/main" id="{2DE7218E-06AB-40EA-B9D6-1A453F0C852C}"/>
                </a:ext>
              </a:extLst>
            </p:cNvPr>
            <p:cNvSpPr txBox="1">
              <a:spLocks noChangeArrowheads="1"/>
            </p:cNvSpPr>
            <p:nvPr/>
          </p:nvSpPr>
          <p:spPr bwMode="auto">
            <a:xfrm>
              <a:off x="2846" y="810"/>
              <a:ext cx="201"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pic>
        <p:nvPicPr>
          <p:cNvPr id="15365" name="Picture 8">
            <a:extLst>
              <a:ext uri="{FF2B5EF4-FFF2-40B4-BE49-F238E27FC236}">
                <a16:creationId xmlns:a16="http://schemas.microsoft.com/office/drawing/2014/main" id="{ADAA117A-42EF-4C20-AA45-B70CF73C61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85875" y="3571875"/>
            <a:ext cx="6164263"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5366" name="Group 9">
            <a:extLst>
              <a:ext uri="{FF2B5EF4-FFF2-40B4-BE49-F238E27FC236}">
                <a16:creationId xmlns:a16="http://schemas.microsoft.com/office/drawing/2014/main" id="{19F0721A-689B-4F74-893D-BE9C32C1DC4A}"/>
              </a:ext>
            </a:extLst>
          </p:cNvPr>
          <p:cNvGrpSpPr>
            <a:grpSpLocks/>
          </p:cNvGrpSpPr>
          <p:nvPr/>
        </p:nvGrpSpPr>
        <p:grpSpPr bwMode="auto">
          <a:xfrm>
            <a:off x="500063" y="2000250"/>
            <a:ext cx="6667500" cy="1262063"/>
            <a:chOff x="315" y="1260"/>
            <a:chExt cx="4200" cy="795"/>
          </a:xfrm>
        </p:grpSpPr>
        <p:pic>
          <p:nvPicPr>
            <p:cNvPr id="15372" name="Picture 10">
              <a:extLst>
                <a:ext uri="{FF2B5EF4-FFF2-40B4-BE49-F238E27FC236}">
                  <a16:creationId xmlns:a16="http://schemas.microsoft.com/office/drawing/2014/main" id="{B12C434A-1AD7-4226-88FF-D9EB01F501F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5" y="1260"/>
              <a:ext cx="4200" cy="795"/>
            </a:xfrm>
            <a:prstGeom prst="rect">
              <a:avLst/>
            </a:prstGeom>
            <a:noFill/>
            <a:ln w="9360" cap="sq">
              <a:solidFill>
                <a:srgbClr val="000000"/>
              </a:solidFill>
              <a:round/>
              <a:headEnd/>
              <a:tailEnd/>
            </a:ln>
            <a:extLst>
              <a:ext uri="{909E8E84-426E-40DD-AFC4-6F175D3DCCD1}">
                <a14:hiddenFill xmlns:a14="http://schemas.microsoft.com/office/drawing/2010/main">
                  <a:solidFill>
                    <a:srgbClr val="FFFFFF"/>
                  </a:solidFill>
                </a14:hiddenFill>
              </a:ext>
            </a:extLst>
          </p:spPr>
        </p:pic>
        <p:pic>
          <p:nvPicPr>
            <p:cNvPr id="15373" name="Picture 11">
              <a:extLst>
                <a:ext uri="{FF2B5EF4-FFF2-40B4-BE49-F238E27FC236}">
                  <a16:creationId xmlns:a16="http://schemas.microsoft.com/office/drawing/2014/main" id="{3735B605-0B21-4E5D-BA6E-A7DED5B747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25" y="1800"/>
              <a:ext cx="1409" cy="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sp>
        <p:nvSpPr>
          <p:cNvPr id="17420" name="Oval 12">
            <a:extLst>
              <a:ext uri="{FF2B5EF4-FFF2-40B4-BE49-F238E27FC236}">
                <a16:creationId xmlns:a16="http://schemas.microsoft.com/office/drawing/2014/main" id="{5D1FE0AA-A16C-43A7-BD5E-7284B35A0D1D}"/>
              </a:ext>
            </a:extLst>
          </p:cNvPr>
          <p:cNvSpPr>
            <a:spLocks noChangeArrowheads="1"/>
          </p:cNvSpPr>
          <p:nvPr/>
        </p:nvSpPr>
        <p:spPr bwMode="auto">
          <a:xfrm>
            <a:off x="6500813" y="5786438"/>
            <a:ext cx="571500" cy="285750"/>
          </a:xfrm>
          <a:prstGeom prst="ellipse">
            <a:avLst/>
          </a:prstGeom>
          <a:noFill/>
          <a:ln w="936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pic>
        <p:nvPicPr>
          <p:cNvPr id="17421" name="Picture 13">
            <a:extLst>
              <a:ext uri="{FF2B5EF4-FFF2-40B4-BE49-F238E27FC236}">
                <a16:creationId xmlns:a16="http://schemas.microsoft.com/office/drawing/2014/main" id="{61C01B6E-7054-4D36-8879-F112EA08604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6625" y="2438400"/>
            <a:ext cx="7194550" cy="3176588"/>
          </a:xfrm>
          <a:prstGeom prst="rect">
            <a:avLst/>
          </a:prstGeom>
          <a:noFill/>
          <a:ln w="9360" cap="sq">
            <a:solidFill>
              <a:srgbClr val="FF0000"/>
            </a:solidFill>
            <a:round/>
            <a:headEnd/>
            <a:tailEnd/>
          </a:ln>
          <a:extLst>
            <a:ext uri="{909E8E84-426E-40DD-AFC4-6F175D3DCCD1}">
              <a14:hiddenFill xmlns:a14="http://schemas.microsoft.com/office/drawing/2010/main">
                <a:solidFill>
                  <a:srgbClr val="FFFFFF"/>
                </a:solidFill>
              </a14:hiddenFill>
            </a:ext>
          </a:extLst>
        </p:spPr>
      </p:pic>
      <p:grpSp>
        <p:nvGrpSpPr>
          <p:cNvPr id="15369" name="Group 14">
            <a:extLst>
              <a:ext uri="{FF2B5EF4-FFF2-40B4-BE49-F238E27FC236}">
                <a16:creationId xmlns:a16="http://schemas.microsoft.com/office/drawing/2014/main" id="{EC4E49F2-AA7C-422D-82FE-326E88585EB4}"/>
              </a:ext>
            </a:extLst>
          </p:cNvPr>
          <p:cNvGrpSpPr>
            <a:grpSpLocks/>
          </p:cNvGrpSpPr>
          <p:nvPr/>
        </p:nvGrpSpPr>
        <p:grpSpPr bwMode="auto">
          <a:xfrm>
            <a:off x="6572250" y="642938"/>
            <a:ext cx="2570163" cy="1498600"/>
            <a:chOff x="4140" y="405"/>
            <a:chExt cx="1619" cy="944"/>
          </a:xfrm>
        </p:grpSpPr>
        <p:sp>
          <p:nvSpPr>
            <p:cNvPr id="15370" name="Oval 15">
              <a:extLst>
                <a:ext uri="{FF2B5EF4-FFF2-40B4-BE49-F238E27FC236}">
                  <a16:creationId xmlns:a16="http://schemas.microsoft.com/office/drawing/2014/main" id="{008FF642-821F-408A-A349-40A90C4B48C4}"/>
                </a:ext>
              </a:extLst>
            </p:cNvPr>
            <p:cNvSpPr>
              <a:spLocks noChangeArrowheads="1"/>
            </p:cNvSpPr>
            <p:nvPr/>
          </p:nvSpPr>
          <p:spPr bwMode="auto">
            <a:xfrm>
              <a:off x="4185" y="405"/>
              <a:ext cx="1574" cy="944"/>
            </a:xfrm>
            <a:prstGeom prst="ellipse">
              <a:avLst/>
            </a:prstGeom>
            <a:solidFill>
              <a:srgbClr val="7030A0"/>
            </a:solidFill>
            <a:ln w="9360" cap="sq">
              <a:solidFill>
                <a:srgbClr val="000000"/>
              </a:solidFill>
              <a:miter lim="800000"/>
              <a:headEnd/>
              <a:tailEnd/>
            </a:ln>
          </p:spPr>
          <p:txBody>
            <a:bodyPr wrap="none" anchor="ctr"/>
            <a:lstStyle/>
            <a:p>
              <a:endParaRPr lang="it-IT" altLang="it-IT"/>
            </a:p>
          </p:txBody>
        </p:sp>
        <p:sp>
          <p:nvSpPr>
            <p:cNvPr id="15371" name="Text Box 16">
              <a:extLst>
                <a:ext uri="{FF2B5EF4-FFF2-40B4-BE49-F238E27FC236}">
                  <a16:creationId xmlns:a16="http://schemas.microsoft.com/office/drawing/2014/main" id="{0145AF54-8F95-43C5-88F9-1D41E185B907}"/>
                </a:ext>
              </a:extLst>
            </p:cNvPr>
            <p:cNvSpPr txBox="1">
              <a:spLocks noChangeArrowheads="1"/>
            </p:cNvSpPr>
            <p:nvPr/>
          </p:nvSpPr>
          <p:spPr bwMode="auto">
            <a:xfrm>
              <a:off x="4140" y="585"/>
              <a:ext cx="1619"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ClrTx/>
                <a:buFontTx/>
                <a:buNone/>
              </a:pPr>
              <a:r>
                <a:rPr lang="it-IT" altLang="it-IT" sz="2000">
                  <a:solidFill>
                    <a:srgbClr val="FFFFFF"/>
                  </a:solidFill>
                </a:rPr>
                <a:t>MALFORMAZIONI </a:t>
              </a:r>
            </a:p>
            <a:p>
              <a:pPr algn="ctr" eaLnBrk="1" hangingPunct="1">
                <a:buClrTx/>
                <a:buFontTx/>
                <a:buNone/>
              </a:pPr>
              <a:r>
                <a:rPr lang="it-IT" altLang="it-IT" sz="2000">
                  <a:solidFill>
                    <a:srgbClr val="FFFFFF"/>
                  </a:solidFill>
                </a:rPr>
                <a:t>CONGENITE MAGGIORI</a:t>
              </a:r>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additive="repl">
                                        <p:cTn id="6" dur="1" fill="hold">
                                          <p:stCondLst>
                                            <p:cond delay="0"/>
                                          </p:stCondLst>
                                        </p:cTn>
                                        <p:tgtEl>
                                          <p:spTgt spid="17420"/>
                                        </p:tgtEl>
                                        <p:attrNameLst>
                                          <p:attrName>style.visibility</p:attrName>
                                        </p:attrNameLst>
                                      </p:cBhvr>
                                      <p:to>
                                        <p:strVal val="visible"/>
                                      </p:to>
                                    </p:set>
                                    <p:anim calcmode="lin" valueType="num">
                                      <p:cBhvr>
                                        <p:cTn id="7" dur="500" fill="hold"/>
                                        <p:tgtEl>
                                          <p:spTgt spid="17420"/>
                                        </p:tgtEl>
                                        <p:attrNameLst>
                                          <p:attrName>ppt_x</p:attrName>
                                        </p:attrNameLst>
                                      </p:cBhvr>
                                      <p:tavLst>
                                        <p:tav tm="100000">
                                          <p:val>
                                            <p:strVal val="#ppt_x"/>
                                          </p:val>
                                        </p:tav>
                                        <p:tav>
                                          <p:val>
                                            <p:strVal val="#ppt_x"/>
                                          </p:val>
                                        </p:tav>
                                      </p:tavLst>
                                    </p:anim>
                                    <p:anim calcmode="lin" valueType="num">
                                      <p:cBhvr>
                                        <p:cTn id="8" dur="500" fill="hold"/>
                                        <p:tgtEl>
                                          <p:spTgt spid="17420"/>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additive="repl">
                                        <p:cTn id="12" dur="1" fill="hold">
                                          <p:stCondLst>
                                            <p:cond delay="0"/>
                                          </p:stCondLst>
                                        </p:cTn>
                                        <p:tgtEl>
                                          <p:spTgt spid="17421"/>
                                        </p:tgtEl>
                                        <p:attrNameLst>
                                          <p:attrName>style.visibility</p:attrName>
                                        </p:attrNameLst>
                                      </p:cBhvr>
                                      <p:to>
                                        <p:strVal val="visible"/>
                                      </p:to>
                                    </p:set>
                                    <p:anim calcmode="lin" valueType="num">
                                      <p:cBhvr>
                                        <p:cTn id="13" dur="500" fill="hold"/>
                                        <p:tgtEl>
                                          <p:spTgt spid="17421"/>
                                        </p:tgtEl>
                                        <p:attrNameLst>
                                          <p:attrName>ppt_x</p:attrName>
                                        </p:attrNameLst>
                                      </p:cBhvr>
                                      <p:tavLst>
                                        <p:tav tm="100000">
                                          <p:val>
                                            <p:strVal val="#ppt_x"/>
                                          </p:val>
                                        </p:tav>
                                        <p:tav>
                                          <p:val>
                                            <p:strVal val="#ppt_x"/>
                                          </p:val>
                                        </p:tav>
                                      </p:tavLst>
                                    </p:anim>
                                    <p:anim calcmode="lin" valueType="num">
                                      <p:cBhvr>
                                        <p:cTn id="14" dur="500" fill="hold"/>
                                        <p:tgtEl>
                                          <p:spTgt spid="17421"/>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6386" name="Picture 1">
            <a:extLst>
              <a:ext uri="{FF2B5EF4-FFF2-40B4-BE49-F238E27FC236}">
                <a16:creationId xmlns:a16="http://schemas.microsoft.com/office/drawing/2014/main" id="{5BADAF88-9BE3-462E-8CDE-A8CD2D8207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6387" name="Group 2">
            <a:extLst>
              <a:ext uri="{FF2B5EF4-FFF2-40B4-BE49-F238E27FC236}">
                <a16:creationId xmlns:a16="http://schemas.microsoft.com/office/drawing/2014/main" id="{B1622625-E764-4A26-A2D7-6427F3A52CF5}"/>
              </a:ext>
            </a:extLst>
          </p:cNvPr>
          <p:cNvGrpSpPr>
            <a:grpSpLocks/>
          </p:cNvGrpSpPr>
          <p:nvPr/>
        </p:nvGrpSpPr>
        <p:grpSpPr bwMode="auto">
          <a:xfrm>
            <a:off x="3187700" y="-23813"/>
            <a:ext cx="3186113" cy="1325563"/>
            <a:chOff x="2008" y="-15"/>
            <a:chExt cx="2007" cy="835"/>
          </a:xfrm>
        </p:grpSpPr>
        <p:pic>
          <p:nvPicPr>
            <p:cNvPr id="16396" name="Picture 3">
              <a:extLst>
                <a:ext uri="{FF2B5EF4-FFF2-40B4-BE49-F238E27FC236}">
                  <a16:creationId xmlns:a16="http://schemas.microsoft.com/office/drawing/2014/main" id="{DE3A54BC-E83A-4498-BB2D-BA0AFD7332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8" y="-15"/>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6397" name="Text Box 4">
              <a:extLst>
                <a:ext uri="{FF2B5EF4-FFF2-40B4-BE49-F238E27FC236}">
                  <a16:creationId xmlns:a16="http://schemas.microsoft.com/office/drawing/2014/main" id="{680658F9-8354-4DE3-A9A9-64BF3EE6412C}"/>
                </a:ext>
              </a:extLst>
            </p:cNvPr>
            <p:cNvSpPr txBox="1">
              <a:spLocks noChangeArrowheads="1"/>
            </p:cNvSpPr>
            <p:nvPr/>
          </p:nvSpPr>
          <p:spPr bwMode="auto">
            <a:xfrm>
              <a:off x="2065" y="40"/>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TERATOGENICITA’</a:t>
              </a:r>
            </a:p>
          </p:txBody>
        </p:sp>
      </p:grpSp>
      <p:grpSp>
        <p:nvGrpSpPr>
          <p:cNvPr id="16388" name="Group 5">
            <a:extLst>
              <a:ext uri="{FF2B5EF4-FFF2-40B4-BE49-F238E27FC236}">
                <a16:creationId xmlns:a16="http://schemas.microsoft.com/office/drawing/2014/main" id="{6015DE30-F0D3-497C-81F2-B595ED912955}"/>
              </a:ext>
            </a:extLst>
          </p:cNvPr>
          <p:cNvGrpSpPr>
            <a:grpSpLocks/>
          </p:cNvGrpSpPr>
          <p:nvPr/>
        </p:nvGrpSpPr>
        <p:grpSpPr bwMode="auto">
          <a:xfrm>
            <a:off x="4322763" y="1262063"/>
            <a:ext cx="703262" cy="685800"/>
            <a:chOff x="2723" y="795"/>
            <a:chExt cx="443" cy="432"/>
          </a:xfrm>
        </p:grpSpPr>
        <p:pic>
          <p:nvPicPr>
            <p:cNvPr id="16394" name="Picture 6">
              <a:extLst>
                <a:ext uri="{FF2B5EF4-FFF2-40B4-BE49-F238E27FC236}">
                  <a16:creationId xmlns:a16="http://schemas.microsoft.com/office/drawing/2014/main" id="{426A8EA7-298F-44C0-A2AF-BAADAAB9A6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3" y="795"/>
              <a:ext cx="443"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6395" name="Text Box 7">
              <a:extLst>
                <a:ext uri="{FF2B5EF4-FFF2-40B4-BE49-F238E27FC236}">
                  <a16:creationId xmlns:a16="http://schemas.microsoft.com/office/drawing/2014/main" id="{D62A2FB9-4002-4560-9AB7-6E4D545CDE18}"/>
                </a:ext>
              </a:extLst>
            </p:cNvPr>
            <p:cNvSpPr txBox="1">
              <a:spLocks noChangeArrowheads="1"/>
            </p:cNvSpPr>
            <p:nvPr/>
          </p:nvSpPr>
          <p:spPr bwMode="auto">
            <a:xfrm>
              <a:off x="2846" y="810"/>
              <a:ext cx="201"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pic>
        <p:nvPicPr>
          <p:cNvPr id="16389" name="Picture 8">
            <a:extLst>
              <a:ext uri="{FF2B5EF4-FFF2-40B4-BE49-F238E27FC236}">
                <a16:creationId xmlns:a16="http://schemas.microsoft.com/office/drawing/2014/main" id="{C0BDF1FB-5A7C-4A4C-9C71-F027D95044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65900" y="628650"/>
            <a:ext cx="2590800" cy="152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6390" name="Group 9">
            <a:extLst>
              <a:ext uri="{FF2B5EF4-FFF2-40B4-BE49-F238E27FC236}">
                <a16:creationId xmlns:a16="http://schemas.microsoft.com/office/drawing/2014/main" id="{EB67A2BF-1559-4FB6-A324-48B73CE07A51}"/>
              </a:ext>
            </a:extLst>
          </p:cNvPr>
          <p:cNvGrpSpPr>
            <a:grpSpLocks/>
          </p:cNvGrpSpPr>
          <p:nvPr/>
        </p:nvGrpSpPr>
        <p:grpSpPr bwMode="auto">
          <a:xfrm>
            <a:off x="714375" y="2500313"/>
            <a:ext cx="6742113" cy="1122362"/>
            <a:chOff x="450" y="1575"/>
            <a:chExt cx="4247" cy="707"/>
          </a:xfrm>
        </p:grpSpPr>
        <p:pic>
          <p:nvPicPr>
            <p:cNvPr id="16392" name="Picture 10">
              <a:extLst>
                <a:ext uri="{FF2B5EF4-FFF2-40B4-BE49-F238E27FC236}">
                  <a16:creationId xmlns:a16="http://schemas.microsoft.com/office/drawing/2014/main" id="{AEA1D93F-D9D0-46D3-B5C6-C8DE4B71D37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0" y="1575"/>
              <a:ext cx="4247" cy="707"/>
            </a:xfrm>
            <a:prstGeom prst="rect">
              <a:avLst/>
            </a:prstGeom>
            <a:noFill/>
            <a:ln w="38160" cap="sq">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3" name="Picture 11">
              <a:extLst>
                <a:ext uri="{FF2B5EF4-FFF2-40B4-BE49-F238E27FC236}">
                  <a16:creationId xmlns:a16="http://schemas.microsoft.com/office/drawing/2014/main" id="{B4ECDE30-BCA9-4B59-8D87-A9C09540B0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24" y="1974"/>
              <a:ext cx="1367" cy="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pic>
        <p:nvPicPr>
          <p:cNvPr id="16391" name="Picture 12">
            <a:extLst>
              <a:ext uri="{FF2B5EF4-FFF2-40B4-BE49-F238E27FC236}">
                <a16:creationId xmlns:a16="http://schemas.microsoft.com/office/drawing/2014/main" id="{C3443A3E-B2EE-491A-B39F-00D9D14EA29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71625" y="3857625"/>
            <a:ext cx="4524375"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7410" name="Picture 1">
            <a:extLst>
              <a:ext uri="{FF2B5EF4-FFF2-40B4-BE49-F238E27FC236}">
                <a16:creationId xmlns:a16="http://schemas.microsoft.com/office/drawing/2014/main" id="{26D61E23-FA37-4FEE-9F98-D01DBE3B90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7411" name="Group 2">
            <a:extLst>
              <a:ext uri="{FF2B5EF4-FFF2-40B4-BE49-F238E27FC236}">
                <a16:creationId xmlns:a16="http://schemas.microsoft.com/office/drawing/2014/main" id="{768D8EDD-6F3F-4B7B-9911-0C1348D060E9}"/>
              </a:ext>
            </a:extLst>
          </p:cNvPr>
          <p:cNvGrpSpPr>
            <a:grpSpLocks/>
          </p:cNvGrpSpPr>
          <p:nvPr/>
        </p:nvGrpSpPr>
        <p:grpSpPr bwMode="auto">
          <a:xfrm>
            <a:off x="3187700" y="-23813"/>
            <a:ext cx="3186113" cy="1325563"/>
            <a:chOff x="2008" y="-15"/>
            <a:chExt cx="2007" cy="835"/>
          </a:xfrm>
        </p:grpSpPr>
        <p:pic>
          <p:nvPicPr>
            <p:cNvPr id="17420" name="Picture 3">
              <a:extLst>
                <a:ext uri="{FF2B5EF4-FFF2-40B4-BE49-F238E27FC236}">
                  <a16:creationId xmlns:a16="http://schemas.microsoft.com/office/drawing/2014/main" id="{FE228245-43EE-4811-9A89-EB93DEE63E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8" y="-15"/>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7421" name="Text Box 4">
              <a:extLst>
                <a:ext uri="{FF2B5EF4-FFF2-40B4-BE49-F238E27FC236}">
                  <a16:creationId xmlns:a16="http://schemas.microsoft.com/office/drawing/2014/main" id="{4D77272A-11A0-4C2C-8465-A38C73562DC2}"/>
                </a:ext>
              </a:extLst>
            </p:cNvPr>
            <p:cNvSpPr txBox="1">
              <a:spLocks noChangeArrowheads="1"/>
            </p:cNvSpPr>
            <p:nvPr/>
          </p:nvSpPr>
          <p:spPr bwMode="auto">
            <a:xfrm>
              <a:off x="2065" y="40"/>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TERATOGENICITA’</a:t>
              </a:r>
            </a:p>
          </p:txBody>
        </p:sp>
      </p:grpSp>
      <p:grpSp>
        <p:nvGrpSpPr>
          <p:cNvPr id="17412" name="Group 5">
            <a:extLst>
              <a:ext uri="{FF2B5EF4-FFF2-40B4-BE49-F238E27FC236}">
                <a16:creationId xmlns:a16="http://schemas.microsoft.com/office/drawing/2014/main" id="{51CD7650-A4B2-465B-A540-A4BDBC8B2EFC}"/>
              </a:ext>
            </a:extLst>
          </p:cNvPr>
          <p:cNvGrpSpPr>
            <a:grpSpLocks/>
          </p:cNvGrpSpPr>
          <p:nvPr/>
        </p:nvGrpSpPr>
        <p:grpSpPr bwMode="auto">
          <a:xfrm>
            <a:off x="4322763" y="1262063"/>
            <a:ext cx="703262" cy="685800"/>
            <a:chOff x="2723" y="795"/>
            <a:chExt cx="443" cy="432"/>
          </a:xfrm>
        </p:grpSpPr>
        <p:pic>
          <p:nvPicPr>
            <p:cNvPr id="17418" name="Picture 6">
              <a:extLst>
                <a:ext uri="{FF2B5EF4-FFF2-40B4-BE49-F238E27FC236}">
                  <a16:creationId xmlns:a16="http://schemas.microsoft.com/office/drawing/2014/main" id="{2EB833D6-39E6-4832-9E8A-E4A72456B2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3" y="795"/>
              <a:ext cx="443"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7419" name="Text Box 7">
              <a:extLst>
                <a:ext uri="{FF2B5EF4-FFF2-40B4-BE49-F238E27FC236}">
                  <a16:creationId xmlns:a16="http://schemas.microsoft.com/office/drawing/2014/main" id="{5F4623D3-A3BB-4876-85A7-E682446DF13F}"/>
                </a:ext>
              </a:extLst>
            </p:cNvPr>
            <p:cNvSpPr txBox="1">
              <a:spLocks noChangeArrowheads="1"/>
            </p:cNvSpPr>
            <p:nvPr/>
          </p:nvSpPr>
          <p:spPr bwMode="auto">
            <a:xfrm>
              <a:off x="2846" y="810"/>
              <a:ext cx="201"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pic>
        <p:nvPicPr>
          <p:cNvPr id="17413" name="Picture 8">
            <a:extLst>
              <a:ext uri="{FF2B5EF4-FFF2-40B4-BE49-F238E27FC236}">
                <a16:creationId xmlns:a16="http://schemas.microsoft.com/office/drawing/2014/main" id="{BE90504D-6F9D-4AC3-B4A1-D1C2181A38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97613" y="628650"/>
            <a:ext cx="2693987" cy="152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7414" name="Group 9">
            <a:extLst>
              <a:ext uri="{FF2B5EF4-FFF2-40B4-BE49-F238E27FC236}">
                <a16:creationId xmlns:a16="http://schemas.microsoft.com/office/drawing/2014/main" id="{AFDE3C1A-0418-45F9-86AA-D6B804819469}"/>
              </a:ext>
            </a:extLst>
          </p:cNvPr>
          <p:cNvGrpSpPr>
            <a:grpSpLocks/>
          </p:cNvGrpSpPr>
          <p:nvPr/>
        </p:nvGrpSpPr>
        <p:grpSpPr bwMode="auto">
          <a:xfrm>
            <a:off x="714375" y="4214813"/>
            <a:ext cx="6361113" cy="1246187"/>
            <a:chOff x="450" y="2655"/>
            <a:chExt cx="4007" cy="785"/>
          </a:xfrm>
        </p:grpSpPr>
        <p:pic>
          <p:nvPicPr>
            <p:cNvPr id="17416" name="Picture 10">
              <a:extLst>
                <a:ext uri="{FF2B5EF4-FFF2-40B4-BE49-F238E27FC236}">
                  <a16:creationId xmlns:a16="http://schemas.microsoft.com/office/drawing/2014/main" id="{F0C7ABE3-D14D-4590-BA9E-F5809E7A28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0" y="2655"/>
              <a:ext cx="4007" cy="785"/>
            </a:xfrm>
            <a:prstGeom prst="rect">
              <a:avLst/>
            </a:prstGeom>
            <a:noFill/>
            <a:ln w="28440" cap="sq">
              <a:solidFill>
                <a:srgbClr val="0070C0"/>
              </a:solidFill>
              <a:miter lim="800000"/>
              <a:headEnd/>
              <a:tailEnd/>
            </a:ln>
            <a:extLst>
              <a:ext uri="{909E8E84-426E-40DD-AFC4-6F175D3DCCD1}">
                <a14:hiddenFill xmlns:a14="http://schemas.microsoft.com/office/drawing/2010/main">
                  <a:solidFill>
                    <a:srgbClr val="FFFFFF"/>
                  </a:solidFill>
                </a14:hiddenFill>
              </a:ext>
            </a:extLst>
          </p:spPr>
        </p:pic>
        <p:pic>
          <p:nvPicPr>
            <p:cNvPr id="17417" name="Picture 11">
              <a:extLst>
                <a:ext uri="{FF2B5EF4-FFF2-40B4-BE49-F238E27FC236}">
                  <a16:creationId xmlns:a16="http://schemas.microsoft.com/office/drawing/2014/main" id="{CFF12E7E-48BA-41C7-9AA9-ACB5FB24961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45" y="2925"/>
              <a:ext cx="1217"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pic>
        <p:nvPicPr>
          <p:cNvPr id="17415" name="Picture 12">
            <a:extLst>
              <a:ext uri="{FF2B5EF4-FFF2-40B4-BE49-F238E27FC236}">
                <a16:creationId xmlns:a16="http://schemas.microsoft.com/office/drawing/2014/main" id="{11472F37-5545-4257-AAAC-9A77226A54F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14563" y="2071688"/>
            <a:ext cx="4024312" cy="1890712"/>
          </a:xfrm>
          <a:prstGeom prst="rect">
            <a:avLst/>
          </a:prstGeom>
          <a:noFill/>
          <a:ln w="28440" cap="sq">
            <a:solidFill>
              <a:srgbClr val="0070C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8434" name="Picture 1">
            <a:extLst>
              <a:ext uri="{FF2B5EF4-FFF2-40B4-BE49-F238E27FC236}">
                <a16:creationId xmlns:a16="http://schemas.microsoft.com/office/drawing/2014/main" id="{1B6BCE5E-306D-4B37-B273-FB28DA9F4A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8435" name="Group 2">
            <a:extLst>
              <a:ext uri="{FF2B5EF4-FFF2-40B4-BE49-F238E27FC236}">
                <a16:creationId xmlns:a16="http://schemas.microsoft.com/office/drawing/2014/main" id="{3402C3D0-9F13-4FE7-BF05-76A5E948C5DC}"/>
              </a:ext>
            </a:extLst>
          </p:cNvPr>
          <p:cNvGrpSpPr>
            <a:grpSpLocks/>
          </p:cNvGrpSpPr>
          <p:nvPr/>
        </p:nvGrpSpPr>
        <p:grpSpPr bwMode="auto">
          <a:xfrm>
            <a:off x="3187700" y="-23813"/>
            <a:ext cx="3186113" cy="1325563"/>
            <a:chOff x="2008" y="-15"/>
            <a:chExt cx="2007" cy="835"/>
          </a:xfrm>
        </p:grpSpPr>
        <p:pic>
          <p:nvPicPr>
            <p:cNvPr id="18441" name="Picture 3">
              <a:extLst>
                <a:ext uri="{FF2B5EF4-FFF2-40B4-BE49-F238E27FC236}">
                  <a16:creationId xmlns:a16="http://schemas.microsoft.com/office/drawing/2014/main" id="{BB442182-3E80-4E54-BB69-4F9999D7C0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8" y="-15"/>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8442" name="Text Box 4">
              <a:extLst>
                <a:ext uri="{FF2B5EF4-FFF2-40B4-BE49-F238E27FC236}">
                  <a16:creationId xmlns:a16="http://schemas.microsoft.com/office/drawing/2014/main" id="{D9B15D4F-BAAE-426C-9E48-6991A0246950}"/>
                </a:ext>
              </a:extLst>
            </p:cNvPr>
            <p:cNvSpPr txBox="1">
              <a:spLocks noChangeArrowheads="1"/>
            </p:cNvSpPr>
            <p:nvPr/>
          </p:nvSpPr>
          <p:spPr bwMode="auto">
            <a:xfrm>
              <a:off x="2065" y="40"/>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TERATOGENICITA’</a:t>
              </a:r>
            </a:p>
          </p:txBody>
        </p:sp>
      </p:grpSp>
      <p:grpSp>
        <p:nvGrpSpPr>
          <p:cNvPr id="18436" name="Group 5">
            <a:extLst>
              <a:ext uri="{FF2B5EF4-FFF2-40B4-BE49-F238E27FC236}">
                <a16:creationId xmlns:a16="http://schemas.microsoft.com/office/drawing/2014/main" id="{97FDFD00-FA96-45A5-ADB7-54B6889E23AD}"/>
              </a:ext>
            </a:extLst>
          </p:cNvPr>
          <p:cNvGrpSpPr>
            <a:grpSpLocks/>
          </p:cNvGrpSpPr>
          <p:nvPr/>
        </p:nvGrpSpPr>
        <p:grpSpPr bwMode="auto">
          <a:xfrm>
            <a:off x="4322763" y="1262063"/>
            <a:ext cx="703262" cy="685800"/>
            <a:chOff x="2723" y="795"/>
            <a:chExt cx="443" cy="432"/>
          </a:xfrm>
        </p:grpSpPr>
        <p:pic>
          <p:nvPicPr>
            <p:cNvPr id="18439" name="Picture 6">
              <a:extLst>
                <a:ext uri="{FF2B5EF4-FFF2-40B4-BE49-F238E27FC236}">
                  <a16:creationId xmlns:a16="http://schemas.microsoft.com/office/drawing/2014/main" id="{9CA1E4CD-9DB3-48CC-926F-E024BD6E88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3" y="795"/>
              <a:ext cx="443"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8440" name="Text Box 7">
              <a:extLst>
                <a:ext uri="{FF2B5EF4-FFF2-40B4-BE49-F238E27FC236}">
                  <a16:creationId xmlns:a16="http://schemas.microsoft.com/office/drawing/2014/main" id="{9D4C9BBA-7E34-4E9C-BDCD-B877B347724F}"/>
                </a:ext>
              </a:extLst>
            </p:cNvPr>
            <p:cNvSpPr txBox="1">
              <a:spLocks noChangeArrowheads="1"/>
            </p:cNvSpPr>
            <p:nvPr/>
          </p:nvSpPr>
          <p:spPr bwMode="auto">
            <a:xfrm>
              <a:off x="2846" y="810"/>
              <a:ext cx="201" cy="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grpSp>
      <p:pic>
        <p:nvPicPr>
          <p:cNvPr id="18437" name="Picture 8">
            <a:extLst>
              <a:ext uri="{FF2B5EF4-FFF2-40B4-BE49-F238E27FC236}">
                <a16:creationId xmlns:a16="http://schemas.microsoft.com/office/drawing/2014/main" id="{AED0ABC7-D9D3-4D1C-B247-07730F61F69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65900" y="628650"/>
            <a:ext cx="2590800" cy="152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8438" name="Picture 9">
            <a:extLst>
              <a:ext uri="{FF2B5EF4-FFF2-40B4-BE49-F238E27FC236}">
                <a16:creationId xmlns:a16="http://schemas.microsoft.com/office/drawing/2014/main" id="{EFB9AC1B-CF11-4E01-A3BC-1276E530067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4888" y="2428875"/>
            <a:ext cx="7134225" cy="2000250"/>
          </a:xfrm>
          <a:prstGeom prst="rect">
            <a:avLst/>
          </a:prstGeom>
          <a:noFill/>
          <a:ln w="28440" cap="sq">
            <a:solidFill>
              <a:srgbClr val="00B05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9458" name="Picture 1">
            <a:extLst>
              <a:ext uri="{FF2B5EF4-FFF2-40B4-BE49-F238E27FC236}">
                <a16:creationId xmlns:a16="http://schemas.microsoft.com/office/drawing/2014/main" id="{4E451CFA-6127-4F20-B045-22E59DF5C7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9459" name="Group 2">
            <a:extLst>
              <a:ext uri="{FF2B5EF4-FFF2-40B4-BE49-F238E27FC236}">
                <a16:creationId xmlns:a16="http://schemas.microsoft.com/office/drawing/2014/main" id="{56FD6CEE-D353-4B27-91CC-764A5159FAB8}"/>
              </a:ext>
            </a:extLst>
          </p:cNvPr>
          <p:cNvGrpSpPr>
            <a:grpSpLocks/>
          </p:cNvGrpSpPr>
          <p:nvPr/>
        </p:nvGrpSpPr>
        <p:grpSpPr bwMode="auto">
          <a:xfrm>
            <a:off x="1357313" y="0"/>
            <a:ext cx="3186112" cy="1325563"/>
            <a:chOff x="855" y="0"/>
            <a:chExt cx="2007" cy="835"/>
          </a:xfrm>
        </p:grpSpPr>
        <p:pic>
          <p:nvPicPr>
            <p:cNvPr id="19472" name="Picture 3">
              <a:extLst>
                <a:ext uri="{FF2B5EF4-FFF2-40B4-BE49-F238E27FC236}">
                  <a16:creationId xmlns:a16="http://schemas.microsoft.com/office/drawing/2014/main" id="{92D50656-2138-4AC9-B8E7-76D423E6E6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5" y="0"/>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9473" name="Text Box 4">
              <a:extLst>
                <a:ext uri="{FF2B5EF4-FFF2-40B4-BE49-F238E27FC236}">
                  <a16:creationId xmlns:a16="http://schemas.microsoft.com/office/drawing/2014/main" id="{9ED84544-370C-479B-A5D7-42EBCBC5ED85}"/>
                </a:ext>
              </a:extLst>
            </p:cNvPr>
            <p:cNvSpPr txBox="1">
              <a:spLocks noChangeArrowheads="1"/>
            </p:cNvSpPr>
            <p:nvPr/>
          </p:nvSpPr>
          <p:spPr bwMode="auto">
            <a:xfrm>
              <a:off x="912" y="55"/>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TERATOGENICITA’</a:t>
              </a:r>
            </a:p>
          </p:txBody>
        </p:sp>
      </p:grpSp>
      <p:pic>
        <p:nvPicPr>
          <p:cNvPr id="19460" name="Picture 5">
            <a:extLst>
              <a:ext uri="{FF2B5EF4-FFF2-40B4-BE49-F238E27FC236}">
                <a16:creationId xmlns:a16="http://schemas.microsoft.com/office/drawing/2014/main" id="{0F35DC9F-229E-4711-BA3C-21D9AB6179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0" y="1928813"/>
            <a:ext cx="4019550"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9461" name="Picture 6">
            <a:extLst>
              <a:ext uri="{FF2B5EF4-FFF2-40B4-BE49-F238E27FC236}">
                <a16:creationId xmlns:a16="http://schemas.microsoft.com/office/drawing/2014/main" id="{780A910F-87A1-4026-BAEC-BCF463E30E6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2938" y="3500438"/>
            <a:ext cx="7105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1511" name="Picture 7">
            <a:extLst>
              <a:ext uri="{FF2B5EF4-FFF2-40B4-BE49-F238E27FC236}">
                <a16:creationId xmlns:a16="http://schemas.microsoft.com/office/drawing/2014/main" id="{324FF97C-7D5C-4756-A0B5-0FF53236445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85938" y="2000250"/>
            <a:ext cx="6134100" cy="4371975"/>
          </a:xfrm>
          <a:prstGeom prst="rect">
            <a:avLst/>
          </a:prstGeom>
          <a:noFill/>
          <a:ln w="9360" cap="sq">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9463" name="Line 8">
            <a:extLst>
              <a:ext uri="{FF2B5EF4-FFF2-40B4-BE49-F238E27FC236}">
                <a16:creationId xmlns:a16="http://schemas.microsoft.com/office/drawing/2014/main" id="{F3DA0F0E-C89B-4A34-B7A5-D539C8D6C9E4}"/>
              </a:ext>
            </a:extLst>
          </p:cNvPr>
          <p:cNvSpPr>
            <a:spLocks noChangeShapeType="1"/>
          </p:cNvSpPr>
          <p:nvPr/>
        </p:nvSpPr>
        <p:spPr bwMode="auto">
          <a:xfrm>
            <a:off x="4786313" y="928688"/>
            <a:ext cx="642937" cy="1587"/>
          </a:xfrm>
          <a:prstGeom prst="line">
            <a:avLst/>
          </a:prstGeom>
          <a:noFill/>
          <a:ln w="284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19464" name="Line 9">
            <a:extLst>
              <a:ext uri="{FF2B5EF4-FFF2-40B4-BE49-F238E27FC236}">
                <a16:creationId xmlns:a16="http://schemas.microsoft.com/office/drawing/2014/main" id="{500C294A-77B2-4CB4-BEA2-2E98558EC9F3}"/>
              </a:ext>
            </a:extLst>
          </p:cNvPr>
          <p:cNvSpPr>
            <a:spLocks noChangeShapeType="1"/>
          </p:cNvSpPr>
          <p:nvPr/>
        </p:nvSpPr>
        <p:spPr bwMode="auto">
          <a:xfrm>
            <a:off x="4786313" y="642938"/>
            <a:ext cx="642937" cy="1587"/>
          </a:xfrm>
          <a:prstGeom prst="line">
            <a:avLst/>
          </a:prstGeom>
          <a:noFill/>
          <a:ln w="284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grpSp>
        <p:nvGrpSpPr>
          <p:cNvPr id="19465" name="Group 10">
            <a:extLst>
              <a:ext uri="{FF2B5EF4-FFF2-40B4-BE49-F238E27FC236}">
                <a16:creationId xmlns:a16="http://schemas.microsoft.com/office/drawing/2014/main" id="{64AE1FBB-F89A-4511-AE41-3CEB91B5B4AC}"/>
              </a:ext>
            </a:extLst>
          </p:cNvPr>
          <p:cNvGrpSpPr>
            <a:grpSpLocks/>
          </p:cNvGrpSpPr>
          <p:nvPr/>
        </p:nvGrpSpPr>
        <p:grpSpPr bwMode="auto">
          <a:xfrm>
            <a:off x="5715000" y="0"/>
            <a:ext cx="3186113" cy="1325563"/>
            <a:chOff x="3600" y="0"/>
            <a:chExt cx="2007" cy="835"/>
          </a:xfrm>
        </p:grpSpPr>
        <p:pic>
          <p:nvPicPr>
            <p:cNvPr id="19470" name="Picture 11">
              <a:extLst>
                <a:ext uri="{FF2B5EF4-FFF2-40B4-BE49-F238E27FC236}">
                  <a16:creationId xmlns:a16="http://schemas.microsoft.com/office/drawing/2014/main" id="{B2A89CD4-B903-4D2A-A647-BC6E3DD1EA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0" y="0"/>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9471" name="Text Box 12">
              <a:extLst>
                <a:ext uri="{FF2B5EF4-FFF2-40B4-BE49-F238E27FC236}">
                  <a16:creationId xmlns:a16="http://schemas.microsoft.com/office/drawing/2014/main" id="{2B5BA7DE-AA6C-4251-8137-0DD8C7210C7A}"/>
                </a:ext>
              </a:extLst>
            </p:cNvPr>
            <p:cNvSpPr txBox="1">
              <a:spLocks noChangeArrowheads="1"/>
            </p:cNvSpPr>
            <p:nvPr/>
          </p:nvSpPr>
          <p:spPr bwMode="auto">
            <a:xfrm>
              <a:off x="3657" y="55"/>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VPA</a:t>
              </a:r>
            </a:p>
          </p:txBody>
        </p:sp>
      </p:grpSp>
      <p:grpSp>
        <p:nvGrpSpPr>
          <p:cNvPr id="4" name="Group 13">
            <a:extLst>
              <a:ext uri="{FF2B5EF4-FFF2-40B4-BE49-F238E27FC236}">
                <a16:creationId xmlns:a16="http://schemas.microsoft.com/office/drawing/2014/main" id="{E877A1AE-131C-4BF0-9FF9-DC358DDB29BE}"/>
              </a:ext>
            </a:extLst>
          </p:cNvPr>
          <p:cNvGrpSpPr>
            <a:grpSpLocks/>
          </p:cNvGrpSpPr>
          <p:nvPr/>
        </p:nvGrpSpPr>
        <p:grpSpPr bwMode="auto">
          <a:xfrm>
            <a:off x="214313" y="3214688"/>
            <a:ext cx="8928100" cy="998537"/>
            <a:chOff x="135" y="2025"/>
            <a:chExt cx="5624" cy="629"/>
          </a:xfrm>
        </p:grpSpPr>
        <p:sp>
          <p:nvSpPr>
            <p:cNvPr id="19467" name="AutoShape 14">
              <a:extLst>
                <a:ext uri="{FF2B5EF4-FFF2-40B4-BE49-F238E27FC236}">
                  <a16:creationId xmlns:a16="http://schemas.microsoft.com/office/drawing/2014/main" id="{DB6C0242-EE19-43CF-A50C-610EDEEA6243}"/>
                </a:ext>
              </a:extLst>
            </p:cNvPr>
            <p:cNvSpPr>
              <a:spLocks noChangeArrowheads="1"/>
            </p:cNvSpPr>
            <p:nvPr/>
          </p:nvSpPr>
          <p:spPr bwMode="auto">
            <a:xfrm>
              <a:off x="135" y="2025"/>
              <a:ext cx="5624" cy="629"/>
            </a:xfrm>
            <a:prstGeom prst="roundRect">
              <a:avLst>
                <a:gd name="adj" fmla="val 16667"/>
              </a:avLst>
            </a:prstGeom>
            <a:solidFill>
              <a:srgbClr val="FF0000"/>
            </a:solidFill>
            <a:ln w="9360" cap="sq">
              <a:solidFill>
                <a:srgbClr val="FF0000"/>
              </a:solidFill>
              <a:miter lim="800000"/>
              <a:headEnd/>
              <a:tailEnd/>
            </a:ln>
          </p:spPr>
          <p:txBody>
            <a:bodyPr wrap="none" anchor="ctr"/>
            <a:lstStyle/>
            <a:p>
              <a:endParaRPr lang="it-IT" altLang="it-IT"/>
            </a:p>
          </p:txBody>
        </p:sp>
        <p:pic>
          <p:nvPicPr>
            <p:cNvPr id="19468" name="Picture 15">
              <a:extLst>
                <a:ext uri="{FF2B5EF4-FFF2-40B4-BE49-F238E27FC236}">
                  <a16:creationId xmlns:a16="http://schemas.microsoft.com/office/drawing/2014/main" id="{44CD35CE-9DC7-49E0-9DF3-58D2A183E1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0" y="2160"/>
              <a:ext cx="5489" cy="436"/>
            </a:xfrm>
            <a:prstGeom prst="rect">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pic>
        <p:sp>
          <p:nvSpPr>
            <p:cNvPr id="19469" name="Oval 16">
              <a:extLst>
                <a:ext uri="{FF2B5EF4-FFF2-40B4-BE49-F238E27FC236}">
                  <a16:creationId xmlns:a16="http://schemas.microsoft.com/office/drawing/2014/main" id="{27197009-3AB8-4BE8-9DDA-7047EE3C34E0}"/>
                </a:ext>
              </a:extLst>
            </p:cNvPr>
            <p:cNvSpPr>
              <a:spLocks noChangeArrowheads="1"/>
            </p:cNvSpPr>
            <p:nvPr/>
          </p:nvSpPr>
          <p:spPr bwMode="auto">
            <a:xfrm>
              <a:off x="1720" y="2340"/>
              <a:ext cx="2239" cy="269"/>
            </a:xfrm>
            <a:prstGeom prst="ellipse">
              <a:avLst/>
            </a:prstGeom>
            <a:noFill/>
            <a:ln w="38160" cap="sq">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additive="repl">
                                        <p:cTn id="6" dur="1" fill="hold">
                                          <p:stCondLst>
                                            <p:cond delay="0"/>
                                          </p:stCondLst>
                                        </p:cTn>
                                        <p:tgtEl>
                                          <p:spTgt spid="21511"/>
                                        </p:tgtEl>
                                        <p:attrNameLst>
                                          <p:attrName>style.visibility</p:attrName>
                                        </p:attrNameLst>
                                      </p:cBhvr>
                                      <p:to>
                                        <p:strVal val="visible"/>
                                      </p:to>
                                    </p:set>
                                    <p:animEffect transition="in" filter="strips(downLeft)">
                                      <p:cBhvr additive="repl">
                                        <p:cTn id="7" dur="500"/>
                                        <p:tgtEl>
                                          <p:spTgt spid="215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additive="repl">
                                        <p:cTn id="11" dur="1" fill="hold">
                                          <p:stCondLst>
                                            <p:cond delay="0"/>
                                          </p:stCondLst>
                                        </p:cTn>
                                        <p:tgtEl>
                                          <p:spTgt spid="4"/>
                                        </p:tgtEl>
                                        <p:attrNameLst>
                                          <p:attrName>style.visibility</p:attrName>
                                        </p:attrNameLst>
                                      </p:cBhvr>
                                      <p:to>
                                        <p:strVal val="visible"/>
                                      </p:to>
                                    </p:set>
                                    <p:animEffect transition="in" filter="strips(downLeft)">
                                      <p:cBhvr additive="repl">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482" name="Picture 1">
            <a:extLst>
              <a:ext uri="{FF2B5EF4-FFF2-40B4-BE49-F238E27FC236}">
                <a16:creationId xmlns:a16="http://schemas.microsoft.com/office/drawing/2014/main" id="{15B1426B-1A68-49F1-B0CD-681CCD4751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20483" name="Group 2">
            <a:extLst>
              <a:ext uri="{FF2B5EF4-FFF2-40B4-BE49-F238E27FC236}">
                <a16:creationId xmlns:a16="http://schemas.microsoft.com/office/drawing/2014/main" id="{4925E081-BDA3-4D83-A31C-9F1E10422FAF}"/>
              </a:ext>
            </a:extLst>
          </p:cNvPr>
          <p:cNvGrpSpPr>
            <a:grpSpLocks/>
          </p:cNvGrpSpPr>
          <p:nvPr/>
        </p:nvGrpSpPr>
        <p:grpSpPr bwMode="auto">
          <a:xfrm>
            <a:off x="1357313" y="0"/>
            <a:ext cx="3186112" cy="1325563"/>
            <a:chOff x="855" y="0"/>
            <a:chExt cx="2007" cy="835"/>
          </a:xfrm>
        </p:grpSpPr>
        <p:pic>
          <p:nvPicPr>
            <p:cNvPr id="20492" name="Picture 3">
              <a:extLst>
                <a:ext uri="{FF2B5EF4-FFF2-40B4-BE49-F238E27FC236}">
                  <a16:creationId xmlns:a16="http://schemas.microsoft.com/office/drawing/2014/main" id="{A98FAEC3-B455-4788-870E-AA86EEAD31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5" y="0"/>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0493" name="Text Box 4">
              <a:extLst>
                <a:ext uri="{FF2B5EF4-FFF2-40B4-BE49-F238E27FC236}">
                  <a16:creationId xmlns:a16="http://schemas.microsoft.com/office/drawing/2014/main" id="{E622A9C1-8A9B-44D4-BBFF-F3D96ACF5B69}"/>
                </a:ext>
              </a:extLst>
            </p:cNvPr>
            <p:cNvSpPr txBox="1">
              <a:spLocks noChangeArrowheads="1"/>
            </p:cNvSpPr>
            <p:nvPr/>
          </p:nvSpPr>
          <p:spPr bwMode="auto">
            <a:xfrm>
              <a:off x="912" y="55"/>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TERATOGENICITA’</a:t>
              </a:r>
            </a:p>
          </p:txBody>
        </p:sp>
      </p:grpSp>
      <p:sp>
        <p:nvSpPr>
          <p:cNvPr id="20484" name="Line 5">
            <a:extLst>
              <a:ext uri="{FF2B5EF4-FFF2-40B4-BE49-F238E27FC236}">
                <a16:creationId xmlns:a16="http://schemas.microsoft.com/office/drawing/2014/main" id="{CD801029-A0F3-460C-8C9D-2929E1C77BA4}"/>
              </a:ext>
            </a:extLst>
          </p:cNvPr>
          <p:cNvSpPr>
            <a:spLocks noChangeShapeType="1"/>
          </p:cNvSpPr>
          <p:nvPr/>
        </p:nvSpPr>
        <p:spPr bwMode="auto">
          <a:xfrm>
            <a:off x="4786313" y="928688"/>
            <a:ext cx="642937" cy="1587"/>
          </a:xfrm>
          <a:prstGeom prst="line">
            <a:avLst/>
          </a:prstGeom>
          <a:noFill/>
          <a:ln w="284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sp>
        <p:nvSpPr>
          <p:cNvPr id="20485" name="Line 6">
            <a:extLst>
              <a:ext uri="{FF2B5EF4-FFF2-40B4-BE49-F238E27FC236}">
                <a16:creationId xmlns:a16="http://schemas.microsoft.com/office/drawing/2014/main" id="{F8B4572F-E483-4A91-93C9-B5A925D0A027}"/>
              </a:ext>
            </a:extLst>
          </p:cNvPr>
          <p:cNvSpPr>
            <a:spLocks noChangeShapeType="1"/>
          </p:cNvSpPr>
          <p:nvPr/>
        </p:nvSpPr>
        <p:spPr bwMode="auto">
          <a:xfrm>
            <a:off x="4786313" y="642938"/>
            <a:ext cx="642937" cy="1587"/>
          </a:xfrm>
          <a:prstGeom prst="line">
            <a:avLst/>
          </a:prstGeom>
          <a:noFill/>
          <a:ln w="28440" cap="sq">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it-IT"/>
          </a:p>
        </p:txBody>
      </p:sp>
      <p:grpSp>
        <p:nvGrpSpPr>
          <p:cNvPr id="20486" name="Group 7">
            <a:extLst>
              <a:ext uri="{FF2B5EF4-FFF2-40B4-BE49-F238E27FC236}">
                <a16:creationId xmlns:a16="http://schemas.microsoft.com/office/drawing/2014/main" id="{61851F76-C7A5-49B1-A3FE-578C1EB5D011}"/>
              </a:ext>
            </a:extLst>
          </p:cNvPr>
          <p:cNvGrpSpPr>
            <a:grpSpLocks/>
          </p:cNvGrpSpPr>
          <p:nvPr/>
        </p:nvGrpSpPr>
        <p:grpSpPr bwMode="auto">
          <a:xfrm>
            <a:off x="5715000" y="0"/>
            <a:ext cx="3186113" cy="1325563"/>
            <a:chOff x="3600" y="0"/>
            <a:chExt cx="2007" cy="835"/>
          </a:xfrm>
        </p:grpSpPr>
        <p:pic>
          <p:nvPicPr>
            <p:cNvPr id="20490" name="Picture 8">
              <a:extLst>
                <a:ext uri="{FF2B5EF4-FFF2-40B4-BE49-F238E27FC236}">
                  <a16:creationId xmlns:a16="http://schemas.microsoft.com/office/drawing/2014/main" id="{66E3A1C7-93FF-4364-B403-5A922CC5A8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0" y="0"/>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0491" name="Text Box 9">
              <a:extLst>
                <a:ext uri="{FF2B5EF4-FFF2-40B4-BE49-F238E27FC236}">
                  <a16:creationId xmlns:a16="http://schemas.microsoft.com/office/drawing/2014/main" id="{5B175D82-BF87-494A-9303-6B90F8209A1B}"/>
                </a:ext>
              </a:extLst>
            </p:cNvPr>
            <p:cNvSpPr txBox="1">
              <a:spLocks noChangeArrowheads="1"/>
            </p:cNvSpPr>
            <p:nvPr/>
          </p:nvSpPr>
          <p:spPr bwMode="auto">
            <a:xfrm>
              <a:off x="3657" y="55"/>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VPA</a:t>
              </a:r>
            </a:p>
          </p:txBody>
        </p:sp>
      </p:grpSp>
      <p:pic>
        <p:nvPicPr>
          <p:cNvPr id="20487" name="Picture 10">
            <a:extLst>
              <a:ext uri="{FF2B5EF4-FFF2-40B4-BE49-F238E27FC236}">
                <a16:creationId xmlns:a16="http://schemas.microsoft.com/office/drawing/2014/main" id="{EC9EAE21-D249-45BD-8BF4-676523EB92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5438" y="4538663"/>
            <a:ext cx="8315325" cy="1581150"/>
          </a:xfrm>
          <a:prstGeom prst="rect">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pic>
      <p:pic>
        <p:nvPicPr>
          <p:cNvPr id="20488" name="Picture 11">
            <a:extLst>
              <a:ext uri="{FF2B5EF4-FFF2-40B4-BE49-F238E27FC236}">
                <a16:creationId xmlns:a16="http://schemas.microsoft.com/office/drawing/2014/main" id="{91FF2933-604B-45DC-84E0-CD888E2DA1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08288" y="1635125"/>
            <a:ext cx="5607050" cy="275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0489" name="Picture 12">
            <a:extLst>
              <a:ext uri="{FF2B5EF4-FFF2-40B4-BE49-F238E27FC236}">
                <a16:creationId xmlns:a16="http://schemas.microsoft.com/office/drawing/2014/main" id="{EBE4AAF0-B6C0-4303-AD3E-D92DF55ADFA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6088" y="1741488"/>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1506" name="Picture 1">
            <a:extLst>
              <a:ext uri="{FF2B5EF4-FFF2-40B4-BE49-F238E27FC236}">
                <a16:creationId xmlns:a16="http://schemas.microsoft.com/office/drawing/2014/main" id="{C05096C1-F300-4AB3-8B1E-D4B9BDF230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21507" name="Group 2">
            <a:extLst>
              <a:ext uri="{FF2B5EF4-FFF2-40B4-BE49-F238E27FC236}">
                <a16:creationId xmlns:a16="http://schemas.microsoft.com/office/drawing/2014/main" id="{BB5917A8-50D3-4E97-8DA0-8E340D2EA905}"/>
              </a:ext>
            </a:extLst>
          </p:cNvPr>
          <p:cNvGrpSpPr>
            <a:grpSpLocks/>
          </p:cNvGrpSpPr>
          <p:nvPr/>
        </p:nvGrpSpPr>
        <p:grpSpPr bwMode="auto">
          <a:xfrm>
            <a:off x="3076575" y="0"/>
            <a:ext cx="3186113" cy="1325563"/>
            <a:chOff x="1938" y="0"/>
            <a:chExt cx="2007" cy="835"/>
          </a:xfrm>
        </p:grpSpPr>
        <p:pic>
          <p:nvPicPr>
            <p:cNvPr id="21513" name="Picture 3">
              <a:extLst>
                <a:ext uri="{FF2B5EF4-FFF2-40B4-BE49-F238E27FC236}">
                  <a16:creationId xmlns:a16="http://schemas.microsoft.com/office/drawing/2014/main" id="{050CC252-D678-4122-BBCC-61F411E862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38" y="0"/>
              <a:ext cx="2007" cy="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1514" name="Text Box 4">
              <a:extLst>
                <a:ext uri="{FF2B5EF4-FFF2-40B4-BE49-F238E27FC236}">
                  <a16:creationId xmlns:a16="http://schemas.microsoft.com/office/drawing/2014/main" id="{EF9F4281-78AD-43BC-A52B-69EBC796E66C}"/>
                </a:ext>
              </a:extLst>
            </p:cNvPr>
            <p:cNvSpPr txBox="1">
              <a:spLocks noChangeArrowheads="1"/>
            </p:cNvSpPr>
            <p:nvPr/>
          </p:nvSpPr>
          <p:spPr bwMode="auto">
            <a:xfrm>
              <a:off x="1995" y="55"/>
              <a:ext cx="1898" cy="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buClrTx/>
                <a:buFontTx/>
                <a:buNone/>
              </a:pPr>
              <a:endParaRPr lang="it-IT" altLang="it-IT" sz="2400" b="1">
                <a:solidFill>
                  <a:srgbClr val="FFFFFF"/>
                </a:solidFill>
              </a:endParaRPr>
            </a:p>
            <a:p>
              <a:pPr algn="ctr" eaLnBrk="1" hangingPunct="1">
                <a:buClrTx/>
                <a:buFontTx/>
                <a:buNone/>
              </a:pPr>
              <a:r>
                <a:rPr lang="it-IT" altLang="it-IT" sz="2400" b="1">
                  <a:solidFill>
                    <a:srgbClr val="FFFFFF"/>
                  </a:solidFill>
                </a:rPr>
                <a:t>VPA</a:t>
              </a:r>
            </a:p>
          </p:txBody>
        </p:sp>
      </p:grpSp>
      <p:pic>
        <p:nvPicPr>
          <p:cNvPr id="21508" name="Picture 5">
            <a:extLst>
              <a:ext uri="{FF2B5EF4-FFF2-40B4-BE49-F238E27FC236}">
                <a16:creationId xmlns:a16="http://schemas.microsoft.com/office/drawing/2014/main" id="{70FBA293-2ACA-4BD0-98CC-43C99AAF19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0538" y="431800"/>
            <a:ext cx="1655762"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1509" name="Picture 6">
            <a:extLst>
              <a:ext uri="{FF2B5EF4-FFF2-40B4-BE49-F238E27FC236}">
                <a16:creationId xmlns:a16="http://schemas.microsoft.com/office/drawing/2014/main" id="{D6D9E2DA-E851-4040-BB4A-578D781ABB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6625" y="2078038"/>
            <a:ext cx="7019925" cy="1306512"/>
          </a:xfrm>
          <a:prstGeom prst="rect">
            <a:avLst/>
          </a:prstGeom>
          <a:noFill/>
          <a:ln w="72000">
            <a:solidFill>
              <a:srgbClr val="00CC33"/>
            </a:solidFill>
            <a:round/>
            <a:headEnd/>
            <a:tailEnd/>
          </a:ln>
          <a:extLst>
            <a:ext uri="{909E8E84-426E-40DD-AFC4-6F175D3DCCD1}">
              <a14:hiddenFill xmlns:a14="http://schemas.microsoft.com/office/drawing/2010/main">
                <a:solidFill>
                  <a:srgbClr val="FFFFFF"/>
                </a:solidFill>
              </a14:hiddenFill>
            </a:ext>
          </a:extLst>
        </p:spPr>
      </p:pic>
      <p:pic>
        <p:nvPicPr>
          <p:cNvPr id="23559" name="Picture 7">
            <a:extLst>
              <a:ext uri="{FF2B5EF4-FFF2-40B4-BE49-F238E27FC236}">
                <a16:creationId xmlns:a16="http://schemas.microsoft.com/office/drawing/2014/main" id="{41FF512F-0A04-4A97-BF99-BDBBEA7A2A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7338" y="887413"/>
            <a:ext cx="2620962" cy="552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3560" name="AutoShape 8">
            <a:extLst>
              <a:ext uri="{FF2B5EF4-FFF2-40B4-BE49-F238E27FC236}">
                <a16:creationId xmlns:a16="http://schemas.microsoft.com/office/drawing/2014/main" id="{2B5F0CE7-6484-48FB-9D84-E01B5C9FD67D}"/>
              </a:ext>
            </a:extLst>
          </p:cNvPr>
          <p:cNvSpPr>
            <a:spLocks noChangeArrowheads="1"/>
          </p:cNvSpPr>
          <p:nvPr/>
        </p:nvSpPr>
        <p:spPr bwMode="auto">
          <a:xfrm>
            <a:off x="2909888" y="4392613"/>
            <a:ext cx="690562" cy="576262"/>
          </a:xfrm>
          <a:prstGeom prst="rightArrow">
            <a:avLst>
              <a:gd name="adj1" fmla="val 50000"/>
              <a:gd name="adj2" fmla="val 29959"/>
            </a:avLst>
          </a:prstGeom>
          <a:solidFill>
            <a:srgbClr val="00CC33"/>
          </a:solidFill>
          <a:ln w="9525">
            <a:solidFill>
              <a:srgbClr val="3465A4"/>
            </a:solidFill>
            <a:round/>
            <a:headEnd/>
            <a:tailEnd/>
          </a:ln>
        </p:spPr>
        <p:txBody>
          <a:bodyPr wrap="none" anchor="ctr"/>
          <a:lstStyle/>
          <a:p>
            <a:endParaRPr lang="it-IT" altLang="it-IT"/>
          </a:p>
        </p:txBody>
      </p:sp>
      <p:sp>
        <p:nvSpPr>
          <p:cNvPr id="23561" name="Text Box 9">
            <a:extLst>
              <a:ext uri="{FF2B5EF4-FFF2-40B4-BE49-F238E27FC236}">
                <a16:creationId xmlns:a16="http://schemas.microsoft.com/office/drawing/2014/main" id="{63D70349-DA97-4C6D-9837-365B1B7B9485}"/>
              </a:ext>
            </a:extLst>
          </p:cNvPr>
          <p:cNvSpPr txBox="1">
            <a:spLocks noChangeArrowheads="1"/>
          </p:cNvSpPr>
          <p:nvPr/>
        </p:nvSpPr>
        <p:spPr bwMode="auto">
          <a:xfrm>
            <a:off x="3816350" y="3887788"/>
            <a:ext cx="5222875" cy="1462087"/>
          </a:xfrm>
          <a:prstGeom prst="rect">
            <a:avLst/>
          </a:prstGeom>
          <a:noFill/>
          <a:ln w="9525">
            <a:solidFill>
              <a:srgbClr val="FF00CC"/>
            </a:solidFill>
            <a:round/>
            <a:headEnd/>
            <a:tailEnd/>
          </a:ln>
          <a:extLst>
            <a:ext uri="{909E8E84-426E-40DD-AFC4-6F175D3DCCD1}">
              <a14:hiddenFill xmlns:a14="http://schemas.microsoft.com/office/drawing/2010/main">
                <a:solidFill>
                  <a:srgbClr val="FFFFFF"/>
                </a:solidFill>
              </a14:hiddenFill>
            </a:ext>
          </a:extLst>
        </p:spPr>
        <p:txBody>
          <a:bodyPr wrap="none" lIns="90000" tIns="45000" rIns="90000" bIns="450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r>
              <a:rPr lang="fr-FR" altLang="it-IT">
                <a:solidFill>
                  <a:srgbClr val="000000"/>
                </a:solidFill>
              </a:rPr>
              <a:t>- Rischio – beneficio</a:t>
            </a:r>
          </a:p>
          <a:p>
            <a:pPr eaLnBrk="1" hangingPunct="1"/>
            <a:r>
              <a:rPr lang="fr-FR" altLang="it-IT">
                <a:solidFill>
                  <a:srgbClr val="000000"/>
                </a:solidFill>
              </a:rPr>
              <a:t>- Adeguata informazione della paz e della famiglia</a:t>
            </a:r>
          </a:p>
          <a:p>
            <a:pPr eaLnBrk="1" hangingPunct="1"/>
            <a:r>
              <a:rPr lang="fr-FR" altLang="it-IT">
                <a:solidFill>
                  <a:srgbClr val="000000"/>
                </a:solidFill>
              </a:rPr>
              <a:t>- Evitato dove possibile come I scelta</a:t>
            </a:r>
          </a:p>
          <a:p>
            <a:pPr eaLnBrk="1" hangingPunct="1"/>
            <a:r>
              <a:rPr lang="fr-FR" altLang="it-IT">
                <a:solidFill>
                  <a:srgbClr val="000000"/>
                </a:solidFill>
              </a:rPr>
              <a:t>- Evitato nelle crisi focali</a:t>
            </a:r>
          </a:p>
          <a:p>
            <a:pPr eaLnBrk="1" hangingPunct="1"/>
            <a:r>
              <a:rPr lang="fr-FR" altLang="it-IT">
                <a:solidFill>
                  <a:srgbClr val="000000"/>
                </a:solidFill>
              </a:rPr>
              <a:t>- Dose &lt; 500 – 600 mg/die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235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grpId="0" nodeType="clickEffect">
                                  <p:stCondLst>
                                    <p:cond delay="0"/>
                                  </p:stCondLst>
                                  <p:childTnLst>
                                    <p:set>
                                      <p:cBhvr additive="repl">
                                        <p:cTn id="10" dur="1" fill="hold">
                                          <p:stCondLst>
                                            <p:cond delay="0"/>
                                          </p:stCondLst>
                                        </p:cTn>
                                        <p:tgtEl>
                                          <p:spTgt spid="2356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235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2530" name="Picture 1">
            <a:extLst>
              <a:ext uri="{FF2B5EF4-FFF2-40B4-BE49-F238E27FC236}">
                <a16:creationId xmlns:a16="http://schemas.microsoft.com/office/drawing/2014/main" id="{838A842B-4237-43E5-8A1D-4D0EBE25D5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2531" name="Picture 3">
            <a:extLst>
              <a:ext uri="{FF2B5EF4-FFF2-40B4-BE49-F238E27FC236}">
                <a16:creationId xmlns:a16="http://schemas.microsoft.com/office/drawing/2014/main" id="{643748DB-D86B-4F55-8630-4A76098131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74724" r="1660" b="21884"/>
          <a:stretch>
            <a:fillRect/>
          </a:stretch>
        </p:blipFill>
        <p:spPr bwMode="auto">
          <a:xfrm>
            <a:off x="7429500" y="2143125"/>
            <a:ext cx="1152525"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2532" name="Picture 4">
            <a:extLst>
              <a:ext uri="{FF2B5EF4-FFF2-40B4-BE49-F238E27FC236}">
                <a16:creationId xmlns:a16="http://schemas.microsoft.com/office/drawing/2014/main" id="{A39A573C-8766-4BA2-9FDF-664A4595EF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7133" r="23828" b="23578"/>
          <a:stretch>
            <a:fillRect/>
          </a:stretch>
        </p:blipFill>
        <p:spPr bwMode="auto">
          <a:xfrm>
            <a:off x="857250" y="1357313"/>
            <a:ext cx="928688"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2533" name="Text Box 5">
            <a:extLst>
              <a:ext uri="{FF2B5EF4-FFF2-40B4-BE49-F238E27FC236}">
                <a16:creationId xmlns:a16="http://schemas.microsoft.com/office/drawing/2014/main" id="{0732CAB0-2DD1-4909-A15F-BD0B50948797}"/>
              </a:ext>
            </a:extLst>
          </p:cNvPr>
          <p:cNvSpPr txBox="1">
            <a:spLocks noChangeArrowheads="1"/>
          </p:cNvSpPr>
          <p:nvPr/>
        </p:nvSpPr>
        <p:spPr bwMode="auto">
          <a:xfrm>
            <a:off x="5400675" y="3384550"/>
            <a:ext cx="1809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22534" name="Ovale 7">
            <a:extLst>
              <a:ext uri="{FF2B5EF4-FFF2-40B4-BE49-F238E27FC236}">
                <a16:creationId xmlns:a16="http://schemas.microsoft.com/office/drawing/2014/main" id="{0FD39495-C141-46C8-9104-8510B9ED8B99}"/>
              </a:ext>
            </a:extLst>
          </p:cNvPr>
          <p:cNvSpPr>
            <a:spLocks noChangeArrowheads="1"/>
          </p:cNvSpPr>
          <p:nvPr/>
        </p:nvSpPr>
        <p:spPr bwMode="auto">
          <a:xfrm>
            <a:off x="1643063" y="2928938"/>
            <a:ext cx="1428750" cy="857250"/>
          </a:xfrm>
          <a:prstGeom prst="ellipse">
            <a:avLst/>
          </a:prstGeom>
          <a:solidFill>
            <a:srgbClr val="FF0000"/>
          </a:solidFill>
          <a:ln w="9525" algn="ctr">
            <a:solidFill>
              <a:schemeClr val="tx1"/>
            </a:solidFill>
            <a:round/>
            <a:headEnd/>
            <a:tailEnd/>
          </a:ln>
        </p:spPr>
        <p:txBody>
          <a:bodyPr/>
          <a:lstStyle/>
          <a:p>
            <a:r>
              <a:rPr lang="it-IT" altLang="it-IT">
                <a:solidFill>
                  <a:schemeClr val="tx1"/>
                </a:solidFill>
              </a:rPr>
              <a:t>Patient </a:t>
            </a:r>
          </a:p>
          <a:p>
            <a:r>
              <a:rPr lang="it-IT" altLang="it-IT">
                <a:solidFill>
                  <a:schemeClr val="tx1"/>
                </a:solidFill>
              </a:rPr>
              <a:t>oriented</a:t>
            </a:r>
          </a:p>
        </p:txBody>
      </p:sp>
      <p:sp>
        <p:nvSpPr>
          <p:cNvPr id="22535" name="Ovale 8">
            <a:extLst>
              <a:ext uri="{FF2B5EF4-FFF2-40B4-BE49-F238E27FC236}">
                <a16:creationId xmlns:a16="http://schemas.microsoft.com/office/drawing/2014/main" id="{353EF088-5A4F-49C3-A293-A7AA2C614ECB}"/>
              </a:ext>
            </a:extLst>
          </p:cNvPr>
          <p:cNvSpPr>
            <a:spLocks noChangeArrowheads="1"/>
          </p:cNvSpPr>
          <p:nvPr/>
        </p:nvSpPr>
        <p:spPr bwMode="auto">
          <a:xfrm>
            <a:off x="2571750" y="2500313"/>
            <a:ext cx="1928813" cy="857250"/>
          </a:xfrm>
          <a:prstGeom prst="ellipse">
            <a:avLst/>
          </a:prstGeom>
          <a:solidFill>
            <a:srgbClr val="92D050"/>
          </a:solidFill>
          <a:ln w="9525" algn="ctr">
            <a:solidFill>
              <a:schemeClr val="tx1"/>
            </a:solidFill>
            <a:round/>
            <a:headEnd/>
            <a:tailEnd/>
          </a:ln>
        </p:spPr>
        <p:txBody>
          <a:bodyPr/>
          <a:lstStyle/>
          <a:p>
            <a:r>
              <a:rPr lang="it-IT" altLang="it-IT">
                <a:solidFill>
                  <a:schemeClr val="tx1"/>
                </a:solidFill>
              </a:rPr>
              <a:t>Neuroped - neuroadulti</a:t>
            </a:r>
          </a:p>
        </p:txBody>
      </p:sp>
      <p:sp>
        <p:nvSpPr>
          <p:cNvPr id="22536" name="Ovale 9">
            <a:extLst>
              <a:ext uri="{FF2B5EF4-FFF2-40B4-BE49-F238E27FC236}">
                <a16:creationId xmlns:a16="http://schemas.microsoft.com/office/drawing/2014/main" id="{FFB694C0-B3C5-4768-ABB3-02E341BBFB73}"/>
              </a:ext>
            </a:extLst>
          </p:cNvPr>
          <p:cNvSpPr>
            <a:spLocks noChangeArrowheads="1"/>
          </p:cNvSpPr>
          <p:nvPr/>
        </p:nvSpPr>
        <p:spPr bwMode="auto">
          <a:xfrm>
            <a:off x="4071938" y="2071688"/>
            <a:ext cx="2071687" cy="857250"/>
          </a:xfrm>
          <a:prstGeom prst="ellipse">
            <a:avLst/>
          </a:prstGeom>
          <a:solidFill>
            <a:srgbClr val="FFFF00"/>
          </a:solidFill>
          <a:ln w="9525" algn="ctr">
            <a:solidFill>
              <a:schemeClr val="tx1"/>
            </a:solidFill>
            <a:round/>
            <a:headEnd/>
            <a:tailEnd/>
          </a:ln>
        </p:spPr>
        <p:txBody>
          <a:bodyPr/>
          <a:lstStyle/>
          <a:p>
            <a:r>
              <a:rPr lang="it-IT" altLang="it-IT">
                <a:solidFill>
                  <a:schemeClr val="tx1"/>
                </a:solidFill>
              </a:rPr>
              <a:t>Comorbidità</a:t>
            </a:r>
          </a:p>
        </p:txBody>
      </p:sp>
      <p:sp>
        <p:nvSpPr>
          <p:cNvPr id="22537" name="Ovale 10">
            <a:extLst>
              <a:ext uri="{FF2B5EF4-FFF2-40B4-BE49-F238E27FC236}">
                <a16:creationId xmlns:a16="http://schemas.microsoft.com/office/drawing/2014/main" id="{4A7F488A-A29B-4350-8210-9549E80CD343}"/>
              </a:ext>
            </a:extLst>
          </p:cNvPr>
          <p:cNvSpPr>
            <a:spLocks noChangeArrowheads="1"/>
          </p:cNvSpPr>
          <p:nvPr/>
        </p:nvSpPr>
        <p:spPr bwMode="auto">
          <a:xfrm>
            <a:off x="5643563" y="2357438"/>
            <a:ext cx="1928812" cy="928687"/>
          </a:xfrm>
          <a:prstGeom prst="ellipse">
            <a:avLst/>
          </a:prstGeom>
          <a:solidFill>
            <a:srgbClr val="00B8FF"/>
          </a:solidFill>
          <a:ln w="9525" algn="ctr">
            <a:solidFill>
              <a:schemeClr val="tx1"/>
            </a:solidFill>
            <a:round/>
            <a:headEnd/>
            <a:tailEnd/>
          </a:ln>
        </p:spPr>
        <p:txBody>
          <a:bodyPr/>
          <a:lstStyle/>
          <a:p>
            <a:pPr algn="ctr"/>
            <a:r>
              <a:rPr lang="it-IT" altLang="it-IT">
                <a:solidFill>
                  <a:schemeClr val="tx1"/>
                </a:solidFill>
              </a:rPr>
              <a:t>Rischio - beneficio</a:t>
            </a:r>
          </a:p>
        </p:txBody>
      </p:sp>
      <p:sp>
        <p:nvSpPr>
          <p:cNvPr id="22538" name="Text Box 6">
            <a:extLst>
              <a:ext uri="{FF2B5EF4-FFF2-40B4-BE49-F238E27FC236}">
                <a16:creationId xmlns:a16="http://schemas.microsoft.com/office/drawing/2014/main" id="{43EA683C-F044-4965-A9D8-99E015D91BAC}"/>
              </a:ext>
            </a:extLst>
          </p:cNvPr>
          <p:cNvSpPr txBox="1">
            <a:spLocks noChangeArrowheads="1"/>
          </p:cNvSpPr>
          <p:nvPr/>
        </p:nvSpPr>
        <p:spPr bwMode="auto">
          <a:xfrm>
            <a:off x="2282825" y="576263"/>
            <a:ext cx="540067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5000" rIns="90000" bIns="450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r>
              <a:rPr lang="fr-FR" altLang="it-IT" sz="4000" b="1">
                <a:solidFill>
                  <a:srgbClr val="000000"/>
                </a:solidFill>
              </a:rPr>
              <a:t>Quindi…</a:t>
            </a:r>
          </a:p>
        </p:txBody>
      </p:sp>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3554" name="Picture 1">
            <a:extLst>
              <a:ext uri="{FF2B5EF4-FFF2-40B4-BE49-F238E27FC236}">
                <a16:creationId xmlns:a16="http://schemas.microsoft.com/office/drawing/2014/main" id="{6BCCA48D-6064-479A-AB6B-A8D49E8ECC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51" b="17725"/>
          <a:stretch>
            <a:fillRect/>
          </a:stretch>
        </p:blipFill>
        <p:spPr bwMode="auto">
          <a:xfrm>
            <a:off x="7643813" y="5897563"/>
            <a:ext cx="1330325"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3555" name="Picture 2">
            <a:extLst>
              <a:ext uri="{FF2B5EF4-FFF2-40B4-BE49-F238E27FC236}">
                <a16:creationId xmlns:a16="http://schemas.microsoft.com/office/drawing/2014/main" id="{F3F1B322-570C-4C5F-B273-8946552CFA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0944" r="2650"/>
          <a:stretch>
            <a:fillRect/>
          </a:stretch>
        </p:blipFill>
        <p:spPr bwMode="auto">
          <a:xfrm>
            <a:off x="2071688" y="1643063"/>
            <a:ext cx="4643437" cy="429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3556" name="Picture 3">
            <a:extLst>
              <a:ext uri="{FF2B5EF4-FFF2-40B4-BE49-F238E27FC236}">
                <a16:creationId xmlns:a16="http://schemas.microsoft.com/office/drawing/2014/main" id="{E7DA03FA-8972-48AB-AF11-9B9A504AFA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74724" r="1660" b="21884"/>
          <a:stretch>
            <a:fillRect/>
          </a:stretch>
        </p:blipFill>
        <p:spPr bwMode="auto">
          <a:xfrm>
            <a:off x="6215063" y="2357438"/>
            <a:ext cx="1152525"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23557" name="Picture 4">
            <a:extLst>
              <a:ext uri="{FF2B5EF4-FFF2-40B4-BE49-F238E27FC236}">
                <a16:creationId xmlns:a16="http://schemas.microsoft.com/office/drawing/2014/main" id="{16B4666F-8C9B-4665-91FC-189E448A6F9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57133" r="23828" b="23578"/>
          <a:stretch>
            <a:fillRect/>
          </a:stretch>
        </p:blipFill>
        <p:spPr bwMode="auto">
          <a:xfrm>
            <a:off x="1643063" y="928688"/>
            <a:ext cx="928687"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3558" name="Text Box 5">
            <a:extLst>
              <a:ext uri="{FF2B5EF4-FFF2-40B4-BE49-F238E27FC236}">
                <a16:creationId xmlns:a16="http://schemas.microsoft.com/office/drawing/2014/main" id="{A1DAF204-EE34-448E-9FB4-2DF47AEC3505}"/>
              </a:ext>
            </a:extLst>
          </p:cNvPr>
          <p:cNvSpPr txBox="1">
            <a:spLocks noChangeArrowheads="1"/>
          </p:cNvSpPr>
          <p:nvPr/>
        </p:nvSpPr>
        <p:spPr bwMode="auto">
          <a:xfrm>
            <a:off x="5400675" y="3384550"/>
            <a:ext cx="1809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a:p>
        </p:txBody>
      </p:sp>
      <p:sp>
        <p:nvSpPr>
          <p:cNvPr id="23559" name="Text Box 6">
            <a:extLst>
              <a:ext uri="{FF2B5EF4-FFF2-40B4-BE49-F238E27FC236}">
                <a16:creationId xmlns:a16="http://schemas.microsoft.com/office/drawing/2014/main" id="{6769F51C-4348-4821-B8C5-170D3C61E6B8}"/>
              </a:ext>
            </a:extLst>
          </p:cNvPr>
          <p:cNvSpPr txBox="1">
            <a:spLocks noChangeArrowheads="1"/>
          </p:cNvSpPr>
          <p:nvPr/>
        </p:nvSpPr>
        <p:spPr bwMode="auto">
          <a:xfrm>
            <a:off x="2282825" y="576263"/>
            <a:ext cx="540067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5000" rIns="90000" bIns="450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r>
              <a:rPr lang="fr-FR" altLang="it-IT" sz="4000" b="1">
                <a:solidFill>
                  <a:srgbClr val="7030A0"/>
                </a:solidFill>
              </a:rPr>
              <a:t>Grazie dell’attenzione</a:t>
            </a:r>
          </a:p>
        </p:txBody>
      </p:sp>
      <p:sp>
        <p:nvSpPr>
          <p:cNvPr id="8" name="Text Box 6">
            <a:extLst>
              <a:ext uri="{FF2B5EF4-FFF2-40B4-BE49-F238E27FC236}">
                <a16:creationId xmlns:a16="http://schemas.microsoft.com/office/drawing/2014/main" id="{1D54B8E1-1F20-4D3A-AED4-88258B7E2214}"/>
              </a:ext>
            </a:extLst>
          </p:cNvPr>
          <p:cNvSpPr txBox="1">
            <a:spLocks noChangeArrowheads="1"/>
          </p:cNvSpPr>
          <p:nvPr/>
        </p:nvSpPr>
        <p:spPr bwMode="auto">
          <a:xfrm>
            <a:off x="285750" y="5643563"/>
            <a:ext cx="85725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5000" rIns="90000" bIns="45000"/>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Microsoft YaHei" panose="020B0503020204020204" pitchFamily="34" charset="-122"/>
              </a:defRPr>
            </a:lvl9pPr>
          </a:lstStyle>
          <a:p>
            <a:pPr eaLnBrk="1" hangingPunct="1"/>
            <a:r>
              <a:rPr lang="fr-FR" altLang="it-IT" sz="1600" b="1">
                <a:solidFill>
                  <a:srgbClr val="000000"/>
                </a:solidFill>
              </a:rPr>
              <a:t>Grazie al dott. Giordano e a tutti gli altri medici e colleghi del CRE e dell’UO di NPI …</a:t>
            </a:r>
          </a:p>
          <a:p>
            <a:pPr eaLnBrk="1" hangingPunct="1"/>
            <a:r>
              <a:rPr lang="fr-FR" altLang="it-IT" sz="1600" b="1">
                <a:solidFill>
                  <a:srgbClr val="000000"/>
                </a:solidFill>
              </a:rPr>
              <a:t>anche per aver aiutato anche la mia « transition » all’età adulta.  </a:t>
            </a:r>
          </a:p>
        </p:txBody>
      </p:sp>
    </p:spTree>
  </p:cSld>
  <p:clrMapOvr>
    <a:masterClrMapping/>
  </p:clrMapOvr>
  <p:transition spd="med"/>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med"/>
  <p:timing>
    <p:tnLst>
      <p:par>
        <p:cTn id="1" dur="indefinite"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i Office">
  <a:themeElements>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i Offic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1289</TotalTime>
  <Words>1289</Words>
  <Application>Microsoft Office PowerPoint</Application>
  <PresentationFormat>Presentazione su schermo (4:3)</PresentationFormat>
  <Paragraphs>179</Paragraphs>
  <Slides>23</Slides>
  <Notes>23</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23</vt:i4>
      </vt:variant>
    </vt:vector>
  </HeadingPairs>
  <TitlesOfParts>
    <vt:vector size="28" baseType="lpstr">
      <vt:lpstr>Arial</vt:lpstr>
      <vt:lpstr>Microsoft YaHei</vt:lpstr>
      <vt:lpstr>Times New Roman</vt:lpstr>
      <vt:lpstr>Calibri</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Micaela</dc:creator>
  <cp:lastModifiedBy>Stefania Bracchi - OMCeOBS</cp:lastModifiedBy>
  <cp:revision>55</cp:revision>
  <cp:lastPrinted>1601-01-01T00:00:00Z</cp:lastPrinted>
  <dcterms:created xsi:type="dcterms:W3CDTF">2019-04-01T02:52:15Z</dcterms:created>
  <dcterms:modified xsi:type="dcterms:W3CDTF">2020-09-14T08:03:14Z</dcterms:modified>
</cp:coreProperties>
</file>