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49"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5" r:id="rId21"/>
    <p:sldId id="280" r:id="rId22"/>
    <p:sldId id="276" r:id="rId23"/>
    <p:sldId id="277" r:id="rId24"/>
    <p:sldId id="278" r:id="rId25"/>
    <p:sldId id="279" r:id="rId26"/>
  </p:sldIdLst>
  <p:sldSz cx="12193588" cy="6858000"/>
  <p:notesSz cx="6858000" cy="9144000"/>
  <p:defaultTextStyle>
    <a:defPPr>
      <a:defRPr lang="en-GB"/>
    </a:defPPr>
    <a:lvl1pPr algn="l" defTabSz="449263" rtl="0" eaLnBrk="0" fontAlgn="base" hangingPunct="0">
      <a:spcBef>
        <a:spcPct val="0"/>
      </a:spcBef>
      <a:spcAft>
        <a:spcPct val="0"/>
      </a:spcAft>
      <a:defRPr kern="1200">
        <a:solidFill>
          <a:schemeClr val="bg1"/>
        </a:solidFill>
        <a:latin typeface="Rockwell" panose="02060603020205020403" pitchFamily="18"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bg1"/>
        </a:solidFill>
        <a:latin typeface="Rockwell" panose="02060603020205020403" pitchFamily="18"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bg1"/>
        </a:solidFill>
        <a:latin typeface="Rockwell" panose="02060603020205020403" pitchFamily="18"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bg1"/>
        </a:solidFill>
        <a:latin typeface="Rockwell" panose="02060603020205020403" pitchFamily="18"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bg1"/>
        </a:solidFill>
        <a:latin typeface="Rockwell" panose="02060603020205020403" pitchFamily="18" charset="0"/>
        <a:ea typeface="Microsoft YaHei" panose="020B0503020204020204" pitchFamily="34" charset="-122"/>
        <a:cs typeface="+mn-cs"/>
      </a:defRPr>
    </a:lvl5pPr>
    <a:lvl6pPr marL="2286000" algn="l" defTabSz="914400" rtl="0" eaLnBrk="1" latinLnBrk="0" hangingPunct="1">
      <a:defRPr kern="1200">
        <a:solidFill>
          <a:schemeClr val="bg1"/>
        </a:solidFill>
        <a:latin typeface="Rockwell" panose="02060603020205020403" pitchFamily="18" charset="0"/>
        <a:ea typeface="Microsoft YaHei" panose="020B0503020204020204" pitchFamily="34" charset="-122"/>
        <a:cs typeface="+mn-cs"/>
      </a:defRPr>
    </a:lvl6pPr>
    <a:lvl7pPr marL="2743200" algn="l" defTabSz="914400" rtl="0" eaLnBrk="1" latinLnBrk="0" hangingPunct="1">
      <a:defRPr kern="1200">
        <a:solidFill>
          <a:schemeClr val="bg1"/>
        </a:solidFill>
        <a:latin typeface="Rockwell" panose="02060603020205020403" pitchFamily="18" charset="0"/>
        <a:ea typeface="Microsoft YaHei" panose="020B0503020204020204" pitchFamily="34" charset="-122"/>
        <a:cs typeface="+mn-cs"/>
      </a:defRPr>
    </a:lvl7pPr>
    <a:lvl8pPr marL="3200400" algn="l" defTabSz="914400" rtl="0" eaLnBrk="1" latinLnBrk="0" hangingPunct="1">
      <a:defRPr kern="1200">
        <a:solidFill>
          <a:schemeClr val="bg1"/>
        </a:solidFill>
        <a:latin typeface="Rockwell" panose="02060603020205020403" pitchFamily="18" charset="0"/>
        <a:ea typeface="Microsoft YaHei" panose="020B0503020204020204" pitchFamily="34" charset="-122"/>
        <a:cs typeface="+mn-cs"/>
      </a:defRPr>
    </a:lvl8pPr>
    <a:lvl9pPr marL="3657600" algn="l" defTabSz="914400" rtl="0" eaLnBrk="1" latinLnBrk="0" hangingPunct="1">
      <a:defRPr kern="1200">
        <a:solidFill>
          <a:schemeClr val="bg1"/>
        </a:solidFill>
        <a:latin typeface="Rockwell" panose="02060603020205020403" pitchFamily="18"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90" y="534"/>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a:extLst>
              <a:ext uri="{FF2B5EF4-FFF2-40B4-BE49-F238E27FC236}">
                <a16:creationId xmlns:a16="http://schemas.microsoft.com/office/drawing/2014/main" id="{A538C018-FDB4-43C3-8FDE-29EC00303D4B}"/>
              </a:ext>
            </a:extLst>
          </p:cNvPr>
          <p:cNvSpPr>
            <a:spLocks noGrp="1" noChangeArrowheads="1"/>
          </p:cNvSpPr>
          <p:nvPr>
            <p:ph type="sldImg"/>
          </p:nvPr>
        </p:nvSpPr>
        <p:spPr bwMode="auto">
          <a:xfrm>
            <a:off x="0" y="695325"/>
            <a:ext cx="0" cy="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2">
            <a:extLst>
              <a:ext uri="{FF2B5EF4-FFF2-40B4-BE49-F238E27FC236}">
                <a16:creationId xmlns:a16="http://schemas.microsoft.com/office/drawing/2014/main" id="{E75C57DE-B18F-428A-945E-4FBF130E371A}"/>
              </a:ext>
            </a:extLst>
          </p:cNvPr>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it-IT" altLang="it-IT" noProof="0"/>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a:extLst>
              <a:ext uri="{FF2B5EF4-FFF2-40B4-BE49-F238E27FC236}">
                <a16:creationId xmlns:a16="http://schemas.microsoft.com/office/drawing/2014/main" id="{AD1E1B99-9F4B-4D6B-A566-2F7DB0C1B389}"/>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3" name="Rectangle 2">
            <a:extLst>
              <a:ext uri="{FF2B5EF4-FFF2-40B4-BE49-F238E27FC236}">
                <a16:creationId xmlns:a16="http://schemas.microsoft.com/office/drawing/2014/main" id="{62F8040A-EAB8-4BFF-9D54-BF31A6DA4EB7}"/>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1">
            <a:extLst>
              <a:ext uri="{FF2B5EF4-FFF2-40B4-BE49-F238E27FC236}">
                <a16:creationId xmlns:a16="http://schemas.microsoft.com/office/drawing/2014/main" id="{FB5BD595-F5AF-430E-B98B-3DE96C052353}"/>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71" name="Rectangle 2">
            <a:extLst>
              <a:ext uri="{FF2B5EF4-FFF2-40B4-BE49-F238E27FC236}">
                <a16:creationId xmlns:a16="http://schemas.microsoft.com/office/drawing/2014/main" id="{03FE400C-2C74-41D2-81B7-2B6AAAB33406}"/>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1">
            <a:extLst>
              <a:ext uri="{FF2B5EF4-FFF2-40B4-BE49-F238E27FC236}">
                <a16:creationId xmlns:a16="http://schemas.microsoft.com/office/drawing/2014/main" id="{6E2E3EC1-450D-4372-8916-9D3EB7B1C204}"/>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9219" name="Rectangle 2">
            <a:extLst>
              <a:ext uri="{FF2B5EF4-FFF2-40B4-BE49-F238E27FC236}">
                <a16:creationId xmlns:a16="http://schemas.microsoft.com/office/drawing/2014/main" id="{BFE66BCF-3C54-47C2-A684-89C2F817064E}"/>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
            <a:extLst>
              <a:ext uri="{FF2B5EF4-FFF2-40B4-BE49-F238E27FC236}">
                <a16:creationId xmlns:a16="http://schemas.microsoft.com/office/drawing/2014/main" id="{C20C7551-F7B8-43C7-A99B-123F3D634A68}"/>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7" name="Rectangle 2">
            <a:extLst>
              <a:ext uri="{FF2B5EF4-FFF2-40B4-BE49-F238E27FC236}">
                <a16:creationId xmlns:a16="http://schemas.microsoft.com/office/drawing/2014/main" id="{00C2DFDA-2302-4911-BDD1-E578267EDD1D}"/>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98713AC6-CCC7-4BCE-87DC-5969CB5F5E12}"/>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315" name="Rectangle 2">
            <a:extLst>
              <a:ext uri="{FF2B5EF4-FFF2-40B4-BE49-F238E27FC236}">
                <a16:creationId xmlns:a16="http://schemas.microsoft.com/office/drawing/2014/main" id="{DCE66018-1DA0-4633-B78A-FE2E7340D6BE}"/>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Rectangle 1">
            <a:extLst>
              <a:ext uri="{FF2B5EF4-FFF2-40B4-BE49-F238E27FC236}">
                <a16:creationId xmlns:a16="http://schemas.microsoft.com/office/drawing/2014/main" id="{64D7C868-1913-4FCE-89DF-67BDABA081DD}"/>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363" name="Rectangle 2">
            <a:extLst>
              <a:ext uri="{FF2B5EF4-FFF2-40B4-BE49-F238E27FC236}">
                <a16:creationId xmlns:a16="http://schemas.microsoft.com/office/drawing/2014/main" id="{53120641-F706-42F9-A7AD-F75068E7ABE1}"/>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Rectangle 1">
            <a:extLst>
              <a:ext uri="{FF2B5EF4-FFF2-40B4-BE49-F238E27FC236}">
                <a16:creationId xmlns:a16="http://schemas.microsoft.com/office/drawing/2014/main" id="{427E721A-4863-4ECE-B33B-1366FC30D5FF}"/>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11" name="Rectangle 2">
            <a:extLst>
              <a:ext uri="{FF2B5EF4-FFF2-40B4-BE49-F238E27FC236}">
                <a16:creationId xmlns:a16="http://schemas.microsoft.com/office/drawing/2014/main" id="{683FA5DA-A075-421E-8007-4F02123ED95D}"/>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Rectangle 1">
            <a:extLst>
              <a:ext uri="{FF2B5EF4-FFF2-40B4-BE49-F238E27FC236}">
                <a16:creationId xmlns:a16="http://schemas.microsoft.com/office/drawing/2014/main" id="{9407E992-9CD0-4DD0-83D8-DFAD6CE02C3E}"/>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9" name="Rectangle 2">
            <a:extLst>
              <a:ext uri="{FF2B5EF4-FFF2-40B4-BE49-F238E27FC236}">
                <a16:creationId xmlns:a16="http://schemas.microsoft.com/office/drawing/2014/main" id="{CB37B268-15C3-4045-99DC-EA4F154AB3D4}"/>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FAB8BB13-CEA6-4F9E-A1CF-7F371BAB279C}"/>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7" name="Rectangle 2">
            <a:extLst>
              <a:ext uri="{FF2B5EF4-FFF2-40B4-BE49-F238E27FC236}">
                <a16:creationId xmlns:a16="http://schemas.microsoft.com/office/drawing/2014/main" id="{80978627-223C-4676-8B04-50C711F40721}"/>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3EC9AF02-051D-4A30-9F04-6E1A5ACD3FE5}"/>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5" name="Rectangle 2">
            <a:extLst>
              <a:ext uri="{FF2B5EF4-FFF2-40B4-BE49-F238E27FC236}">
                <a16:creationId xmlns:a16="http://schemas.microsoft.com/office/drawing/2014/main" id="{20D27233-039D-4086-B44E-6FC2EBE7BDD9}"/>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Rectangle 1">
            <a:extLst>
              <a:ext uri="{FF2B5EF4-FFF2-40B4-BE49-F238E27FC236}">
                <a16:creationId xmlns:a16="http://schemas.microsoft.com/office/drawing/2014/main" id="{C1990B8E-6F1C-4764-B495-BD6203D7E9FB}"/>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3" name="Rectangle 2">
            <a:extLst>
              <a:ext uri="{FF2B5EF4-FFF2-40B4-BE49-F238E27FC236}">
                <a16:creationId xmlns:a16="http://schemas.microsoft.com/office/drawing/2014/main" id="{31551E09-7F2F-4507-87E1-18630F483AA5}"/>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
            <a:extLst>
              <a:ext uri="{FF2B5EF4-FFF2-40B4-BE49-F238E27FC236}">
                <a16:creationId xmlns:a16="http://schemas.microsoft.com/office/drawing/2014/main" id="{4BE1CDF9-C3D3-4A31-B184-E9CB0B1CCB30}"/>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1" name="Rectangle 2">
            <a:extLst>
              <a:ext uri="{FF2B5EF4-FFF2-40B4-BE49-F238E27FC236}">
                <a16:creationId xmlns:a16="http://schemas.microsoft.com/office/drawing/2014/main" id="{E06E57FF-4D55-45AA-BDFE-E2CB50C24FA9}"/>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2982D086-83B9-40D7-8D50-01E39D867014}"/>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699" name="Rectangle 2">
            <a:extLst>
              <a:ext uri="{FF2B5EF4-FFF2-40B4-BE49-F238E27FC236}">
                <a16:creationId xmlns:a16="http://schemas.microsoft.com/office/drawing/2014/main" id="{C7A6F9B1-D67F-4B2B-8424-9488A6064699}"/>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1">
            <a:extLst>
              <a:ext uri="{FF2B5EF4-FFF2-40B4-BE49-F238E27FC236}">
                <a16:creationId xmlns:a16="http://schemas.microsoft.com/office/drawing/2014/main" id="{57ABC927-18E0-4BB4-8307-64C990D0A330}"/>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7" name="Rectangle 2">
            <a:extLst>
              <a:ext uri="{FF2B5EF4-FFF2-40B4-BE49-F238E27FC236}">
                <a16:creationId xmlns:a16="http://schemas.microsoft.com/office/drawing/2014/main" id="{9A44213F-2ED5-4875-B9DD-41631DEEF23F}"/>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1">
            <a:extLst>
              <a:ext uri="{FF2B5EF4-FFF2-40B4-BE49-F238E27FC236}">
                <a16:creationId xmlns:a16="http://schemas.microsoft.com/office/drawing/2014/main" id="{A8216D4E-7E9A-47FE-9F14-E67545333143}"/>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5" name="Rectangle 2">
            <a:extLst>
              <a:ext uri="{FF2B5EF4-FFF2-40B4-BE49-F238E27FC236}">
                <a16:creationId xmlns:a16="http://schemas.microsoft.com/office/drawing/2014/main" id="{94EA3B83-722D-41EA-8CD9-56A0FD94F7D9}"/>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1">
            <a:extLst>
              <a:ext uri="{FF2B5EF4-FFF2-40B4-BE49-F238E27FC236}">
                <a16:creationId xmlns:a16="http://schemas.microsoft.com/office/drawing/2014/main" id="{FDAF0010-689C-494F-848D-B3014D5B5059}"/>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5843" name="Rectangle 2">
            <a:extLst>
              <a:ext uri="{FF2B5EF4-FFF2-40B4-BE49-F238E27FC236}">
                <a16:creationId xmlns:a16="http://schemas.microsoft.com/office/drawing/2014/main" id="{E58A6F22-2A82-4934-B486-8E87FAE163D3}"/>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1">
            <a:extLst>
              <a:ext uri="{FF2B5EF4-FFF2-40B4-BE49-F238E27FC236}">
                <a16:creationId xmlns:a16="http://schemas.microsoft.com/office/drawing/2014/main" id="{08FEBD8E-6078-4264-AAC1-9241E31984EC}"/>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7891" name="Rectangle 2">
            <a:extLst>
              <a:ext uri="{FF2B5EF4-FFF2-40B4-BE49-F238E27FC236}">
                <a16:creationId xmlns:a16="http://schemas.microsoft.com/office/drawing/2014/main" id="{A2C79DB0-F89E-4864-97BB-4F335CA684C2}"/>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Rectangle 1">
            <a:extLst>
              <a:ext uri="{FF2B5EF4-FFF2-40B4-BE49-F238E27FC236}">
                <a16:creationId xmlns:a16="http://schemas.microsoft.com/office/drawing/2014/main" id="{FAC1883D-5E13-43AD-80F9-B4D6BCF14F93}"/>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9939" name="Rectangle 2">
            <a:extLst>
              <a:ext uri="{FF2B5EF4-FFF2-40B4-BE49-F238E27FC236}">
                <a16:creationId xmlns:a16="http://schemas.microsoft.com/office/drawing/2014/main" id="{305CD04E-C53B-4F85-9BD1-00B25DFFF3D1}"/>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1">
            <a:extLst>
              <a:ext uri="{FF2B5EF4-FFF2-40B4-BE49-F238E27FC236}">
                <a16:creationId xmlns:a16="http://schemas.microsoft.com/office/drawing/2014/main" id="{C0E210E1-339F-4D02-A699-3905E423EBA0}"/>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7" name="Rectangle 2">
            <a:extLst>
              <a:ext uri="{FF2B5EF4-FFF2-40B4-BE49-F238E27FC236}">
                <a16:creationId xmlns:a16="http://schemas.microsoft.com/office/drawing/2014/main" id="{473FD6D3-AEB1-47F1-944D-83760E583F41}"/>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Rectangle 1">
            <a:extLst>
              <a:ext uri="{FF2B5EF4-FFF2-40B4-BE49-F238E27FC236}">
                <a16:creationId xmlns:a16="http://schemas.microsoft.com/office/drawing/2014/main" id="{59205319-4758-497C-8886-2EDB9077910A}"/>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4035" name="Rectangle 2">
            <a:extLst>
              <a:ext uri="{FF2B5EF4-FFF2-40B4-BE49-F238E27FC236}">
                <a16:creationId xmlns:a16="http://schemas.microsoft.com/office/drawing/2014/main" id="{CE31A059-048B-4E9D-AA5F-12557403540B}"/>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Rectangle 1">
            <a:extLst>
              <a:ext uri="{FF2B5EF4-FFF2-40B4-BE49-F238E27FC236}">
                <a16:creationId xmlns:a16="http://schemas.microsoft.com/office/drawing/2014/main" id="{D910F6E9-60CF-4541-9F4C-BC880449A15F}"/>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6083" name="Rectangle 2">
            <a:extLst>
              <a:ext uri="{FF2B5EF4-FFF2-40B4-BE49-F238E27FC236}">
                <a16:creationId xmlns:a16="http://schemas.microsoft.com/office/drawing/2014/main" id="{CAD88B8E-670D-4A04-AF1C-F8902E553823}"/>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130" name="Rectangle 1">
            <a:extLst>
              <a:ext uri="{FF2B5EF4-FFF2-40B4-BE49-F238E27FC236}">
                <a16:creationId xmlns:a16="http://schemas.microsoft.com/office/drawing/2014/main" id="{4405838D-94B1-482B-B2C7-6206E8CB63C5}"/>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8131" name="Rectangle 2">
            <a:extLst>
              <a:ext uri="{FF2B5EF4-FFF2-40B4-BE49-F238E27FC236}">
                <a16:creationId xmlns:a16="http://schemas.microsoft.com/office/drawing/2014/main" id="{9726F9DC-1B3C-4E7D-81DF-19D6BC088EC3}"/>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1">
            <a:extLst>
              <a:ext uri="{FF2B5EF4-FFF2-40B4-BE49-F238E27FC236}">
                <a16:creationId xmlns:a16="http://schemas.microsoft.com/office/drawing/2014/main" id="{B776AA04-7AC1-40E5-947B-09FCB0C3FA22}"/>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79" name="Rectangle 2">
            <a:extLst>
              <a:ext uri="{FF2B5EF4-FFF2-40B4-BE49-F238E27FC236}">
                <a16:creationId xmlns:a16="http://schemas.microsoft.com/office/drawing/2014/main" id="{725FAF14-A7A7-4712-99DC-7389674431BD}"/>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1">
            <a:extLst>
              <a:ext uri="{FF2B5EF4-FFF2-40B4-BE49-F238E27FC236}">
                <a16:creationId xmlns:a16="http://schemas.microsoft.com/office/drawing/2014/main" id="{928C9CEB-E103-45C4-AD21-7D9359AE7BA8}"/>
              </a:ext>
            </a:extLst>
          </p:cNvPr>
          <p:cNvSpPr txBox="1">
            <a:spLocks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7" name="Rectangle 2">
            <a:extLst>
              <a:ext uri="{FF2B5EF4-FFF2-40B4-BE49-F238E27FC236}">
                <a16:creationId xmlns:a16="http://schemas.microsoft.com/office/drawing/2014/main" id="{DBF76D5D-8F56-410E-ACE6-FA396115E5F0}"/>
              </a:ext>
            </a:extLst>
          </p:cNvPr>
          <p:cNvSpPr txBox="1">
            <a:spLocks noChangeArrowheads="1"/>
          </p:cNvSpPr>
          <p:nvPr>
            <p:ph type="body" idx="1"/>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it-IT" alt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9D2FC1C-324D-49E9-B749-A6031198BF2C}"/>
              </a:ext>
            </a:extLst>
          </p:cNvPr>
          <p:cNvSpPr>
            <a:spLocks noGrp="1"/>
          </p:cNvSpPr>
          <p:nvPr>
            <p:ph type="ctrTitle"/>
          </p:nvPr>
        </p:nvSpPr>
        <p:spPr>
          <a:xfrm>
            <a:off x="1524000" y="1122363"/>
            <a:ext cx="9145588"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DE29E650-2D53-412F-9283-576D545D8080}"/>
              </a:ext>
            </a:extLst>
          </p:cNvPr>
          <p:cNvSpPr>
            <a:spLocks noGrp="1"/>
          </p:cNvSpPr>
          <p:nvPr>
            <p:ph type="subTitle" idx="1"/>
          </p:nvPr>
        </p:nvSpPr>
        <p:spPr>
          <a:xfrm>
            <a:off x="1524000" y="3602038"/>
            <a:ext cx="914558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Rectangle 3">
            <a:extLst>
              <a:ext uri="{FF2B5EF4-FFF2-40B4-BE49-F238E27FC236}">
                <a16:creationId xmlns:a16="http://schemas.microsoft.com/office/drawing/2014/main" id="{AC448191-07F6-43FA-A94F-E7C15F95BED3}"/>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32D2798E-3382-45F7-8835-B81EC6A1E7CC}"/>
              </a:ext>
            </a:extLst>
          </p:cNvPr>
          <p:cNvSpPr>
            <a:spLocks noGrp="1" noChangeArrowheads="1"/>
          </p:cNvSpPr>
          <p:nvPr>
            <p:ph type="sldNum" idx="11"/>
          </p:nvPr>
        </p:nvSpPr>
        <p:spPr>
          <a:ln/>
        </p:spPr>
        <p:txBody>
          <a:bodyPr/>
          <a:lstStyle>
            <a:lvl1pPr>
              <a:defRPr/>
            </a:lvl1pPr>
          </a:lstStyle>
          <a:p>
            <a:fld id="{4DE6AF37-6209-47F4-93DF-8DA98D02DCC3}" type="slidenum">
              <a:rPr lang="it-IT" altLang="it-IT"/>
              <a:pPr/>
              <a:t>‹N›</a:t>
            </a:fld>
            <a:endParaRPr lang="it-IT" altLang="it-IT"/>
          </a:p>
        </p:txBody>
      </p:sp>
    </p:spTree>
    <p:extLst>
      <p:ext uri="{BB962C8B-B14F-4D97-AF65-F5344CB8AC3E}">
        <p14:creationId xmlns:p14="http://schemas.microsoft.com/office/powerpoint/2010/main" val="1309496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894368D-3C01-4A8D-8291-8AD614F649F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459AE81-FA97-42C4-AB1B-19966576F33F}"/>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a:extLst>
              <a:ext uri="{FF2B5EF4-FFF2-40B4-BE49-F238E27FC236}">
                <a16:creationId xmlns:a16="http://schemas.microsoft.com/office/drawing/2014/main" id="{30B751ED-CD0D-4940-8BAE-30592D9E37F7}"/>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F2A067D8-B669-439F-860C-00A9AEE64865}"/>
              </a:ext>
            </a:extLst>
          </p:cNvPr>
          <p:cNvSpPr>
            <a:spLocks noGrp="1" noChangeArrowheads="1"/>
          </p:cNvSpPr>
          <p:nvPr>
            <p:ph type="sldNum" idx="11"/>
          </p:nvPr>
        </p:nvSpPr>
        <p:spPr>
          <a:ln/>
        </p:spPr>
        <p:txBody>
          <a:bodyPr/>
          <a:lstStyle>
            <a:lvl1pPr>
              <a:defRPr/>
            </a:lvl1pPr>
          </a:lstStyle>
          <a:p>
            <a:fld id="{BADE971E-7BD2-4CFD-B35B-1FB70BBD4E70}" type="slidenum">
              <a:rPr lang="it-IT" altLang="it-IT"/>
              <a:pPr/>
              <a:t>‹N›</a:t>
            </a:fld>
            <a:endParaRPr lang="it-IT" altLang="it-IT"/>
          </a:p>
        </p:txBody>
      </p:sp>
    </p:spTree>
    <p:extLst>
      <p:ext uri="{BB962C8B-B14F-4D97-AF65-F5344CB8AC3E}">
        <p14:creationId xmlns:p14="http://schemas.microsoft.com/office/powerpoint/2010/main" val="252663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AA39E50-B6B4-4753-B901-9E449EB2C246}"/>
              </a:ext>
            </a:extLst>
          </p:cNvPr>
          <p:cNvSpPr>
            <a:spLocks noGrp="1"/>
          </p:cNvSpPr>
          <p:nvPr>
            <p:ph type="title"/>
          </p:nvPr>
        </p:nvSpPr>
        <p:spPr>
          <a:xfrm>
            <a:off x="831850" y="1709738"/>
            <a:ext cx="10517188"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9046EAE3-3C75-40D9-97A9-90A446D673BE}"/>
              </a:ext>
            </a:extLst>
          </p:cNvPr>
          <p:cNvSpPr>
            <a:spLocks noGrp="1"/>
          </p:cNvSpPr>
          <p:nvPr>
            <p:ph type="body" idx="1"/>
          </p:nvPr>
        </p:nvSpPr>
        <p:spPr>
          <a:xfrm>
            <a:off x="831850" y="4589463"/>
            <a:ext cx="10517188"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gli stili del testo dello schema</a:t>
            </a:r>
          </a:p>
        </p:txBody>
      </p:sp>
      <p:sp>
        <p:nvSpPr>
          <p:cNvPr id="4" name="Rectangle 3">
            <a:extLst>
              <a:ext uri="{FF2B5EF4-FFF2-40B4-BE49-F238E27FC236}">
                <a16:creationId xmlns:a16="http://schemas.microsoft.com/office/drawing/2014/main" id="{436ADB35-D74A-4D92-9863-50E433256DD9}"/>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07987477-CE0C-410E-A13C-AD35C9879917}"/>
              </a:ext>
            </a:extLst>
          </p:cNvPr>
          <p:cNvSpPr>
            <a:spLocks noGrp="1" noChangeArrowheads="1"/>
          </p:cNvSpPr>
          <p:nvPr>
            <p:ph type="sldNum" idx="11"/>
          </p:nvPr>
        </p:nvSpPr>
        <p:spPr>
          <a:ln/>
        </p:spPr>
        <p:txBody>
          <a:bodyPr/>
          <a:lstStyle>
            <a:lvl1pPr>
              <a:defRPr/>
            </a:lvl1pPr>
          </a:lstStyle>
          <a:p>
            <a:fld id="{5A62237A-A03F-4162-A14A-DFBADC02C4AC}" type="slidenum">
              <a:rPr lang="it-IT" altLang="it-IT"/>
              <a:pPr/>
              <a:t>‹N›</a:t>
            </a:fld>
            <a:endParaRPr lang="it-IT" altLang="it-IT"/>
          </a:p>
        </p:txBody>
      </p:sp>
    </p:spTree>
    <p:extLst>
      <p:ext uri="{BB962C8B-B14F-4D97-AF65-F5344CB8AC3E}">
        <p14:creationId xmlns:p14="http://schemas.microsoft.com/office/powerpoint/2010/main" val="3671747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B96D924-E9A4-43AD-8F3B-BB15A95F967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41E2981-E337-4EA1-A0F0-2A062AB79399}"/>
              </a:ext>
            </a:extLst>
          </p:cNvPr>
          <p:cNvSpPr>
            <a:spLocks noGrp="1"/>
          </p:cNvSpPr>
          <p:nvPr>
            <p:ph sz="half" idx="1"/>
          </p:nvPr>
        </p:nvSpPr>
        <p:spPr>
          <a:xfrm>
            <a:off x="914400" y="2095500"/>
            <a:ext cx="5099050" cy="369411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5F48D4BB-96D6-462D-8D7A-33CB7E0CC463}"/>
              </a:ext>
            </a:extLst>
          </p:cNvPr>
          <p:cNvSpPr>
            <a:spLocks noGrp="1"/>
          </p:cNvSpPr>
          <p:nvPr>
            <p:ph sz="half" idx="2"/>
          </p:nvPr>
        </p:nvSpPr>
        <p:spPr>
          <a:xfrm>
            <a:off x="6165850" y="2095500"/>
            <a:ext cx="5100638" cy="369411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a:extLst>
              <a:ext uri="{FF2B5EF4-FFF2-40B4-BE49-F238E27FC236}">
                <a16:creationId xmlns:a16="http://schemas.microsoft.com/office/drawing/2014/main" id="{0196A29F-AE0A-4001-9920-A4588D0E869E}"/>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0AB3E460-2519-48DE-A3F1-C4A657E35395}"/>
              </a:ext>
            </a:extLst>
          </p:cNvPr>
          <p:cNvSpPr>
            <a:spLocks noGrp="1" noChangeArrowheads="1"/>
          </p:cNvSpPr>
          <p:nvPr>
            <p:ph type="sldNum" idx="11"/>
          </p:nvPr>
        </p:nvSpPr>
        <p:spPr>
          <a:ln/>
        </p:spPr>
        <p:txBody>
          <a:bodyPr/>
          <a:lstStyle>
            <a:lvl1pPr>
              <a:defRPr/>
            </a:lvl1pPr>
          </a:lstStyle>
          <a:p>
            <a:fld id="{FC1277F3-E788-4541-A171-BD2D86886853}" type="slidenum">
              <a:rPr lang="it-IT" altLang="it-IT"/>
              <a:pPr/>
              <a:t>‹N›</a:t>
            </a:fld>
            <a:endParaRPr lang="it-IT" altLang="it-IT"/>
          </a:p>
        </p:txBody>
      </p:sp>
    </p:spTree>
    <p:extLst>
      <p:ext uri="{BB962C8B-B14F-4D97-AF65-F5344CB8AC3E}">
        <p14:creationId xmlns:p14="http://schemas.microsoft.com/office/powerpoint/2010/main" val="3506707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E82F05F-EB79-4C3F-9850-878BB5815CD2}"/>
              </a:ext>
            </a:extLst>
          </p:cNvPr>
          <p:cNvSpPr>
            <a:spLocks noGrp="1"/>
          </p:cNvSpPr>
          <p:nvPr>
            <p:ph type="title"/>
          </p:nvPr>
        </p:nvSpPr>
        <p:spPr>
          <a:xfrm>
            <a:off x="839788" y="365125"/>
            <a:ext cx="10517187"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075596F-98CE-4AD2-A27D-490A9FD31C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C512F0DC-AA2A-4E20-B1D0-810FE246E131}"/>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8CCBCFA-8AA1-4834-A702-1830AE8C41DE}"/>
              </a:ext>
            </a:extLst>
          </p:cNvPr>
          <p:cNvSpPr>
            <a:spLocks noGrp="1"/>
          </p:cNvSpPr>
          <p:nvPr>
            <p:ph type="body" sz="quarter" idx="3"/>
          </p:nvPr>
        </p:nvSpPr>
        <p:spPr>
          <a:xfrm>
            <a:off x="6173788" y="1681163"/>
            <a:ext cx="51831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169E4855-74CC-4039-8F97-69401722DE50}"/>
              </a:ext>
            </a:extLst>
          </p:cNvPr>
          <p:cNvSpPr>
            <a:spLocks noGrp="1"/>
          </p:cNvSpPr>
          <p:nvPr>
            <p:ph sz="quarter" idx="4"/>
          </p:nvPr>
        </p:nvSpPr>
        <p:spPr>
          <a:xfrm>
            <a:off x="6173788" y="2505075"/>
            <a:ext cx="51831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a:extLst>
              <a:ext uri="{FF2B5EF4-FFF2-40B4-BE49-F238E27FC236}">
                <a16:creationId xmlns:a16="http://schemas.microsoft.com/office/drawing/2014/main" id="{A5B4CED6-16B3-4FAE-83B7-FC7EE7D925F0}"/>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8" name="Rectangle 5">
            <a:extLst>
              <a:ext uri="{FF2B5EF4-FFF2-40B4-BE49-F238E27FC236}">
                <a16:creationId xmlns:a16="http://schemas.microsoft.com/office/drawing/2014/main" id="{AC4EB3A5-427C-489B-9165-9B7916A7E454}"/>
              </a:ext>
            </a:extLst>
          </p:cNvPr>
          <p:cNvSpPr>
            <a:spLocks noGrp="1" noChangeArrowheads="1"/>
          </p:cNvSpPr>
          <p:nvPr>
            <p:ph type="sldNum" idx="11"/>
          </p:nvPr>
        </p:nvSpPr>
        <p:spPr>
          <a:ln/>
        </p:spPr>
        <p:txBody>
          <a:bodyPr/>
          <a:lstStyle>
            <a:lvl1pPr>
              <a:defRPr/>
            </a:lvl1pPr>
          </a:lstStyle>
          <a:p>
            <a:fld id="{9384863F-C077-4BEC-A685-5D22E1777148}" type="slidenum">
              <a:rPr lang="it-IT" altLang="it-IT"/>
              <a:pPr/>
              <a:t>‹N›</a:t>
            </a:fld>
            <a:endParaRPr lang="it-IT" altLang="it-IT"/>
          </a:p>
        </p:txBody>
      </p:sp>
    </p:spTree>
    <p:extLst>
      <p:ext uri="{BB962C8B-B14F-4D97-AF65-F5344CB8AC3E}">
        <p14:creationId xmlns:p14="http://schemas.microsoft.com/office/powerpoint/2010/main" val="3660427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1B39804-13FD-4A4F-BBA9-D97CEF8C231B}"/>
              </a:ext>
            </a:extLst>
          </p:cNvPr>
          <p:cNvSpPr>
            <a:spLocks noGrp="1"/>
          </p:cNvSpPr>
          <p:nvPr>
            <p:ph type="title"/>
          </p:nvPr>
        </p:nvSpPr>
        <p:spPr/>
        <p:txBody>
          <a:bodyPr/>
          <a:lstStyle/>
          <a:p>
            <a:r>
              <a:rPr lang="it-IT"/>
              <a:t>Fare clic per modificare lo stile del titolo dello schema</a:t>
            </a:r>
          </a:p>
        </p:txBody>
      </p:sp>
      <p:sp>
        <p:nvSpPr>
          <p:cNvPr id="3" name="Rectangle 3">
            <a:extLst>
              <a:ext uri="{FF2B5EF4-FFF2-40B4-BE49-F238E27FC236}">
                <a16:creationId xmlns:a16="http://schemas.microsoft.com/office/drawing/2014/main" id="{C3EAECE5-6F25-46A6-BA94-D0405AE45794}"/>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4" name="Rectangle 5">
            <a:extLst>
              <a:ext uri="{FF2B5EF4-FFF2-40B4-BE49-F238E27FC236}">
                <a16:creationId xmlns:a16="http://schemas.microsoft.com/office/drawing/2014/main" id="{AEA2F66E-8887-4988-AD93-451E1A0C4A89}"/>
              </a:ext>
            </a:extLst>
          </p:cNvPr>
          <p:cNvSpPr>
            <a:spLocks noGrp="1" noChangeArrowheads="1"/>
          </p:cNvSpPr>
          <p:nvPr>
            <p:ph type="sldNum" idx="11"/>
          </p:nvPr>
        </p:nvSpPr>
        <p:spPr>
          <a:ln/>
        </p:spPr>
        <p:txBody>
          <a:bodyPr/>
          <a:lstStyle>
            <a:lvl1pPr>
              <a:defRPr/>
            </a:lvl1pPr>
          </a:lstStyle>
          <a:p>
            <a:fld id="{FD582ECE-E644-4808-A5B6-AC509439DEFA}" type="slidenum">
              <a:rPr lang="it-IT" altLang="it-IT"/>
              <a:pPr/>
              <a:t>‹N›</a:t>
            </a:fld>
            <a:endParaRPr lang="it-IT" altLang="it-IT"/>
          </a:p>
        </p:txBody>
      </p:sp>
    </p:spTree>
    <p:extLst>
      <p:ext uri="{BB962C8B-B14F-4D97-AF65-F5344CB8AC3E}">
        <p14:creationId xmlns:p14="http://schemas.microsoft.com/office/powerpoint/2010/main" val="1674118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705B9724-0CCE-4B26-BE2D-0BF46D9D0225}"/>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3" name="Rectangle 5">
            <a:extLst>
              <a:ext uri="{FF2B5EF4-FFF2-40B4-BE49-F238E27FC236}">
                <a16:creationId xmlns:a16="http://schemas.microsoft.com/office/drawing/2014/main" id="{D9FC0EE3-E3E4-4CB6-ABA3-43A02509E83A}"/>
              </a:ext>
            </a:extLst>
          </p:cNvPr>
          <p:cNvSpPr>
            <a:spLocks noGrp="1" noChangeArrowheads="1"/>
          </p:cNvSpPr>
          <p:nvPr>
            <p:ph type="sldNum" idx="11"/>
          </p:nvPr>
        </p:nvSpPr>
        <p:spPr>
          <a:ln/>
        </p:spPr>
        <p:txBody>
          <a:bodyPr/>
          <a:lstStyle>
            <a:lvl1pPr>
              <a:defRPr/>
            </a:lvl1pPr>
          </a:lstStyle>
          <a:p>
            <a:fld id="{9FB245CB-7160-42FA-96E8-937E99260F49}" type="slidenum">
              <a:rPr lang="it-IT" altLang="it-IT"/>
              <a:pPr/>
              <a:t>‹N›</a:t>
            </a:fld>
            <a:endParaRPr lang="it-IT" altLang="it-IT"/>
          </a:p>
        </p:txBody>
      </p:sp>
    </p:spTree>
    <p:extLst>
      <p:ext uri="{BB962C8B-B14F-4D97-AF65-F5344CB8AC3E}">
        <p14:creationId xmlns:p14="http://schemas.microsoft.com/office/powerpoint/2010/main" val="5003622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5EF13D-0D37-42C6-8E19-EAD79771274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A2B542C9-9B8F-4ABC-B8F7-B25E2FC14BCB}"/>
              </a:ext>
            </a:extLst>
          </p:cNvPr>
          <p:cNvSpPr>
            <a:spLocks noGrp="1"/>
          </p:cNvSpPr>
          <p:nvPr>
            <p:ph idx="1"/>
          </p:nvPr>
        </p:nvSpPr>
        <p:spPr>
          <a:xfrm>
            <a:off x="5183188" y="987425"/>
            <a:ext cx="617378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2E72965E-38D5-42D1-9E70-6A0A12C81B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3">
            <a:extLst>
              <a:ext uri="{FF2B5EF4-FFF2-40B4-BE49-F238E27FC236}">
                <a16:creationId xmlns:a16="http://schemas.microsoft.com/office/drawing/2014/main" id="{FAA0375F-D6E2-4576-975B-D6DA41AC4CCD}"/>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8CDD3A65-40BF-4FF7-9813-798BEC1BFFBF}"/>
              </a:ext>
            </a:extLst>
          </p:cNvPr>
          <p:cNvSpPr>
            <a:spLocks noGrp="1" noChangeArrowheads="1"/>
          </p:cNvSpPr>
          <p:nvPr>
            <p:ph type="sldNum" idx="11"/>
          </p:nvPr>
        </p:nvSpPr>
        <p:spPr>
          <a:ln/>
        </p:spPr>
        <p:txBody>
          <a:bodyPr/>
          <a:lstStyle>
            <a:lvl1pPr>
              <a:defRPr/>
            </a:lvl1pPr>
          </a:lstStyle>
          <a:p>
            <a:fld id="{D085E4BB-559B-4F9B-ADE0-FB8A721D8C41}" type="slidenum">
              <a:rPr lang="it-IT" altLang="it-IT"/>
              <a:pPr/>
              <a:t>‹N›</a:t>
            </a:fld>
            <a:endParaRPr lang="it-IT" altLang="it-IT"/>
          </a:p>
        </p:txBody>
      </p:sp>
    </p:spTree>
    <p:extLst>
      <p:ext uri="{BB962C8B-B14F-4D97-AF65-F5344CB8AC3E}">
        <p14:creationId xmlns:p14="http://schemas.microsoft.com/office/powerpoint/2010/main" val="3029889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13E3DA-99F6-4C63-9088-7C8F5644632E}"/>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9EB1F1D1-D87E-4CDF-ABC2-61B1253C227A}"/>
              </a:ext>
            </a:extLst>
          </p:cNvPr>
          <p:cNvSpPr>
            <a:spLocks noGrp="1"/>
          </p:cNvSpPr>
          <p:nvPr>
            <p:ph type="pic" idx="1"/>
          </p:nvPr>
        </p:nvSpPr>
        <p:spPr>
          <a:xfrm>
            <a:off x="5183188" y="987425"/>
            <a:ext cx="6173787"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a:extLst>
              <a:ext uri="{FF2B5EF4-FFF2-40B4-BE49-F238E27FC236}">
                <a16:creationId xmlns:a16="http://schemas.microsoft.com/office/drawing/2014/main" id="{B0998345-ECFA-4CA0-8F1B-0973C54B33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3">
            <a:extLst>
              <a:ext uri="{FF2B5EF4-FFF2-40B4-BE49-F238E27FC236}">
                <a16:creationId xmlns:a16="http://schemas.microsoft.com/office/drawing/2014/main" id="{641ADB52-F3AD-41AF-B1FA-0DBB3D169054}"/>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5">
            <a:extLst>
              <a:ext uri="{FF2B5EF4-FFF2-40B4-BE49-F238E27FC236}">
                <a16:creationId xmlns:a16="http://schemas.microsoft.com/office/drawing/2014/main" id="{EB67564A-3FCC-452A-B9C9-A4374D9A9F45}"/>
              </a:ext>
            </a:extLst>
          </p:cNvPr>
          <p:cNvSpPr>
            <a:spLocks noGrp="1" noChangeArrowheads="1"/>
          </p:cNvSpPr>
          <p:nvPr>
            <p:ph type="sldNum" idx="11"/>
          </p:nvPr>
        </p:nvSpPr>
        <p:spPr>
          <a:ln/>
        </p:spPr>
        <p:txBody>
          <a:bodyPr/>
          <a:lstStyle>
            <a:lvl1pPr>
              <a:defRPr/>
            </a:lvl1pPr>
          </a:lstStyle>
          <a:p>
            <a:fld id="{1A6E8B0B-99A8-4F4E-8398-342FF49BBFFE}" type="slidenum">
              <a:rPr lang="it-IT" altLang="it-IT"/>
              <a:pPr/>
              <a:t>‹N›</a:t>
            </a:fld>
            <a:endParaRPr lang="it-IT" altLang="it-IT"/>
          </a:p>
        </p:txBody>
      </p:sp>
    </p:spTree>
    <p:extLst>
      <p:ext uri="{BB962C8B-B14F-4D97-AF65-F5344CB8AC3E}">
        <p14:creationId xmlns:p14="http://schemas.microsoft.com/office/powerpoint/2010/main" val="3028619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683AFE-AAB9-4FB3-9294-A1A3B6AED456}"/>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B0569025-F35C-4EEE-852F-CDBE8E51E28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a:extLst>
              <a:ext uri="{FF2B5EF4-FFF2-40B4-BE49-F238E27FC236}">
                <a16:creationId xmlns:a16="http://schemas.microsoft.com/office/drawing/2014/main" id="{4BA74F84-7E4F-4058-8E27-3C0BDEFE3D93}"/>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3210FD27-C7FD-41C9-A602-1E9B1C93E611}"/>
              </a:ext>
            </a:extLst>
          </p:cNvPr>
          <p:cNvSpPr>
            <a:spLocks noGrp="1" noChangeArrowheads="1"/>
          </p:cNvSpPr>
          <p:nvPr>
            <p:ph type="sldNum" idx="11"/>
          </p:nvPr>
        </p:nvSpPr>
        <p:spPr>
          <a:ln/>
        </p:spPr>
        <p:txBody>
          <a:bodyPr/>
          <a:lstStyle>
            <a:lvl1pPr>
              <a:defRPr/>
            </a:lvl1pPr>
          </a:lstStyle>
          <a:p>
            <a:fld id="{46739011-BC1D-447E-9D93-B13A80F0C95E}" type="slidenum">
              <a:rPr lang="it-IT" altLang="it-IT"/>
              <a:pPr/>
              <a:t>‹N›</a:t>
            </a:fld>
            <a:endParaRPr lang="it-IT" altLang="it-IT"/>
          </a:p>
        </p:txBody>
      </p:sp>
    </p:spTree>
    <p:extLst>
      <p:ext uri="{BB962C8B-B14F-4D97-AF65-F5344CB8AC3E}">
        <p14:creationId xmlns:p14="http://schemas.microsoft.com/office/powerpoint/2010/main" val="2314637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717A39A3-6E4A-45F9-8D78-3E8F25169A5A}"/>
              </a:ext>
            </a:extLst>
          </p:cNvPr>
          <p:cNvSpPr>
            <a:spLocks noGrp="1"/>
          </p:cNvSpPr>
          <p:nvPr>
            <p:ph type="title" orient="vert"/>
          </p:nvPr>
        </p:nvSpPr>
        <p:spPr>
          <a:xfrm>
            <a:off x="8678863" y="609600"/>
            <a:ext cx="2587625" cy="5180013"/>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E3932781-FFE5-4BC7-91C0-86409484DEA3}"/>
              </a:ext>
            </a:extLst>
          </p:cNvPr>
          <p:cNvSpPr>
            <a:spLocks noGrp="1"/>
          </p:cNvSpPr>
          <p:nvPr>
            <p:ph type="body" orient="vert" idx="1"/>
          </p:nvPr>
        </p:nvSpPr>
        <p:spPr>
          <a:xfrm>
            <a:off x="914400" y="609600"/>
            <a:ext cx="7612063" cy="5180013"/>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a:extLst>
              <a:ext uri="{FF2B5EF4-FFF2-40B4-BE49-F238E27FC236}">
                <a16:creationId xmlns:a16="http://schemas.microsoft.com/office/drawing/2014/main" id="{A74AD82E-F9D5-4F31-AABC-0E0284CB8FDF}"/>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5">
            <a:extLst>
              <a:ext uri="{FF2B5EF4-FFF2-40B4-BE49-F238E27FC236}">
                <a16:creationId xmlns:a16="http://schemas.microsoft.com/office/drawing/2014/main" id="{875A120A-FEB0-4524-996A-508F1D5385C3}"/>
              </a:ext>
            </a:extLst>
          </p:cNvPr>
          <p:cNvSpPr>
            <a:spLocks noGrp="1" noChangeArrowheads="1"/>
          </p:cNvSpPr>
          <p:nvPr>
            <p:ph type="sldNum" idx="11"/>
          </p:nvPr>
        </p:nvSpPr>
        <p:spPr>
          <a:ln/>
        </p:spPr>
        <p:txBody>
          <a:bodyPr/>
          <a:lstStyle>
            <a:lvl1pPr>
              <a:defRPr/>
            </a:lvl1pPr>
          </a:lstStyle>
          <a:p>
            <a:fld id="{4B142906-EB15-483B-9336-66D98CCADE8A}" type="slidenum">
              <a:rPr lang="it-IT" altLang="it-IT"/>
              <a:pPr/>
              <a:t>‹N›</a:t>
            </a:fld>
            <a:endParaRPr lang="it-IT" altLang="it-IT"/>
          </a:p>
        </p:txBody>
      </p:sp>
    </p:spTree>
    <p:extLst>
      <p:ext uri="{BB962C8B-B14F-4D97-AF65-F5344CB8AC3E}">
        <p14:creationId xmlns:p14="http://schemas.microsoft.com/office/powerpoint/2010/main" val="3954425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A2CE199-18E7-4BE2-99AB-5B6ECC4F28B4}"/>
              </a:ext>
            </a:extLst>
          </p:cNvPr>
          <p:cNvSpPr>
            <a:spLocks noGrp="1"/>
          </p:cNvSpPr>
          <p:nvPr>
            <p:ph type="ctrTitle"/>
          </p:nvPr>
        </p:nvSpPr>
        <p:spPr>
          <a:xfrm>
            <a:off x="1524000" y="1122363"/>
            <a:ext cx="9145588"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E0D5E073-6EF4-4C4F-9A22-2DF4B7DDEE2A}"/>
              </a:ext>
            </a:extLst>
          </p:cNvPr>
          <p:cNvSpPr>
            <a:spLocks noGrp="1"/>
          </p:cNvSpPr>
          <p:nvPr>
            <p:ph type="subTitle" idx="1"/>
          </p:nvPr>
        </p:nvSpPr>
        <p:spPr>
          <a:xfrm>
            <a:off x="1524000" y="3602038"/>
            <a:ext cx="914558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Rectangle 5">
            <a:extLst>
              <a:ext uri="{FF2B5EF4-FFF2-40B4-BE49-F238E27FC236}">
                <a16:creationId xmlns:a16="http://schemas.microsoft.com/office/drawing/2014/main" id="{D67CD5D3-C981-420B-8446-4FE1194B0A43}"/>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7">
            <a:extLst>
              <a:ext uri="{FF2B5EF4-FFF2-40B4-BE49-F238E27FC236}">
                <a16:creationId xmlns:a16="http://schemas.microsoft.com/office/drawing/2014/main" id="{163B7022-2B56-4E9E-A73F-435D5A1C7029}"/>
              </a:ext>
            </a:extLst>
          </p:cNvPr>
          <p:cNvSpPr>
            <a:spLocks noGrp="1" noChangeArrowheads="1"/>
          </p:cNvSpPr>
          <p:nvPr>
            <p:ph type="sldNum" idx="11"/>
          </p:nvPr>
        </p:nvSpPr>
        <p:spPr>
          <a:ln/>
        </p:spPr>
        <p:txBody>
          <a:bodyPr/>
          <a:lstStyle>
            <a:lvl1pPr>
              <a:defRPr/>
            </a:lvl1pPr>
          </a:lstStyle>
          <a:p>
            <a:fld id="{E99CE92E-BCAF-4238-921E-20C57AF5C78C}" type="slidenum">
              <a:rPr lang="it-IT" altLang="it-IT"/>
              <a:pPr/>
              <a:t>‹N›</a:t>
            </a:fld>
            <a:endParaRPr lang="it-IT" altLang="it-IT"/>
          </a:p>
        </p:txBody>
      </p:sp>
    </p:spTree>
    <p:extLst>
      <p:ext uri="{BB962C8B-B14F-4D97-AF65-F5344CB8AC3E}">
        <p14:creationId xmlns:p14="http://schemas.microsoft.com/office/powerpoint/2010/main" val="371723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B98AA56-E7F3-403D-9DDA-CCA021B29589}"/>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45D43A4-D659-4973-A589-6526D4801892}"/>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44A43B5C-0850-4BCF-B5EA-EBFA002B34F0}"/>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7">
            <a:extLst>
              <a:ext uri="{FF2B5EF4-FFF2-40B4-BE49-F238E27FC236}">
                <a16:creationId xmlns:a16="http://schemas.microsoft.com/office/drawing/2014/main" id="{1766C857-DCBA-4D07-AB35-C73F43B6F1DC}"/>
              </a:ext>
            </a:extLst>
          </p:cNvPr>
          <p:cNvSpPr>
            <a:spLocks noGrp="1" noChangeArrowheads="1"/>
          </p:cNvSpPr>
          <p:nvPr>
            <p:ph type="sldNum" idx="11"/>
          </p:nvPr>
        </p:nvSpPr>
        <p:spPr>
          <a:ln/>
        </p:spPr>
        <p:txBody>
          <a:bodyPr/>
          <a:lstStyle>
            <a:lvl1pPr>
              <a:defRPr/>
            </a:lvl1pPr>
          </a:lstStyle>
          <a:p>
            <a:fld id="{C9103FF4-2E4F-4274-8A83-1EB710666A18}" type="slidenum">
              <a:rPr lang="it-IT" altLang="it-IT"/>
              <a:pPr/>
              <a:t>‹N›</a:t>
            </a:fld>
            <a:endParaRPr lang="it-IT" altLang="it-IT"/>
          </a:p>
        </p:txBody>
      </p:sp>
    </p:spTree>
    <p:extLst>
      <p:ext uri="{BB962C8B-B14F-4D97-AF65-F5344CB8AC3E}">
        <p14:creationId xmlns:p14="http://schemas.microsoft.com/office/powerpoint/2010/main" val="246707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FD5DDB1-55BE-4BF2-9135-3A3931D7C692}"/>
              </a:ext>
            </a:extLst>
          </p:cNvPr>
          <p:cNvSpPr>
            <a:spLocks noGrp="1"/>
          </p:cNvSpPr>
          <p:nvPr>
            <p:ph type="title"/>
          </p:nvPr>
        </p:nvSpPr>
        <p:spPr>
          <a:xfrm>
            <a:off x="831850" y="1709738"/>
            <a:ext cx="10517188"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16E0AA30-E891-4207-A446-240CFC71EA8F}"/>
              </a:ext>
            </a:extLst>
          </p:cNvPr>
          <p:cNvSpPr>
            <a:spLocks noGrp="1"/>
          </p:cNvSpPr>
          <p:nvPr>
            <p:ph type="body" idx="1"/>
          </p:nvPr>
        </p:nvSpPr>
        <p:spPr>
          <a:xfrm>
            <a:off x="831850" y="4589463"/>
            <a:ext cx="10517188"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gli stili del testo dello schema</a:t>
            </a:r>
          </a:p>
        </p:txBody>
      </p:sp>
      <p:sp>
        <p:nvSpPr>
          <p:cNvPr id="4" name="Rectangle 5">
            <a:extLst>
              <a:ext uri="{FF2B5EF4-FFF2-40B4-BE49-F238E27FC236}">
                <a16:creationId xmlns:a16="http://schemas.microsoft.com/office/drawing/2014/main" id="{EB6932A1-10C5-4967-BA8D-7954D2819051}"/>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7">
            <a:extLst>
              <a:ext uri="{FF2B5EF4-FFF2-40B4-BE49-F238E27FC236}">
                <a16:creationId xmlns:a16="http://schemas.microsoft.com/office/drawing/2014/main" id="{60590717-F002-4CA6-9E55-9A62789E130D}"/>
              </a:ext>
            </a:extLst>
          </p:cNvPr>
          <p:cNvSpPr>
            <a:spLocks noGrp="1" noChangeArrowheads="1"/>
          </p:cNvSpPr>
          <p:nvPr>
            <p:ph type="sldNum" idx="11"/>
          </p:nvPr>
        </p:nvSpPr>
        <p:spPr>
          <a:ln/>
        </p:spPr>
        <p:txBody>
          <a:bodyPr/>
          <a:lstStyle>
            <a:lvl1pPr>
              <a:defRPr/>
            </a:lvl1pPr>
          </a:lstStyle>
          <a:p>
            <a:fld id="{5A336675-5BDC-483C-ADF5-994C2BE396EC}" type="slidenum">
              <a:rPr lang="it-IT" altLang="it-IT"/>
              <a:pPr/>
              <a:t>‹N›</a:t>
            </a:fld>
            <a:endParaRPr lang="it-IT" altLang="it-IT"/>
          </a:p>
        </p:txBody>
      </p:sp>
    </p:spTree>
    <p:extLst>
      <p:ext uri="{BB962C8B-B14F-4D97-AF65-F5344CB8AC3E}">
        <p14:creationId xmlns:p14="http://schemas.microsoft.com/office/powerpoint/2010/main" val="3445886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9987A5-5FDD-42CB-86F7-D9DEE92392C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0E6A505-1AB5-4C38-990E-8CF91259D84C}"/>
              </a:ext>
            </a:extLst>
          </p:cNvPr>
          <p:cNvSpPr>
            <a:spLocks noGrp="1"/>
          </p:cNvSpPr>
          <p:nvPr>
            <p:ph sz="half" idx="1"/>
          </p:nvPr>
        </p:nvSpPr>
        <p:spPr>
          <a:xfrm>
            <a:off x="914400" y="2095500"/>
            <a:ext cx="5099050" cy="369411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B7AE30C-60F0-4FCF-B855-2C75C10541E4}"/>
              </a:ext>
            </a:extLst>
          </p:cNvPr>
          <p:cNvSpPr>
            <a:spLocks noGrp="1"/>
          </p:cNvSpPr>
          <p:nvPr>
            <p:ph sz="half" idx="2"/>
          </p:nvPr>
        </p:nvSpPr>
        <p:spPr>
          <a:xfrm>
            <a:off x="6165850" y="2095500"/>
            <a:ext cx="5100638" cy="369411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5">
            <a:extLst>
              <a:ext uri="{FF2B5EF4-FFF2-40B4-BE49-F238E27FC236}">
                <a16:creationId xmlns:a16="http://schemas.microsoft.com/office/drawing/2014/main" id="{8E8A810D-0F89-466A-9EC3-5368FA3BBBA1}"/>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7">
            <a:extLst>
              <a:ext uri="{FF2B5EF4-FFF2-40B4-BE49-F238E27FC236}">
                <a16:creationId xmlns:a16="http://schemas.microsoft.com/office/drawing/2014/main" id="{35D53E8A-9FFC-4155-B5CC-75D7A598F33F}"/>
              </a:ext>
            </a:extLst>
          </p:cNvPr>
          <p:cNvSpPr>
            <a:spLocks noGrp="1" noChangeArrowheads="1"/>
          </p:cNvSpPr>
          <p:nvPr>
            <p:ph type="sldNum" idx="11"/>
          </p:nvPr>
        </p:nvSpPr>
        <p:spPr>
          <a:ln/>
        </p:spPr>
        <p:txBody>
          <a:bodyPr/>
          <a:lstStyle>
            <a:lvl1pPr>
              <a:defRPr/>
            </a:lvl1pPr>
          </a:lstStyle>
          <a:p>
            <a:fld id="{421EAEEE-3050-4033-B937-E91FCAB795FC}" type="slidenum">
              <a:rPr lang="it-IT" altLang="it-IT"/>
              <a:pPr/>
              <a:t>‹N›</a:t>
            </a:fld>
            <a:endParaRPr lang="it-IT" altLang="it-IT"/>
          </a:p>
        </p:txBody>
      </p:sp>
    </p:spTree>
    <p:extLst>
      <p:ext uri="{BB962C8B-B14F-4D97-AF65-F5344CB8AC3E}">
        <p14:creationId xmlns:p14="http://schemas.microsoft.com/office/powerpoint/2010/main" val="3434060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0A3D4C-5D38-4B5A-9148-37D594F39241}"/>
              </a:ext>
            </a:extLst>
          </p:cNvPr>
          <p:cNvSpPr>
            <a:spLocks noGrp="1"/>
          </p:cNvSpPr>
          <p:nvPr>
            <p:ph type="title"/>
          </p:nvPr>
        </p:nvSpPr>
        <p:spPr>
          <a:xfrm>
            <a:off x="839788" y="365125"/>
            <a:ext cx="10517187"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6D2EE36-EABC-41FF-AD20-6F8C7A0664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343784EB-DC85-477D-9B07-1D321DDC93A3}"/>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C7E4FEB6-AD7D-4F9B-A21B-3AC36F151A42}"/>
              </a:ext>
            </a:extLst>
          </p:cNvPr>
          <p:cNvSpPr>
            <a:spLocks noGrp="1"/>
          </p:cNvSpPr>
          <p:nvPr>
            <p:ph type="body" sz="quarter" idx="3"/>
          </p:nvPr>
        </p:nvSpPr>
        <p:spPr>
          <a:xfrm>
            <a:off x="6173788" y="1681163"/>
            <a:ext cx="51831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7D8C800B-61A8-4EA2-B08D-DA63F856D722}"/>
              </a:ext>
            </a:extLst>
          </p:cNvPr>
          <p:cNvSpPr>
            <a:spLocks noGrp="1"/>
          </p:cNvSpPr>
          <p:nvPr>
            <p:ph sz="quarter" idx="4"/>
          </p:nvPr>
        </p:nvSpPr>
        <p:spPr>
          <a:xfrm>
            <a:off x="6173788" y="2505075"/>
            <a:ext cx="51831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5">
            <a:extLst>
              <a:ext uri="{FF2B5EF4-FFF2-40B4-BE49-F238E27FC236}">
                <a16:creationId xmlns:a16="http://schemas.microsoft.com/office/drawing/2014/main" id="{E8C203C7-574E-4B57-BA13-181380ADA6B0}"/>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8" name="Rectangle 7">
            <a:extLst>
              <a:ext uri="{FF2B5EF4-FFF2-40B4-BE49-F238E27FC236}">
                <a16:creationId xmlns:a16="http://schemas.microsoft.com/office/drawing/2014/main" id="{6BC24227-0B0B-4789-A01C-1B4B66B01A68}"/>
              </a:ext>
            </a:extLst>
          </p:cNvPr>
          <p:cNvSpPr>
            <a:spLocks noGrp="1" noChangeArrowheads="1"/>
          </p:cNvSpPr>
          <p:nvPr>
            <p:ph type="sldNum" idx="11"/>
          </p:nvPr>
        </p:nvSpPr>
        <p:spPr>
          <a:ln/>
        </p:spPr>
        <p:txBody>
          <a:bodyPr/>
          <a:lstStyle>
            <a:lvl1pPr>
              <a:defRPr/>
            </a:lvl1pPr>
          </a:lstStyle>
          <a:p>
            <a:fld id="{4E0D3A77-3581-4509-B54F-E2DFE05CA506}" type="slidenum">
              <a:rPr lang="it-IT" altLang="it-IT"/>
              <a:pPr/>
              <a:t>‹N›</a:t>
            </a:fld>
            <a:endParaRPr lang="it-IT" altLang="it-IT"/>
          </a:p>
        </p:txBody>
      </p:sp>
    </p:spTree>
    <p:extLst>
      <p:ext uri="{BB962C8B-B14F-4D97-AF65-F5344CB8AC3E}">
        <p14:creationId xmlns:p14="http://schemas.microsoft.com/office/powerpoint/2010/main" val="1379394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0917449-C09D-4DD4-BD08-D1FCB1E5DAFA}"/>
              </a:ext>
            </a:extLst>
          </p:cNvPr>
          <p:cNvSpPr>
            <a:spLocks noGrp="1"/>
          </p:cNvSpPr>
          <p:nvPr>
            <p:ph type="title"/>
          </p:nvPr>
        </p:nvSpPr>
        <p:spPr/>
        <p:txBody>
          <a:bodyPr/>
          <a:lstStyle/>
          <a:p>
            <a:r>
              <a:rPr lang="it-IT"/>
              <a:t>Fare clic per modificare lo stile del titolo dello schema</a:t>
            </a:r>
          </a:p>
        </p:txBody>
      </p:sp>
      <p:sp>
        <p:nvSpPr>
          <p:cNvPr id="3" name="Rectangle 5">
            <a:extLst>
              <a:ext uri="{FF2B5EF4-FFF2-40B4-BE49-F238E27FC236}">
                <a16:creationId xmlns:a16="http://schemas.microsoft.com/office/drawing/2014/main" id="{2F7D9B4F-391A-4554-A234-35384A8359EE}"/>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4" name="Rectangle 7">
            <a:extLst>
              <a:ext uri="{FF2B5EF4-FFF2-40B4-BE49-F238E27FC236}">
                <a16:creationId xmlns:a16="http://schemas.microsoft.com/office/drawing/2014/main" id="{B2BD41E9-6815-41A1-BC18-F17D77983F7B}"/>
              </a:ext>
            </a:extLst>
          </p:cNvPr>
          <p:cNvSpPr>
            <a:spLocks noGrp="1" noChangeArrowheads="1"/>
          </p:cNvSpPr>
          <p:nvPr>
            <p:ph type="sldNum" idx="11"/>
          </p:nvPr>
        </p:nvSpPr>
        <p:spPr>
          <a:ln/>
        </p:spPr>
        <p:txBody>
          <a:bodyPr/>
          <a:lstStyle>
            <a:lvl1pPr>
              <a:defRPr/>
            </a:lvl1pPr>
          </a:lstStyle>
          <a:p>
            <a:fld id="{3E406D14-BFC9-4BBF-B14C-8A9A79A2C509}" type="slidenum">
              <a:rPr lang="it-IT" altLang="it-IT"/>
              <a:pPr/>
              <a:t>‹N›</a:t>
            </a:fld>
            <a:endParaRPr lang="it-IT" altLang="it-IT"/>
          </a:p>
        </p:txBody>
      </p:sp>
    </p:spTree>
    <p:extLst>
      <p:ext uri="{BB962C8B-B14F-4D97-AF65-F5344CB8AC3E}">
        <p14:creationId xmlns:p14="http://schemas.microsoft.com/office/powerpoint/2010/main" val="8043256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8F15EB77-20D6-43CB-8F7D-E323081CE99B}"/>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3" name="Rectangle 7">
            <a:extLst>
              <a:ext uri="{FF2B5EF4-FFF2-40B4-BE49-F238E27FC236}">
                <a16:creationId xmlns:a16="http://schemas.microsoft.com/office/drawing/2014/main" id="{3AEB3E27-C487-40E1-A4C7-2CAF9B0A8318}"/>
              </a:ext>
            </a:extLst>
          </p:cNvPr>
          <p:cNvSpPr>
            <a:spLocks noGrp="1" noChangeArrowheads="1"/>
          </p:cNvSpPr>
          <p:nvPr>
            <p:ph type="sldNum" idx="11"/>
          </p:nvPr>
        </p:nvSpPr>
        <p:spPr>
          <a:ln/>
        </p:spPr>
        <p:txBody>
          <a:bodyPr/>
          <a:lstStyle>
            <a:lvl1pPr>
              <a:defRPr/>
            </a:lvl1pPr>
          </a:lstStyle>
          <a:p>
            <a:fld id="{E08958E3-9758-4FB6-A3C7-77B480C3D569}" type="slidenum">
              <a:rPr lang="it-IT" altLang="it-IT"/>
              <a:pPr/>
              <a:t>‹N›</a:t>
            </a:fld>
            <a:endParaRPr lang="it-IT" altLang="it-IT"/>
          </a:p>
        </p:txBody>
      </p:sp>
    </p:spTree>
    <p:extLst>
      <p:ext uri="{BB962C8B-B14F-4D97-AF65-F5344CB8AC3E}">
        <p14:creationId xmlns:p14="http://schemas.microsoft.com/office/powerpoint/2010/main" val="20725113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7A76C97-38E4-4D7D-A573-5239E29F7D2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6170C8A8-7272-4A45-83D2-813EDFC41F4A}"/>
              </a:ext>
            </a:extLst>
          </p:cNvPr>
          <p:cNvSpPr>
            <a:spLocks noGrp="1"/>
          </p:cNvSpPr>
          <p:nvPr>
            <p:ph idx="1"/>
          </p:nvPr>
        </p:nvSpPr>
        <p:spPr>
          <a:xfrm>
            <a:off x="5183188" y="987425"/>
            <a:ext cx="6173787"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C4A6081B-0FDB-47E2-853E-07103921C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5">
            <a:extLst>
              <a:ext uri="{FF2B5EF4-FFF2-40B4-BE49-F238E27FC236}">
                <a16:creationId xmlns:a16="http://schemas.microsoft.com/office/drawing/2014/main" id="{08C03EC1-BCB1-468C-BB64-A545ADF960C8}"/>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7">
            <a:extLst>
              <a:ext uri="{FF2B5EF4-FFF2-40B4-BE49-F238E27FC236}">
                <a16:creationId xmlns:a16="http://schemas.microsoft.com/office/drawing/2014/main" id="{60CC5D21-AA1D-47D5-915D-573F7F72D5F9}"/>
              </a:ext>
            </a:extLst>
          </p:cNvPr>
          <p:cNvSpPr>
            <a:spLocks noGrp="1" noChangeArrowheads="1"/>
          </p:cNvSpPr>
          <p:nvPr>
            <p:ph type="sldNum" idx="11"/>
          </p:nvPr>
        </p:nvSpPr>
        <p:spPr>
          <a:ln/>
        </p:spPr>
        <p:txBody>
          <a:bodyPr/>
          <a:lstStyle>
            <a:lvl1pPr>
              <a:defRPr/>
            </a:lvl1pPr>
          </a:lstStyle>
          <a:p>
            <a:fld id="{BF210BB8-B026-4A2B-AA86-B5DC8F26ED20}" type="slidenum">
              <a:rPr lang="it-IT" altLang="it-IT"/>
              <a:pPr/>
              <a:t>‹N›</a:t>
            </a:fld>
            <a:endParaRPr lang="it-IT" altLang="it-IT"/>
          </a:p>
        </p:txBody>
      </p:sp>
    </p:spTree>
    <p:extLst>
      <p:ext uri="{BB962C8B-B14F-4D97-AF65-F5344CB8AC3E}">
        <p14:creationId xmlns:p14="http://schemas.microsoft.com/office/powerpoint/2010/main" val="2639323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718DF87-B5C4-4240-A38D-A0FAE2FEA9D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35F00772-397D-43F9-B0AD-06134D2EC41F}"/>
              </a:ext>
            </a:extLst>
          </p:cNvPr>
          <p:cNvSpPr>
            <a:spLocks noGrp="1"/>
          </p:cNvSpPr>
          <p:nvPr>
            <p:ph type="pic" idx="1"/>
          </p:nvPr>
        </p:nvSpPr>
        <p:spPr>
          <a:xfrm>
            <a:off x="5183188" y="987425"/>
            <a:ext cx="6173787"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a:extLst>
              <a:ext uri="{FF2B5EF4-FFF2-40B4-BE49-F238E27FC236}">
                <a16:creationId xmlns:a16="http://schemas.microsoft.com/office/drawing/2014/main" id="{650385A2-7F88-41FB-ABCE-0F0B5B9AC3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5">
            <a:extLst>
              <a:ext uri="{FF2B5EF4-FFF2-40B4-BE49-F238E27FC236}">
                <a16:creationId xmlns:a16="http://schemas.microsoft.com/office/drawing/2014/main" id="{10B1CD8A-1139-4DFE-9DD2-91AE3047FB9B}"/>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6" name="Rectangle 7">
            <a:extLst>
              <a:ext uri="{FF2B5EF4-FFF2-40B4-BE49-F238E27FC236}">
                <a16:creationId xmlns:a16="http://schemas.microsoft.com/office/drawing/2014/main" id="{6D380EC3-9E6D-4315-B9A8-9B464B664C9B}"/>
              </a:ext>
            </a:extLst>
          </p:cNvPr>
          <p:cNvSpPr>
            <a:spLocks noGrp="1" noChangeArrowheads="1"/>
          </p:cNvSpPr>
          <p:nvPr>
            <p:ph type="sldNum" idx="11"/>
          </p:nvPr>
        </p:nvSpPr>
        <p:spPr>
          <a:ln/>
        </p:spPr>
        <p:txBody>
          <a:bodyPr/>
          <a:lstStyle>
            <a:lvl1pPr>
              <a:defRPr/>
            </a:lvl1pPr>
          </a:lstStyle>
          <a:p>
            <a:fld id="{3E202F4D-2CB9-45FB-A790-43AE746906DD}" type="slidenum">
              <a:rPr lang="it-IT" altLang="it-IT"/>
              <a:pPr/>
              <a:t>‹N›</a:t>
            </a:fld>
            <a:endParaRPr lang="it-IT" altLang="it-IT"/>
          </a:p>
        </p:txBody>
      </p:sp>
    </p:spTree>
    <p:extLst>
      <p:ext uri="{BB962C8B-B14F-4D97-AF65-F5344CB8AC3E}">
        <p14:creationId xmlns:p14="http://schemas.microsoft.com/office/powerpoint/2010/main" val="22411743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8E172C-8FFC-4F0A-A94B-5F0A5EC43AF5}"/>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A83A860-625A-440C-8A7E-A07467D0CDE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3692C16E-229D-40BA-9090-FAD14B0B5BAC}"/>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7">
            <a:extLst>
              <a:ext uri="{FF2B5EF4-FFF2-40B4-BE49-F238E27FC236}">
                <a16:creationId xmlns:a16="http://schemas.microsoft.com/office/drawing/2014/main" id="{A91106ED-410D-4F91-8F6F-3AFA63AE7593}"/>
              </a:ext>
            </a:extLst>
          </p:cNvPr>
          <p:cNvSpPr>
            <a:spLocks noGrp="1" noChangeArrowheads="1"/>
          </p:cNvSpPr>
          <p:nvPr>
            <p:ph type="sldNum" idx="11"/>
          </p:nvPr>
        </p:nvSpPr>
        <p:spPr>
          <a:ln/>
        </p:spPr>
        <p:txBody>
          <a:bodyPr/>
          <a:lstStyle>
            <a:lvl1pPr>
              <a:defRPr/>
            </a:lvl1pPr>
          </a:lstStyle>
          <a:p>
            <a:fld id="{D0C5927F-0846-4A4C-8090-A372166140F6}" type="slidenum">
              <a:rPr lang="it-IT" altLang="it-IT"/>
              <a:pPr/>
              <a:t>‹N›</a:t>
            </a:fld>
            <a:endParaRPr lang="it-IT" altLang="it-IT"/>
          </a:p>
        </p:txBody>
      </p:sp>
    </p:spTree>
    <p:extLst>
      <p:ext uri="{BB962C8B-B14F-4D97-AF65-F5344CB8AC3E}">
        <p14:creationId xmlns:p14="http://schemas.microsoft.com/office/powerpoint/2010/main" val="27476971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50CA3EE7-6385-496F-BA8B-496694FEC7BB}"/>
              </a:ext>
            </a:extLst>
          </p:cNvPr>
          <p:cNvSpPr>
            <a:spLocks noGrp="1"/>
          </p:cNvSpPr>
          <p:nvPr>
            <p:ph type="title" orient="vert"/>
          </p:nvPr>
        </p:nvSpPr>
        <p:spPr>
          <a:xfrm>
            <a:off x="8678863" y="609600"/>
            <a:ext cx="2587625" cy="5180013"/>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384E985-6184-49F4-ADF9-262599676ABA}"/>
              </a:ext>
            </a:extLst>
          </p:cNvPr>
          <p:cNvSpPr>
            <a:spLocks noGrp="1"/>
          </p:cNvSpPr>
          <p:nvPr>
            <p:ph type="body" orient="vert" idx="1"/>
          </p:nvPr>
        </p:nvSpPr>
        <p:spPr>
          <a:xfrm>
            <a:off x="914400" y="609600"/>
            <a:ext cx="7612063" cy="5180013"/>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5">
            <a:extLst>
              <a:ext uri="{FF2B5EF4-FFF2-40B4-BE49-F238E27FC236}">
                <a16:creationId xmlns:a16="http://schemas.microsoft.com/office/drawing/2014/main" id="{49129FBB-E943-4405-BC4B-12409F16FAC1}"/>
              </a:ext>
            </a:extLst>
          </p:cNvPr>
          <p:cNvSpPr>
            <a:spLocks noGrp="1" noChangeArrowheads="1"/>
          </p:cNvSpPr>
          <p:nvPr>
            <p:ph type="dt" idx="10"/>
          </p:nvPr>
        </p:nvSpPr>
        <p:spPr>
          <a:ln/>
        </p:spPr>
        <p:txBody>
          <a:bodyPr/>
          <a:lstStyle>
            <a:lvl1pPr>
              <a:defRPr/>
            </a:lvl1pPr>
          </a:lstStyle>
          <a:p>
            <a:pPr>
              <a:defRPr/>
            </a:pPr>
            <a:endParaRPr lang="it-IT" altLang="it-IT"/>
          </a:p>
        </p:txBody>
      </p:sp>
      <p:sp>
        <p:nvSpPr>
          <p:cNvPr id="5" name="Rectangle 7">
            <a:extLst>
              <a:ext uri="{FF2B5EF4-FFF2-40B4-BE49-F238E27FC236}">
                <a16:creationId xmlns:a16="http://schemas.microsoft.com/office/drawing/2014/main" id="{A2B24E0C-DFDA-4436-AF37-BB725DDEDCE8}"/>
              </a:ext>
            </a:extLst>
          </p:cNvPr>
          <p:cNvSpPr>
            <a:spLocks noGrp="1" noChangeArrowheads="1"/>
          </p:cNvSpPr>
          <p:nvPr>
            <p:ph type="sldNum" idx="11"/>
          </p:nvPr>
        </p:nvSpPr>
        <p:spPr>
          <a:ln/>
        </p:spPr>
        <p:txBody>
          <a:bodyPr/>
          <a:lstStyle>
            <a:lvl1pPr>
              <a:defRPr/>
            </a:lvl1pPr>
          </a:lstStyle>
          <a:p>
            <a:fld id="{8FE3C0B2-9288-4999-BFA8-B769ED2103A6}" type="slidenum">
              <a:rPr lang="it-IT" altLang="it-IT"/>
              <a:pPr/>
              <a:t>‹N›</a:t>
            </a:fld>
            <a:endParaRPr lang="it-IT" altLang="it-IT"/>
          </a:p>
        </p:txBody>
      </p:sp>
    </p:spTree>
    <p:extLst>
      <p:ext uri="{BB962C8B-B14F-4D97-AF65-F5344CB8AC3E}">
        <p14:creationId xmlns:p14="http://schemas.microsoft.com/office/powerpoint/2010/main" val="621569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6699"/>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4354495A-8A89-4E40-A3E7-90EDAAA11787}"/>
              </a:ext>
            </a:extLst>
          </p:cNvPr>
          <p:cNvSpPr>
            <a:spLocks noGrp="1" noChangeArrowheads="1"/>
          </p:cNvSpPr>
          <p:nvPr>
            <p:ph type="title"/>
          </p:nvPr>
        </p:nvSpPr>
        <p:spPr bwMode="auto">
          <a:xfrm>
            <a:off x="914400" y="609600"/>
            <a:ext cx="10352088" cy="1323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it-IT"/>
              <a:t>Fai clic per modificare il formato del testo del titolo</a:t>
            </a:r>
          </a:p>
        </p:txBody>
      </p:sp>
      <p:sp>
        <p:nvSpPr>
          <p:cNvPr id="1027" name="Rectangle 2">
            <a:extLst>
              <a:ext uri="{FF2B5EF4-FFF2-40B4-BE49-F238E27FC236}">
                <a16:creationId xmlns:a16="http://schemas.microsoft.com/office/drawing/2014/main" id="{5FBCA245-E857-426B-9D3B-3CFC587E40EE}"/>
              </a:ext>
            </a:extLst>
          </p:cNvPr>
          <p:cNvSpPr>
            <a:spLocks noGrp="1" noChangeArrowheads="1"/>
          </p:cNvSpPr>
          <p:nvPr>
            <p:ph type="body" idx="1"/>
          </p:nvPr>
        </p:nvSpPr>
        <p:spPr bwMode="auto">
          <a:xfrm>
            <a:off x="914400" y="2095500"/>
            <a:ext cx="10352088" cy="3694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it-IT"/>
              <a:t>Fai clic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p:txBody>
      </p:sp>
      <p:sp>
        <p:nvSpPr>
          <p:cNvPr id="2" name="Rectangle 3">
            <a:extLst>
              <a:ext uri="{FF2B5EF4-FFF2-40B4-BE49-F238E27FC236}">
                <a16:creationId xmlns:a16="http://schemas.microsoft.com/office/drawing/2014/main" id="{F62A8123-1DC6-47D5-AB50-6CB4F3B177B5}"/>
              </a:ext>
            </a:extLst>
          </p:cNvPr>
          <p:cNvSpPr>
            <a:spLocks noGrp="1" noChangeArrowheads="1"/>
          </p:cNvSpPr>
          <p:nvPr>
            <p:ph type="dt"/>
          </p:nvPr>
        </p:nvSpPr>
        <p:spPr bwMode="auto">
          <a:xfrm>
            <a:off x="7678738" y="5883275"/>
            <a:ext cx="2741612"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ClrTx/>
              <a:buSzPct val="100000"/>
              <a:buFontTx/>
              <a:buNone/>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cs typeface="Segoe UI" panose="020B0502040204020203" pitchFamily="34" charset="0"/>
              </a:defRPr>
            </a:lvl1pPr>
          </a:lstStyle>
          <a:p>
            <a:pPr>
              <a:defRPr/>
            </a:pPr>
            <a:endParaRPr lang="it-IT" altLang="it-IT"/>
          </a:p>
        </p:txBody>
      </p:sp>
      <p:sp>
        <p:nvSpPr>
          <p:cNvPr id="1029" name="Text Box 4">
            <a:extLst>
              <a:ext uri="{FF2B5EF4-FFF2-40B4-BE49-F238E27FC236}">
                <a16:creationId xmlns:a16="http://schemas.microsoft.com/office/drawing/2014/main" id="{691507DE-0408-46F3-B4F5-301131408A85}"/>
              </a:ext>
            </a:extLst>
          </p:cNvPr>
          <p:cNvSpPr txBox="1">
            <a:spLocks noChangeArrowheads="1"/>
          </p:cNvSpPr>
          <p:nvPr/>
        </p:nvSpPr>
        <p:spPr bwMode="auto">
          <a:xfrm>
            <a:off x="914400" y="5883275"/>
            <a:ext cx="6672263"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it-IT" altLang="it-IT"/>
          </a:p>
        </p:txBody>
      </p:sp>
      <p:sp>
        <p:nvSpPr>
          <p:cNvPr id="3" name="Rectangle 5">
            <a:extLst>
              <a:ext uri="{FF2B5EF4-FFF2-40B4-BE49-F238E27FC236}">
                <a16:creationId xmlns:a16="http://schemas.microsoft.com/office/drawing/2014/main" id="{4E2E713C-131B-4007-AC45-C899B50E1F3E}"/>
              </a:ext>
            </a:extLst>
          </p:cNvPr>
          <p:cNvSpPr>
            <a:spLocks noGrp="1" noChangeArrowheads="1"/>
          </p:cNvSpPr>
          <p:nvPr>
            <p:ph type="sldNum"/>
          </p:nvPr>
        </p:nvSpPr>
        <p:spPr bwMode="auto">
          <a:xfrm>
            <a:off x="10514013" y="5883275"/>
            <a:ext cx="752475"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buSzPct val="10000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cs typeface="Segoe UI" panose="020B0502040204020203" pitchFamily="34" charset="0"/>
              </a:defRPr>
            </a:lvl1pPr>
          </a:lstStyle>
          <a:p>
            <a:fld id="{F0C89A22-2B07-4785-946A-F0D79CAA808D}" type="slidenum">
              <a:rPr lang="it-IT" altLang="it-IT"/>
              <a:pPr/>
              <a:t>‹N›</a:t>
            </a:fld>
            <a:endParaRPr lang="it-IT" altLang="it-I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kern="1200">
          <a:solidFill>
            <a:srgbClr val="FFFFFF"/>
          </a:solidFill>
          <a:latin typeface="+mj-lt"/>
          <a:ea typeface="+mj-ea"/>
          <a:cs typeface="+mj-cs"/>
        </a:defRPr>
      </a:lvl1pPr>
      <a:lvl2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2pPr>
      <a:lvl3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3pPr>
      <a:lvl4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4pPr>
      <a:lvl5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5pPr>
      <a:lvl6pPr marL="25146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6pPr>
      <a:lvl7pPr marL="29718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7pPr>
      <a:lvl8pPr marL="34290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8pPr>
      <a:lvl9pPr marL="38862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9pPr>
    </p:titleStyle>
    <p:bodyStyle>
      <a:lvl1pPr marL="342900" indent="-342900" algn="l" defTabSz="449263" rtl="0" eaLnBrk="0" fontAlgn="base" hangingPunct="0">
        <a:lnSpc>
          <a:spcPct val="120000"/>
        </a:lnSpc>
        <a:spcBef>
          <a:spcPts val="1000"/>
        </a:spcBef>
        <a:spcAft>
          <a:spcPct val="0"/>
        </a:spcAft>
        <a:buClr>
          <a:srgbClr val="000000"/>
        </a:buClr>
        <a:buSzPct val="100000"/>
        <a:buFont typeface="Times New Roman" panose="02020603050405020304" pitchFamily="18" charset="0"/>
        <a:defRPr sz="2000" kern="1200">
          <a:solidFill>
            <a:srgbClr val="FFFFFF"/>
          </a:solidFill>
          <a:latin typeface="+mn-lt"/>
          <a:ea typeface="+mn-ea"/>
          <a:cs typeface="+mn-cs"/>
        </a:defRPr>
      </a:lvl1pPr>
      <a:lvl2pPr marL="742950" indent="-28575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kern="1200">
          <a:solidFill>
            <a:srgbClr val="FFFFFF"/>
          </a:solidFill>
          <a:latin typeface="+mn-lt"/>
          <a:ea typeface="+mn-ea"/>
          <a:cs typeface="+mn-cs"/>
        </a:defRPr>
      </a:lvl2pPr>
      <a:lvl3pPr marL="11430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600" kern="1200">
          <a:solidFill>
            <a:srgbClr val="FFFFFF"/>
          </a:solidFill>
          <a:latin typeface="+mn-lt"/>
          <a:ea typeface="+mn-ea"/>
          <a:cs typeface="+mn-cs"/>
        </a:defRPr>
      </a:lvl3pPr>
      <a:lvl4pPr marL="16002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400" kern="1200">
          <a:solidFill>
            <a:srgbClr val="FFFFFF"/>
          </a:solidFill>
          <a:latin typeface="+mn-lt"/>
          <a:ea typeface="+mn-ea"/>
          <a:cs typeface="+mn-cs"/>
        </a:defRPr>
      </a:lvl4pPr>
      <a:lvl5pPr marL="20574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2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6699"/>
        </a:solidFill>
        <a:effectLst/>
      </p:bgPr>
    </p:bg>
    <p:spTree>
      <p:nvGrpSpPr>
        <p:cNvPr id="1" name=""/>
        <p:cNvGrpSpPr/>
        <p:nvPr/>
      </p:nvGrpSpPr>
      <p:grpSpPr>
        <a:xfrm>
          <a:off x="0" y="0"/>
          <a:ext cx="0" cy="0"/>
          <a:chOff x="0" y="0"/>
          <a:chExt cx="0" cy="0"/>
        </a:xfrm>
      </p:grpSpPr>
      <p:sp>
        <p:nvSpPr>
          <p:cNvPr id="2049" name="Text Box 1">
            <a:extLst>
              <a:ext uri="{FF2B5EF4-FFF2-40B4-BE49-F238E27FC236}">
                <a16:creationId xmlns:a16="http://schemas.microsoft.com/office/drawing/2014/main" id="{3DB6DE18-BA38-4A58-9146-61048C969C75}"/>
              </a:ext>
            </a:extLst>
          </p:cNvPr>
          <p:cNvSpPr txBox="1">
            <a:spLocks noChangeArrowheads="1"/>
          </p:cNvSpPr>
          <p:nvPr/>
        </p:nvSpPr>
        <p:spPr bwMode="auto">
          <a:xfrm>
            <a:off x="836613" y="735013"/>
            <a:ext cx="609600" cy="585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9pPr>
          </a:lstStyle>
          <a:p>
            <a:pPr>
              <a:buSzPct val="100000"/>
              <a:defRPr/>
            </a:pPr>
            <a:r>
              <a:rPr lang="en-US" altLang="it-IT" sz="8000"/>
              <a:t>“</a:t>
            </a:r>
          </a:p>
        </p:txBody>
      </p:sp>
      <p:sp>
        <p:nvSpPr>
          <p:cNvPr id="2050" name="Text Box 2">
            <a:extLst>
              <a:ext uri="{FF2B5EF4-FFF2-40B4-BE49-F238E27FC236}">
                <a16:creationId xmlns:a16="http://schemas.microsoft.com/office/drawing/2014/main" id="{67D3BDE4-B02F-4FAB-9A1E-A3AD3805EC71}"/>
              </a:ext>
            </a:extLst>
          </p:cNvPr>
          <p:cNvSpPr txBox="1">
            <a:spLocks noChangeArrowheads="1"/>
          </p:cNvSpPr>
          <p:nvPr/>
        </p:nvSpPr>
        <p:spPr bwMode="auto">
          <a:xfrm>
            <a:off x="10658475" y="2971800"/>
            <a:ext cx="609600" cy="5857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FFFFFF"/>
                </a:solidFill>
                <a:latin typeface="Rockwell" panose="02060603020205020403" pitchFamily="18" charset="0"/>
                <a:ea typeface="Microsoft YaHei" panose="020B0503020204020204" pitchFamily="34" charset="-122"/>
              </a:defRPr>
            </a:lvl9pPr>
          </a:lstStyle>
          <a:p>
            <a:pPr algn="r">
              <a:buSzPct val="100000"/>
              <a:defRPr/>
            </a:pPr>
            <a:r>
              <a:rPr lang="en-US" altLang="it-IT" sz="8000"/>
              <a:t>”</a:t>
            </a:r>
          </a:p>
        </p:txBody>
      </p:sp>
      <p:sp>
        <p:nvSpPr>
          <p:cNvPr id="2052" name="Rectangle 3">
            <a:extLst>
              <a:ext uri="{FF2B5EF4-FFF2-40B4-BE49-F238E27FC236}">
                <a16:creationId xmlns:a16="http://schemas.microsoft.com/office/drawing/2014/main" id="{2D6EDA89-8C81-4603-BEB9-3459544E0854}"/>
              </a:ext>
            </a:extLst>
          </p:cNvPr>
          <p:cNvSpPr>
            <a:spLocks noGrp="1" noChangeArrowheads="1"/>
          </p:cNvSpPr>
          <p:nvPr>
            <p:ph type="title"/>
          </p:nvPr>
        </p:nvSpPr>
        <p:spPr bwMode="auto">
          <a:xfrm>
            <a:off x="914400" y="609600"/>
            <a:ext cx="10352088" cy="13239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p>
            <a:pPr lvl="0"/>
            <a:r>
              <a:rPr lang="en-GB" altLang="it-IT"/>
              <a:t>Fai clic per modificare il formato del testo del titolo</a:t>
            </a:r>
          </a:p>
        </p:txBody>
      </p:sp>
      <p:sp>
        <p:nvSpPr>
          <p:cNvPr id="2053" name="Rectangle 4">
            <a:extLst>
              <a:ext uri="{FF2B5EF4-FFF2-40B4-BE49-F238E27FC236}">
                <a16:creationId xmlns:a16="http://schemas.microsoft.com/office/drawing/2014/main" id="{7E5A3D91-2821-4CF8-BF49-8C27FA0F8B7D}"/>
              </a:ext>
            </a:extLst>
          </p:cNvPr>
          <p:cNvSpPr>
            <a:spLocks noGrp="1" noChangeArrowheads="1"/>
          </p:cNvSpPr>
          <p:nvPr>
            <p:ph type="body" idx="1"/>
          </p:nvPr>
        </p:nvSpPr>
        <p:spPr bwMode="auto">
          <a:xfrm>
            <a:off x="914400" y="2095500"/>
            <a:ext cx="10352088" cy="3694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r>
              <a:rPr lang="en-GB" altLang="it-IT"/>
              <a:t>Fai clic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p:txBody>
      </p:sp>
      <p:sp>
        <p:nvSpPr>
          <p:cNvPr id="2" name="Rectangle 5">
            <a:extLst>
              <a:ext uri="{FF2B5EF4-FFF2-40B4-BE49-F238E27FC236}">
                <a16:creationId xmlns:a16="http://schemas.microsoft.com/office/drawing/2014/main" id="{9DCCCEFB-45A4-48D3-80FD-81081434E5D2}"/>
              </a:ext>
            </a:extLst>
          </p:cNvPr>
          <p:cNvSpPr>
            <a:spLocks noGrp="1" noChangeArrowheads="1"/>
          </p:cNvSpPr>
          <p:nvPr>
            <p:ph type="dt"/>
          </p:nvPr>
        </p:nvSpPr>
        <p:spPr bwMode="auto">
          <a:xfrm>
            <a:off x="7678738" y="5883275"/>
            <a:ext cx="2741612"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a:buClrTx/>
              <a:buSzPct val="100000"/>
              <a:buFontTx/>
              <a:buNone/>
              <a:tabLst>
                <a:tab pos="449263" algn="l"/>
                <a:tab pos="898525" algn="l"/>
                <a:tab pos="1347788" algn="l"/>
                <a:tab pos="1797050" algn="l"/>
                <a:tab pos="2246313" algn="l"/>
                <a:tab pos="2695575" algn="l"/>
              </a:tabLst>
              <a:defRPr sz="1000">
                <a:solidFill>
                  <a:srgbClr val="FFFFFF"/>
                </a:solidFill>
                <a:latin typeface="Times New Roman" panose="02020603050405020304" pitchFamily="18" charset="0"/>
                <a:cs typeface="Segoe UI" panose="020B0502040204020203" pitchFamily="34" charset="0"/>
              </a:defRPr>
            </a:lvl1pPr>
          </a:lstStyle>
          <a:p>
            <a:pPr>
              <a:defRPr/>
            </a:pPr>
            <a:endParaRPr lang="it-IT" altLang="it-IT"/>
          </a:p>
        </p:txBody>
      </p:sp>
      <p:sp>
        <p:nvSpPr>
          <p:cNvPr id="2055" name="Text Box 6">
            <a:extLst>
              <a:ext uri="{FF2B5EF4-FFF2-40B4-BE49-F238E27FC236}">
                <a16:creationId xmlns:a16="http://schemas.microsoft.com/office/drawing/2014/main" id="{78012B75-8194-43FB-BF24-8D1BE8F51B9E}"/>
              </a:ext>
            </a:extLst>
          </p:cNvPr>
          <p:cNvSpPr txBox="1">
            <a:spLocks noChangeArrowheads="1"/>
          </p:cNvSpPr>
          <p:nvPr/>
        </p:nvSpPr>
        <p:spPr bwMode="auto">
          <a:xfrm>
            <a:off x="914400" y="5883275"/>
            <a:ext cx="6672263" cy="36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it-IT" altLang="it-IT"/>
          </a:p>
        </p:txBody>
      </p:sp>
      <p:sp>
        <p:nvSpPr>
          <p:cNvPr id="3" name="Rectangle 7">
            <a:extLst>
              <a:ext uri="{FF2B5EF4-FFF2-40B4-BE49-F238E27FC236}">
                <a16:creationId xmlns:a16="http://schemas.microsoft.com/office/drawing/2014/main" id="{1522334E-E6A5-441C-BC55-0B837FF6C975}"/>
              </a:ext>
            </a:extLst>
          </p:cNvPr>
          <p:cNvSpPr>
            <a:spLocks noGrp="1" noChangeArrowheads="1"/>
          </p:cNvSpPr>
          <p:nvPr>
            <p:ph type="sldNum"/>
          </p:nvPr>
        </p:nvSpPr>
        <p:spPr bwMode="auto">
          <a:xfrm>
            <a:off x="10514013" y="5883275"/>
            <a:ext cx="752475" cy="363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ctr" anchorCtr="0" compatLnSpc="1">
            <a:prstTxWarp prst="textNoShape">
              <a:avLst/>
            </a:prstTxWarp>
          </a:bodyPr>
          <a:lstStyle>
            <a:lvl1pPr algn="r" eaLnBrk="1">
              <a:buSzPct val="100000"/>
              <a:tabLst>
                <a:tab pos="449263" algn="l"/>
              </a:tabLst>
              <a:defRPr sz="1000">
                <a:solidFill>
                  <a:srgbClr val="FFFFFF"/>
                </a:solidFill>
                <a:latin typeface="Times New Roman" panose="02020603050405020304" pitchFamily="18" charset="0"/>
                <a:cs typeface="Segoe UI" panose="020B0502040204020203" pitchFamily="34" charset="0"/>
              </a:defRPr>
            </a:lvl1pPr>
          </a:lstStyle>
          <a:p>
            <a:fld id="{F2AB2047-0C2D-48C4-93BC-810804CECC9E}" type="slidenum">
              <a:rPr lang="it-IT" altLang="it-IT"/>
              <a:pPr/>
              <a:t>‹N›</a:t>
            </a:fld>
            <a:endParaRPr lang="it-IT" alt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kern="1200">
          <a:solidFill>
            <a:srgbClr val="FFFFFF"/>
          </a:solidFill>
          <a:latin typeface="+mj-lt"/>
          <a:ea typeface="+mj-ea"/>
          <a:cs typeface="+mj-cs"/>
        </a:defRPr>
      </a:lvl1pPr>
      <a:lvl2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2pPr>
      <a:lvl3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3pPr>
      <a:lvl4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4pPr>
      <a:lvl5pPr algn="ctr" defTabSz="449263" rtl="0" eaLnBrk="0" fontAlgn="base" hangingPunct="0">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5pPr>
      <a:lvl6pPr marL="25146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6pPr>
      <a:lvl7pPr marL="29718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7pPr>
      <a:lvl8pPr marL="34290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8pPr>
      <a:lvl9pPr marL="3886200" indent="-228600" algn="ctr" defTabSz="449263" rtl="0" fontAlgn="base">
        <a:lnSpc>
          <a:spcPct val="90000"/>
        </a:lnSpc>
        <a:spcBef>
          <a:spcPct val="0"/>
        </a:spcBef>
        <a:spcAft>
          <a:spcPct val="0"/>
        </a:spcAft>
        <a:buClr>
          <a:srgbClr val="000000"/>
        </a:buClr>
        <a:buSzPct val="100000"/>
        <a:buFont typeface="Times New Roman" panose="02020603050405020304" pitchFamily="18" charset="0"/>
        <a:defRPr sz="3400" b="1">
          <a:solidFill>
            <a:srgbClr val="FFFFFF"/>
          </a:solidFill>
          <a:latin typeface="Bookman Old Style" panose="02050604050505020204" pitchFamily="18" charset="0"/>
          <a:ea typeface="Microsoft YaHei" panose="020B0503020204020204" pitchFamily="34" charset="-122"/>
        </a:defRPr>
      </a:lvl9pPr>
    </p:titleStyle>
    <p:bodyStyle>
      <a:lvl1pPr marL="342900" indent="-342900" algn="l" defTabSz="449263" rtl="0" eaLnBrk="0" fontAlgn="base" hangingPunct="0">
        <a:lnSpc>
          <a:spcPct val="120000"/>
        </a:lnSpc>
        <a:spcBef>
          <a:spcPts val="1000"/>
        </a:spcBef>
        <a:spcAft>
          <a:spcPct val="0"/>
        </a:spcAft>
        <a:buClr>
          <a:srgbClr val="000000"/>
        </a:buClr>
        <a:buSzPct val="100000"/>
        <a:buFont typeface="Times New Roman" panose="02020603050405020304" pitchFamily="18" charset="0"/>
        <a:defRPr sz="2000" kern="1200">
          <a:solidFill>
            <a:srgbClr val="FFFFFF"/>
          </a:solidFill>
          <a:latin typeface="+mn-lt"/>
          <a:ea typeface="+mn-ea"/>
          <a:cs typeface="+mn-cs"/>
        </a:defRPr>
      </a:lvl1pPr>
      <a:lvl2pPr marL="742950" indent="-28575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kern="1200">
          <a:solidFill>
            <a:srgbClr val="FFFFFF"/>
          </a:solidFill>
          <a:latin typeface="+mn-lt"/>
          <a:ea typeface="+mn-ea"/>
          <a:cs typeface="+mn-cs"/>
        </a:defRPr>
      </a:lvl2pPr>
      <a:lvl3pPr marL="11430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600" kern="1200">
          <a:solidFill>
            <a:srgbClr val="FFFFFF"/>
          </a:solidFill>
          <a:latin typeface="+mn-lt"/>
          <a:ea typeface="+mn-ea"/>
          <a:cs typeface="+mn-cs"/>
        </a:defRPr>
      </a:lvl3pPr>
      <a:lvl4pPr marL="16002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400" kern="1200">
          <a:solidFill>
            <a:srgbClr val="FFFFFF"/>
          </a:solidFill>
          <a:latin typeface="+mn-lt"/>
          <a:ea typeface="+mn-ea"/>
          <a:cs typeface="+mn-cs"/>
        </a:defRPr>
      </a:lvl4pPr>
      <a:lvl5pPr marL="2057400" indent="-228600" algn="l" defTabSz="449263" rtl="0" eaLnBrk="0" fontAlgn="base" hangingPunct="0">
        <a:lnSpc>
          <a:spcPct val="120000"/>
        </a:lnSpc>
        <a:spcBef>
          <a:spcPts val="500"/>
        </a:spcBef>
        <a:spcAft>
          <a:spcPct val="0"/>
        </a:spcAft>
        <a:buClr>
          <a:srgbClr val="000000"/>
        </a:buClr>
        <a:buSzPct val="100000"/>
        <a:buFont typeface="Times New Roman" panose="02020603050405020304" pitchFamily="18" charset="0"/>
        <a:defRPr sz="1200" kern="1200">
          <a:solidFill>
            <a:srgbClr val="FFFFF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ext Box 1">
            <a:extLst>
              <a:ext uri="{FF2B5EF4-FFF2-40B4-BE49-F238E27FC236}">
                <a16:creationId xmlns:a16="http://schemas.microsoft.com/office/drawing/2014/main" id="{75C5030B-9609-46D6-A79D-236D157800B2}"/>
              </a:ext>
            </a:extLst>
          </p:cNvPr>
          <p:cNvSpPr txBox="1">
            <a:spLocks noChangeArrowheads="1"/>
          </p:cNvSpPr>
          <p:nvPr/>
        </p:nvSpPr>
        <p:spPr bwMode="auto">
          <a:xfrm>
            <a:off x="1595438" y="1122363"/>
            <a:ext cx="9001125" cy="2387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b"/>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4800" b="1" dirty="0">
                <a:effectLst>
                  <a:outerShdw blurRad="38100" dist="38100" dir="2700000" algn="tl">
                    <a:srgbClr val="000000"/>
                  </a:outerShdw>
                </a:effectLst>
                <a:latin typeface="Bookman Old Style" panose="02050604050505020204" pitchFamily="18" charset="0"/>
              </a:rPr>
              <a:t>LA PIANIFICAZIONE DELLE CURE E LA SEDAZIONE TERMINALE</a:t>
            </a:r>
          </a:p>
        </p:txBody>
      </p:sp>
      <p:sp>
        <p:nvSpPr>
          <p:cNvPr id="4099" name="Text Box 2">
            <a:extLst>
              <a:ext uri="{FF2B5EF4-FFF2-40B4-BE49-F238E27FC236}">
                <a16:creationId xmlns:a16="http://schemas.microsoft.com/office/drawing/2014/main" id="{BDCD5704-D39C-445D-8417-43D9FA667C92}"/>
              </a:ext>
            </a:extLst>
          </p:cNvPr>
          <p:cNvSpPr txBox="1">
            <a:spLocks noChangeArrowheads="1"/>
          </p:cNvSpPr>
          <p:nvPr/>
        </p:nvSpPr>
        <p:spPr bwMode="auto">
          <a:xfrm>
            <a:off x="1595438" y="4043363"/>
            <a:ext cx="9001125" cy="16557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Rockwell" panose="02060603020205020403" pitchFamily="18" charset="0"/>
                <a:ea typeface="Microsoft YaHei" panose="020B0503020204020204" pitchFamily="34" charset="-122"/>
              </a:defRPr>
            </a:lvl9pPr>
          </a:lstStyle>
          <a:p>
            <a:pPr algn="ctr" eaLnBrk="1" hangingPunct="1">
              <a:spcBef>
                <a:spcPts val="1000"/>
              </a:spcBef>
              <a:buClrTx/>
              <a:buFontTx/>
              <a:buNone/>
            </a:pPr>
            <a:r>
              <a:rPr lang="it-IT" altLang="it-IT" sz="2000" b="1">
                <a:solidFill>
                  <a:srgbClr val="FFFFFF"/>
                </a:solidFill>
                <a:latin typeface="Aharoni" panose="020B0604020202020204" pitchFamily="2" charset="-79"/>
              </a:rPr>
              <a:t>LA LEGGE “NORME IN MATERIA DI CONSENSO INFORMATO E DI DISPOSIZIONI ANTICIPATE DI TRATTAMENTO” CI INTERROGA</a:t>
            </a:r>
          </a:p>
          <a:p>
            <a:pPr algn="r" eaLnBrk="1" hangingPunct="1">
              <a:spcBef>
                <a:spcPts val="1000"/>
              </a:spcBef>
              <a:buClrTx/>
              <a:buFontTx/>
              <a:buNone/>
            </a:pPr>
            <a:r>
              <a:rPr lang="it-IT" altLang="it-IT" sz="1700" b="1">
                <a:solidFill>
                  <a:srgbClr val="FFFFFF"/>
                </a:solidFill>
                <a:latin typeface="Aharoni" panose="020B0604020202020204" pitchFamily="2" charset="-79"/>
              </a:rPr>
              <a:t>Dr.ssa Blerina Shehi</a:t>
            </a:r>
          </a:p>
          <a:p>
            <a:pPr algn="r" eaLnBrk="1" hangingPunct="1">
              <a:spcBef>
                <a:spcPts val="1000"/>
              </a:spcBef>
              <a:buClrTx/>
              <a:buFontTx/>
              <a:buNone/>
            </a:pPr>
            <a:r>
              <a:rPr lang="it-IT" altLang="it-IT" sz="1700" b="1">
                <a:solidFill>
                  <a:srgbClr val="FFFFFF"/>
                </a:solidFill>
                <a:latin typeface="Aharoni" panose="020B0604020202020204" pitchFamily="2" charset="-79"/>
              </a:rPr>
              <a:t>13.04.2019                                                                U.O. Cure Palliative ASST Valcamonica</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Text Box 1">
            <a:extLst>
              <a:ext uri="{FF2B5EF4-FFF2-40B4-BE49-F238E27FC236}">
                <a16:creationId xmlns:a16="http://schemas.microsoft.com/office/drawing/2014/main" id="{C67E6503-EACA-4D89-9542-8C30DC1C46A8}"/>
              </a:ext>
            </a:extLst>
          </p:cNvPr>
          <p:cNvSpPr txBox="1">
            <a:spLocks noChangeArrowheads="1"/>
          </p:cNvSpPr>
          <p:nvPr/>
        </p:nvSpPr>
        <p:spPr bwMode="auto">
          <a:xfrm>
            <a:off x="471488" y="592138"/>
            <a:ext cx="11249025" cy="13382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br>
              <a:rPr lang="it-IT" altLang="it-IT" sz="3200" b="1" dirty="0">
                <a:effectLst>
                  <a:outerShdw blurRad="38100" dist="38100" dir="2700000" algn="tl">
                    <a:srgbClr val="000000"/>
                  </a:outerShdw>
                </a:effectLst>
                <a:latin typeface="Bookman Old Style" panose="02050604050505020204" pitchFamily="18" charset="0"/>
              </a:rPr>
            </a:br>
            <a:r>
              <a:rPr lang="it-IT" altLang="it-IT" sz="3200" b="1" dirty="0">
                <a:effectLst>
                  <a:outerShdw blurRad="38100" dist="38100" dir="2700000" algn="tl">
                    <a:srgbClr val="000000"/>
                  </a:outerShdw>
                </a:effectLst>
                <a:latin typeface="Bookman Old Style" panose="02050604050505020204" pitchFamily="18" charset="0"/>
              </a:rPr>
              <a:t>LEGGE 219 ART. 2: </a:t>
            </a:r>
            <a:br>
              <a:rPr lang="it-IT" altLang="it-IT" sz="3200" b="1" dirty="0">
                <a:effectLst>
                  <a:outerShdw blurRad="38100" dist="38100" dir="2700000" algn="tl">
                    <a:srgbClr val="000000"/>
                  </a:outerShdw>
                </a:effectLst>
                <a:latin typeface="Bookman Old Style" panose="02050604050505020204" pitchFamily="18" charset="0"/>
              </a:rPr>
            </a:br>
            <a:r>
              <a:rPr lang="it-IT" altLang="it-IT" sz="3200" b="1" dirty="0">
                <a:effectLst>
                  <a:outerShdw blurRad="38100" dist="38100" dir="2700000" algn="tl">
                    <a:srgbClr val="000000"/>
                  </a:outerShdw>
                </a:effectLst>
                <a:latin typeface="Bookman Old Style" panose="02050604050505020204" pitchFamily="18" charset="0"/>
              </a:rPr>
              <a:t>TERAPIA DEL DOLORE, DIVIETO DI OSTINAZIONE IRRAGIONEVOLE NELLE CURE E DIGNITÀ NELLA FASE FINALE DELLA VITA</a:t>
            </a:r>
            <a:br>
              <a:rPr lang="it-IT" altLang="it-IT" sz="3600" b="1" i="1" dirty="0">
                <a:effectLst>
                  <a:outerShdw blurRad="38100" dist="38100" dir="2700000" algn="tl">
                    <a:srgbClr val="000000"/>
                  </a:outerShdw>
                </a:effectLst>
                <a:latin typeface="Bookman Old Style" panose="02050604050505020204" pitchFamily="18" charset="0"/>
              </a:rPr>
            </a:br>
            <a:endParaRPr lang="it-IT" altLang="it-IT" sz="3600" b="1" i="1" dirty="0">
              <a:effectLst>
                <a:outerShdw blurRad="38100" dist="38100" dir="2700000" algn="tl">
                  <a:srgbClr val="000000"/>
                </a:outerShdw>
              </a:effectLst>
              <a:latin typeface="Bookman Old Style" panose="02050604050505020204" pitchFamily="18" charset="0"/>
            </a:endParaRPr>
          </a:p>
        </p:txBody>
      </p:sp>
      <p:sp>
        <p:nvSpPr>
          <p:cNvPr id="5122" name="Text Box 2">
            <a:extLst>
              <a:ext uri="{FF2B5EF4-FFF2-40B4-BE49-F238E27FC236}">
                <a16:creationId xmlns:a16="http://schemas.microsoft.com/office/drawing/2014/main" id="{5DF195E4-8574-4A5F-9B42-A8D88333D83A}"/>
              </a:ext>
            </a:extLst>
          </p:cNvPr>
          <p:cNvSpPr txBox="1">
            <a:spLocks noChangeArrowheads="1"/>
          </p:cNvSpPr>
          <p:nvPr/>
        </p:nvSpPr>
        <p:spPr bwMode="auto">
          <a:xfrm>
            <a:off x="838200" y="2217738"/>
            <a:ext cx="10515600" cy="353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02000"/>
              </a:lnSpc>
              <a:spcBef>
                <a:spcPts val="1000"/>
              </a:spcBef>
              <a:buSzPct val="100000"/>
              <a:defRPr/>
            </a:pPr>
            <a:endParaRPr lang="it-IT" altLang="it-IT" sz="2400" dirty="0">
              <a:effectLst>
                <a:outerShdw blurRad="38100" dist="38100" dir="2700000" algn="tl">
                  <a:srgbClr val="000000"/>
                </a:outerShdw>
              </a:effectLst>
              <a:cs typeface="Segoe UI" panose="020B0502040204020203" pitchFamily="34" charset="0"/>
            </a:endParaRPr>
          </a:p>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1. Il medico, avvalendosi di mezzi appropriati allo stato del paziente, deve adoperarsi per alleviarne le sofferenze, anche in caso di rifiuto o di revoca del consenso al trattamento sanitario indicato dal medico. </a:t>
            </a:r>
          </a:p>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A tal fine, è sempre garantita un'appropriata terapia del dolore, con il coinvolgimento del medico di medicina generale e l'erogazione delle cure palliative di cui alla legge 15 marzo 2010, n. 38. </a:t>
            </a:r>
          </a:p>
          <a:p>
            <a:pPr eaLnBrk="1" hangingPunct="1">
              <a:lnSpc>
                <a:spcPct val="120000"/>
              </a:lnSpc>
              <a:spcBef>
                <a:spcPts val="1000"/>
              </a:spcBef>
              <a:buSzPct val="100000"/>
              <a:defRPr/>
            </a:pPr>
            <a:endParaRPr lang="it-IT" altLang="it-IT" sz="2400" dirty="0">
              <a:effectLst>
                <a:outerShdw blurRad="38100" dist="38100" dir="2700000" algn="tl">
                  <a:srgbClr val="000000"/>
                </a:outerShdw>
              </a:effectLst>
              <a:cs typeface="Segoe UI" panose="020B0502040204020203"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Text Box 1">
            <a:extLst>
              <a:ext uri="{FF2B5EF4-FFF2-40B4-BE49-F238E27FC236}">
                <a16:creationId xmlns:a16="http://schemas.microsoft.com/office/drawing/2014/main" id="{63758A72-C2DF-48AC-96F6-41439B496C89}"/>
              </a:ext>
            </a:extLst>
          </p:cNvPr>
          <p:cNvSpPr txBox="1">
            <a:spLocks noChangeArrowheads="1"/>
          </p:cNvSpPr>
          <p:nvPr/>
        </p:nvSpPr>
        <p:spPr bwMode="auto">
          <a:xfrm>
            <a:off x="360363" y="509588"/>
            <a:ext cx="11447462" cy="14605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LEGGE 219 ART. 2: </a:t>
            </a:r>
            <a:br>
              <a:rPr lang="it-IT" altLang="it-IT" sz="3200" b="1">
                <a:effectLst>
                  <a:outerShdw blurRad="38100" dist="38100" dir="2700000" algn="tl">
                    <a:srgbClr val="000000"/>
                  </a:outerShdw>
                </a:effectLst>
                <a:latin typeface="Bookman Old Style" panose="02050604050505020204" pitchFamily="18" charset="0"/>
              </a:rPr>
            </a:br>
            <a:r>
              <a:rPr lang="it-IT" altLang="it-IT" sz="3200" b="1">
                <a:effectLst>
                  <a:outerShdw blurRad="38100" dist="38100" dir="2700000" algn="tl">
                    <a:srgbClr val="000000"/>
                  </a:outerShdw>
                </a:effectLst>
                <a:latin typeface="Bookman Old Style" panose="02050604050505020204" pitchFamily="18" charset="0"/>
              </a:rPr>
              <a:t>TERAPIA DEL DOLORE, DIVIETO DI OSTINAZIONE IRRAGIONEVOLE NELLE CURE E DIGNITÀ NELLA FASE FINALE DELLA VITA</a:t>
            </a:r>
          </a:p>
        </p:txBody>
      </p:sp>
      <p:sp>
        <p:nvSpPr>
          <p:cNvPr id="6146" name="Text Box 2">
            <a:extLst>
              <a:ext uri="{FF2B5EF4-FFF2-40B4-BE49-F238E27FC236}">
                <a16:creationId xmlns:a16="http://schemas.microsoft.com/office/drawing/2014/main" id="{EDE7ECEE-B60C-4377-BB69-405EA3DBD704}"/>
              </a:ext>
            </a:extLst>
          </p:cNvPr>
          <p:cNvSpPr txBox="1">
            <a:spLocks noChangeArrowheads="1"/>
          </p:cNvSpPr>
          <p:nvPr/>
        </p:nvSpPr>
        <p:spPr bwMode="auto">
          <a:xfrm>
            <a:off x="838200" y="2141538"/>
            <a:ext cx="10515600" cy="4351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02000"/>
              </a:lnSpc>
              <a:spcBef>
                <a:spcPts val="1000"/>
              </a:spcBef>
              <a:buSzPct val="100000"/>
              <a:defRPr/>
            </a:pPr>
            <a:endParaRPr lang="it-IT" altLang="it-IT" sz="2400" dirty="0">
              <a:latin typeface="Arial" panose="020B0604020202020204" pitchFamily="34" charset="0"/>
              <a:cs typeface="Segoe UI" panose="020B0502040204020203" pitchFamily="34" charset="0"/>
            </a:endParaRPr>
          </a:p>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2. Nei casi di paziente con prognosi infausta a breve termine o di imminenza di morte, il medico deve astenersi da ogni ostinazione irragionevole nella somministrazione delle cure e dal ricorso a trattamenti inutili o sproporzionati. In presenza di sofferenze refrattarie ai trattamenti sanitari, il medico può ricorrere alla sedazione palliativa profonda continua in associazione con la terapia del dolore, con il consenso del paziente. </a:t>
            </a:r>
          </a:p>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3. Il ricorso alla sedazione palliativa profonda continua o il rifiuto della stessa sono motivati e sono annotati nella cartella clinica e nel fascicolo sanitario elettronico. </a:t>
            </a:r>
          </a:p>
          <a:p>
            <a:pPr eaLnBrk="1" hangingPunct="1">
              <a:lnSpc>
                <a:spcPct val="120000"/>
              </a:lnSpc>
              <a:spcBef>
                <a:spcPts val="1000"/>
              </a:spcBef>
              <a:buSzPct val="100000"/>
              <a:defRPr/>
            </a:pPr>
            <a:endParaRPr lang="it-IT" altLang="it-IT" sz="2400" dirty="0">
              <a:effectLst>
                <a:outerShdw blurRad="38100" dist="38100" dir="2700000" algn="tl">
                  <a:srgbClr val="000000"/>
                </a:outerShdw>
              </a:effectLst>
              <a:cs typeface="Segoe UI" panose="020B0502040204020203"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1">
            <a:extLst>
              <a:ext uri="{FF2B5EF4-FFF2-40B4-BE49-F238E27FC236}">
                <a16:creationId xmlns:a16="http://schemas.microsoft.com/office/drawing/2014/main" id="{509C850D-70CC-47BC-89D6-8CE1116A2E69}"/>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LEGGE 219 ART. 5. </a:t>
            </a:r>
            <a:br>
              <a:rPr lang="it-IT" altLang="it-IT" sz="3200" b="1">
                <a:effectLst>
                  <a:outerShdw blurRad="38100" dist="38100" dir="2700000" algn="tl">
                    <a:srgbClr val="000000"/>
                  </a:outerShdw>
                </a:effectLst>
                <a:latin typeface="Bookman Old Style" panose="02050604050505020204" pitchFamily="18" charset="0"/>
              </a:rPr>
            </a:br>
            <a:r>
              <a:rPr lang="it-IT" altLang="it-IT" sz="3200" b="1">
                <a:effectLst>
                  <a:outerShdw blurRad="38100" dist="38100" dir="2700000" algn="tl">
                    <a:srgbClr val="000000"/>
                  </a:outerShdw>
                </a:effectLst>
                <a:latin typeface="Bookman Old Style" panose="02050604050505020204" pitchFamily="18" charset="0"/>
              </a:rPr>
              <a:t>(PIANIFICAZIONE CONDIVISA DELLE CURE) </a:t>
            </a:r>
          </a:p>
        </p:txBody>
      </p:sp>
      <p:sp>
        <p:nvSpPr>
          <p:cNvPr id="7170" name="Text Box 2">
            <a:extLst>
              <a:ext uri="{FF2B5EF4-FFF2-40B4-BE49-F238E27FC236}">
                <a16:creationId xmlns:a16="http://schemas.microsoft.com/office/drawing/2014/main" id="{2FB8770A-2CFC-4F5F-9129-CF83B2495C86}"/>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SzPct val="100000"/>
              <a:defRPr/>
            </a:pPr>
            <a:r>
              <a:rPr lang="it-IT" altLang="it-IT" sz="2400" dirty="0">
                <a:latin typeface="Arial" panose="020B0604020202020204" pitchFamily="34" charset="0"/>
              </a:rPr>
              <a:t>1. Nella relazione tra paziente e medico di cui all'articolo 1, comma 2, rispetto all'evolversi delle conseguenze di una patologia cronica e invalidante o caratterizzata da inarrestabile evoluzione con prognosi infausta, può essere realizzata una pianificazione delle cure condivisa tra il paziente e il medico, alla quale il medico e l'equipe sanitaria sono tenuti ad attenersi qualora il paziente venga a trovarsi nella condizione di non poter esprimere il proprio consenso o in una condizione di incapacità. </a:t>
            </a:r>
          </a:p>
          <a:p>
            <a:pPr eaLnBrk="1" hangingPunct="1">
              <a:lnSpc>
                <a:spcPct val="120000"/>
              </a:lnSpc>
              <a:spcBef>
                <a:spcPts val="1000"/>
              </a:spcBef>
              <a:buClr>
                <a:srgbClr val="FFFFFF"/>
              </a:buClr>
              <a:buSzPct val="100000"/>
              <a:buFont typeface="Arial" panose="020B0604020202020204" pitchFamily="34" charset="0"/>
              <a:buNone/>
              <a:defRPr/>
            </a:pPr>
            <a:endParaRPr lang="it-IT" altLang="it-IT" sz="2400" dirty="0">
              <a:effectLst>
                <a:outerShdw blurRad="38100" dist="38100" dir="2700000" algn="tl">
                  <a:srgbClr val="000000"/>
                </a:outerShdw>
              </a:effectLst>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Text Box 1">
            <a:extLst>
              <a:ext uri="{FF2B5EF4-FFF2-40B4-BE49-F238E27FC236}">
                <a16:creationId xmlns:a16="http://schemas.microsoft.com/office/drawing/2014/main" id="{4732A812-1A42-462A-8784-C518B5F07BD0}"/>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LEGGE 219 ART. 5. </a:t>
            </a:r>
            <a:br>
              <a:rPr lang="it-IT" altLang="it-IT" sz="3200" b="1">
                <a:effectLst>
                  <a:outerShdw blurRad="38100" dist="38100" dir="2700000" algn="tl">
                    <a:srgbClr val="000000"/>
                  </a:outerShdw>
                </a:effectLst>
                <a:latin typeface="Bookman Old Style" panose="02050604050505020204" pitchFamily="18" charset="0"/>
              </a:rPr>
            </a:br>
            <a:r>
              <a:rPr lang="it-IT" altLang="it-IT" sz="3200" b="1">
                <a:effectLst>
                  <a:outerShdw blurRad="38100" dist="38100" dir="2700000" algn="tl">
                    <a:srgbClr val="000000"/>
                  </a:outerShdw>
                </a:effectLst>
                <a:latin typeface="Bookman Old Style" panose="02050604050505020204" pitchFamily="18" charset="0"/>
              </a:rPr>
              <a:t>(PIANIFICAZIONE CONDIVISA DELLE CURE) </a:t>
            </a:r>
          </a:p>
        </p:txBody>
      </p:sp>
      <p:sp>
        <p:nvSpPr>
          <p:cNvPr id="8194" name="Text Box 2">
            <a:extLst>
              <a:ext uri="{FF2B5EF4-FFF2-40B4-BE49-F238E27FC236}">
                <a16:creationId xmlns:a16="http://schemas.microsoft.com/office/drawing/2014/main" id="{6A709E8E-E052-42A7-8BDC-695BCF4E8432}"/>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2. Il paziente e, con il suo consenso, i suoi familiari o la parte dell'unione civile o il convivente ovvero una persona di sua fiducia sono adeguatamente informati, ai sensi dell'articolo 1, comma 3, in particolare sul possibile evolversi della patologia in atto, su quanto il paziente può realisticamente attendersi in termini di qualità della vita, sulle possibilità cliniche di intervenire e sulle cure palliative. </a:t>
            </a:r>
          </a:p>
          <a:p>
            <a:pPr eaLnBrk="1" hangingPunct="1">
              <a:lnSpc>
                <a:spcPct val="102000"/>
              </a:lnSpc>
              <a:spcBef>
                <a:spcPts val="1000"/>
              </a:spcBef>
              <a:buSzPct val="100000"/>
              <a:defRPr/>
            </a:pPr>
            <a:r>
              <a:rPr lang="it-IT" altLang="it-IT" sz="2400" dirty="0">
                <a:latin typeface="Arial" panose="020B0604020202020204" pitchFamily="34" charset="0"/>
                <a:cs typeface="Segoe UI" panose="020B0502040204020203" pitchFamily="34" charset="0"/>
              </a:rPr>
              <a:t>3. Il paziente esprime il proprio consenso rispetto a quanto proposto dal medico ai sensi del comma 2 e i propri intendimenti per il futuro, compresa l'eventuale indicazione di un fiduciario. </a:t>
            </a:r>
          </a:p>
          <a:p>
            <a:pPr eaLnBrk="1" hangingPunct="1">
              <a:lnSpc>
                <a:spcPct val="120000"/>
              </a:lnSpc>
              <a:spcBef>
                <a:spcPts val="1000"/>
              </a:spcBef>
              <a:buSzPct val="100000"/>
              <a:defRPr/>
            </a:pPr>
            <a:endParaRPr lang="it-IT" altLang="it-IT" sz="2400" dirty="0">
              <a:effectLst>
                <a:outerShdw blurRad="38100" dist="38100" dir="2700000" algn="tl">
                  <a:srgbClr val="000000"/>
                </a:outerShdw>
              </a:effectLst>
              <a:cs typeface="Segoe UI" panose="020B0502040204020203"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
            <a:extLst>
              <a:ext uri="{FF2B5EF4-FFF2-40B4-BE49-F238E27FC236}">
                <a16:creationId xmlns:a16="http://schemas.microsoft.com/office/drawing/2014/main" id="{6A6388CA-9187-4E0A-BC50-9C492DC2A8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0113" y="0"/>
            <a:ext cx="4700587" cy="6680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39" name="Text Box 2">
            <a:extLst>
              <a:ext uri="{FF2B5EF4-FFF2-40B4-BE49-F238E27FC236}">
                <a16:creationId xmlns:a16="http://schemas.microsoft.com/office/drawing/2014/main" id="{06A48AA1-7AD8-4938-91BA-F1806C4244BB}"/>
              </a:ext>
            </a:extLst>
          </p:cNvPr>
          <p:cNvSpPr txBox="1">
            <a:spLocks noChangeArrowheads="1"/>
          </p:cNvSpPr>
          <p:nvPr/>
        </p:nvSpPr>
        <p:spPr bwMode="auto">
          <a:xfrm>
            <a:off x="509588" y="274638"/>
            <a:ext cx="6440487" cy="61928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spAutoFit/>
          </a:bodyP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chemeClr val="bg1"/>
                </a:solidFill>
                <a:latin typeface="Rockwell" panose="02060603020205020403" pitchFamily="18" charset="0"/>
                <a:ea typeface="Microsoft YaHei" panose="020B0503020204020204" pitchFamily="34" charset="-122"/>
              </a:defRPr>
            </a:lvl9pPr>
          </a:lstStyle>
          <a:p>
            <a:pPr>
              <a:buClrTx/>
              <a:buFontTx/>
              <a:buNone/>
            </a:pPr>
            <a:r>
              <a:rPr lang="it-IT" altLang="it-IT" sz="2000">
                <a:solidFill>
                  <a:srgbClr val="FFFFFF"/>
                </a:solidFill>
                <a:latin typeface="Arial" panose="020B0604020202020204" pitchFamily="34" charset="0"/>
              </a:rPr>
              <a:t>Il trend di evoluzione delle cure palliative da cure di fine vita (</a:t>
            </a:r>
            <a:r>
              <a:rPr lang="it-IT" altLang="it-IT" sz="2000" i="1">
                <a:solidFill>
                  <a:srgbClr val="FFFFFF"/>
                </a:solidFill>
                <a:latin typeface="Arial" panose="020B0604020202020204" pitchFamily="34" charset="0"/>
              </a:rPr>
              <a:t>End-of-Life Care</a:t>
            </a:r>
            <a:r>
              <a:rPr lang="it-IT" altLang="it-IT" sz="2000">
                <a:solidFill>
                  <a:srgbClr val="FFFFFF"/>
                </a:solidFill>
                <a:latin typeface="Arial" panose="020B0604020202020204" pitchFamily="34" charset="0"/>
              </a:rPr>
              <a:t>) a cure palliative più precoci (</a:t>
            </a:r>
            <a:r>
              <a:rPr lang="it-IT" altLang="it-IT" sz="2000" i="1">
                <a:solidFill>
                  <a:srgbClr val="FFFFFF"/>
                </a:solidFill>
                <a:latin typeface="Arial" panose="020B0604020202020204" pitchFamily="34" charset="0"/>
              </a:rPr>
              <a:t>Early Palliative Care e Simultaneous Palliative Care</a:t>
            </a:r>
            <a:r>
              <a:rPr lang="it-IT" altLang="it-IT" sz="2000">
                <a:solidFill>
                  <a:srgbClr val="FFFFFF"/>
                </a:solidFill>
                <a:latin typeface="Arial" panose="020B0604020202020204" pitchFamily="34" charset="0"/>
              </a:rPr>
              <a:t>) consentirebbe di avviare un percorso di consapevolezza della diagnosi e prognosi con il paziente al fine di permettergli di esercitare la sua autonomia nelle decisioni riguardanti la propria persona e la propria salute.</a:t>
            </a:r>
          </a:p>
          <a:p>
            <a:pPr>
              <a:buClrTx/>
              <a:buFontTx/>
              <a:buNone/>
            </a:pPr>
            <a:r>
              <a:rPr lang="it-IT" altLang="it-IT" sz="2000">
                <a:solidFill>
                  <a:srgbClr val="FFFFFF"/>
                </a:solidFill>
                <a:latin typeface="Arial" panose="020B0604020202020204" pitchFamily="34" charset="0"/>
              </a:rPr>
              <a:t>---------------------------------------------------------------------</a:t>
            </a:r>
          </a:p>
          <a:p>
            <a:pPr>
              <a:buClrTx/>
              <a:buFontTx/>
              <a:buNone/>
            </a:pPr>
            <a:r>
              <a:rPr lang="it-IT" altLang="it-IT" sz="2000">
                <a:solidFill>
                  <a:srgbClr val="FFFFFF"/>
                </a:solidFill>
                <a:latin typeface="Arial" panose="020B0604020202020204" pitchFamily="34" charset="0"/>
              </a:rPr>
              <a:t>Passaggio del ruolo del medico:</a:t>
            </a:r>
          </a:p>
          <a:p>
            <a:pPr>
              <a:buClr>
                <a:srgbClr val="FFFFFF"/>
              </a:buClr>
              <a:buFont typeface="Arial" panose="020B0604020202020204" pitchFamily="34" charset="0"/>
              <a:buChar char="•"/>
            </a:pPr>
            <a:r>
              <a:rPr lang="it-IT" altLang="it-IT" sz="2000">
                <a:solidFill>
                  <a:srgbClr val="FFFFFF"/>
                </a:solidFill>
                <a:latin typeface="Arial" panose="020B0604020202020204" pitchFamily="34" charset="0"/>
              </a:rPr>
              <a:t> dal tradizionale modello «paternalistico» in cui il medico attua gli interventi terapeutici funzionali alla realizzazione del bene del malato, </a:t>
            </a:r>
          </a:p>
          <a:p>
            <a:pPr>
              <a:buClr>
                <a:srgbClr val="FFFFFF"/>
              </a:buClr>
              <a:buFont typeface="Arial" panose="020B0604020202020204" pitchFamily="34" charset="0"/>
              <a:buChar char="•"/>
            </a:pPr>
            <a:r>
              <a:rPr lang="it-IT" altLang="it-IT" sz="2000">
                <a:solidFill>
                  <a:srgbClr val="FFFFFF"/>
                </a:solidFill>
                <a:latin typeface="Arial" panose="020B0604020202020204" pitchFamily="34" charset="0"/>
              </a:rPr>
              <a:t> a un rapporto simmetrico sanitario-malato in cui agiscono due centri di valutazione e decisione, uno è l’operatore sanitario competente ad individuare le strategie terapeutiche ed assistenziali proponibili in una data situazione clinica, l’altro centro è costituito dal malato, competente a valutare la propria condizione di vita e scegliere per sé. </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 Box 1">
            <a:extLst>
              <a:ext uri="{FF2B5EF4-FFF2-40B4-BE49-F238E27FC236}">
                <a16:creationId xmlns:a16="http://schemas.microsoft.com/office/drawing/2014/main" id="{B68A1588-053C-4248-B267-82FE04F3495B}"/>
              </a:ext>
            </a:extLst>
          </p:cNvPr>
          <p:cNvSpPr txBox="1">
            <a:spLocks noChangeArrowheads="1"/>
          </p:cNvSpPr>
          <p:nvPr/>
        </p:nvSpPr>
        <p:spPr bwMode="auto">
          <a:xfrm>
            <a:off x="919163" y="414338"/>
            <a:ext cx="10353675" cy="1325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dirty="0">
                <a:effectLst>
                  <a:outerShdw blurRad="38100" dist="38100" dir="2700000" algn="tl">
                    <a:srgbClr val="000000"/>
                  </a:outerShdw>
                </a:effectLst>
                <a:latin typeface="Bookman Old Style" panose="02050604050505020204" pitchFamily="18" charset="0"/>
              </a:rPr>
              <a:t>MA…NELLA REALTÀ VI SONO ALCUNE PROBLEMATICHE!</a:t>
            </a:r>
          </a:p>
        </p:txBody>
      </p:sp>
      <p:pic>
        <p:nvPicPr>
          <p:cNvPr id="16387" name="Picture 2">
            <a:extLst>
              <a:ext uri="{FF2B5EF4-FFF2-40B4-BE49-F238E27FC236}">
                <a16:creationId xmlns:a16="http://schemas.microsoft.com/office/drawing/2014/main" id="{43EA1A30-3772-4A15-8FE1-F8D3C6B005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7988" y="1474788"/>
            <a:ext cx="11423650" cy="524986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1">
            <a:extLst>
              <a:ext uri="{FF2B5EF4-FFF2-40B4-BE49-F238E27FC236}">
                <a16:creationId xmlns:a16="http://schemas.microsoft.com/office/drawing/2014/main" id="{43B95695-4956-4DD0-A3B7-17BC09C2CF0E}"/>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IL CONSENSO INFORMATO IN CURE PALLIATIVE</a:t>
            </a:r>
          </a:p>
        </p:txBody>
      </p:sp>
      <p:sp>
        <p:nvSpPr>
          <p:cNvPr id="18435" name="Text Box 2">
            <a:extLst>
              <a:ext uri="{FF2B5EF4-FFF2-40B4-BE49-F238E27FC236}">
                <a16:creationId xmlns:a16="http://schemas.microsoft.com/office/drawing/2014/main" id="{25B1020C-5E08-4FC8-B4CE-05D448F33CC7}"/>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Elemento centrale della relazione terapeutica</a:t>
            </a:r>
          </a:p>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Non ‘verità burocratica’ bensì </a:t>
            </a:r>
            <a:r>
              <a:rPr lang="it-IT" altLang="it-IT" sz="2400" u="sng">
                <a:solidFill>
                  <a:srgbClr val="FFFFFF"/>
                </a:solidFill>
                <a:latin typeface="Arial" panose="020B0604020202020204" pitchFamily="34" charset="0"/>
              </a:rPr>
              <a:t>piano terapeutico condiviso costruito su ‘ambiente di verità’ rispetto alla storia personale del malato. </a:t>
            </a:r>
          </a:p>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La persona malata è in grado di realizzare cosa sia «l’utilità da lui attesa» se è consapevole della sua reale situazione in quel momento; può di conseguenza proporzionare le sue attese e scelte al quadro di riferimento mutato dall’evoluzione della malattia</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 Box 1">
            <a:extLst>
              <a:ext uri="{FF2B5EF4-FFF2-40B4-BE49-F238E27FC236}">
                <a16:creationId xmlns:a16="http://schemas.microsoft.com/office/drawing/2014/main" id="{577CE95A-C748-4111-B508-4FE4A92E7BE4}"/>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IL CONSENSO INFORMATO DEL PAZIENTE IN CURE PALLIATIVE: PROCESSO DECISIONALE</a:t>
            </a:r>
          </a:p>
        </p:txBody>
      </p:sp>
      <p:sp>
        <p:nvSpPr>
          <p:cNvPr id="12290" name="Text Box 2">
            <a:extLst>
              <a:ext uri="{FF2B5EF4-FFF2-40B4-BE49-F238E27FC236}">
                <a16:creationId xmlns:a16="http://schemas.microsoft.com/office/drawing/2014/main" id="{4B1C41BF-558F-4B90-BC24-7A72CC53AD68}"/>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10000"/>
              </a:lnSpc>
              <a:spcBef>
                <a:spcPts val="1000"/>
              </a:spcBef>
              <a:buClr>
                <a:srgbClr val="FFFFFF"/>
              </a:buClr>
              <a:buSzPct val="100000"/>
              <a:buFont typeface="Arial" panose="020B0604020202020204" pitchFamily="34" charset="0"/>
              <a:buChar char="•"/>
              <a:defRPr/>
            </a:pPr>
            <a:r>
              <a:rPr lang="it-IT" altLang="it-IT" sz="2400">
                <a:latin typeface="Arial" panose="020B0604020202020204" pitchFamily="34" charset="0"/>
              </a:rPr>
              <a:t>Elemento fondamentale del rapporto di cura, atto a far </a:t>
            </a:r>
            <a:r>
              <a:rPr lang="it-IT" altLang="it-IT" sz="2400" u="sng">
                <a:latin typeface="Arial" panose="020B0604020202020204" pitchFamily="34" charset="0"/>
              </a:rPr>
              <a:t>crescere la consapevolezza del malato rispetto alla sua prognosi e raccogliere i suoi desideri</a:t>
            </a:r>
            <a:r>
              <a:rPr lang="it-IT" altLang="it-IT" sz="2400">
                <a:latin typeface="Arial" panose="020B0604020202020204" pitchFamily="34" charset="0"/>
              </a:rPr>
              <a:t>, nell’ambito della </a:t>
            </a:r>
            <a:r>
              <a:rPr lang="it-IT" altLang="it-IT" sz="2400" b="1">
                <a:latin typeface="Arial" panose="020B0604020202020204" pitchFamily="34" charset="0"/>
              </a:rPr>
              <a:t>relazione di cura paziente/medico</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400">
                <a:latin typeface="Arial" panose="020B0604020202020204" pitchFamily="34" charset="0"/>
              </a:rPr>
              <a:t>Va declinato nell’ambito </a:t>
            </a:r>
            <a:r>
              <a:rPr lang="it-IT" altLang="it-IT" sz="2400" u="sng">
                <a:latin typeface="Arial" panose="020B0604020202020204" pitchFamily="34" charset="0"/>
              </a:rPr>
              <a:t>dell’alleanza terapeutica </a:t>
            </a:r>
            <a:r>
              <a:rPr lang="it-IT" altLang="it-IT" sz="2400">
                <a:latin typeface="Arial" panose="020B0604020202020204" pitchFamily="34" charset="0"/>
              </a:rPr>
              <a:t>tra paziente/famiglia del paziente e personale sanitario per condurre verso un consenso non solo informato ma anche </a:t>
            </a:r>
            <a:r>
              <a:rPr lang="it-IT" altLang="it-IT" sz="2400" b="1">
                <a:latin typeface="Arial" panose="020B0604020202020204" pitchFamily="34" charset="0"/>
              </a:rPr>
              <a:t>condiviso</a:t>
            </a:r>
          </a:p>
          <a:p>
            <a:pPr indent="-227013" algn="r" eaLnBrk="1" hangingPunct="1">
              <a:lnSpc>
                <a:spcPct val="110000"/>
              </a:lnSpc>
              <a:spcBef>
                <a:spcPts val="1000"/>
              </a:spcBef>
              <a:buSzPct val="100000"/>
              <a:defRPr/>
            </a:pPr>
            <a:r>
              <a:rPr lang="it-IT" altLang="it-IT" sz="1200" i="1">
                <a:effectLst>
                  <a:outerShdw blurRad="38100" dist="38100" dir="2700000" algn="tl">
                    <a:srgbClr val="000000"/>
                  </a:outerShdw>
                </a:effectLst>
              </a:rPr>
              <a:t>Comitato Nazionale di Bioetica, 29 Gennaio 2016</a:t>
            </a:r>
          </a:p>
          <a:p>
            <a:pPr indent="-227013" algn="r" eaLnBrk="1" hangingPunct="1">
              <a:lnSpc>
                <a:spcPct val="110000"/>
              </a:lnSpc>
              <a:spcBef>
                <a:spcPts val="1000"/>
              </a:spcBef>
              <a:buSzPct val="100000"/>
              <a:defRPr/>
            </a:pPr>
            <a:r>
              <a:rPr lang="it-IT" altLang="it-IT" sz="1200" i="1">
                <a:effectLst>
                  <a:outerShdw blurRad="38100" dist="38100" dir="2700000" algn="tl">
                    <a:srgbClr val="000000"/>
                  </a:outerShdw>
                </a:effectLst>
              </a:rPr>
              <a:t>Sedazione palliativa profonda continua in imminenza della morte</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 Box 1">
            <a:extLst>
              <a:ext uri="{FF2B5EF4-FFF2-40B4-BE49-F238E27FC236}">
                <a16:creationId xmlns:a16="http://schemas.microsoft.com/office/drawing/2014/main" id="{D2B42CF4-F915-4AA7-87A6-28C902F163FF}"/>
              </a:ext>
            </a:extLst>
          </p:cNvPr>
          <p:cNvSpPr txBox="1">
            <a:spLocks noChangeArrowheads="1"/>
          </p:cNvSpPr>
          <p:nvPr/>
        </p:nvSpPr>
        <p:spPr bwMode="auto">
          <a:xfrm>
            <a:off x="509588" y="365125"/>
            <a:ext cx="11037887"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OSTACOLI PECULIARI ALLA GESTIONE REALISTICA DEL CONSENSO INFORMATO NELL’AMBITO DELLE CURE PALLIATIVE:</a:t>
            </a:r>
          </a:p>
        </p:txBody>
      </p:sp>
      <p:sp>
        <p:nvSpPr>
          <p:cNvPr id="13314" name="Text Box 2">
            <a:extLst>
              <a:ext uri="{FF2B5EF4-FFF2-40B4-BE49-F238E27FC236}">
                <a16:creationId xmlns:a16="http://schemas.microsoft.com/office/drawing/2014/main" id="{9F96BF7E-9E0E-4C0B-B1F4-1DE1E61D606F}"/>
              </a:ext>
            </a:extLst>
          </p:cNvPr>
          <p:cNvSpPr txBox="1">
            <a:spLocks noChangeArrowheads="1"/>
          </p:cNvSpPr>
          <p:nvPr/>
        </p:nvSpPr>
        <p:spPr bwMode="auto">
          <a:xfrm>
            <a:off x="684213" y="1690688"/>
            <a:ext cx="10688637" cy="5167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Fragilità psico-fisica frequente e grave</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Scarsa precedente informazione e consapevolezza di diagnosi e prognosi </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Evoluzione della consapevolezza del soggetto (perché la consapevolezza di malattia/terminalità non sono questioni di tipo «tutto o nulla», si evolvono durante il vissuto della malattia)</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Intimità relazionale (compresa la mediazione con il ‘sistema familiare’)</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Setting inappropriati (primi approcci nei reparti ospedalieri, P.S. ecc)</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Capacità mentale (competence) parziale per progressione di malattia (e per le tempistiche poco applicabile il ricorso alla figura dell’Amministratore di sostegno)</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000">
                <a:latin typeface="Arial" panose="020B0604020202020204" pitchFamily="34" charset="0"/>
              </a:rPr>
              <a:t>Delega informale ai familiari (la volontà del malato può variare nel corso della sua esistenza)</a:t>
            </a:r>
          </a:p>
          <a:p>
            <a:pPr indent="-227013" algn="r" eaLnBrk="1" hangingPunct="1">
              <a:lnSpc>
                <a:spcPct val="90000"/>
              </a:lnSpc>
              <a:spcBef>
                <a:spcPts val="1000"/>
              </a:spcBef>
              <a:buSzPct val="100000"/>
              <a:defRPr/>
            </a:pPr>
            <a:r>
              <a:rPr lang="it-IT" altLang="it-IT" sz="1200" i="1">
                <a:effectLst>
                  <a:outerShdw blurRad="38100" dist="38100" dir="2700000" algn="tl">
                    <a:srgbClr val="000000"/>
                  </a:outerShdw>
                </a:effectLst>
              </a:rPr>
              <a:t>Raccomandazioni della SICP</a:t>
            </a:r>
          </a:p>
          <a:p>
            <a:pPr indent="-227013" algn="r" eaLnBrk="1" hangingPunct="1">
              <a:lnSpc>
                <a:spcPct val="90000"/>
              </a:lnSpc>
              <a:spcBef>
                <a:spcPts val="1000"/>
              </a:spcBef>
              <a:buSzPct val="100000"/>
              <a:defRPr/>
            </a:pPr>
            <a:r>
              <a:rPr lang="it-IT" altLang="it-IT" sz="1200" i="1">
                <a:effectLst>
                  <a:outerShdw blurRad="38100" dist="38100" dir="2700000" algn="tl">
                    <a:srgbClr val="000000"/>
                  </a:outerShdw>
                </a:effectLst>
              </a:rPr>
              <a:t>Informazione e consenso progressivo in cure palliative: un processo evolutivo condiviso</a:t>
            </a:r>
          </a:p>
          <a:p>
            <a:pPr eaLnBrk="1" hangingPunct="1">
              <a:lnSpc>
                <a:spcPct val="110000"/>
              </a:lnSpc>
              <a:spcBef>
                <a:spcPts val="1000"/>
              </a:spcBef>
              <a:buClr>
                <a:srgbClr val="FFFFFF"/>
              </a:buClr>
              <a:buSzPct val="100000"/>
              <a:buFont typeface="Arial" panose="020B0604020202020204" pitchFamily="34" charset="0"/>
              <a:buNone/>
              <a:defRPr/>
            </a:pPr>
            <a:endParaRPr lang="it-IT" altLang="it-IT" sz="2000">
              <a:effectLst>
                <a:outerShdw blurRad="38100" dist="38100" dir="2700000" algn="tl">
                  <a:srgbClr val="000000"/>
                </a:outerShdw>
              </a:effectLst>
            </a:endParaRPr>
          </a:p>
          <a:p>
            <a:pPr eaLnBrk="1" hangingPunct="1">
              <a:lnSpc>
                <a:spcPct val="110000"/>
              </a:lnSpc>
              <a:spcBef>
                <a:spcPts val="1000"/>
              </a:spcBef>
              <a:buClr>
                <a:srgbClr val="FFFFFF"/>
              </a:buClr>
              <a:buSzPct val="100000"/>
              <a:buFont typeface="Arial" panose="020B0604020202020204" pitchFamily="34" charset="0"/>
              <a:buNone/>
              <a:defRPr/>
            </a:pPr>
            <a:endParaRPr lang="it-IT" altLang="it-IT" sz="2000">
              <a:effectLst>
                <a:outerShdw blurRad="38100" dist="38100" dir="2700000" algn="tl">
                  <a:srgbClr val="000000"/>
                </a:outerShdw>
              </a:effectLst>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 Box 1">
            <a:extLst>
              <a:ext uri="{FF2B5EF4-FFF2-40B4-BE49-F238E27FC236}">
                <a16:creationId xmlns:a16="http://schemas.microsoft.com/office/drawing/2014/main" id="{234870AA-8E02-4424-A058-4748B71DC051}"/>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IL CONSENSO PROGRESSIVO</a:t>
            </a:r>
          </a:p>
        </p:txBody>
      </p:sp>
      <p:sp>
        <p:nvSpPr>
          <p:cNvPr id="14338" name="Text Box 2">
            <a:extLst>
              <a:ext uri="{FF2B5EF4-FFF2-40B4-BE49-F238E27FC236}">
                <a16:creationId xmlns:a16="http://schemas.microsoft.com/office/drawing/2014/main" id="{BFA1905F-A393-4EFC-90BA-E40BADB159C0}"/>
              </a:ext>
            </a:extLst>
          </p:cNvPr>
          <p:cNvSpPr txBox="1">
            <a:spLocks noChangeArrowheads="1"/>
          </p:cNvSpPr>
          <p:nvPr/>
        </p:nvSpPr>
        <p:spPr bwMode="auto">
          <a:xfrm>
            <a:off x="838200" y="1825625"/>
            <a:ext cx="10515600" cy="466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SzPct val="100000"/>
              <a:defRPr/>
            </a:pPr>
            <a:r>
              <a:rPr lang="it-IT" altLang="it-IT" sz="2400">
                <a:latin typeface="Arial" panose="020B0604020202020204" pitchFamily="34" charset="0"/>
              </a:rPr>
              <a:t>..un assistenza palliativa che si proponga di implementare in modo realistico i principi etici e deontologici deve orientarsi verso </a:t>
            </a:r>
            <a:r>
              <a:rPr lang="it-IT" altLang="it-IT" sz="2400" b="1">
                <a:latin typeface="Arial" panose="020B0604020202020204" pitchFamily="34" charset="0"/>
              </a:rPr>
              <a:t>una costante offerta, </a:t>
            </a:r>
            <a:r>
              <a:rPr lang="it-IT" altLang="it-IT" sz="2400">
                <a:latin typeface="Arial" panose="020B0604020202020204" pitchFamily="34" charset="0"/>
              </a:rPr>
              <a:t>implicita o esplicita, </a:t>
            </a:r>
            <a:r>
              <a:rPr lang="it-IT" altLang="it-IT" sz="2400" b="1">
                <a:latin typeface="Arial" panose="020B0604020202020204" pitchFamily="34" charset="0"/>
              </a:rPr>
              <a:t>di comunicazione e di informazione sulla prognosi </a:t>
            </a:r>
            <a:r>
              <a:rPr lang="it-IT" altLang="it-IT" sz="2400">
                <a:latin typeface="Arial" panose="020B0604020202020204" pitchFamily="34" charset="0"/>
              </a:rPr>
              <a:t>da parte del sanitario,</a:t>
            </a:r>
            <a:r>
              <a:rPr lang="it-IT" altLang="it-IT" sz="2400" b="1">
                <a:latin typeface="Arial" panose="020B0604020202020204" pitchFamily="34" charset="0"/>
              </a:rPr>
              <a:t> </a:t>
            </a:r>
            <a:r>
              <a:rPr lang="it-IT" altLang="it-IT" sz="2400">
                <a:latin typeface="Arial" panose="020B0604020202020204" pitchFamily="34" charset="0"/>
              </a:rPr>
              <a:t>permettendo al malato </a:t>
            </a:r>
            <a:r>
              <a:rPr lang="it-IT" altLang="it-IT" sz="2400" b="1">
                <a:latin typeface="Arial" panose="020B0604020202020204" pitchFamily="34" charset="0"/>
              </a:rPr>
              <a:t>di raggiungere quella consapevolezza che lui stesso vuole e può raggiungere, nei tempi e nei modi da lui desiderati, </a:t>
            </a:r>
            <a:r>
              <a:rPr lang="it-IT" altLang="it-IT" sz="2400">
                <a:latin typeface="Arial" panose="020B0604020202020204" pitchFamily="34" charset="0"/>
              </a:rPr>
              <a:t>attraverso la creazione condivisa di una intimità-solidarietà relazionale. </a:t>
            </a:r>
          </a:p>
          <a:p>
            <a:pPr eaLnBrk="1" hangingPunct="1">
              <a:lnSpc>
                <a:spcPct val="120000"/>
              </a:lnSpc>
              <a:spcBef>
                <a:spcPts val="1000"/>
              </a:spcBef>
              <a:buSzPct val="100000"/>
              <a:defRPr/>
            </a:pPr>
            <a:endParaRPr lang="it-IT" altLang="it-IT" sz="2000">
              <a:effectLst>
                <a:outerShdw blurRad="38100" dist="38100" dir="2700000" algn="tl">
                  <a:srgbClr val="000000"/>
                </a:outerShdw>
              </a:effectLst>
            </a:endParaRPr>
          </a:p>
          <a:p>
            <a:pPr eaLnBrk="1" hangingPunct="1">
              <a:lnSpc>
                <a:spcPct val="120000"/>
              </a:lnSpc>
              <a:spcBef>
                <a:spcPts val="1000"/>
              </a:spcBef>
              <a:buSzPct val="100000"/>
              <a:defRPr/>
            </a:pPr>
            <a:endParaRPr lang="it-IT" altLang="it-IT" sz="2000">
              <a:effectLst>
                <a:outerShdw blurRad="38100" dist="38100" dir="2700000" algn="tl">
                  <a:srgbClr val="000000"/>
                </a:outerShdw>
              </a:effectLst>
            </a:endParaRPr>
          </a:p>
          <a:p>
            <a:pPr algn="r" eaLnBrk="1" hangingPunct="1">
              <a:spcBef>
                <a:spcPts val="1000"/>
              </a:spcBef>
              <a:buSzPct val="100000"/>
              <a:defRPr/>
            </a:pPr>
            <a:r>
              <a:rPr lang="it-IT" altLang="it-IT" sz="1400" i="1">
                <a:effectLst>
                  <a:outerShdw blurRad="38100" dist="38100" dir="2700000" algn="tl">
                    <a:srgbClr val="000000"/>
                  </a:outerShdw>
                </a:effectLst>
              </a:rPr>
              <a:t>Raccomandazioni della SICP</a:t>
            </a:r>
          </a:p>
          <a:p>
            <a:pPr algn="r" eaLnBrk="1" hangingPunct="1">
              <a:spcBef>
                <a:spcPts val="1000"/>
              </a:spcBef>
              <a:buSzPct val="100000"/>
              <a:defRPr/>
            </a:pPr>
            <a:r>
              <a:rPr lang="it-IT" altLang="it-IT" sz="1400" i="1">
                <a:effectLst>
                  <a:outerShdw blurRad="38100" dist="38100" dir="2700000" algn="tl">
                    <a:srgbClr val="000000"/>
                  </a:outerShdw>
                </a:effectLst>
              </a:rPr>
              <a:t>Informazione e consenso progressivo in cure palliative: un processo evolutivo condiviso</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 Box 1">
            <a:extLst>
              <a:ext uri="{FF2B5EF4-FFF2-40B4-BE49-F238E27FC236}">
                <a16:creationId xmlns:a16="http://schemas.microsoft.com/office/drawing/2014/main" id="{94A5BA33-5445-4BCF-8E15-A8285EC4B532}"/>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IL CONSENSO ALLA PRESA IN CARICO PALLIATIVA ED IL CONSENSO PROGRESSIVO</a:t>
            </a:r>
          </a:p>
        </p:txBody>
      </p:sp>
      <p:sp>
        <p:nvSpPr>
          <p:cNvPr id="15362" name="Text Box 2">
            <a:extLst>
              <a:ext uri="{FF2B5EF4-FFF2-40B4-BE49-F238E27FC236}">
                <a16:creationId xmlns:a16="http://schemas.microsoft.com/office/drawing/2014/main" id="{DE151657-2001-4652-A934-EB9186FDB63A}"/>
              </a:ext>
            </a:extLst>
          </p:cNvPr>
          <p:cNvSpPr txBox="1">
            <a:spLocks noChangeArrowheads="1"/>
          </p:cNvSpPr>
          <p:nvPr/>
        </p:nvSpPr>
        <p:spPr bwMode="auto">
          <a:xfrm>
            <a:off x="838200" y="1825625"/>
            <a:ext cx="10515600" cy="466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SzPct val="100000"/>
              <a:buFont typeface="Arial" panose="020B0604020202020204" pitchFamily="34" charset="0"/>
              <a:buChar char="•"/>
              <a:defRPr/>
            </a:pPr>
            <a:r>
              <a:rPr lang="it-IT" altLang="it-IT" sz="2200">
                <a:latin typeface="Arial" panose="020B0604020202020204" pitchFamily="34" charset="0"/>
              </a:rPr>
              <a:t>Riconoscere i limiti delle cure palliative</a:t>
            </a:r>
          </a:p>
          <a:p>
            <a:pPr eaLnBrk="1" hangingPunct="1">
              <a:lnSpc>
                <a:spcPct val="120000"/>
              </a:lnSpc>
              <a:spcBef>
                <a:spcPts val="1000"/>
              </a:spcBef>
              <a:buClr>
                <a:srgbClr val="FFFFFF"/>
              </a:buClr>
              <a:buSzPct val="100000"/>
              <a:buFont typeface="Arial" panose="020B0604020202020204" pitchFamily="34" charset="0"/>
              <a:buChar char="•"/>
              <a:defRPr/>
            </a:pPr>
            <a:r>
              <a:rPr lang="it-IT" altLang="it-IT" sz="2200">
                <a:latin typeface="Arial" panose="020B0604020202020204" pitchFamily="34" charset="0"/>
              </a:rPr>
              <a:t>Evidenziare gli obiettivi realisticamente raggiungibili dalle cure palliative</a:t>
            </a:r>
          </a:p>
          <a:p>
            <a:pPr eaLnBrk="1" hangingPunct="1">
              <a:lnSpc>
                <a:spcPct val="120000"/>
              </a:lnSpc>
              <a:spcBef>
                <a:spcPts val="1000"/>
              </a:spcBef>
              <a:buClr>
                <a:srgbClr val="FFFFFF"/>
              </a:buClr>
              <a:buSzPct val="100000"/>
              <a:buFont typeface="Arial" panose="020B0604020202020204" pitchFamily="34" charset="0"/>
              <a:buChar char="•"/>
              <a:defRPr/>
            </a:pPr>
            <a:r>
              <a:rPr lang="it-IT" altLang="it-IT" sz="2200">
                <a:latin typeface="Arial" panose="020B0604020202020204" pitchFamily="34" charset="0"/>
              </a:rPr>
              <a:t>Proporre obiettivi condivisi</a:t>
            </a:r>
          </a:p>
          <a:p>
            <a:pPr indent="-227013" eaLnBrk="1" hangingPunct="1">
              <a:lnSpc>
                <a:spcPct val="120000"/>
              </a:lnSpc>
              <a:spcBef>
                <a:spcPts val="1000"/>
              </a:spcBef>
              <a:buSzPct val="100000"/>
              <a:defRPr/>
            </a:pPr>
            <a:endParaRPr lang="it-IT" altLang="it-IT" sz="2200">
              <a:latin typeface="Arial" panose="020B0604020202020204" pitchFamily="34" charset="0"/>
            </a:endParaRPr>
          </a:p>
          <a:p>
            <a:pPr indent="-227013" eaLnBrk="1" hangingPunct="1">
              <a:lnSpc>
                <a:spcPct val="120000"/>
              </a:lnSpc>
              <a:spcBef>
                <a:spcPts val="1000"/>
              </a:spcBef>
              <a:buSzPct val="100000"/>
              <a:defRPr/>
            </a:pPr>
            <a:r>
              <a:rPr lang="it-IT" altLang="it-IT" sz="2200" b="1">
                <a:latin typeface="Arial" panose="020B0604020202020204" pitchFamily="34" charset="0"/>
              </a:rPr>
              <a:t>Registrazione in cartella clinica della progressiva evoluzione della consapevolezza, dei desideri/volontà del malato e del suo consenso alle terapie proposte, compresa la volontà espressa dalla persona malata riguardo la sedazione palliativa in caso di sintomo refrattario o l’attivazione/non attivazione di trattamenti di supporto vitale</a:t>
            </a:r>
          </a:p>
          <a:p>
            <a:pPr indent="-227013" eaLnBrk="1" hangingPunct="1">
              <a:lnSpc>
                <a:spcPct val="120000"/>
              </a:lnSpc>
              <a:spcBef>
                <a:spcPts val="1000"/>
              </a:spcBef>
              <a:buSzPct val="100000"/>
              <a:defRPr/>
            </a:pPr>
            <a:endParaRPr lang="it-IT" altLang="it-IT" sz="1900">
              <a:effectLst>
                <a:outerShdw blurRad="38100" dist="38100" dir="2700000" algn="tl">
                  <a:srgbClr val="000000"/>
                </a:outerShdw>
              </a:effectLst>
            </a:endParaRPr>
          </a:p>
          <a:p>
            <a:pPr indent="-227013" algn="r" eaLnBrk="1" hangingPunct="1">
              <a:spcBef>
                <a:spcPts val="1000"/>
              </a:spcBef>
              <a:buSzPct val="100000"/>
              <a:defRPr/>
            </a:pPr>
            <a:r>
              <a:rPr lang="it-IT" altLang="it-IT" sz="1500" i="1">
                <a:effectLst>
                  <a:outerShdw blurRad="38100" dist="38100" dir="2700000" algn="tl">
                    <a:srgbClr val="000000"/>
                  </a:outerShdw>
                </a:effectLst>
              </a:rPr>
              <a:t>Raccomandazioni della SICP</a:t>
            </a:r>
          </a:p>
          <a:p>
            <a:pPr indent="-227013" algn="r" eaLnBrk="1" hangingPunct="1">
              <a:spcBef>
                <a:spcPts val="1000"/>
              </a:spcBef>
              <a:buSzPct val="100000"/>
              <a:defRPr/>
            </a:pPr>
            <a:r>
              <a:rPr lang="it-IT" altLang="it-IT" sz="1500" i="1">
                <a:effectLst>
                  <a:outerShdw blurRad="38100" dist="38100" dir="2700000" algn="tl">
                    <a:srgbClr val="000000"/>
                  </a:outerShdw>
                </a:effectLst>
              </a:rPr>
              <a:t>Informazione e consenso progressivo in cure palliative: un processo evolutivo condiviso</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 Box 1">
            <a:extLst>
              <a:ext uri="{FF2B5EF4-FFF2-40B4-BE49-F238E27FC236}">
                <a16:creationId xmlns:a16="http://schemas.microsoft.com/office/drawing/2014/main" id="{80C12FDA-721D-406B-A92C-CC8D78BB82DF}"/>
              </a:ext>
            </a:extLst>
          </p:cNvPr>
          <p:cNvSpPr txBox="1">
            <a:spLocks noChangeArrowheads="1"/>
          </p:cNvSpPr>
          <p:nvPr/>
        </p:nvSpPr>
        <p:spPr bwMode="auto">
          <a:xfrm>
            <a:off x="923925" y="10668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SEDAZIONE TERMINALE/ SEDAZIONE PALLIATIVA NELL’IMMINENZA DELLA MORTE</a:t>
            </a:r>
          </a:p>
        </p:txBody>
      </p:sp>
      <p:sp>
        <p:nvSpPr>
          <p:cNvPr id="16386" name="Text Box 2">
            <a:extLst>
              <a:ext uri="{FF2B5EF4-FFF2-40B4-BE49-F238E27FC236}">
                <a16:creationId xmlns:a16="http://schemas.microsoft.com/office/drawing/2014/main" id="{9207A403-6733-4B50-ACA3-D8608DBB3B66}"/>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SzPct val="100000"/>
              <a:defRPr/>
            </a:pPr>
            <a:endParaRPr lang="en-US" altLang="it-IT" sz="2000">
              <a:effectLst>
                <a:outerShdw blurRad="38100" dist="38100" dir="2700000" algn="tl">
                  <a:srgbClr val="000000"/>
                </a:outerShdw>
              </a:effectLst>
            </a:endParaRPr>
          </a:p>
          <a:p>
            <a:pPr eaLnBrk="1" hangingPunct="1">
              <a:lnSpc>
                <a:spcPct val="120000"/>
              </a:lnSpc>
              <a:spcBef>
                <a:spcPts val="1000"/>
              </a:spcBef>
              <a:buSzPct val="100000"/>
              <a:defRPr/>
            </a:pPr>
            <a:endParaRPr lang="en-US" altLang="it-IT" sz="2000">
              <a:effectLst>
                <a:outerShdw blurRad="38100" dist="38100" dir="2700000" algn="tl">
                  <a:srgbClr val="000000"/>
                </a:outerShdw>
              </a:effectLst>
            </a:endParaRPr>
          </a:p>
          <a:p>
            <a:pPr eaLnBrk="1" hangingPunct="1">
              <a:lnSpc>
                <a:spcPct val="120000"/>
              </a:lnSpc>
              <a:spcBef>
                <a:spcPts val="1000"/>
              </a:spcBef>
              <a:buSzPct val="100000"/>
              <a:defRPr/>
            </a:pPr>
            <a:endParaRPr lang="en-US" altLang="it-IT" sz="2000">
              <a:effectLst>
                <a:outerShdw blurRad="38100" dist="38100" dir="2700000" algn="tl">
                  <a:srgbClr val="000000"/>
                </a:outerShdw>
              </a:effectLst>
            </a:endParaRPr>
          </a:p>
          <a:p>
            <a:pPr eaLnBrk="1" hangingPunct="1">
              <a:lnSpc>
                <a:spcPct val="120000"/>
              </a:lnSpc>
              <a:spcBef>
                <a:spcPts val="1000"/>
              </a:spcBef>
              <a:buSzPct val="100000"/>
              <a:defRPr/>
            </a:pPr>
            <a:endParaRPr lang="en-US" altLang="it-IT" sz="2000">
              <a:effectLst>
                <a:outerShdw blurRad="38100" dist="38100" dir="2700000" algn="tl">
                  <a:srgbClr val="000000"/>
                </a:outerShdw>
              </a:effectLst>
            </a:endParaRPr>
          </a:p>
          <a:p>
            <a:pPr eaLnBrk="1" hangingPunct="1">
              <a:lnSpc>
                <a:spcPct val="120000"/>
              </a:lnSpc>
              <a:spcBef>
                <a:spcPts val="1000"/>
              </a:spcBef>
              <a:buSzPct val="100000"/>
              <a:defRPr/>
            </a:pPr>
            <a:r>
              <a:rPr lang="en-US" altLang="it-IT" sz="3600">
                <a:latin typeface="Arial" panose="020B0604020202020204" pitchFamily="34" charset="0"/>
              </a:rPr>
              <a:t>«It is not death, but dying which is terrible»</a:t>
            </a:r>
          </a:p>
          <a:p>
            <a:pPr algn="r" eaLnBrk="1" hangingPunct="1">
              <a:lnSpc>
                <a:spcPct val="120000"/>
              </a:lnSpc>
              <a:spcBef>
                <a:spcPts val="1000"/>
              </a:spcBef>
              <a:buSzPct val="100000"/>
              <a:defRPr/>
            </a:pPr>
            <a:r>
              <a:rPr lang="en-US" altLang="it-IT" sz="2000" i="1">
                <a:effectLst>
                  <a:outerShdw blurRad="38100" dist="38100" dir="2700000" algn="tl">
                    <a:srgbClr val="000000"/>
                  </a:outerShdw>
                </a:effectLst>
                <a:latin typeface="Arial" panose="020B0604020202020204" pitchFamily="34" charset="0"/>
              </a:rPr>
              <a:t>Henry Fielding - Amelia (1751)</a:t>
            </a:r>
          </a:p>
          <a:p>
            <a:pPr eaLnBrk="1" hangingPunct="1">
              <a:lnSpc>
                <a:spcPct val="120000"/>
              </a:lnSpc>
              <a:spcBef>
                <a:spcPts val="1000"/>
              </a:spcBef>
              <a:buClr>
                <a:srgbClr val="FFFFFF"/>
              </a:buClr>
              <a:buSzPct val="100000"/>
              <a:buFont typeface="Arial" panose="020B0604020202020204" pitchFamily="34" charset="0"/>
              <a:buNone/>
              <a:defRPr/>
            </a:pPr>
            <a:endParaRPr lang="en-US" altLang="it-IT" sz="2000" i="1">
              <a:effectLst>
                <a:outerShdw blurRad="38100" dist="38100" dir="2700000" algn="tl">
                  <a:srgbClr val="000000"/>
                </a:outerShdw>
              </a:effectLst>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 Box 1">
            <a:extLst>
              <a:ext uri="{FF2B5EF4-FFF2-40B4-BE49-F238E27FC236}">
                <a16:creationId xmlns:a16="http://schemas.microsoft.com/office/drawing/2014/main" id="{1B69F2E5-1EA1-42B3-BC5D-B241553BE565}"/>
              </a:ext>
            </a:extLst>
          </p:cNvPr>
          <p:cNvSpPr txBox="1">
            <a:spLocks noChangeArrowheads="1"/>
          </p:cNvSpPr>
          <p:nvPr/>
        </p:nvSpPr>
        <p:spPr bwMode="auto">
          <a:xfrm>
            <a:off x="509588" y="160338"/>
            <a:ext cx="11102975" cy="13255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a:effectLst>
                  <a:outerShdw blurRad="38100" dist="38100" dir="2700000" algn="tl">
                    <a:srgbClr val="000000"/>
                  </a:outerShdw>
                </a:effectLst>
                <a:latin typeface="Bookman Old Style" panose="02050604050505020204" pitchFamily="18" charset="0"/>
              </a:rPr>
              <a:t>SEDAZIONE TERMINALE/SEDAZIONE PALLIATIVA:</a:t>
            </a:r>
          </a:p>
        </p:txBody>
      </p:sp>
      <p:sp>
        <p:nvSpPr>
          <p:cNvPr id="30723" name="Text Box 2">
            <a:extLst>
              <a:ext uri="{FF2B5EF4-FFF2-40B4-BE49-F238E27FC236}">
                <a16:creationId xmlns:a16="http://schemas.microsoft.com/office/drawing/2014/main" id="{992168D0-5F62-4B29-B6C2-CAD795D7714B}"/>
              </a:ext>
            </a:extLst>
          </p:cNvPr>
          <p:cNvSpPr txBox="1">
            <a:spLocks noChangeArrowheads="1"/>
          </p:cNvSpPr>
          <p:nvPr/>
        </p:nvSpPr>
        <p:spPr bwMode="auto">
          <a:xfrm>
            <a:off x="509588" y="1485900"/>
            <a:ext cx="11102975" cy="537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 pos="10782300" algn="l"/>
              </a:tabLst>
              <a:defRPr>
                <a:solidFill>
                  <a:schemeClr val="bg1"/>
                </a:solidFill>
                <a:latin typeface="Rockwell" panose="02060603020205020403" pitchFamily="18" charset="0"/>
                <a:ea typeface="Microsoft YaHei" panose="020B0503020204020204" pitchFamily="34" charset="-122"/>
              </a:defRPr>
            </a:lvl9pPr>
          </a:lstStyle>
          <a:p>
            <a:pPr algn="just" eaLnBrk="1" hangingPunct="1">
              <a:lnSpc>
                <a:spcPct val="110000"/>
              </a:lnSpc>
              <a:spcBef>
                <a:spcPts val="1000"/>
              </a:spcBef>
              <a:buClrTx/>
              <a:buFontTx/>
              <a:buNone/>
            </a:pPr>
            <a:r>
              <a:rPr lang="it-IT" altLang="it-IT" sz="2400">
                <a:solidFill>
                  <a:srgbClr val="FFFFFF"/>
                </a:solidFill>
                <a:latin typeface="Arial" panose="020B0604020202020204" pitchFamily="34" charset="0"/>
              </a:rPr>
              <a:t>“riduzione intenzionale della vigilanza con mezzi farmacologici, fino alla perdita di coscienza, allo scopo di ridurre o abolire la percezione di un sintomo, altrimenti intollerabile per il paziente, nonostante siano stati messi in opera i mezzi più adeguati per il controllo del sintomo, che risulta, quindi, refrattario”. </a:t>
            </a:r>
          </a:p>
          <a:p>
            <a:pPr eaLnBrk="1" hangingPunct="1">
              <a:lnSpc>
                <a:spcPct val="110000"/>
              </a:lnSpc>
              <a:spcBef>
                <a:spcPts val="1000"/>
              </a:spcBef>
              <a:buClrTx/>
              <a:buFontTx/>
              <a:buNone/>
            </a:pPr>
            <a:endParaRPr lang="it-IT" altLang="it-IT" sz="1500">
              <a:solidFill>
                <a:srgbClr val="FFFFFF"/>
              </a:solidFill>
              <a:latin typeface="Arial" panose="020B0604020202020204" pitchFamily="34" charset="0"/>
            </a:endParaRPr>
          </a:p>
          <a:p>
            <a:pPr eaLnBrk="1" hangingPunct="1">
              <a:lnSpc>
                <a:spcPct val="110000"/>
              </a:lnSpc>
              <a:spcBef>
                <a:spcPts val="1000"/>
              </a:spcBef>
              <a:buClrTx/>
              <a:buFontTx/>
              <a:buNone/>
            </a:pPr>
            <a:r>
              <a:rPr lang="it-IT" altLang="it-IT" sz="1600" i="1">
                <a:solidFill>
                  <a:srgbClr val="FFFFFF"/>
                </a:solidFill>
                <a:latin typeface="Arial" panose="020B0604020202020204" pitchFamily="34" charset="0"/>
              </a:rPr>
              <a:t>Domande chiave da porsi in caso di ravveduta necessità di ST/SP:</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In che fase della malattia si trova il malato?</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Il sintomo intollerabile è da considerare un sintomo difficile o refrattario?  Il sintomo è giudicato intollerabile dal malato?</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Sono già stati attentamente valutati tutti gli altri possibili approcci terapeutici indicati per quel sintomo?</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 È stato preso in considerazione il ricorso a tutte le competenze psico-socio-educative e spirituali disponibili?</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Qual è la scelta del malato riguardo al trattamento?</a:t>
            </a:r>
          </a:p>
          <a:p>
            <a:pPr eaLnBrk="1" hangingPunct="1">
              <a:lnSpc>
                <a:spcPct val="110000"/>
              </a:lnSpc>
              <a:spcBef>
                <a:spcPts val="1000"/>
              </a:spcBef>
              <a:buClr>
                <a:srgbClr val="FFFFFF"/>
              </a:buClr>
              <a:buSzPct val="45000"/>
              <a:buFont typeface="Wingdings" panose="05000000000000000000" pitchFamily="2" charset="2"/>
              <a:buChar char=""/>
            </a:pPr>
            <a:r>
              <a:rPr lang="it-IT" altLang="it-IT" sz="1600">
                <a:solidFill>
                  <a:srgbClr val="FFFFFF"/>
                </a:solidFill>
                <a:latin typeface="Arial" panose="020B0604020202020204" pitchFamily="34" charset="0"/>
              </a:rPr>
              <a:t>È disponibile una consulenza da parte di una équipe esperta in cure palliative?</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a:extLst>
              <a:ext uri="{FF2B5EF4-FFF2-40B4-BE49-F238E27FC236}">
                <a16:creationId xmlns:a16="http://schemas.microsoft.com/office/drawing/2014/main" id="{FDBF0D3E-5602-447C-9DB5-BFA66ADAE2A9}"/>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dirty="0">
                <a:effectLst>
                  <a:outerShdw blurRad="38100" dist="38100" dir="2700000" algn="tl">
                    <a:srgbClr val="000000"/>
                  </a:outerShdw>
                </a:effectLst>
                <a:latin typeface="Bookman Old Style" panose="02050604050505020204" pitchFamily="18" charset="0"/>
              </a:rPr>
              <a:t>CONDIZIONI ETICAMENTE INDISPENSABILI PER L’ATTUAZIONE DELLA SEDAZIONE PROFONDA E CONTINUA:</a:t>
            </a:r>
          </a:p>
        </p:txBody>
      </p:sp>
      <p:sp>
        <p:nvSpPr>
          <p:cNvPr id="18434" name="Text Box 2">
            <a:extLst>
              <a:ext uri="{FF2B5EF4-FFF2-40B4-BE49-F238E27FC236}">
                <a16:creationId xmlns:a16="http://schemas.microsoft.com/office/drawing/2014/main" id="{84373B69-60E3-49BA-882F-373B65928CDA}"/>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spcBef>
                <a:spcPts val="1000"/>
              </a:spcBef>
              <a:buClr>
                <a:srgbClr val="FFFFFF"/>
              </a:buClr>
              <a:buSzPct val="100000"/>
              <a:buFont typeface="Arial" panose="020B0604020202020204" pitchFamily="34" charset="0"/>
              <a:buNone/>
              <a:defRPr/>
            </a:pPr>
            <a:endParaRPr lang="it-IT" altLang="it-IT" sz="2400" dirty="0">
              <a:latin typeface="Arial" panose="020B0604020202020204" pitchFamily="34" charset="0"/>
            </a:endParaRPr>
          </a:p>
          <a:p>
            <a:pPr eaLnBrk="1" hangingPunct="1">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rPr>
              <a:t>Presenza di una malattia inguaribile in uno stadio avanzato</a:t>
            </a:r>
          </a:p>
          <a:p>
            <a:pPr eaLnBrk="1" hangingPunct="1">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rPr>
              <a:t>La morte imminente</a:t>
            </a:r>
          </a:p>
          <a:p>
            <a:pPr eaLnBrk="1" hangingPunct="1">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rPr>
              <a:t>Presenza o verifica di uno o più sintomi refrattari o di eventi acuti terminali con sofferenza intollerabile per il paziente</a:t>
            </a:r>
          </a:p>
          <a:p>
            <a:pPr eaLnBrk="1" hangingPunct="1">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rPr>
              <a:t>IL CONSENSO INFORMATO DEL PAZIENTE</a:t>
            </a:r>
          </a:p>
          <a:p>
            <a:pPr indent="-227013" algn="r" eaLnBrk="1" hangingPunct="1">
              <a:spcBef>
                <a:spcPts val="1000"/>
              </a:spcBef>
              <a:buSzPct val="100000"/>
              <a:defRPr/>
            </a:pPr>
            <a:endParaRPr lang="it-IT" altLang="it-IT" sz="1200" i="1" dirty="0">
              <a:effectLst>
                <a:outerShdw blurRad="38100" dist="38100" dir="2700000" algn="tl">
                  <a:srgbClr val="000000"/>
                </a:outerShdw>
              </a:effectLst>
            </a:endParaRPr>
          </a:p>
          <a:p>
            <a:pPr indent="-227013" algn="r" eaLnBrk="1" hangingPunct="1">
              <a:spcBef>
                <a:spcPts val="1000"/>
              </a:spcBef>
              <a:buSzPct val="100000"/>
              <a:defRPr/>
            </a:pPr>
            <a:r>
              <a:rPr lang="it-IT" altLang="it-IT" sz="1200" i="1" dirty="0">
                <a:effectLst>
                  <a:outerShdw blurRad="38100" dist="38100" dir="2700000" algn="tl">
                    <a:srgbClr val="000000"/>
                  </a:outerShdw>
                </a:effectLst>
              </a:rPr>
              <a:t>Comitato Nazionale di Bioetica, 29 Gennaio 2016</a:t>
            </a:r>
          </a:p>
          <a:p>
            <a:pPr indent="-227013" algn="r" eaLnBrk="1" hangingPunct="1">
              <a:spcBef>
                <a:spcPts val="1000"/>
              </a:spcBef>
              <a:buSzPct val="100000"/>
              <a:defRPr/>
            </a:pPr>
            <a:r>
              <a:rPr lang="it-IT" altLang="it-IT" sz="1200" i="1" dirty="0">
                <a:effectLst>
                  <a:outerShdw blurRad="38100" dist="38100" dir="2700000" algn="tl">
                    <a:srgbClr val="000000"/>
                  </a:outerShdw>
                </a:effectLst>
              </a:rPr>
              <a:t>Sedazione palliativa profonda continua in imminenza della morte</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1">
            <a:extLst>
              <a:ext uri="{FF2B5EF4-FFF2-40B4-BE49-F238E27FC236}">
                <a16:creationId xmlns:a16="http://schemas.microsoft.com/office/drawing/2014/main" id="{9C8A708C-B794-4BAC-86D4-4CEDEDE90F0F}"/>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dirty="0">
                <a:effectLst>
                  <a:outerShdw blurRad="38100" dist="38100" dir="2700000" algn="tl">
                    <a:srgbClr val="000000"/>
                  </a:outerShdw>
                </a:effectLst>
                <a:latin typeface="Bookman Old Style" panose="02050604050505020204" pitchFamily="18" charset="0"/>
              </a:rPr>
              <a:t>CASO CLINICO</a:t>
            </a:r>
            <a:br>
              <a:rPr lang="it-IT" altLang="it-IT" sz="3200" b="1" dirty="0">
                <a:effectLst>
                  <a:outerShdw blurRad="38100" dist="38100" dir="2700000" algn="tl">
                    <a:srgbClr val="000000"/>
                  </a:outerShdw>
                </a:effectLst>
                <a:latin typeface="Bookman Old Style" panose="02050604050505020204" pitchFamily="18" charset="0"/>
              </a:rPr>
            </a:br>
            <a:r>
              <a:rPr lang="it-IT" altLang="it-IT" sz="3200" b="1" dirty="0">
                <a:effectLst>
                  <a:outerShdw blurRad="38100" dist="38100" dir="2700000" algn="tl">
                    <a:srgbClr val="000000"/>
                  </a:outerShdw>
                </a:effectLst>
                <a:latin typeface="Bookman Old Style" panose="02050604050505020204" pitchFamily="18" charset="0"/>
              </a:rPr>
              <a:t>GIORNO 1: COLLOQUIO DI PRESA IN CARICO</a:t>
            </a:r>
          </a:p>
        </p:txBody>
      </p:sp>
      <p:sp>
        <p:nvSpPr>
          <p:cNvPr id="34819" name="Text Box 2">
            <a:extLst>
              <a:ext uri="{FF2B5EF4-FFF2-40B4-BE49-F238E27FC236}">
                <a16:creationId xmlns:a16="http://schemas.microsoft.com/office/drawing/2014/main" id="{BF0316EF-CCBC-47E8-9C15-07EDE2FD5941}"/>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1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Donna, 71 anni, pensionata</a:t>
            </a:r>
          </a:p>
          <a:p>
            <a:pPr eaLnBrk="1" hangingPunct="1">
              <a:lnSpc>
                <a:spcPct val="11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Coniugata con un figlio non convivente, abita con il coniuge, vicino al fratello e alla sorella (care-giver della paziente)</a:t>
            </a:r>
          </a:p>
          <a:p>
            <a:pPr eaLnBrk="1" hangingPunct="1">
              <a:lnSpc>
                <a:spcPct val="11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Richiesta di presa in carico inviata dal MMG per tosse produttiva poco efficace e dolori toracici/sottomammari a destra</a:t>
            </a:r>
          </a:p>
          <a:p>
            <a:pPr eaLnBrk="1" hangingPunct="1">
              <a:lnSpc>
                <a:spcPct val="11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Invalidità civile 75%; a domicilio presente carrozzina; necessità di prescrizione presidi (letto articolato)</a:t>
            </a:r>
          </a:p>
          <a:p>
            <a:pPr eaLnBrk="1" hangingPunct="1">
              <a:lnSpc>
                <a:spcPct val="11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rPr>
              <a:t>Compilazione scheda NECPAL (Strumento per l’identificazione di pazienti affetti da malattie in fase avanzata-terminale con bisogni di cure pallative)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a:extLst>
              <a:ext uri="{FF2B5EF4-FFF2-40B4-BE49-F238E27FC236}">
                <a16:creationId xmlns:a16="http://schemas.microsoft.com/office/drawing/2014/main" id="{BEAF866C-01E6-4436-A5D7-F86F8E4B74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1038" cy="6956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6867" name="Picture 2">
            <a:extLst>
              <a:ext uri="{FF2B5EF4-FFF2-40B4-BE49-F238E27FC236}">
                <a16:creationId xmlns:a16="http://schemas.microsoft.com/office/drawing/2014/main" id="{D24F5520-B914-4F51-94FE-B6FE75766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1538" y="0"/>
            <a:ext cx="6240462" cy="6942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ext Box 1">
            <a:extLst>
              <a:ext uri="{FF2B5EF4-FFF2-40B4-BE49-F238E27FC236}">
                <a16:creationId xmlns:a16="http://schemas.microsoft.com/office/drawing/2014/main" id="{5612F181-BFAB-44E4-8703-B749D001220A}"/>
              </a:ext>
            </a:extLst>
          </p:cNvPr>
          <p:cNvSpPr txBox="1">
            <a:spLocks noChangeArrowheads="1"/>
          </p:cNvSpPr>
          <p:nvPr/>
        </p:nvSpPr>
        <p:spPr bwMode="auto">
          <a:xfrm>
            <a:off x="392113" y="365125"/>
            <a:ext cx="10961687"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200" b="1" dirty="0">
                <a:effectLst>
                  <a:outerShdw blurRad="38100" dist="38100" dir="2700000" algn="tl">
                    <a:srgbClr val="000000"/>
                  </a:outerShdw>
                </a:effectLst>
                <a:latin typeface="Bookman Old Style" panose="02050604050505020204" pitchFamily="18" charset="0"/>
              </a:rPr>
              <a:t>GIORNO 3: PRIMA VISITA CONGIUNTA CON IL MMG E PRESA IN CARICO UCPDOM</a:t>
            </a:r>
          </a:p>
        </p:txBody>
      </p:sp>
      <p:sp>
        <p:nvSpPr>
          <p:cNvPr id="21506" name="Text Box 2">
            <a:extLst>
              <a:ext uri="{FF2B5EF4-FFF2-40B4-BE49-F238E27FC236}">
                <a16:creationId xmlns:a16="http://schemas.microsoft.com/office/drawing/2014/main" id="{964516FA-F889-4D10-B7C6-6F387B9F9031}"/>
              </a:ext>
            </a:extLst>
          </p:cNvPr>
          <p:cNvSpPr txBox="1">
            <a:spLocks noChangeArrowheads="1"/>
          </p:cNvSpPr>
          <p:nvPr/>
        </p:nvSpPr>
        <p:spPr bwMode="auto">
          <a:xfrm>
            <a:off x="919163" y="1916113"/>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10000"/>
              </a:lnSpc>
              <a:spcBef>
                <a:spcPts val="1000"/>
              </a:spcBef>
              <a:buClr>
                <a:srgbClr val="FFFFFF"/>
              </a:buClr>
              <a:buSzPct val="100000"/>
              <a:buFont typeface="Arial" panose="020B0604020202020204" pitchFamily="34" charset="0"/>
              <a:buChar char="•"/>
              <a:defRPr/>
            </a:pPr>
            <a:r>
              <a:rPr lang="it-IT" altLang="it-IT" sz="2400" dirty="0">
                <a:effectLst>
                  <a:outerShdw blurRad="38100" dist="38100" dir="2700000" algn="tl">
                    <a:srgbClr val="000000"/>
                  </a:outerShdw>
                </a:effectLst>
                <a:latin typeface="Arial" panose="020B0604020202020204" pitchFamily="34" charset="0"/>
              </a:rPr>
              <a:t>A.P.R. cardiopatia ipertensiva</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insufficienza mitro-aortica di I grado </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pregressa </a:t>
            </a:r>
            <a:r>
              <a:rPr lang="it-IT" altLang="it-IT" sz="2400" dirty="0" err="1">
                <a:effectLst>
                  <a:outerShdw blurRad="38100" dist="38100" dir="2700000" algn="tl">
                    <a:srgbClr val="000000"/>
                  </a:outerShdw>
                </a:effectLst>
                <a:latin typeface="Arial" panose="020B0604020202020204" pitchFamily="34" charset="0"/>
              </a:rPr>
              <a:t>isteroannessiectomia</a:t>
            </a:r>
            <a:r>
              <a:rPr lang="it-IT" altLang="it-IT" sz="2400" dirty="0">
                <a:effectLst>
                  <a:outerShdw blurRad="38100" dist="38100" dir="2700000" algn="tl">
                    <a:srgbClr val="000000"/>
                  </a:outerShdw>
                </a:effectLst>
                <a:latin typeface="Arial" panose="020B0604020202020204" pitchFamily="34" charset="0"/>
              </a:rPr>
              <a:t> e </a:t>
            </a:r>
            <a:r>
              <a:rPr lang="it-IT" altLang="it-IT" sz="2400" dirty="0" err="1">
                <a:effectLst>
                  <a:outerShdw blurRad="38100" dist="38100" dir="2700000" algn="tl">
                    <a:srgbClr val="000000"/>
                  </a:outerShdw>
                </a:effectLst>
                <a:latin typeface="Arial" panose="020B0604020202020204" pitchFamily="34" charset="0"/>
              </a:rPr>
              <a:t>polipectomia</a:t>
            </a:r>
            <a:r>
              <a:rPr lang="it-IT" altLang="it-IT" sz="2400" dirty="0">
                <a:effectLst>
                  <a:outerShdw blurRad="38100" dist="38100" dir="2700000" algn="tl">
                    <a:srgbClr val="000000"/>
                  </a:outerShdw>
                </a:effectLst>
                <a:latin typeface="Arial" panose="020B0604020202020204" pitchFamily="34" charset="0"/>
              </a:rPr>
              <a:t> vescicale</a:t>
            </a:r>
          </a:p>
          <a:p>
            <a:pPr eaLnBrk="1" hangingPunct="1">
              <a:lnSpc>
                <a:spcPct val="110000"/>
              </a:lnSpc>
              <a:spcBef>
                <a:spcPts val="1000"/>
              </a:spcBef>
              <a:buClr>
                <a:srgbClr val="FFFFFF"/>
              </a:buClr>
              <a:buSzPct val="100000"/>
              <a:buFont typeface="Arial" panose="020B0604020202020204" pitchFamily="34" charset="0"/>
              <a:buChar char="•"/>
              <a:defRPr/>
            </a:pPr>
            <a:r>
              <a:rPr lang="it-IT" altLang="it-IT" sz="2400" dirty="0">
                <a:effectLst>
                  <a:outerShdw blurRad="38100" dist="38100" dir="2700000" algn="tl">
                    <a:srgbClr val="000000"/>
                  </a:outerShdw>
                </a:effectLst>
                <a:latin typeface="Arial" panose="020B0604020202020204" pitchFamily="34" charset="0"/>
              </a:rPr>
              <a:t>A.F.     no fumo, no alcoolici</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alvo regolare</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dieta per </a:t>
            </a:r>
            <a:r>
              <a:rPr lang="it-IT" altLang="it-IT" sz="2400" dirty="0" err="1">
                <a:effectLst>
                  <a:outerShdw blurRad="38100" dist="38100" dir="2700000" algn="tl">
                    <a:srgbClr val="000000"/>
                  </a:outerShdw>
                </a:effectLst>
                <a:latin typeface="Arial" panose="020B0604020202020204" pitchFamily="34" charset="0"/>
              </a:rPr>
              <a:t>disfagici</a:t>
            </a:r>
            <a:endParaRPr lang="it-IT" altLang="it-IT" sz="2400" dirty="0">
              <a:effectLst>
                <a:outerShdw blurRad="38100" dist="38100" dir="2700000" algn="tl">
                  <a:srgbClr val="000000"/>
                </a:outerShdw>
              </a:effectLst>
              <a:latin typeface="Arial" panose="020B0604020202020204" pitchFamily="34" charset="0"/>
            </a:endParaRP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ritmo sonno-veglia conservato</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              no allergie</a:t>
            </a:r>
          </a:p>
          <a:p>
            <a:pPr indent="-227013" eaLnBrk="1" hangingPunct="1">
              <a:lnSpc>
                <a:spcPct val="110000"/>
              </a:lnSpc>
              <a:spcBef>
                <a:spcPts val="1000"/>
              </a:spcBef>
              <a:buSzPct val="100000"/>
              <a:defRPr/>
            </a:pPr>
            <a:r>
              <a:rPr lang="it-IT" altLang="it-IT" sz="2400" dirty="0">
                <a:effectLst>
                  <a:outerShdw blurRad="38100" dist="38100" dir="2700000" algn="tl">
                    <a:srgbClr val="000000"/>
                  </a:outerShdw>
                </a:effectLst>
                <a:latin typeface="Arial" panose="020B0604020202020204" pitchFamily="34" charset="0"/>
              </a:rPr>
              <a:t>Non familiarità per malattie neurologiche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1">
            <a:extLst>
              <a:ext uri="{FF2B5EF4-FFF2-40B4-BE49-F238E27FC236}">
                <a16:creationId xmlns:a16="http://schemas.microsoft.com/office/drawing/2014/main" id="{D228BA5E-D237-450D-8291-1D3A4B1503F3}"/>
              </a:ext>
            </a:extLst>
          </p:cNvPr>
          <p:cNvSpPr txBox="1">
            <a:spLocks noChangeArrowheads="1"/>
          </p:cNvSpPr>
          <p:nvPr/>
        </p:nvSpPr>
        <p:spPr bwMode="auto">
          <a:xfrm>
            <a:off x="919163" y="47625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400" b="1" dirty="0">
                <a:effectLst>
                  <a:outerShdw blurRad="38100" dist="38100" dir="2700000" algn="tl">
                    <a:srgbClr val="000000"/>
                  </a:outerShdw>
                </a:effectLst>
                <a:latin typeface="Bookman Old Style" panose="02050604050505020204" pitchFamily="18" charset="0"/>
              </a:rPr>
              <a:t>GIORNO 3: PRIMA VISITA E PRESA IN CARICO</a:t>
            </a:r>
          </a:p>
        </p:txBody>
      </p:sp>
      <p:sp>
        <p:nvSpPr>
          <p:cNvPr id="40963" name="Text Box 2">
            <a:extLst>
              <a:ext uri="{FF2B5EF4-FFF2-40B4-BE49-F238E27FC236}">
                <a16:creationId xmlns:a16="http://schemas.microsoft.com/office/drawing/2014/main" id="{A0446022-B1E2-4AF6-8293-E8243339C2FD}"/>
              </a:ext>
            </a:extLst>
          </p:cNvPr>
          <p:cNvSpPr txBox="1">
            <a:spLocks noChangeArrowheads="1"/>
          </p:cNvSpPr>
          <p:nvPr/>
        </p:nvSpPr>
        <p:spPr bwMode="auto">
          <a:xfrm>
            <a:off x="192088" y="1604963"/>
            <a:ext cx="11809412" cy="5064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 P. P.: da Agosto 2016 comparsa di disturbi della deambulazione con steppage e ipostenia dell’arto inferiore sinistro, disartria ingravescente, dispnea da sforzo e disfagia per i liquidi</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Aprile 2017: diagnosi di Sclerosi Laterale Amiotrofica con coinvolgimento bulbare</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Agosto 2017: ricovero c/o Struttura Neuroriabilitativa</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Novembre 2017: inizia NIV domiciliare </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Febbraio 2018: accesso in P.S. per dispnea (Rx torace neg per focolai)</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Ottobre 2018: peggioramento della disfagia prevalentemente per i liquidi. Proposta PEG che la paziente rifiuta. Calo ponderale di 13 kg nell’ultimo anno. Performance status secondo Karnofsky 40; deambulazione e passaggi posturali con ausilio. Inizia fisioterapia respiratoria ed assistenza alla tosse.</a:t>
            </a:r>
          </a:p>
          <a:p>
            <a:pPr eaLnBrk="1" hangingPunct="1">
              <a:lnSpc>
                <a:spcPct val="120000"/>
              </a:lnSpc>
              <a:spcBef>
                <a:spcPts val="1000"/>
              </a:spcBef>
              <a:buClr>
                <a:srgbClr val="FFFFFF"/>
              </a:buClr>
              <a:buFont typeface="Arial" panose="020B0604020202020204" pitchFamily="34" charset="0"/>
              <a:buChar char="•"/>
            </a:pPr>
            <a:endParaRPr lang="it-IT" altLang="it-IT" sz="2000">
              <a:solidFill>
                <a:srgbClr val="FFFFFF"/>
              </a:solidFill>
              <a:latin typeface="Arial" panose="020B0604020202020204" pitchFamily="34" charset="0"/>
              <a:cs typeface="Arial" panose="020B0604020202020204" pitchFamily="34" charset="0"/>
            </a:endParaRPr>
          </a:p>
          <a:p>
            <a:pPr eaLnBrk="1" hangingPunct="1">
              <a:lnSpc>
                <a:spcPct val="120000"/>
              </a:lnSpc>
              <a:spcBef>
                <a:spcPts val="1000"/>
              </a:spcBef>
              <a:buClr>
                <a:srgbClr val="FFFFFF"/>
              </a:buClr>
              <a:buFont typeface="Arial" panose="020B0604020202020204" pitchFamily="34" charset="0"/>
              <a:buChar char="•"/>
            </a:pPr>
            <a:endParaRPr lang="it-IT" altLang="it-IT" sz="2000">
              <a:solidFill>
                <a:srgbClr val="FFFFFF"/>
              </a:solidFill>
              <a:latin typeface="Arial" panose="020B0604020202020204" pitchFamily="34" charset="0"/>
              <a:cs typeface="Arial" panose="020B0604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1">
            <a:extLst>
              <a:ext uri="{FF2B5EF4-FFF2-40B4-BE49-F238E27FC236}">
                <a16:creationId xmlns:a16="http://schemas.microsoft.com/office/drawing/2014/main" id="{D228BA5E-D237-450D-8291-1D3A4B1503F3}"/>
              </a:ext>
            </a:extLst>
          </p:cNvPr>
          <p:cNvSpPr txBox="1">
            <a:spLocks noChangeArrowheads="1"/>
          </p:cNvSpPr>
          <p:nvPr/>
        </p:nvSpPr>
        <p:spPr bwMode="auto">
          <a:xfrm>
            <a:off x="914400" y="60960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400" b="1">
                <a:effectLst>
                  <a:outerShdw blurRad="38100" dist="38100" dir="2700000" algn="tl">
                    <a:srgbClr val="000000"/>
                  </a:outerShdw>
                </a:effectLst>
                <a:latin typeface="Bookman Old Style" panose="02050604050505020204" pitchFamily="18" charset="0"/>
              </a:rPr>
              <a:t>GIORNO 3: PRIMA VISITA E PRESA IN CARICO</a:t>
            </a:r>
          </a:p>
        </p:txBody>
      </p:sp>
      <p:sp>
        <p:nvSpPr>
          <p:cNvPr id="23554" name="Text Box 2">
            <a:extLst>
              <a:ext uri="{FF2B5EF4-FFF2-40B4-BE49-F238E27FC236}">
                <a16:creationId xmlns:a16="http://schemas.microsoft.com/office/drawing/2014/main" id="{A9172D2F-2AAA-4891-A321-7E60434FF8AF}"/>
              </a:ext>
            </a:extLst>
          </p:cNvPr>
          <p:cNvSpPr txBox="1">
            <a:spLocks noChangeArrowheads="1"/>
          </p:cNvSpPr>
          <p:nvPr/>
        </p:nvSpPr>
        <p:spPr bwMode="auto">
          <a:xfrm>
            <a:off x="833438" y="1897063"/>
            <a:ext cx="10515600" cy="4351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cs typeface="Arial" panose="020B0604020202020204" pitchFamily="34" charset="0"/>
              </a:rPr>
              <a:t>SINTOMATOLOGIA: dolore costale con peggioramento nelle ore notturne broncorrea con tosse inefficace - disfagia – disartria</a:t>
            </a:r>
          </a:p>
          <a:p>
            <a:pPr eaLnBrk="1" hangingPunct="1">
              <a:lnSpc>
                <a:spcPct val="120000"/>
              </a:lnSpc>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cs typeface="Arial" panose="020B0604020202020204" pitchFamily="34" charset="0"/>
              </a:rPr>
              <a:t>E.O.: deficit della sensibilità ed ipostenia alle estremità</a:t>
            </a:r>
          </a:p>
          <a:p>
            <a:pPr indent="-227013" eaLnBrk="1" hangingPunct="1">
              <a:lnSpc>
                <a:spcPct val="120000"/>
              </a:lnSpc>
              <a:spcBef>
                <a:spcPts val="1000"/>
              </a:spcBef>
              <a:buSzPct val="100000"/>
              <a:defRPr/>
            </a:pPr>
            <a:r>
              <a:rPr lang="it-IT" altLang="it-IT" sz="2400" dirty="0">
                <a:latin typeface="Arial" panose="020B0604020202020204" pitchFamily="34" charset="0"/>
                <a:cs typeface="Arial" panose="020B0604020202020204" pitchFamily="34" charset="0"/>
              </a:rPr>
              <a:t>             obiettività polmonare nella norma, SpO2 94% AA</a:t>
            </a:r>
          </a:p>
          <a:p>
            <a:pPr indent="-227013" eaLnBrk="1" hangingPunct="1">
              <a:lnSpc>
                <a:spcPct val="120000"/>
              </a:lnSpc>
              <a:spcBef>
                <a:spcPts val="1000"/>
              </a:spcBef>
              <a:buSzPct val="100000"/>
              <a:defRPr/>
            </a:pPr>
            <a:r>
              <a:rPr lang="it-IT" altLang="it-IT" sz="2400" dirty="0">
                <a:latin typeface="Arial" panose="020B0604020202020204" pitchFamily="34" charset="0"/>
                <a:cs typeface="Arial" panose="020B0604020202020204" pitchFamily="34" charset="0"/>
              </a:rPr>
              <a:t>             incontinenza urinaria episodica ed allettamento</a:t>
            </a:r>
          </a:p>
          <a:p>
            <a:pPr eaLnBrk="1" hangingPunct="1">
              <a:lnSpc>
                <a:spcPct val="120000"/>
              </a:lnSpc>
              <a:spcBef>
                <a:spcPts val="1000"/>
              </a:spcBef>
              <a:buClr>
                <a:srgbClr val="FFFFFF"/>
              </a:buClr>
              <a:buSzPct val="100000"/>
              <a:buFont typeface="Arial" panose="020B0604020202020204" pitchFamily="34" charset="0"/>
              <a:buChar char="•"/>
              <a:defRPr/>
            </a:pPr>
            <a:r>
              <a:rPr lang="it-IT" altLang="it-IT" sz="2400" dirty="0">
                <a:latin typeface="Arial" panose="020B0604020202020204" pitchFamily="34" charset="0"/>
                <a:cs typeface="Arial" panose="020B0604020202020204" pitchFamily="34" charset="0"/>
              </a:rPr>
              <a:t>TERAPIA: </a:t>
            </a:r>
            <a:r>
              <a:rPr lang="it-IT" altLang="it-IT" sz="2400" dirty="0" err="1">
                <a:latin typeface="Arial" panose="020B0604020202020204" pitchFamily="34" charset="0"/>
                <a:cs typeface="Arial" panose="020B0604020202020204" pitchFamily="34" charset="0"/>
              </a:rPr>
              <a:t>riluzolo</a:t>
            </a:r>
            <a:r>
              <a:rPr lang="it-IT" altLang="it-IT" sz="2400" dirty="0">
                <a:latin typeface="Arial" panose="020B0604020202020204" pitchFamily="34" charset="0"/>
                <a:cs typeface="Arial" panose="020B0604020202020204" pitchFamily="34" charset="0"/>
              </a:rPr>
              <a:t> 50 mg 1 </a:t>
            </a:r>
            <a:r>
              <a:rPr lang="it-IT" altLang="it-IT" sz="2400" dirty="0" err="1">
                <a:latin typeface="Arial" panose="020B0604020202020204" pitchFamily="34" charset="0"/>
                <a:cs typeface="Arial" panose="020B0604020202020204" pitchFamily="34" charset="0"/>
              </a:rPr>
              <a:t>cp</a:t>
            </a:r>
            <a:r>
              <a:rPr lang="it-IT" altLang="it-IT" sz="2400" dirty="0">
                <a:latin typeface="Arial" panose="020B0604020202020204" pitchFamily="34" charset="0"/>
                <a:cs typeface="Arial" panose="020B0604020202020204" pitchFamily="34" charset="0"/>
              </a:rPr>
              <a:t> x 2 - ibuprofene 800 mg 1 </a:t>
            </a:r>
            <a:r>
              <a:rPr lang="it-IT" altLang="it-IT" sz="2400" dirty="0" err="1">
                <a:latin typeface="Arial" panose="020B0604020202020204" pitchFamily="34" charset="0"/>
                <a:cs typeface="Arial" panose="020B0604020202020204" pitchFamily="34" charset="0"/>
              </a:rPr>
              <a:t>cp</a:t>
            </a:r>
            <a:r>
              <a:rPr lang="it-IT" altLang="it-IT" sz="2400" dirty="0">
                <a:latin typeface="Arial" panose="020B0604020202020204" pitchFamily="34" charset="0"/>
                <a:cs typeface="Arial" panose="020B0604020202020204" pitchFamily="34" charset="0"/>
              </a:rPr>
              <a:t> - </a:t>
            </a:r>
            <a:r>
              <a:rPr lang="it-IT" altLang="it-IT" sz="2400" dirty="0" err="1">
                <a:latin typeface="Arial" panose="020B0604020202020204" pitchFamily="34" charset="0"/>
                <a:cs typeface="Arial" panose="020B0604020202020204" pitchFamily="34" charset="0"/>
              </a:rPr>
              <a:t>cardioaspirina</a:t>
            </a:r>
            <a:r>
              <a:rPr lang="it-IT" altLang="it-IT" sz="2400" dirty="0">
                <a:latin typeface="Arial" panose="020B0604020202020204" pitchFamily="34" charset="0"/>
                <a:cs typeface="Arial" panose="020B0604020202020204" pitchFamily="34" charset="0"/>
              </a:rPr>
              <a:t> 100 mg 1 </a:t>
            </a:r>
            <a:r>
              <a:rPr lang="it-IT" altLang="it-IT" sz="2400" dirty="0" err="1">
                <a:latin typeface="Arial" panose="020B0604020202020204" pitchFamily="34" charset="0"/>
                <a:cs typeface="Arial" panose="020B0604020202020204" pitchFamily="34" charset="0"/>
              </a:rPr>
              <a:t>cp</a:t>
            </a:r>
            <a:r>
              <a:rPr lang="it-IT" altLang="it-IT" sz="2400" dirty="0">
                <a:latin typeface="Arial" panose="020B0604020202020204" pitchFamily="34" charset="0"/>
                <a:cs typeface="Arial" panose="020B0604020202020204" pitchFamily="34" charset="0"/>
              </a:rPr>
              <a:t> - </a:t>
            </a:r>
            <a:r>
              <a:rPr lang="it-IT" altLang="it-IT" sz="2400" dirty="0" err="1">
                <a:latin typeface="Arial" panose="020B0604020202020204" pitchFamily="34" charset="0"/>
                <a:cs typeface="Arial" panose="020B0604020202020204" pitchFamily="34" charset="0"/>
              </a:rPr>
              <a:t>Xanax</a:t>
            </a:r>
            <a:r>
              <a:rPr lang="it-IT" altLang="it-IT" sz="2400" dirty="0">
                <a:latin typeface="Arial" panose="020B0604020202020204" pitchFamily="34" charset="0"/>
                <a:cs typeface="Arial" panose="020B0604020202020204" pitchFamily="34" charset="0"/>
              </a:rPr>
              <a:t> 0,25 mg 1 </a:t>
            </a:r>
            <a:r>
              <a:rPr lang="it-IT" altLang="it-IT" sz="2400" dirty="0" err="1">
                <a:latin typeface="Arial" panose="020B0604020202020204" pitchFamily="34" charset="0"/>
                <a:cs typeface="Arial" panose="020B0604020202020204" pitchFamily="34" charset="0"/>
              </a:rPr>
              <a:t>cp</a:t>
            </a:r>
            <a:r>
              <a:rPr lang="it-IT" altLang="it-IT" sz="2400" dirty="0">
                <a:latin typeface="Arial" panose="020B0604020202020204" pitchFamily="34" charset="0"/>
                <a:cs typeface="Arial" panose="020B0604020202020204" pitchFamily="34" charset="0"/>
              </a:rPr>
              <a:t> - statina – IPP -</a:t>
            </a:r>
            <a:r>
              <a:rPr lang="it-IT" altLang="it-IT" sz="2400" dirty="0" err="1">
                <a:latin typeface="Arial" panose="020B0604020202020204" pitchFamily="34" charset="0"/>
                <a:cs typeface="Arial" panose="020B0604020202020204" pitchFamily="34" charset="0"/>
              </a:rPr>
              <a:t>ketorolac</a:t>
            </a:r>
            <a:r>
              <a:rPr lang="it-IT" altLang="it-IT" sz="2400" dirty="0">
                <a:latin typeface="Arial" panose="020B0604020202020204" pitchFamily="34" charset="0"/>
                <a:cs typeface="Arial" panose="020B0604020202020204" pitchFamily="34" charset="0"/>
              </a:rPr>
              <a:t> 10 gtt al bisogno se dolore  </a:t>
            </a:r>
            <a:r>
              <a:rPr lang="it-IT" altLang="it-IT" sz="2400" dirty="0">
                <a:effectLst>
                  <a:outerShdw blurRad="38100" dist="38100" dir="2700000" algn="tl">
                    <a:srgbClr val="000000"/>
                  </a:outerShdw>
                </a:effectLst>
                <a:latin typeface="Arial" panose="020B0604020202020204" pitchFamily="34" charset="0"/>
                <a:cs typeface="Arial" panose="020B0604020202020204" pitchFamily="34" charset="0"/>
              </a:rPr>
              <a:t>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ext Box 1">
            <a:extLst>
              <a:ext uri="{FF2B5EF4-FFF2-40B4-BE49-F238E27FC236}">
                <a16:creationId xmlns:a16="http://schemas.microsoft.com/office/drawing/2014/main" id="{68521508-66DB-4A84-9EBE-E84CB4CF8B2B}"/>
              </a:ext>
            </a:extLst>
          </p:cNvPr>
          <p:cNvSpPr txBox="1">
            <a:spLocks noChangeArrowheads="1"/>
          </p:cNvSpPr>
          <p:nvPr/>
        </p:nvSpPr>
        <p:spPr bwMode="auto">
          <a:xfrm>
            <a:off x="919163" y="47625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400" b="1">
                <a:effectLst>
                  <a:outerShdw blurRad="38100" dist="38100" dir="2700000" algn="tl">
                    <a:srgbClr val="000000"/>
                  </a:outerShdw>
                </a:effectLst>
                <a:latin typeface="Bookman Old Style" panose="02050604050505020204" pitchFamily="18" charset="0"/>
              </a:rPr>
              <a:t>GIORNO 3: PRIMA VISITA E PRESA IN CARICO</a:t>
            </a:r>
          </a:p>
        </p:txBody>
      </p:sp>
      <p:sp>
        <p:nvSpPr>
          <p:cNvPr id="45059" name="Text Box 2">
            <a:extLst>
              <a:ext uri="{FF2B5EF4-FFF2-40B4-BE49-F238E27FC236}">
                <a16:creationId xmlns:a16="http://schemas.microsoft.com/office/drawing/2014/main" id="{7BD4E590-1241-4210-ADB3-2504D3D7A964}"/>
              </a:ext>
            </a:extLst>
          </p:cNvPr>
          <p:cNvSpPr txBox="1">
            <a:spLocks noChangeArrowheads="1"/>
          </p:cNvSpPr>
          <p:nvPr/>
        </p:nvSpPr>
        <p:spPr bwMode="auto">
          <a:xfrm>
            <a:off x="838200" y="1604963"/>
            <a:ext cx="10515600" cy="43513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cs typeface="Arial" panose="020B0604020202020204" pitchFamily="34" charset="0"/>
              </a:rPr>
              <a:t>Colloquio con la paziente circa le DAT espresse circa un mese prima della presa in carico, confermate dalla stessa, la quale, </a:t>
            </a:r>
            <a:r>
              <a:rPr lang="it-IT" altLang="it-IT" sz="2400" u="sng">
                <a:solidFill>
                  <a:srgbClr val="FFFFFF"/>
                </a:solidFill>
                <a:latin typeface="Arial" panose="020B0604020202020204" pitchFamily="34" charset="0"/>
                <a:cs typeface="Arial" panose="020B0604020202020204" pitchFamily="34" charset="0"/>
              </a:rPr>
              <a:t>completamente a conoscenza della diagnosi e prognosi</a:t>
            </a:r>
            <a:r>
              <a:rPr lang="it-IT" altLang="it-IT" sz="2400">
                <a:solidFill>
                  <a:srgbClr val="FFFFFF"/>
                </a:solidFill>
                <a:latin typeface="Arial" panose="020B0604020202020204" pitchFamily="34" charset="0"/>
                <a:cs typeface="Arial" panose="020B0604020202020204" pitchFamily="34" charset="0"/>
              </a:rPr>
              <a:t>, ha espresso le sue volontà circa il </a:t>
            </a:r>
            <a:r>
              <a:rPr lang="it-IT" altLang="it-IT" sz="2400" u="sng">
                <a:solidFill>
                  <a:srgbClr val="FFFFFF"/>
                </a:solidFill>
                <a:latin typeface="Arial" panose="020B0604020202020204" pitchFamily="34" charset="0"/>
                <a:cs typeface="Arial" panose="020B0604020202020204" pitchFamily="34" charset="0"/>
              </a:rPr>
              <a:t>dissenso alla ventilazione invasiva </a:t>
            </a:r>
            <a:r>
              <a:rPr lang="it-IT" altLang="it-IT" sz="2400">
                <a:solidFill>
                  <a:srgbClr val="FFFFFF"/>
                </a:solidFill>
                <a:latin typeface="Arial" panose="020B0604020202020204" pitchFamily="34" charset="0"/>
                <a:cs typeface="Arial" panose="020B0604020202020204" pitchFamily="34" charset="0"/>
              </a:rPr>
              <a:t>ai sensi della L. 219 del 22.12.2017 in presenza dei due medici e del fiduciario da essa scelto</a:t>
            </a:r>
          </a:p>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cs typeface="Arial" panose="020B0604020202020204" pitchFamily="34" charset="0"/>
              </a:rPr>
              <a:t>Al momento preferisce procrastinare la decisione circa la nutrizione artificiale ma verbalmente nega il consenso alla PEG</a:t>
            </a:r>
          </a:p>
          <a:p>
            <a:pPr eaLnBrk="1" hangingPunct="1">
              <a:lnSpc>
                <a:spcPct val="120000"/>
              </a:lnSpc>
              <a:spcBef>
                <a:spcPts val="1000"/>
              </a:spcBef>
              <a:buClr>
                <a:srgbClr val="FFFFFF"/>
              </a:buClr>
              <a:buFont typeface="Arial" panose="020B0604020202020204" pitchFamily="34" charset="0"/>
              <a:buChar char="•"/>
            </a:pPr>
            <a:r>
              <a:rPr lang="it-IT" altLang="it-IT" sz="2400">
                <a:solidFill>
                  <a:srgbClr val="FFFFFF"/>
                </a:solidFill>
                <a:latin typeface="Arial" panose="020B0604020202020204" pitchFamily="34" charset="0"/>
                <a:cs typeface="Arial" panose="020B0604020202020204" pitchFamily="34" charset="0"/>
              </a:rPr>
              <a:t>Stilato e condiviso piano assistenziale individuale (PAI) con le seguenti figure dell’equipè: medico-infermiere-fisioterapista. Consigliato supporto psicologico per il care-giver fragile, non accettato in un primo momento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ext Box 1">
            <a:extLst>
              <a:ext uri="{FF2B5EF4-FFF2-40B4-BE49-F238E27FC236}">
                <a16:creationId xmlns:a16="http://schemas.microsoft.com/office/drawing/2014/main" id="{4C8993CB-4DAD-4594-A4AD-FBB240C615E3}"/>
              </a:ext>
            </a:extLst>
          </p:cNvPr>
          <p:cNvSpPr txBox="1">
            <a:spLocks noChangeArrowheads="1"/>
          </p:cNvSpPr>
          <p:nvPr/>
        </p:nvSpPr>
        <p:spPr bwMode="auto">
          <a:xfrm>
            <a:off x="919163" y="260350"/>
            <a:ext cx="10353675" cy="1325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400" b="1" dirty="0">
                <a:effectLst>
                  <a:outerShdw blurRad="38100" dist="38100" dir="2700000" algn="tl">
                    <a:srgbClr val="000000"/>
                  </a:outerShdw>
                </a:effectLst>
                <a:latin typeface="Bookman Old Style" panose="02050604050505020204" pitchFamily="18" charset="0"/>
              </a:rPr>
              <a:t>DECORSO CLINICO</a:t>
            </a:r>
          </a:p>
        </p:txBody>
      </p:sp>
      <p:sp>
        <p:nvSpPr>
          <p:cNvPr id="47107" name="Text Box 2">
            <a:extLst>
              <a:ext uri="{FF2B5EF4-FFF2-40B4-BE49-F238E27FC236}">
                <a16:creationId xmlns:a16="http://schemas.microsoft.com/office/drawing/2014/main" id="{5CBF6279-437D-4C63-9A95-F56E1419A2D7}"/>
              </a:ext>
            </a:extLst>
          </p:cNvPr>
          <p:cNvSpPr txBox="1">
            <a:spLocks noChangeArrowheads="1"/>
          </p:cNvSpPr>
          <p:nvPr/>
        </p:nvSpPr>
        <p:spPr bwMode="auto">
          <a:xfrm>
            <a:off x="407988" y="1408113"/>
            <a:ext cx="11306175" cy="5449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Font typeface="Arial" panose="020B0604020202020204" pitchFamily="34" charset="0"/>
              <a:buChar char="•"/>
            </a:pPr>
            <a:endParaRPr lang="it-IT" altLang="it-IT" sz="2200">
              <a:solidFill>
                <a:srgbClr val="FFFFFF"/>
              </a:solidFill>
              <a:latin typeface="Arial" panose="020B0604020202020204" pitchFamily="34" charset="0"/>
              <a:cs typeface="Arial" panose="020B0604020202020204" pitchFamily="34" charset="0"/>
            </a:endParaRP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Giorno 6: caduta senza esiti per astenia marcata; allettamento completo</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Giorno 8: accesso FKT per training ai passaggi posturali/deambulazione ed educazione alle tecniche di disostruzione bronchiale. Valutazione degli aspetti deglutitori.</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Giorno 11: accesso infermieristico per prelievo ematochimico e monitoraggio. Riferita crisi respiratoria il giorno 10 ore 20.30 risolta con iniezione di butilbromuro di joscina.</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Successivo peggioramento della disfagia (totale) e della dispnea (intensificazione delle crisi respiratorie) ; tachicardia sinusale dal giorno 12.</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Giorno 14: crisi dispnoica solo parzialmente controllata con morfina cloridrato 10 mg 1 fl sottocute; risoluzione con la terapia di 2° scelta (midazolam 5 mg ½ fl sottocute) </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1">
            <a:extLst>
              <a:ext uri="{FF2B5EF4-FFF2-40B4-BE49-F238E27FC236}">
                <a16:creationId xmlns:a16="http://schemas.microsoft.com/office/drawing/2014/main" id="{86C9E87B-959E-4504-A146-6CE32E6D29E9}"/>
              </a:ext>
            </a:extLst>
          </p:cNvPr>
          <p:cNvSpPr txBox="1">
            <a:spLocks noChangeArrowheads="1"/>
          </p:cNvSpPr>
          <p:nvPr/>
        </p:nvSpPr>
        <p:spPr bwMode="auto">
          <a:xfrm>
            <a:off x="796925" y="365125"/>
            <a:ext cx="10556875" cy="706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333038" algn="l"/>
              </a:tabLst>
              <a:defRPr>
                <a:solidFill>
                  <a:srgbClr val="FFFFFF"/>
                </a:solidFill>
                <a:latin typeface="Rockwell" panose="02060603020205020403" pitchFamily="18" charset="0"/>
                <a:ea typeface="Microsoft YaHei" panose="020B0503020204020204" pitchFamily="34" charset="-122"/>
              </a:defRPr>
            </a:lvl9pPr>
          </a:lstStyle>
          <a:p>
            <a:pPr algn="ctr" eaLnBrk="1" hangingPunct="1">
              <a:lnSpc>
                <a:spcPct val="90000"/>
              </a:lnSpc>
              <a:buSzPct val="100000"/>
              <a:defRPr/>
            </a:pPr>
            <a:r>
              <a:rPr lang="it-IT" altLang="it-IT" sz="3400" b="1" dirty="0">
                <a:effectLst>
                  <a:outerShdw blurRad="38100" dist="38100" dir="2700000" algn="tl">
                    <a:srgbClr val="000000"/>
                  </a:outerShdw>
                </a:effectLst>
                <a:latin typeface="Bookman Old Style" panose="02050604050505020204" pitchFamily="18" charset="0"/>
              </a:rPr>
              <a:t>DECORSO CLINICO: GIORNO 15</a:t>
            </a:r>
          </a:p>
        </p:txBody>
      </p:sp>
      <p:sp>
        <p:nvSpPr>
          <p:cNvPr id="49155" name="Text Box 2">
            <a:extLst>
              <a:ext uri="{FF2B5EF4-FFF2-40B4-BE49-F238E27FC236}">
                <a16:creationId xmlns:a16="http://schemas.microsoft.com/office/drawing/2014/main" id="{10D91319-65B0-4D62-96F9-BFEA17F81237}"/>
              </a:ext>
            </a:extLst>
          </p:cNvPr>
          <p:cNvSpPr txBox="1">
            <a:spLocks noChangeArrowheads="1"/>
          </p:cNvSpPr>
          <p:nvPr/>
        </p:nvSpPr>
        <p:spPr bwMode="auto">
          <a:xfrm>
            <a:off x="417513" y="1071563"/>
            <a:ext cx="11312525" cy="57864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228600" indent="-228600">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1pPr>
            <a:lvl2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2pPr>
            <a:lvl3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3pPr>
            <a:lvl4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4pPr>
            <a:lvl5pPr>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914400" algn="l"/>
                <a:tab pos="1828800" algn="l"/>
                <a:tab pos="2743200" algn="l"/>
                <a:tab pos="3657600" algn="l"/>
                <a:tab pos="4572000" algn="l"/>
                <a:tab pos="5486400" algn="l"/>
                <a:tab pos="6400800" algn="l"/>
                <a:tab pos="7315200" algn="l"/>
                <a:tab pos="8229600" algn="l"/>
                <a:tab pos="9144000" algn="l"/>
                <a:tab pos="10058400" algn="l"/>
                <a:tab pos="10333038" algn="l"/>
                <a:tab pos="10782300" algn="l"/>
                <a:tab pos="11231563" algn="l"/>
              </a:tabLst>
              <a:defRPr>
                <a:solidFill>
                  <a:schemeClr val="bg1"/>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Accesso medico h9.50: dispnea e tachipnea, tachicardia (128R). MV in parte mascherato da secrezioni delle alte vie aeree, disfagia totale. Si sospende terapia orale e si imposta terapia sottocute. Colloquio con la paziente circa le DAT espresse in precedenza; conferma il dissenso a sottoporsi a manovre invasive di ventilazione/nutrizione ed accetta le terapie avviate alla sedazione del sintomo. Addestrati i familiari all’utilizzo aspiratore, idratazione con sol. fisiologica 500 cc 1 fl/die via Port-a-cath per riferita sete dalla paziente. </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Accesso medico nr.2 h14.50: comparsa di rantolo udibile non responsivo a butilbromuro di joscina; dopo midazolam 5 mg 1 fl sc parziale sedazione e successiva tracheoaspirazione di dense secrezioni oro-faringee con beneficio sulla broncorrea. Anurica da 8 ore, si imposta diuretico e.v e morfina cloridrato ad orari via device sottocutaneo. Aggiunto antibiotico</a:t>
            </a:r>
          </a:p>
          <a:p>
            <a:pPr eaLnBrk="1" hangingPunct="1">
              <a:lnSpc>
                <a:spcPct val="120000"/>
              </a:lnSpc>
              <a:spcBef>
                <a:spcPts val="1000"/>
              </a:spcBef>
              <a:buClr>
                <a:srgbClr val="FFFFFF"/>
              </a:buClr>
              <a:buFont typeface="Arial" panose="020B0604020202020204" pitchFamily="34" charset="0"/>
              <a:buChar char="•"/>
            </a:pPr>
            <a:r>
              <a:rPr lang="it-IT" altLang="it-IT" sz="2200">
                <a:solidFill>
                  <a:srgbClr val="FFFFFF"/>
                </a:solidFill>
                <a:latin typeface="Arial" panose="020B0604020202020204" pitchFamily="34" charset="0"/>
                <a:cs typeface="Arial" panose="020B0604020202020204" pitchFamily="34" charset="0"/>
              </a:rPr>
              <a:t>Accesso medico nr.3 h18.30: si constata il decesso della paziente.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1">
            <a:extLst>
              <a:ext uri="{FF2B5EF4-FFF2-40B4-BE49-F238E27FC236}">
                <a16:creationId xmlns:a16="http://schemas.microsoft.com/office/drawing/2014/main" id="{C4912122-029B-4488-8911-D39C4C7ADB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609600"/>
            <a:ext cx="10350500" cy="13287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7650" name="Text Box 2">
            <a:extLst>
              <a:ext uri="{FF2B5EF4-FFF2-40B4-BE49-F238E27FC236}">
                <a16:creationId xmlns:a16="http://schemas.microsoft.com/office/drawing/2014/main" id="{AD9AB1AF-E048-49C5-84EC-FDBD2A796100}"/>
              </a:ext>
            </a:extLst>
          </p:cNvPr>
          <p:cNvSpPr txBox="1">
            <a:spLocks noChangeArrowheads="1"/>
          </p:cNvSpPr>
          <p:nvPr/>
        </p:nvSpPr>
        <p:spPr bwMode="auto">
          <a:xfrm>
            <a:off x="914400" y="2095500"/>
            <a:ext cx="10353675" cy="36957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1pPr>
            <a:lvl2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2pPr>
            <a:lvl3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3pPr>
            <a:lvl4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4pPr>
            <a:lvl5pPr>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685800" algn="l"/>
                <a:tab pos="1600200" algn="l"/>
                <a:tab pos="2514600" algn="l"/>
                <a:tab pos="3429000" algn="l"/>
                <a:tab pos="4343400" algn="l"/>
                <a:tab pos="5257800" algn="l"/>
                <a:tab pos="6172200" algn="l"/>
                <a:tab pos="7086600" algn="l"/>
                <a:tab pos="8001000" algn="l"/>
                <a:tab pos="8915400" algn="l"/>
                <a:tab pos="9829800" algn="l"/>
                <a:tab pos="9883775" algn="l"/>
                <a:tab pos="10333038" algn="l"/>
              </a:tabLst>
              <a:defRPr>
                <a:solidFill>
                  <a:srgbClr val="FFFFFF"/>
                </a:solidFill>
                <a:latin typeface="Rockwell" panose="02060603020205020403" pitchFamily="18" charset="0"/>
                <a:ea typeface="Microsoft YaHei" panose="020B0503020204020204" pitchFamily="34" charset="-122"/>
              </a:defRPr>
            </a:lvl9pPr>
          </a:lstStyle>
          <a:p>
            <a:pPr eaLnBrk="1" hangingPunct="1">
              <a:lnSpc>
                <a:spcPct val="120000"/>
              </a:lnSpc>
              <a:spcBef>
                <a:spcPts val="1000"/>
              </a:spcBef>
              <a:buSzPct val="100000"/>
              <a:defRPr/>
            </a:pPr>
            <a:endParaRPr lang="it-IT" altLang="it-IT" sz="2000">
              <a:effectLst>
                <a:outerShdw blurRad="38100" dist="38100" dir="2700000" algn="tl">
                  <a:srgbClr val="000000"/>
                </a:outerShdw>
              </a:effectLst>
            </a:endParaRPr>
          </a:p>
          <a:p>
            <a:pPr algn="r" eaLnBrk="1" hangingPunct="1">
              <a:lnSpc>
                <a:spcPct val="120000"/>
              </a:lnSpc>
              <a:spcBef>
                <a:spcPts val="1000"/>
              </a:spcBef>
              <a:buSzPct val="100000"/>
              <a:defRPr/>
            </a:pPr>
            <a:r>
              <a:rPr lang="it-IT" altLang="it-IT" sz="4000">
                <a:effectLst>
                  <a:outerShdw blurRad="38100" dist="38100" dir="2700000" algn="tl">
                    <a:srgbClr val="000000"/>
                  </a:outerShdw>
                </a:effectLst>
              </a:rPr>
              <a:t>L’arte di vivere bene e morire</a:t>
            </a:r>
            <a:br>
              <a:rPr lang="it-IT" altLang="it-IT" sz="4000">
                <a:effectLst>
                  <a:outerShdw blurRad="38100" dist="38100" dir="2700000" algn="tl">
                    <a:srgbClr val="000000"/>
                  </a:outerShdw>
                </a:effectLst>
              </a:rPr>
            </a:br>
            <a:r>
              <a:rPr lang="it-IT" altLang="it-IT" sz="4000">
                <a:effectLst>
                  <a:outerShdw blurRad="38100" dist="38100" dir="2700000" algn="tl">
                    <a:srgbClr val="000000"/>
                  </a:outerShdw>
                </a:effectLst>
              </a:rPr>
              <a:t>bene sono una sola cosa.</a:t>
            </a:r>
            <a:br>
              <a:rPr lang="it-IT" altLang="it-IT" sz="4000">
                <a:effectLst>
                  <a:outerShdw blurRad="38100" dist="38100" dir="2700000" algn="tl">
                    <a:srgbClr val="000000"/>
                  </a:outerShdw>
                </a:effectLst>
              </a:rPr>
            </a:br>
            <a:r>
              <a:rPr lang="it-IT" altLang="it-IT" sz="2000" i="1">
                <a:effectLst>
                  <a:outerShdw blurRad="38100" dist="38100" dir="2700000" algn="tl">
                    <a:srgbClr val="000000"/>
                  </a:outerShdw>
                </a:effectLst>
              </a:rPr>
              <a:t>Epicuro</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Bookman Old Style"/>
        <a:ea typeface="Microsoft YaHei"/>
        <a:cs typeface=""/>
      </a:majorFont>
      <a:minorFont>
        <a:latin typeface="Rockwel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it-IT" sz="1800" b="0" i="0" u="none" strike="noStrike" cap="none" normalizeH="0" baseline="0" smtClean="0">
            <a:ln>
              <a:noFill/>
            </a:ln>
            <a:solidFill>
              <a:schemeClr val="bg1"/>
            </a:solidFill>
            <a:effectLst/>
            <a:latin typeface="Rockwell" panose="02060603020205020403" pitchFamily="18"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it-IT" sz="1800" b="0" i="0" u="none" strike="noStrike" cap="none" normalizeH="0" baseline="0" smtClean="0">
            <a:ln>
              <a:noFill/>
            </a:ln>
            <a:solidFill>
              <a:schemeClr val="bg1"/>
            </a:solidFill>
            <a:effectLst/>
            <a:latin typeface="Rockwell" panose="02060603020205020403" pitchFamily="18" charset="0"/>
            <a:ea typeface="Microsoft YaHei" panose="020B0503020204020204" pitchFamily="34" charset="-122"/>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i Office">
      <a:majorFont>
        <a:latin typeface="Bookman Old Style"/>
        <a:ea typeface="Microsoft YaHei"/>
        <a:cs typeface=""/>
      </a:majorFont>
      <a:minorFont>
        <a:latin typeface="Rockwel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it-IT" sz="1800" b="0" i="0" u="none" strike="noStrike" cap="none" normalizeH="0" baseline="0" smtClean="0">
            <a:ln>
              <a:noFill/>
            </a:ln>
            <a:solidFill>
              <a:schemeClr val="bg1"/>
            </a:solidFill>
            <a:effectLst/>
            <a:latin typeface="Rockwell" panose="02060603020205020403" pitchFamily="18" charset="0"/>
            <a:ea typeface="Microsoft YaHei" panose="020B0503020204020204" pitchFamily="34"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anose="02020603050405020304" pitchFamily="18" charset="0"/>
          <a:buNone/>
          <a:tabLst/>
          <a:defRPr kumimoji="0" lang="en-GB" altLang="it-IT" sz="1800" b="0" i="0" u="none" strike="noStrike" cap="none" normalizeH="0" baseline="0" smtClean="0">
            <a:ln>
              <a:noFill/>
            </a:ln>
            <a:solidFill>
              <a:schemeClr val="bg1"/>
            </a:solidFill>
            <a:effectLst/>
            <a:latin typeface="Rockwell" panose="02060603020205020403" pitchFamily="18" charset="0"/>
            <a:ea typeface="Microsoft YaHei" panose="020B0503020204020204" pitchFamily="34" charset="-122"/>
          </a:defRPr>
        </a:defPPr>
      </a:lstStyle>
    </a:lnDef>
  </a:objectDefaults>
  <a:extraClrSchemeLst>
    <a:extraClrScheme>
      <a:clrScheme name="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454</TotalTime>
  <Words>2197</Words>
  <Application>Microsoft Office PowerPoint</Application>
  <PresentationFormat>Personalizzato</PresentationFormat>
  <Paragraphs>129</Paragraphs>
  <Slides>24</Slides>
  <Notes>24</Notes>
  <HiddenSlides>0</HiddenSlides>
  <MMClips>0</MMClips>
  <ScaleCrop>false</ScaleCrop>
  <HeadingPairs>
    <vt:vector size="6" baseType="variant">
      <vt:variant>
        <vt:lpstr>Caratteri utilizzati</vt:lpstr>
      </vt:variant>
      <vt:variant>
        <vt:i4>8</vt:i4>
      </vt:variant>
      <vt:variant>
        <vt:lpstr>Tema</vt:lpstr>
      </vt:variant>
      <vt:variant>
        <vt:i4>2</vt:i4>
      </vt:variant>
      <vt:variant>
        <vt:lpstr>Titoli diapositive</vt:lpstr>
      </vt:variant>
      <vt:variant>
        <vt:i4>24</vt:i4>
      </vt:variant>
    </vt:vector>
  </HeadingPairs>
  <TitlesOfParts>
    <vt:vector size="34" baseType="lpstr">
      <vt:lpstr>Rockwell</vt:lpstr>
      <vt:lpstr>Microsoft YaHei</vt:lpstr>
      <vt:lpstr>Times New Roman</vt:lpstr>
      <vt:lpstr>Bookman Old Style</vt:lpstr>
      <vt:lpstr>Arial</vt:lpstr>
      <vt:lpstr>Segoe UI</vt:lpstr>
      <vt:lpstr>Aharoni</vt:lpstr>
      <vt:lpstr>Wingdings</vt:lpstr>
      <vt:lpstr>Tema di Office</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subject/>
  <dc:creator>Blerina Shehi</dc:creator>
  <cp:keywords/>
  <dc:description/>
  <cp:lastModifiedBy>Stefania Bracchi - OMCeOBS</cp:lastModifiedBy>
  <cp:revision>57</cp:revision>
  <cp:lastPrinted>1601-01-01T00:00:00Z</cp:lastPrinted>
  <dcterms:created xsi:type="dcterms:W3CDTF">2019-04-06T05:36:51Z</dcterms:created>
  <dcterms:modified xsi:type="dcterms:W3CDTF">2020-09-14T09:17:52Z</dcterms:modified>
</cp:coreProperties>
</file>