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9" r:id="rId1"/>
  </p:sldMasterIdLst>
  <p:sldIdLst>
    <p:sldId id="453" r:id="rId2"/>
    <p:sldId id="455" r:id="rId3"/>
    <p:sldId id="458" r:id="rId4"/>
    <p:sldId id="456" r:id="rId5"/>
    <p:sldId id="454" r:id="rId6"/>
    <p:sldId id="457" r:id="rId7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sz="2900" kern="1200">
        <a:solidFill>
          <a:schemeClr val="tx1"/>
        </a:solidFill>
        <a:latin typeface="Tahom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900" kern="1200">
        <a:solidFill>
          <a:schemeClr val="tx1"/>
        </a:solidFill>
        <a:latin typeface="Tahom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900" kern="1200">
        <a:solidFill>
          <a:schemeClr val="tx1"/>
        </a:solidFill>
        <a:latin typeface="Tahom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900" kern="1200">
        <a:solidFill>
          <a:schemeClr val="tx1"/>
        </a:solidFill>
        <a:latin typeface="Tahom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900" kern="1200">
        <a:solidFill>
          <a:schemeClr val="tx1"/>
        </a:solidFill>
        <a:latin typeface="Tahoma" pitchFamily="34" charset="0"/>
        <a:ea typeface="+mn-ea"/>
        <a:cs typeface="Arial" charset="0"/>
      </a:defRPr>
    </a:lvl5pPr>
    <a:lvl6pPr marL="2286000" algn="l" defTabSz="914400" rtl="0" eaLnBrk="1" latinLnBrk="0" hangingPunct="1">
      <a:defRPr sz="2900" kern="1200">
        <a:solidFill>
          <a:schemeClr val="tx1"/>
        </a:solidFill>
        <a:latin typeface="Tahoma" pitchFamily="34" charset="0"/>
        <a:ea typeface="+mn-ea"/>
        <a:cs typeface="Arial" charset="0"/>
      </a:defRPr>
    </a:lvl6pPr>
    <a:lvl7pPr marL="2743200" algn="l" defTabSz="914400" rtl="0" eaLnBrk="1" latinLnBrk="0" hangingPunct="1">
      <a:defRPr sz="2900" kern="1200">
        <a:solidFill>
          <a:schemeClr val="tx1"/>
        </a:solidFill>
        <a:latin typeface="Tahoma" pitchFamily="34" charset="0"/>
        <a:ea typeface="+mn-ea"/>
        <a:cs typeface="Arial" charset="0"/>
      </a:defRPr>
    </a:lvl7pPr>
    <a:lvl8pPr marL="3200400" algn="l" defTabSz="914400" rtl="0" eaLnBrk="1" latinLnBrk="0" hangingPunct="1">
      <a:defRPr sz="2900" kern="1200">
        <a:solidFill>
          <a:schemeClr val="tx1"/>
        </a:solidFill>
        <a:latin typeface="Tahoma" pitchFamily="34" charset="0"/>
        <a:ea typeface="+mn-ea"/>
        <a:cs typeface="Arial" charset="0"/>
      </a:defRPr>
    </a:lvl8pPr>
    <a:lvl9pPr marL="3657600" algn="l" defTabSz="914400" rtl="0" eaLnBrk="1" latinLnBrk="0" hangingPunct="1">
      <a:defRPr sz="2900" kern="1200">
        <a:solidFill>
          <a:schemeClr val="tx1"/>
        </a:solidFill>
        <a:latin typeface="Tahoma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FFFFF"/>
    <a:srgbClr val="FF9900"/>
    <a:srgbClr val="101103"/>
    <a:srgbClr val="4A4D0D"/>
    <a:srgbClr val="33CC33"/>
    <a:srgbClr val="FFFF00"/>
    <a:srgbClr val="66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413" autoAdjust="0"/>
    <p:restoredTop sz="94609" autoAdjust="0"/>
  </p:normalViewPr>
  <p:slideViewPr>
    <p:cSldViewPr>
      <p:cViewPr varScale="1">
        <p:scale>
          <a:sx n="95" d="100"/>
          <a:sy n="95" d="100"/>
        </p:scale>
        <p:origin x="-114" y="-3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800475" y="1789113"/>
            <a:ext cx="5340350" cy="5056187"/>
            <a:chOff x="2394" y="1127"/>
            <a:chExt cx="3364" cy="3185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ltGray">
            <a:xfrm>
              <a:off x="4230" y="1365"/>
              <a:ext cx="197" cy="10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6" name="Oval 4"/>
            <p:cNvSpPr>
              <a:spLocks noChangeArrowheads="1"/>
            </p:cNvSpPr>
            <p:nvPr/>
          </p:nvSpPr>
          <p:spPr bwMode="ltGray">
            <a:xfrm>
              <a:off x="4299" y="1185"/>
              <a:ext cx="47" cy="47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7" name="Rectangle 5"/>
            <p:cNvSpPr>
              <a:spLocks noChangeArrowheads="1"/>
            </p:cNvSpPr>
            <p:nvPr/>
          </p:nvSpPr>
          <p:spPr bwMode="ltGray">
            <a:xfrm rot="995337">
              <a:off x="5205" y="1495"/>
              <a:ext cx="6" cy="20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8" name="Freeform 6"/>
            <p:cNvSpPr>
              <a:spLocks noEditPoints="1"/>
            </p:cNvSpPr>
            <p:nvPr/>
          </p:nvSpPr>
          <p:spPr bwMode="ltGray">
            <a:xfrm>
              <a:off x="4871" y="3508"/>
              <a:ext cx="66" cy="96"/>
            </a:xfrm>
            <a:custGeom>
              <a:avLst/>
              <a:gdLst/>
              <a:ahLst/>
              <a:cxnLst>
                <a:cxn ang="0">
                  <a:pos x="18" y="96"/>
                </a:cxn>
                <a:cxn ang="0">
                  <a:pos x="42" y="78"/>
                </a:cxn>
                <a:cxn ang="0">
                  <a:pos x="60" y="60"/>
                </a:cxn>
                <a:cxn ang="0">
                  <a:pos x="66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24" y="6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0" y="60"/>
                </a:cxn>
                <a:cxn ang="0">
                  <a:pos x="12" y="84"/>
                </a:cxn>
                <a:cxn ang="0">
                  <a:pos x="18" y="96"/>
                </a:cxn>
                <a:cxn ang="0">
                  <a:pos x="18" y="96"/>
                </a:cxn>
                <a:cxn ang="0">
                  <a:pos x="42" y="18"/>
                </a:cxn>
                <a:cxn ang="0">
                  <a:pos x="54" y="24"/>
                </a:cxn>
                <a:cxn ang="0">
                  <a:pos x="60" y="36"/>
                </a:cxn>
                <a:cxn ang="0">
                  <a:pos x="60" y="48"/>
                </a:cxn>
                <a:cxn ang="0">
                  <a:pos x="54" y="54"/>
                </a:cxn>
                <a:cxn ang="0">
                  <a:pos x="36" y="72"/>
                </a:cxn>
                <a:cxn ang="0">
                  <a:pos x="24" y="78"/>
                </a:cxn>
                <a:cxn ang="0">
                  <a:pos x="24" y="78"/>
                </a:cxn>
                <a:cxn ang="0">
                  <a:pos x="12" y="48"/>
                </a:cxn>
                <a:cxn ang="0">
                  <a:pos x="18" y="24"/>
                </a:cxn>
                <a:cxn ang="0">
                  <a:pos x="30" y="18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66" h="96">
                  <a:moveTo>
                    <a:pt x="18" y="96"/>
                  </a:moveTo>
                  <a:lnTo>
                    <a:pt x="42" y="78"/>
                  </a:lnTo>
                  <a:lnTo>
                    <a:pt x="60" y="60"/>
                  </a:lnTo>
                  <a:lnTo>
                    <a:pt x="66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24" y="6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0" y="60"/>
                  </a:lnTo>
                  <a:lnTo>
                    <a:pt x="12" y="84"/>
                  </a:lnTo>
                  <a:lnTo>
                    <a:pt x="18" y="96"/>
                  </a:lnTo>
                  <a:lnTo>
                    <a:pt x="18" y="96"/>
                  </a:lnTo>
                  <a:close/>
                  <a:moveTo>
                    <a:pt x="42" y="18"/>
                  </a:moveTo>
                  <a:lnTo>
                    <a:pt x="54" y="24"/>
                  </a:lnTo>
                  <a:lnTo>
                    <a:pt x="60" y="36"/>
                  </a:lnTo>
                  <a:lnTo>
                    <a:pt x="60" y="48"/>
                  </a:lnTo>
                  <a:lnTo>
                    <a:pt x="54" y="54"/>
                  </a:lnTo>
                  <a:lnTo>
                    <a:pt x="36" y="72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12" y="48"/>
                  </a:lnTo>
                  <a:lnTo>
                    <a:pt x="18" y="24"/>
                  </a:lnTo>
                  <a:lnTo>
                    <a:pt x="30" y="18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ltGray">
            <a:xfrm rot="91736">
              <a:off x="5487" y="1535"/>
              <a:ext cx="6" cy="1998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ltGray">
            <a:xfrm rot="-926223">
              <a:off x="5640" y="1521"/>
              <a:ext cx="6" cy="881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ltGray">
            <a:xfrm rot="-1140313">
              <a:off x="3444" y="1816"/>
              <a:ext cx="6" cy="203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/>
          </p:nvSpPr>
          <p:spPr bwMode="ltGray">
            <a:xfrm rot="1114412">
              <a:off x="2757" y="1821"/>
              <a:ext cx="6" cy="211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ltGray">
            <a:xfrm rot="254676">
              <a:off x="3035" y="1870"/>
              <a:ext cx="6" cy="190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ltGray">
            <a:xfrm>
              <a:off x="4007" y="3021"/>
              <a:ext cx="623" cy="156"/>
            </a:xfrm>
            <a:custGeom>
              <a:avLst/>
              <a:gdLst/>
              <a:ahLst/>
              <a:cxnLst>
                <a:cxn ang="0">
                  <a:pos x="6" y="18"/>
                </a:cxn>
                <a:cxn ang="0">
                  <a:pos x="162" y="36"/>
                </a:cxn>
                <a:cxn ang="0">
                  <a:pos x="251" y="36"/>
                </a:cxn>
                <a:cxn ang="0">
                  <a:pos x="354" y="30"/>
                </a:cxn>
                <a:cxn ang="0">
                  <a:pos x="473" y="18"/>
                </a:cxn>
                <a:cxn ang="0">
                  <a:pos x="611" y="0"/>
                </a:cxn>
                <a:cxn ang="0">
                  <a:pos x="623" y="114"/>
                </a:cxn>
                <a:cxn ang="0">
                  <a:pos x="497" y="138"/>
                </a:cxn>
                <a:cxn ang="0">
                  <a:pos x="414" y="150"/>
                </a:cxn>
                <a:cxn ang="0">
                  <a:pos x="318" y="156"/>
                </a:cxn>
                <a:cxn ang="0">
                  <a:pos x="215" y="156"/>
                </a:cxn>
                <a:cxn ang="0">
                  <a:pos x="108" y="150"/>
                </a:cxn>
                <a:cxn ang="0">
                  <a:pos x="0" y="132"/>
                </a:cxn>
                <a:cxn ang="0">
                  <a:pos x="6" y="18"/>
                </a:cxn>
                <a:cxn ang="0">
                  <a:pos x="6" y="18"/>
                </a:cxn>
              </a:cxnLst>
              <a:rect l="0" t="0" r="r" b="b"/>
              <a:pathLst>
                <a:path w="623" h="156">
                  <a:moveTo>
                    <a:pt x="6" y="18"/>
                  </a:moveTo>
                  <a:lnTo>
                    <a:pt x="162" y="36"/>
                  </a:lnTo>
                  <a:lnTo>
                    <a:pt x="251" y="36"/>
                  </a:lnTo>
                  <a:lnTo>
                    <a:pt x="354" y="30"/>
                  </a:lnTo>
                  <a:lnTo>
                    <a:pt x="473" y="18"/>
                  </a:lnTo>
                  <a:lnTo>
                    <a:pt x="611" y="0"/>
                  </a:lnTo>
                  <a:lnTo>
                    <a:pt x="623" y="114"/>
                  </a:lnTo>
                  <a:lnTo>
                    <a:pt x="497" y="138"/>
                  </a:lnTo>
                  <a:lnTo>
                    <a:pt x="414" y="150"/>
                  </a:lnTo>
                  <a:lnTo>
                    <a:pt x="318" y="156"/>
                  </a:lnTo>
                  <a:lnTo>
                    <a:pt x="215" y="156"/>
                  </a:lnTo>
                  <a:lnTo>
                    <a:pt x="108" y="150"/>
                  </a:lnTo>
                  <a:lnTo>
                    <a:pt x="0" y="132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ltGray">
            <a:xfrm>
              <a:off x="4762" y="3591"/>
              <a:ext cx="996" cy="126"/>
            </a:xfrm>
            <a:custGeom>
              <a:avLst/>
              <a:gdLst/>
              <a:ahLst/>
              <a:cxnLst>
                <a:cxn ang="0">
                  <a:pos x="754" y="6"/>
                </a:cxn>
                <a:cxn ang="0">
                  <a:pos x="652" y="6"/>
                </a:cxn>
                <a:cxn ang="0">
                  <a:pos x="563" y="6"/>
                </a:cxn>
                <a:cxn ang="0">
                  <a:pos x="479" y="6"/>
                </a:cxn>
                <a:cxn ang="0">
                  <a:pos x="401" y="6"/>
                </a:cxn>
                <a:cxn ang="0">
                  <a:pos x="335" y="0"/>
                </a:cxn>
                <a:cxn ang="0">
                  <a:pos x="276" y="0"/>
                </a:cxn>
                <a:cxn ang="0">
                  <a:pos x="222" y="0"/>
                </a:cxn>
                <a:cxn ang="0">
                  <a:pos x="180" y="6"/>
                </a:cxn>
                <a:cxn ang="0">
                  <a:pos x="138" y="6"/>
                </a:cxn>
                <a:cxn ang="0">
                  <a:pos x="108" y="6"/>
                </a:cxn>
                <a:cxn ang="0">
                  <a:pos x="54" y="6"/>
                </a:cxn>
                <a:cxn ang="0">
                  <a:pos x="24" y="12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12" y="42"/>
                </a:cxn>
                <a:cxn ang="0">
                  <a:pos x="18" y="48"/>
                </a:cxn>
                <a:cxn ang="0">
                  <a:pos x="30" y="54"/>
                </a:cxn>
                <a:cxn ang="0">
                  <a:pos x="60" y="60"/>
                </a:cxn>
                <a:cxn ang="0">
                  <a:pos x="90" y="72"/>
                </a:cxn>
                <a:cxn ang="0">
                  <a:pos x="144" y="84"/>
                </a:cxn>
                <a:cxn ang="0">
                  <a:pos x="210" y="90"/>
                </a:cxn>
                <a:cxn ang="0">
                  <a:pos x="293" y="102"/>
                </a:cxn>
                <a:cxn ang="0">
                  <a:pos x="389" y="108"/>
                </a:cxn>
                <a:cxn ang="0">
                  <a:pos x="503" y="120"/>
                </a:cxn>
                <a:cxn ang="0">
                  <a:pos x="622" y="120"/>
                </a:cxn>
                <a:cxn ang="0">
                  <a:pos x="754" y="126"/>
                </a:cxn>
                <a:cxn ang="0">
                  <a:pos x="873" y="126"/>
                </a:cxn>
                <a:cxn ang="0">
                  <a:pos x="993" y="126"/>
                </a:cxn>
                <a:cxn ang="0">
                  <a:pos x="993" y="12"/>
                </a:cxn>
                <a:cxn ang="0">
                  <a:pos x="879" y="12"/>
                </a:cxn>
                <a:cxn ang="0">
                  <a:pos x="754" y="6"/>
                </a:cxn>
                <a:cxn ang="0">
                  <a:pos x="754" y="6"/>
                </a:cxn>
              </a:cxnLst>
              <a:rect l="0" t="0" r="r" b="b"/>
              <a:pathLst>
                <a:path w="993" h="126">
                  <a:moveTo>
                    <a:pt x="754" y="6"/>
                  </a:moveTo>
                  <a:lnTo>
                    <a:pt x="652" y="6"/>
                  </a:lnTo>
                  <a:lnTo>
                    <a:pt x="563" y="6"/>
                  </a:lnTo>
                  <a:lnTo>
                    <a:pt x="479" y="6"/>
                  </a:lnTo>
                  <a:lnTo>
                    <a:pt x="401" y="6"/>
                  </a:lnTo>
                  <a:lnTo>
                    <a:pt x="335" y="0"/>
                  </a:lnTo>
                  <a:lnTo>
                    <a:pt x="276" y="0"/>
                  </a:lnTo>
                  <a:lnTo>
                    <a:pt x="222" y="0"/>
                  </a:lnTo>
                  <a:lnTo>
                    <a:pt x="180" y="6"/>
                  </a:lnTo>
                  <a:lnTo>
                    <a:pt x="138" y="6"/>
                  </a:lnTo>
                  <a:lnTo>
                    <a:pt x="108" y="6"/>
                  </a:lnTo>
                  <a:lnTo>
                    <a:pt x="54" y="6"/>
                  </a:lnTo>
                  <a:lnTo>
                    <a:pt x="24" y="12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12" y="42"/>
                  </a:lnTo>
                  <a:lnTo>
                    <a:pt x="18" y="48"/>
                  </a:lnTo>
                  <a:lnTo>
                    <a:pt x="30" y="54"/>
                  </a:lnTo>
                  <a:lnTo>
                    <a:pt x="60" y="60"/>
                  </a:lnTo>
                  <a:lnTo>
                    <a:pt x="90" y="72"/>
                  </a:lnTo>
                  <a:lnTo>
                    <a:pt x="144" y="84"/>
                  </a:lnTo>
                  <a:lnTo>
                    <a:pt x="210" y="90"/>
                  </a:lnTo>
                  <a:lnTo>
                    <a:pt x="293" y="102"/>
                  </a:lnTo>
                  <a:lnTo>
                    <a:pt x="389" y="108"/>
                  </a:lnTo>
                  <a:lnTo>
                    <a:pt x="503" y="120"/>
                  </a:lnTo>
                  <a:lnTo>
                    <a:pt x="622" y="120"/>
                  </a:lnTo>
                  <a:lnTo>
                    <a:pt x="754" y="126"/>
                  </a:lnTo>
                  <a:lnTo>
                    <a:pt x="873" y="126"/>
                  </a:lnTo>
                  <a:lnTo>
                    <a:pt x="993" y="126"/>
                  </a:lnTo>
                  <a:lnTo>
                    <a:pt x="993" y="12"/>
                  </a:lnTo>
                  <a:lnTo>
                    <a:pt x="879" y="12"/>
                  </a:lnTo>
                  <a:lnTo>
                    <a:pt x="754" y="6"/>
                  </a:lnTo>
                  <a:lnTo>
                    <a:pt x="754" y="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ltGray">
            <a:xfrm>
              <a:off x="4786" y="3645"/>
              <a:ext cx="972" cy="2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" y="54"/>
                </a:cxn>
                <a:cxn ang="0">
                  <a:pos x="66" y="96"/>
                </a:cxn>
                <a:cxn ang="0">
                  <a:pos x="120" y="137"/>
                </a:cxn>
                <a:cxn ang="0">
                  <a:pos x="198" y="173"/>
                </a:cxn>
                <a:cxn ang="0">
                  <a:pos x="293" y="203"/>
                </a:cxn>
                <a:cxn ang="0">
                  <a:pos x="353" y="215"/>
                </a:cxn>
                <a:cxn ang="0">
                  <a:pos x="413" y="227"/>
                </a:cxn>
                <a:cxn ang="0">
                  <a:pos x="479" y="233"/>
                </a:cxn>
                <a:cxn ang="0">
                  <a:pos x="556" y="239"/>
                </a:cxn>
                <a:cxn ang="0">
                  <a:pos x="634" y="245"/>
                </a:cxn>
                <a:cxn ang="0">
                  <a:pos x="724" y="245"/>
                </a:cxn>
                <a:cxn ang="0">
                  <a:pos x="855" y="245"/>
                </a:cxn>
                <a:cxn ang="0">
                  <a:pos x="969" y="239"/>
                </a:cxn>
                <a:cxn ang="0">
                  <a:pos x="969" y="60"/>
                </a:cxn>
                <a:cxn ang="0">
                  <a:pos x="700" y="60"/>
                </a:cxn>
                <a:cxn ang="0">
                  <a:pos x="503" y="54"/>
                </a:cxn>
                <a:cxn ang="0">
                  <a:pos x="317" y="42"/>
                </a:cxn>
                <a:cxn ang="0">
                  <a:pos x="150" y="24"/>
                </a:cxn>
                <a:cxn ang="0">
                  <a:pos x="72" y="1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969" h="245">
                  <a:moveTo>
                    <a:pt x="0" y="0"/>
                  </a:moveTo>
                  <a:lnTo>
                    <a:pt x="24" y="54"/>
                  </a:lnTo>
                  <a:lnTo>
                    <a:pt x="66" y="96"/>
                  </a:lnTo>
                  <a:lnTo>
                    <a:pt x="120" y="137"/>
                  </a:lnTo>
                  <a:lnTo>
                    <a:pt x="198" y="173"/>
                  </a:lnTo>
                  <a:lnTo>
                    <a:pt x="293" y="203"/>
                  </a:lnTo>
                  <a:lnTo>
                    <a:pt x="353" y="215"/>
                  </a:lnTo>
                  <a:lnTo>
                    <a:pt x="413" y="227"/>
                  </a:lnTo>
                  <a:lnTo>
                    <a:pt x="479" y="233"/>
                  </a:lnTo>
                  <a:lnTo>
                    <a:pt x="556" y="239"/>
                  </a:lnTo>
                  <a:lnTo>
                    <a:pt x="634" y="245"/>
                  </a:lnTo>
                  <a:lnTo>
                    <a:pt x="724" y="245"/>
                  </a:lnTo>
                  <a:lnTo>
                    <a:pt x="855" y="245"/>
                  </a:lnTo>
                  <a:lnTo>
                    <a:pt x="969" y="239"/>
                  </a:lnTo>
                  <a:lnTo>
                    <a:pt x="969" y="60"/>
                  </a:lnTo>
                  <a:lnTo>
                    <a:pt x="700" y="60"/>
                  </a:lnTo>
                  <a:lnTo>
                    <a:pt x="503" y="54"/>
                  </a:lnTo>
                  <a:lnTo>
                    <a:pt x="317" y="42"/>
                  </a:lnTo>
                  <a:lnTo>
                    <a:pt x="150" y="24"/>
                  </a:lnTo>
                  <a:lnTo>
                    <a:pt x="72" y="1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ltGray">
            <a:xfrm>
              <a:off x="4804" y="3591"/>
              <a:ext cx="954" cy="90"/>
            </a:xfrm>
            <a:custGeom>
              <a:avLst/>
              <a:gdLst/>
              <a:ahLst/>
              <a:cxnLst>
                <a:cxn ang="0">
                  <a:pos x="700" y="0"/>
                </a:cxn>
                <a:cxn ang="0">
                  <a:pos x="598" y="0"/>
                </a:cxn>
                <a:cxn ang="0">
                  <a:pos x="515" y="0"/>
                </a:cxn>
                <a:cxn ang="0">
                  <a:pos x="431" y="0"/>
                </a:cxn>
                <a:cxn ang="0">
                  <a:pos x="365" y="0"/>
                </a:cxn>
                <a:cxn ang="0">
                  <a:pos x="299" y="0"/>
                </a:cxn>
                <a:cxn ang="0">
                  <a:pos x="245" y="0"/>
                </a:cxn>
                <a:cxn ang="0">
                  <a:pos x="198" y="0"/>
                </a:cxn>
                <a:cxn ang="0">
                  <a:pos x="162" y="0"/>
                </a:cxn>
                <a:cxn ang="0">
                  <a:pos x="126" y="6"/>
                </a:cxn>
                <a:cxn ang="0">
                  <a:pos x="96" y="6"/>
                </a:cxn>
                <a:cxn ang="0">
                  <a:pos x="54" y="12"/>
                </a:cxn>
                <a:cxn ang="0">
                  <a:pos x="30" y="12"/>
                </a:cxn>
                <a:cxn ang="0">
                  <a:pos x="12" y="18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6" y="30"/>
                </a:cxn>
                <a:cxn ang="0">
                  <a:pos x="24" y="36"/>
                </a:cxn>
                <a:cxn ang="0">
                  <a:pos x="54" y="42"/>
                </a:cxn>
                <a:cxn ang="0">
                  <a:pos x="102" y="54"/>
                </a:cxn>
                <a:cxn ang="0">
                  <a:pos x="168" y="60"/>
                </a:cxn>
                <a:cxn ang="0">
                  <a:pos x="251" y="66"/>
                </a:cxn>
                <a:cxn ang="0">
                  <a:pos x="341" y="78"/>
                </a:cxn>
                <a:cxn ang="0">
                  <a:pos x="449" y="84"/>
                </a:cxn>
                <a:cxn ang="0">
                  <a:pos x="568" y="84"/>
                </a:cxn>
                <a:cxn ang="0">
                  <a:pos x="694" y="90"/>
                </a:cxn>
                <a:cxn ang="0">
                  <a:pos x="825" y="90"/>
                </a:cxn>
                <a:cxn ang="0">
                  <a:pos x="951" y="90"/>
                </a:cxn>
                <a:cxn ang="0">
                  <a:pos x="951" y="6"/>
                </a:cxn>
                <a:cxn ang="0">
                  <a:pos x="831" y="6"/>
                </a:cxn>
                <a:cxn ang="0">
                  <a:pos x="772" y="6"/>
                </a:cxn>
                <a:cxn ang="0">
                  <a:pos x="700" y="0"/>
                </a:cxn>
                <a:cxn ang="0">
                  <a:pos x="700" y="0"/>
                </a:cxn>
              </a:cxnLst>
              <a:rect l="0" t="0" r="r" b="b"/>
              <a:pathLst>
                <a:path w="951" h="90">
                  <a:moveTo>
                    <a:pt x="700" y="0"/>
                  </a:moveTo>
                  <a:lnTo>
                    <a:pt x="598" y="0"/>
                  </a:lnTo>
                  <a:lnTo>
                    <a:pt x="515" y="0"/>
                  </a:lnTo>
                  <a:lnTo>
                    <a:pt x="431" y="0"/>
                  </a:lnTo>
                  <a:lnTo>
                    <a:pt x="365" y="0"/>
                  </a:lnTo>
                  <a:lnTo>
                    <a:pt x="299" y="0"/>
                  </a:lnTo>
                  <a:lnTo>
                    <a:pt x="245" y="0"/>
                  </a:lnTo>
                  <a:lnTo>
                    <a:pt x="198" y="0"/>
                  </a:lnTo>
                  <a:lnTo>
                    <a:pt x="162" y="0"/>
                  </a:lnTo>
                  <a:lnTo>
                    <a:pt x="126" y="6"/>
                  </a:lnTo>
                  <a:lnTo>
                    <a:pt x="96" y="6"/>
                  </a:lnTo>
                  <a:lnTo>
                    <a:pt x="54" y="12"/>
                  </a:lnTo>
                  <a:lnTo>
                    <a:pt x="30" y="12"/>
                  </a:lnTo>
                  <a:lnTo>
                    <a:pt x="12" y="18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6" y="30"/>
                  </a:lnTo>
                  <a:lnTo>
                    <a:pt x="24" y="36"/>
                  </a:lnTo>
                  <a:lnTo>
                    <a:pt x="54" y="42"/>
                  </a:lnTo>
                  <a:lnTo>
                    <a:pt x="102" y="54"/>
                  </a:lnTo>
                  <a:lnTo>
                    <a:pt x="168" y="60"/>
                  </a:lnTo>
                  <a:lnTo>
                    <a:pt x="251" y="66"/>
                  </a:lnTo>
                  <a:lnTo>
                    <a:pt x="341" y="78"/>
                  </a:lnTo>
                  <a:lnTo>
                    <a:pt x="449" y="84"/>
                  </a:lnTo>
                  <a:lnTo>
                    <a:pt x="568" y="84"/>
                  </a:lnTo>
                  <a:lnTo>
                    <a:pt x="694" y="90"/>
                  </a:lnTo>
                  <a:lnTo>
                    <a:pt x="825" y="90"/>
                  </a:lnTo>
                  <a:lnTo>
                    <a:pt x="951" y="90"/>
                  </a:lnTo>
                  <a:lnTo>
                    <a:pt x="951" y="6"/>
                  </a:lnTo>
                  <a:lnTo>
                    <a:pt x="831" y="6"/>
                  </a:lnTo>
                  <a:lnTo>
                    <a:pt x="772" y="6"/>
                  </a:lnTo>
                  <a:lnTo>
                    <a:pt x="700" y="0"/>
                  </a:lnTo>
                  <a:lnTo>
                    <a:pt x="7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ltGray">
            <a:xfrm>
              <a:off x="3059" y="1541"/>
              <a:ext cx="102" cy="155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12"/>
                </a:cxn>
                <a:cxn ang="0">
                  <a:pos x="30" y="72"/>
                </a:cxn>
                <a:cxn ang="0">
                  <a:pos x="30" y="155"/>
                </a:cxn>
                <a:cxn ang="0">
                  <a:pos x="72" y="155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5">
                  <a:moveTo>
                    <a:pt x="102" y="0"/>
                  </a:moveTo>
                  <a:lnTo>
                    <a:pt x="0" y="12"/>
                  </a:lnTo>
                  <a:lnTo>
                    <a:pt x="30" y="72"/>
                  </a:lnTo>
                  <a:lnTo>
                    <a:pt x="30" y="155"/>
                  </a:lnTo>
                  <a:lnTo>
                    <a:pt x="72" y="155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19" name="Freeform 17"/>
            <p:cNvSpPr>
              <a:spLocks noEditPoints="1"/>
            </p:cNvSpPr>
            <p:nvPr/>
          </p:nvSpPr>
          <p:spPr bwMode="ltGray">
            <a:xfrm>
              <a:off x="3059" y="1690"/>
              <a:ext cx="90" cy="96"/>
            </a:xfrm>
            <a:custGeom>
              <a:avLst/>
              <a:gdLst/>
              <a:ahLst/>
              <a:cxnLst>
                <a:cxn ang="0">
                  <a:pos x="48" y="96"/>
                </a:cxn>
                <a:cxn ang="0">
                  <a:pos x="72" y="72"/>
                </a:cxn>
                <a:cxn ang="0">
                  <a:pos x="84" y="48"/>
                </a:cxn>
                <a:cxn ang="0">
                  <a:pos x="90" y="36"/>
                </a:cxn>
                <a:cxn ang="0">
                  <a:pos x="84" y="24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0"/>
                </a:cxn>
                <a:cxn ang="0">
                  <a:pos x="12" y="12"/>
                </a:cxn>
                <a:cxn ang="0">
                  <a:pos x="6" y="24"/>
                </a:cxn>
                <a:cxn ang="0">
                  <a:pos x="0" y="36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8" y="96"/>
                </a:cxn>
                <a:cxn ang="0">
                  <a:pos x="48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54" y="66"/>
                </a:cxn>
                <a:cxn ang="0">
                  <a:pos x="48" y="78"/>
                </a:cxn>
                <a:cxn ang="0">
                  <a:pos x="30" y="66"/>
                </a:cxn>
                <a:cxn ang="0">
                  <a:pos x="24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90" h="96">
                  <a:moveTo>
                    <a:pt x="48" y="96"/>
                  </a:moveTo>
                  <a:lnTo>
                    <a:pt x="72" y="72"/>
                  </a:lnTo>
                  <a:lnTo>
                    <a:pt x="84" y="48"/>
                  </a:lnTo>
                  <a:lnTo>
                    <a:pt x="90" y="36"/>
                  </a:lnTo>
                  <a:lnTo>
                    <a:pt x="84" y="24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0"/>
                  </a:lnTo>
                  <a:lnTo>
                    <a:pt x="12" y="12"/>
                  </a:lnTo>
                  <a:lnTo>
                    <a:pt x="6" y="24"/>
                  </a:lnTo>
                  <a:lnTo>
                    <a:pt x="0" y="36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8" y="96"/>
                  </a:lnTo>
                  <a:lnTo>
                    <a:pt x="48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54" y="66"/>
                  </a:lnTo>
                  <a:lnTo>
                    <a:pt x="48" y="78"/>
                  </a:lnTo>
                  <a:lnTo>
                    <a:pt x="30" y="66"/>
                  </a:lnTo>
                  <a:lnTo>
                    <a:pt x="24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20" name="Freeform 18"/>
            <p:cNvSpPr>
              <a:spLocks noEditPoints="1"/>
            </p:cNvSpPr>
            <p:nvPr/>
          </p:nvSpPr>
          <p:spPr bwMode="ltGray">
            <a:xfrm>
              <a:off x="3059" y="1768"/>
              <a:ext cx="90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54" y="108"/>
                </a:cxn>
                <a:cxn ang="0">
                  <a:pos x="78" y="96"/>
                </a:cxn>
                <a:cxn ang="0">
                  <a:pos x="90" y="72"/>
                </a:cxn>
                <a:cxn ang="0">
                  <a:pos x="84" y="42"/>
                </a:cxn>
                <a:cxn ang="0">
                  <a:pos x="66" y="24"/>
                </a:cxn>
                <a:cxn ang="0">
                  <a:pos x="54" y="12"/>
                </a:cxn>
                <a:cxn ang="0">
                  <a:pos x="48" y="6"/>
                </a:cxn>
                <a:cxn ang="0">
                  <a:pos x="48" y="6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30" y="36"/>
                </a:cxn>
                <a:cxn ang="0">
                  <a:pos x="42" y="24"/>
                </a:cxn>
                <a:cxn ang="0">
                  <a:pos x="48" y="18"/>
                </a:cxn>
                <a:cxn ang="0">
                  <a:pos x="66" y="30"/>
                </a:cxn>
                <a:cxn ang="0">
                  <a:pos x="72" y="48"/>
                </a:cxn>
                <a:cxn ang="0">
                  <a:pos x="78" y="72"/>
                </a:cxn>
                <a:cxn ang="0">
                  <a:pos x="78" y="84"/>
                </a:cxn>
                <a:cxn ang="0">
                  <a:pos x="66" y="96"/>
                </a:cxn>
                <a:cxn ang="0">
                  <a:pos x="42" y="102"/>
                </a:cxn>
                <a:cxn ang="0">
                  <a:pos x="30" y="96"/>
                </a:cxn>
                <a:cxn ang="0">
                  <a:pos x="18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90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54" y="108"/>
                  </a:lnTo>
                  <a:lnTo>
                    <a:pt x="78" y="96"/>
                  </a:lnTo>
                  <a:lnTo>
                    <a:pt x="90" y="72"/>
                  </a:lnTo>
                  <a:lnTo>
                    <a:pt x="84" y="42"/>
                  </a:lnTo>
                  <a:lnTo>
                    <a:pt x="66" y="24"/>
                  </a:lnTo>
                  <a:lnTo>
                    <a:pt x="54" y="12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30" y="36"/>
                  </a:lnTo>
                  <a:lnTo>
                    <a:pt x="42" y="24"/>
                  </a:lnTo>
                  <a:lnTo>
                    <a:pt x="48" y="18"/>
                  </a:lnTo>
                  <a:lnTo>
                    <a:pt x="66" y="30"/>
                  </a:lnTo>
                  <a:lnTo>
                    <a:pt x="72" y="48"/>
                  </a:lnTo>
                  <a:lnTo>
                    <a:pt x="78" y="72"/>
                  </a:lnTo>
                  <a:lnTo>
                    <a:pt x="78" y="84"/>
                  </a:lnTo>
                  <a:lnTo>
                    <a:pt x="66" y="96"/>
                  </a:lnTo>
                  <a:lnTo>
                    <a:pt x="42" y="102"/>
                  </a:lnTo>
                  <a:lnTo>
                    <a:pt x="30" y="96"/>
                  </a:lnTo>
                  <a:lnTo>
                    <a:pt x="18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ltGray">
            <a:xfrm>
              <a:off x="5470" y="1205"/>
              <a:ext cx="102" cy="156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6"/>
                </a:cxn>
                <a:cxn ang="0">
                  <a:pos x="30" y="72"/>
                </a:cxn>
                <a:cxn ang="0">
                  <a:pos x="30" y="156"/>
                </a:cxn>
                <a:cxn ang="0">
                  <a:pos x="72" y="156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6">
                  <a:moveTo>
                    <a:pt x="102" y="0"/>
                  </a:moveTo>
                  <a:lnTo>
                    <a:pt x="0" y="6"/>
                  </a:lnTo>
                  <a:lnTo>
                    <a:pt x="30" y="72"/>
                  </a:lnTo>
                  <a:lnTo>
                    <a:pt x="30" y="156"/>
                  </a:lnTo>
                  <a:lnTo>
                    <a:pt x="72" y="156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22" name="Freeform 20"/>
            <p:cNvSpPr>
              <a:spLocks noEditPoints="1"/>
            </p:cNvSpPr>
            <p:nvPr/>
          </p:nvSpPr>
          <p:spPr bwMode="ltGray">
            <a:xfrm>
              <a:off x="5476" y="1349"/>
              <a:ext cx="84" cy="96"/>
            </a:xfrm>
            <a:custGeom>
              <a:avLst/>
              <a:gdLst/>
              <a:ahLst/>
              <a:cxnLst>
                <a:cxn ang="0">
                  <a:pos x="42" y="96"/>
                </a:cxn>
                <a:cxn ang="0">
                  <a:pos x="66" y="78"/>
                </a:cxn>
                <a:cxn ang="0">
                  <a:pos x="84" y="54"/>
                </a:cxn>
                <a:cxn ang="0">
                  <a:pos x="84" y="30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6"/>
                </a:cxn>
                <a:cxn ang="0">
                  <a:pos x="12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2" y="96"/>
                </a:cxn>
                <a:cxn ang="0">
                  <a:pos x="42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4"/>
                </a:cxn>
                <a:cxn ang="0">
                  <a:pos x="54" y="72"/>
                </a:cxn>
                <a:cxn ang="0">
                  <a:pos x="42" y="84"/>
                </a:cxn>
                <a:cxn ang="0">
                  <a:pos x="42" y="84"/>
                </a:cxn>
                <a:cxn ang="0">
                  <a:pos x="30" y="72"/>
                </a:cxn>
                <a:cxn ang="0">
                  <a:pos x="18" y="54"/>
                </a:cxn>
                <a:cxn ang="0">
                  <a:pos x="18" y="30"/>
                </a:cxn>
                <a:cxn ang="0">
                  <a:pos x="30" y="18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6">
                  <a:moveTo>
                    <a:pt x="42" y="96"/>
                  </a:moveTo>
                  <a:lnTo>
                    <a:pt x="66" y="78"/>
                  </a:lnTo>
                  <a:lnTo>
                    <a:pt x="84" y="54"/>
                  </a:lnTo>
                  <a:lnTo>
                    <a:pt x="84" y="30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6"/>
                  </a:lnTo>
                  <a:lnTo>
                    <a:pt x="12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2" y="96"/>
                  </a:lnTo>
                  <a:lnTo>
                    <a:pt x="42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4"/>
                  </a:lnTo>
                  <a:lnTo>
                    <a:pt x="54" y="72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30" y="72"/>
                  </a:lnTo>
                  <a:lnTo>
                    <a:pt x="18" y="54"/>
                  </a:lnTo>
                  <a:lnTo>
                    <a:pt x="18" y="30"/>
                  </a:lnTo>
                  <a:lnTo>
                    <a:pt x="30" y="18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23" name="Freeform 21"/>
            <p:cNvSpPr>
              <a:spLocks noEditPoints="1"/>
            </p:cNvSpPr>
            <p:nvPr/>
          </p:nvSpPr>
          <p:spPr bwMode="ltGray">
            <a:xfrm>
              <a:off x="5470" y="1433"/>
              <a:ext cx="90" cy="108"/>
            </a:xfrm>
            <a:custGeom>
              <a:avLst/>
              <a:gdLst/>
              <a:ahLst/>
              <a:cxnLst>
                <a:cxn ang="0">
                  <a:pos x="6" y="90"/>
                </a:cxn>
                <a:cxn ang="0">
                  <a:pos x="18" y="102"/>
                </a:cxn>
                <a:cxn ang="0">
                  <a:pos x="30" y="108"/>
                </a:cxn>
                <a:cxn ang="0">
                  <a:pos x="60" y="108"/>
                </a:cxn>
                <a:cxn ang="0">
                  <a:pos x="84" y="96"/>
                </a:cxn>
                <a:cxn ang="0">
                  <a:pos x="90" y="84"/>
                </a:cxn>
                <a:cxn ang="0">
                  <a:pos x="90" y="66"/>
                </a:cxn>
                <a:cxn ang="0">
                  <a:pos x="84" y="36"/>
                </a:cxn>
                <a:cxn ang="0">
                  <a:pos x="72" y="18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12" y="48"/>
                </a:cxn>
                <a:cxn ang="0">
                  <a:pos x="0" y="66"/>
                </a:cxn>
                <a:cxn ang="0">
                  <a:pos x="6" y="90"/>
                </a:cxn>
                <a:cxn ang="0">
                  <a:pos x="6" y="90"/>
                </a:cxn>
                <a:cxn ang="0">
                  <a:pos x="18" y="66"/>
                </a:cxn>
                <a:cxn ang="0">
                  <a:pos x="24" y="48"/>
                </a:cxn>
                <a:cxn ang="0">
                  <a:pos x="36" y="30"/>
                </a:cxn>
                <a:cxn ang="0">
                  <a:pos x="42" y="18"/>
                </a:cxn>
                <a:cxn ang="0">
                  <a:pos x="48" y="12"/>
                </a:cxn>
                <a:cxn ang="0">
                  <a:pos x="78" y="42"/>
                </a:cxn>
                <a:cxn ang="0">
                  <a:pos x="84" y="66"/>
                </a:cxn>
                <a:cxn ang="0">
                  <a:pos x="66" y="90"/>
                </a:cxn>
                <a:cxn ang="0">
                  <a:pos x="54" y="96"/>
                </a:cxn>
                <a:cxn ang="0">
                  <a:pos x="42" y="96"/>
                </a:cxn>
                <a:cxn ang="0">
                  <a:pos x="30" y="96"/>
                </a:cxn>
                <a:cxn ang="0">
                  <a:pos x="24" y="84"/>
                </a:cxn>
                <a:cxn ang="0">
                  <a:pos x="18" y="78"/>
                </a:cxn>
                <a:cxn ang="0">
                  <a:pos x="18" y="66"/>
                </a:cxn>
                <a:cxn ang="0">
                  <a:pos x="18" y="66"/>
                </a:cxn>
              </a:cxnLst>
              <a:rect l="0" t="0" r="r" b="b"/>
              <a:pathLst>
                <a:path w="90" h="108">
                  <a:moveTo>
                    <a:pt x="6" y="90"/>
                  </a:moveTo>
                  <a:lnTo>
                    <a:pt x="18" y="102"/>
                  </a:lnTo>
                  <a:lnTo>
                    <a:pt x="30" y="108"/>
                  </a:lnTo>
                  <a:lnTo>
                    <a:pt x="60" y="108"/>
                  </a:lnTo>
                  <a:lnTo>
                    <a:pt x="84" y="96"/>
                  </a:lnTo>
                  <a:lnTo>
                    <a:pt x="90" y="84"/>
                  </a:lnTo>
                  <a:lnTo>
                    <a:pt x="90" y="66"/>
                  </a:lnTo>
                  <a:lnTo>
                    <a:pt x="84" y="36"/>
                  </a:lnTo>
                  <a:lnTo>
                    <a:pt x="72" y="18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12" y="48"/>
                  </a:lnTo>
                  <a:lnTo>
                    <a:pt x="0" y="66"/>
                  </a:lnTo>
                  <a:lnTo>
                    <a:pt x="6" y="90"/>
                  </a:lnTo>
                  <a:lnTo>
                    <a:pt x="6" y="90"/>
                  </a:lnTo>
                  <a:close/>
                  <a:moveTo>
                    <a:pt x="18" y="66"/>
                  </a:moveTo>
                  <a:lnTo>
                    <a:pt x="24" y="48"/>
                  </a:lnTo>
                  <a:lnTo>
                    <a:pt x="36" y="30"/>
                  </a:lnTo>
                  <a:lnTo>
                    <a:pt x="42" y="18"/>
                  </a:lnTo>
                  <a:lnTo>
                    <a:pt x="48" y="12"/>
                  </a:lnTo>
                  <a:lnTo>
                    <a:pt x="78" y="42"/>
                  </a:lnTo>
                  <a:lnTo>
                    <a:pt x="84" y="66"/>
                  </a:lnTo>
                  <a:lnTo>
                    <a:pt x="66" y="90"/>
                  </a:lnTo>
                  <a:lnTo>
                    <a:pt x="54" y="96"/>
                  </a:lnTo>
                  <a:lnTo>
                    <a:pt x="42" y="96"/>
                  </a:lnTo>
                  <a:lnTo>
                    <a:pt x="30" y="96"/>
                  </a:lnTo>
                  <a:lnTo>
                    <a:pt x="24" y="84"/>
                  </a:lnTo>
                  <a:lnTo>
                    <a:pt x="18" y="78"/>
                  </a:lnTo>
                  <a:lnTo>
                    <a:pt x="18" y="66"/>
                  </a:lnTo>
                  <a:lnTo>
                    <a:pt x="18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24" name="Freeform 22"/>
            <p:cNvSpPr>
              <a:spLocks noEditPoints="1"/>
            </p:cNvSpPr>
            <p:nvPr/>
          </p:nvSpPr>
          <p:spPr bwMode="ltGray">
            <a:xfrm>
              <a:off x="5428" y="3525"/>
              <a:ext cx="66" cy="96"/>
            </a:xfrm>
            <a:custGeom>
              <a:avLst/>
              <a:gdLst/>
              <a:ahLst/>
              <a:cxnLst>
                <a:cxn ang="0">
                  <a:pos x="30" y="96"/>
                </a:cxn>
                <a:cxn ang="0">
                  <a:pos x="54" y="72"/>
                </a:cxn>
                <a:cxn ang="0">
                  <a:pos x="66" y="48"/>
                </a:cxn>
                <a:cxn ang="0">
                  <a:pos x="66" y="24"/>
                </a:cxn>
                <a:cxn ang="0">
                  <a:pos x="54" y="6"/>
                </a:cxn>
                <a:cxn ang="0">
                  <a:pos x="30" y="0"/>
                </a:cxn>
                <a:cxn ang="0">
                  <a:pos x="18" y="0"/>
                </a:cxn>
                <a:cxn ang="0">
                  <a:pos x="6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18" y="84"/>
                </a:cxn>
                <a:cxn ang="0">
                  <a:pos x="30" y="96"/>
                </a:cxn>
                <a:cxn ang="0">
                  <a:pos x="30" y="96"/>
                </a:cxn>
                <a:cxn ang="0">
                  <a:pos x="30" y="12"/>
                </a:cxn>
                <a:cxn ang="0">
                  <a:pos x="48" y="18"/>
                </a:cxn>
                <a:cxn ang="0">
                  <a:pos x="54" y="24"/>
                </a:cxn>
                <a:cxn ang="0">
                  <a:pos x="54" y="36"/>
                </a:cxn>
                <a:cxn ang="0">
                  <a:pos x="48" y="48"/>
                </a:cxn>
                <a:cxn ang="0">
                  <a:pos x="36" y="66"/>
                </a:cxn>
                <a:cxn ang="0">
                  <a:pos x="30" y="78"/>
                </a:cxn>
                <a:cxn ang="0">
                  <a:pos x="18" y="66"/>
                </a:cxn>
                <a:cxn ang="0">
                  <a:pos x="12" y="48"/>
                </a:cxn>
                <a:cxn ang="0">
                  <a:pos x="6" y="30"/>
                </a:cxn>
                <a:cxn ang="0">
                  <a:pos x="18" y="12"/>
                </a:cxn>
                <a:cxn ang="0">
                  <a:pos x="30" y="12"/>
                </a:cxn>
                <a:cxn ang="0">
                  <a:pos x="30" y="12"/>
                </a:cxn>
              </a:cxnLst>
              <a:rect l="0" t="0" r="r" b="b"/>
              <a:pathLst>
                <a:path w="66" h="96">
                  <a:moveTo>
                    <a:pt x="30" y="96"/>
                  </a:moveTo>
                  <a:lnTo>
                    <a:pt x="54" y="72"/>
                  </a:lnTo>
                  <a:lnTo>
                    <a:pt x="66" y="48"/>
                  </a:lnTo>
                  <a:lnTo>
                    <a:pt x="66" y="24"/>
                  </a:lnTo>
                  <a:lnTo>
                    <a:pt x="54" y="6"/>
                  </a:lnTo>
                  <a:lnTo>
                    <a:pt x="30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18" y="84"/>
                  </a:lnTo>
                  <a:lnTo>
                    <a:pt x="30" y="96"/>
                  </a:lnTo>
                  <a:lnTo>
                    <a:pt x="30" y="96"/>
                  </a:lnTo>
                  <a:close/>
                  <a:moveTo>
                    <a:pt x="30" y="12"/>
                  </a:moveTo>
                  <a:lnTo>
                    <a:pt x="48" y="18"/>
                  </a:lnTo>
                  <a:lnTo>
                    <a:pt x="54" y="24"/>
                  </a:lnTo>
                  <a:lnTo>
                    <a:pt x="54" y="36"/>
                  </a:lnTo>
                  <a:lnTo>
                    <a:pt x="48" y="48"/>
                  </a:lnTo>
                  <a:lnTo>
                    <a:pt x="36" y="66"/>
                  </a:lnTo>
                  <a:lnTo>
                    <a:pt x="30" y="78"/>
                  </a:lnTo>
                  <a:lnTo>
                    <a:pt x="18" y="66"/>
                  </a:lnTo>
                  <a:lnTo>
                    <a:pt x="12" y="48"/>
                  </a:lnTo>
                  <a:lnTo>
                    <a:pt x="6" y="30"/>
                  </a:lnTo>
                  <a:lnTo>
                    <a:pt x="18" y="12"/>
                  </a:lnTo>
                  <a:lnTo>
                    <a:pt x="30" y="12"/>
                  </a:lnTo>
                  <a:lnTo>
                    <a:pt x="30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ltGray">
            <a:xfrm>
              <a:off x="3017" y="1127"/>
              <a:ext cx="2603" cy="444"/>
            </a:xfrm>
            <a:custGeom>
              <a:avLst/>
              <a:gdLst/>
              <a:ahLst/>
              <a:cxnLst>
                <a:cxn ang="0">
                  <a:pos x="2577" y="0"/>
                </a:cxn>
                <a:cxn ang="0">
                  <a:pos x="2594" y="72"/>
                </a:cxn>
                <a:cxn ang="0">
                  <a:pos x="6" y="444"/>
                </a:cxn>
                <a:cxn ang="0">
                  <a:pos x="0" y="396"/>
                </a:cxn>
                <a:cxn ang="0">
                  <a:pos x="1225" y="96"/>
                </a:cxn>
                <a:cxn ang="0">
                  <a:pos x="1351" y="78"/>
                </a:cxn>
                <a:cxn ang="0">
                  <a:pos x="2577" y="0"/>
                </a:cxn>
                <a:cxn ang="0">
                  <a:pos x="2577" y="0"/>
                </a:cxn>
              </a:cxnLst>
              <a:rect l="0" t="0" r="r" b="b"/>
              <a:pathLst>
                <a:path w="2594" h="444">
                  <a:moveTo>
                    <a:pt x="2577" y="0"/>
                  </a:moveTo>
                  <a:lnTo>
                    <a:pt x="2594" y="72"/>
                  </a:lnTo>
                  <a:lnTo>
                    <a:pt x="6" y="444"/>
                  </a:lnTo>
                  <a:lnTo>
                    <a:pt x="0" y="396"/>
                  </a:lnTo>
                  <a:lnTo>
                    <a:pt x="1225" y="96"/>
                  </a:lnTo>
                  <a:lnTo>
                    <a:pt x="1351" y="78"/>
                  </a:lnTo>
                  <a:lnTo>
                    <a:pt x="2577" y="0"/>
                  </a:lnTo>
                  <a:lnTo>
                    <a:pt x="25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26" name="Freeform 24"/>
            <p:cNvSpPr>
              <a:spLocks noEditPoints="1"/>
            </p:cNvSpPr>
            <p:nvPr/>
          </p:nvSpPr>
          <p:spPr bwMode="ltGray">
            <a:xfrm>
              <a:off x="2934" y="3773"/>
              <a:ext cx="84" cy="95"/>
            </a:xfrm>
            <a:custGeom>
              <a:avLst/>
              <a:gdLst/>
              <a:ahLst/>
              <a:cxnLst>
                <a:cxn ang="0">
                  <a:pos x="36" y="95"/>
                </a:cxn>
                <a:cxn ang="0">
                  <a:pos x="60" y="77"/>
                </a:cxn>
                <a:cxn ang="0">
                  <a:pos x="78" y="53"/>
                </a:cxn>
                <a:cxn ang="0">
                  <a:pos x="84" y="42"/>
                </a:cxn>
                <a:cxn ang="0">
                  <a:pos x="84" y="30"/>
                </a:cxn>
                <a:cxn ang="0">
                  <a:pos x="72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12" y="12"/>
                </a:cxn>
                <a:cxn ang="0">
                  <a:pos x="0" y="24"/>
                </a:cxn>
                <a:cxn ang="0">
                  <a:pos x="0" y="36"/>
                </a:cxn>
                <a:cxn ang="0">
                  <a:pos x="6" y="59"/>
                </a:cxn>
                <a:cxn ang="0">
                  <a:pos x="24" y="83"/>
                </a:cxn>
                <a:cxn ang="0">
                  <a:pos x="36" y="95"/>
                </a:cxn>
                <a:cxn ang="0">
                  <a:pos x="36" y="95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3"/>
                </a:cxn>
                <a:cxn ang="0">
                  <a:pos x="48" y="71"/>
                </a:cxn>
                <a:cxn ang="0">
                  <a:pos x="42" y="77"/>
                </a:cxn>
                <a:cxn ang="0">
                  <a:pos x="36" y="77"/>
                </a:cxn>
                <a:cxn ang="0">
                  <a:pos x="24" y="65"/>
                </a:cxn>
                <a:cxn ang="0">
                  <a:pos x="18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5">
                  <a:moveTo>
                    <a:pt x="36" y="95"/>
                  </a:moveTo>
                  <a:lnTo>
                    <a:pt x="60" y="77"/>
                  </a:lnTo>
                  <a:lnTo>
                    <a:pt x="78" y="53"/>
                  </a:lnTo>
                  <a:lnTo>
                    <a:pt x="84" y="42"/>
                  </a:lnTo>
                  <a:lnTo>
                    <a:pt x="84" y="30"/>
                  </a:lnTo>
                  <a:lnTo>
                    <a:pt x="72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12" y="12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59"/>
                  </a:lnTo>
                  <a:lnTo>
                    <a:pt x="24" y="83"/>
                  </a:lnTo>
                  <a:lnTo>
                    <a:pt x="36" y="95"/>
                  </a:lnTo>
                  <a:lnTo>
                    <a:pt x="36" y="95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3"/>
                  </a:lnTo>
                  <a:lnTo>
                    <a:pt x="48" y="71"/>
                  </a:lnTo>
                  <a:lnTo>
                    <a:pt x="42" y="77"/>
                  </a:lnTo>
                  <a:lnTo>
                    <a:pt x="36" y="77"/>
                  </a:lnTo>
                  <a:lnTo>
                    <a:pt x="24" y="65"/>
                  </a:lnTo>
                  <a:lnTo>
                    <a:pt x="18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27" name="Freeform 25"/>
            <p:cNvSpPr>
              <a:spLocks noEditPoints="1"/>
            </p:cNvSpPr>
            <p:nvPr/>
          </p:nvSpPr>
          <p:spPr bwMode="ltGray">
            <a:xfrm>
              <a:off x="3779" y="3872"/>
              <a:ext cx="90" cy="108"/>
            </a:xfrm>
            <a:custGeom>
              <a:avLst/>
              <a:gdLst/>
              <a:ahLst/>
              <a:cxnLst>
                <a:cxn ang="0">
                  <a:pos x="12" y="96"/>
                </a:cxn>
                <a:cxn ang="0">
                  <a:pos x="24" y="108"/>
                </a:cxn>
                <a:cxn ang="0">
                  <a:pos x="42" y="108"/>
                </a:cxn>
                <a:cxn ang="0">
                  <a:pos x="66" y="102"/>
                </a:cxn>
                <a:cxn ang="0">
                  <a:pos x="84" y="78"/>
                </a:cxn>
                <a:cxn ang="0">
                  <a:pos x="90" y="66"/>
                </a:cxn>
                <a:cxn ang="0">
                  <a:pos x="84" y="48"/>
                </a:cxn>
                <a:cxn ang="0">
                  <a:pos x="66" y="24"/>
                </a:cxn>
                <a:cxn ang="0">
                  <a:pos x="48" y="12"/>
                </a:cxn>
                <a:cxn ang="0">
                  <a:pos x="36" y="0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12" y="30"/>
                </a:cxn>
                <a:cxn ang="0">
                  <a:pos x="0" y="54"/>
                </a:cxn>
                <a:cxn ang="0">
                  <a:pos x="0" y="78"/>
                </a:cxn>
                <a:cxn ang="0">
                  <a:pos x="12" y="96"/>
                </a:cxn>
                <a:cxn ang="0">
                  <a:pos x="12" y="96"/>
                </a:cxn>
                <a:cxn ang="0">
                  <a:pos x="12" y="72"/>
                </a:cxn>
                <a:cxn ang="0">
                  <a:pos x="18" y="54"/>
                </a:cxn>
                <a:cxn ang="0">
                  <a:pos x="24" y="36"/>
                </a:cxn>
                <a:cxn ang="0">
                  <a:pos x="30" y="18"/>
                </a:cxn>
                <a:cxn ang="0">
                  <a:pos x="30" y="12"/>
                </a:cxn>
                <a:cxn ang="0">
                  <a:pos x="48" y="24"/>
                </a:cxn>
                <a:cxn ang="0">
                  <a:pos x="66" y="36"/>
                </a:cxn>
                <a:cxn ang="0">
                  <a:pos x="78" y="54"/>
                </a:cxn>
                <a:cxn ang="0">
                  <a:pos x="78" y="72"/>
                </a:cxn>
                <a:cxn ang="0">
                  <a:pos x="72" y="84"/>
                </a:cxn>
                <a:cxn ang="0">
                  <a:pos x="48" y="96"/>
                </a:cxn>
                <a:cxn ang="0">
                  <a:pos x="36" y="96"/>
                </a:cxn>
                <a:cxn ang="0">
                  <a:pos x="24" y="90"/>
                </a:cxn>
                <a:cxn ang="0">
                  <a:pos x="18" y="84"/>
                </a:cxn>
                <a:cxn ang="0">
                  <a:pos x="12" y="72"/>
                </a:cxn>
                <a:cxn ang="0">
                  <a:pos x="12" y="72"/>
                </a:cxn>
              </a:cxnLst>
              <a:rect l="0" t="0" r="r" b="b"/>
              <a:pathLst>
                <a:path w="90" h="108">
                  <a:moveTo>
                    <a:pt x="12" y="96"/>
                  </a:moveTo>
                  <a:lnTo>
                    <a:pt x="24" y="108"/>
                  </a:lnTo>
                  <a:lnTo>
                    <a:pt x="42" y="108"/>
                  </a:lnTo>
                  <a:lnTo>
                    <a:pt x="66" y="102"/>
                  </a:lnTo>
                  <a:lnTo>
                    <a:pt x="84" y="78"/>
                  </a:lnTo>
                  <a:lnTo>
                    <a:pt x="90" y="66"/>
                  </a:lnTo>
                  <a:lnTo>
                    <a:pt x="84" y="48"/>
                  </a:lnTo>
                  <a:lnTo>
                    <a:pt x="66" y="24"/>
                  </a:lnTo>
                  <a:lnTo>
                    <a:pt x="48" y="1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2" y="30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12" y="96"/>
                  </a:lnTo>
                  <a:lnTo>
                    <a:pt x="12" y="96"/>
                  </a:lnTo>
                  <a:close/>
                  <a:moveTo>
                    <a:pt x="12" y="72"/>
                  </a:moveTo>
                  <a:lnTo>
                    <a:pt x="18" y="54"/>
                  </a:lnTo>
                  <a:lnTo>
                    <a:pt x="24" y="36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48" y="24"/>
                  </a:lnTo>
                  <a:lnTo>
                    <a:pt x="66" y="36"/>
                  </a:lnTo>
                  <a:lnTo>
                    <a:pt x="78" y="54"/>
                  </a:lnTo>
                  <a:lnTo>
                    <a:pt x="78" y="72"/>
                  </a:lnTo>
                  <a:lnTo>
                    <a:pt x="72" y="84"/>
                  </a:lnTo>
                  <a:lnTo>
                    <a:pt x="48" y="96"/>
                  </a:lnTo>
                  <a:lnTo>
                    <a:pt x="36" y="96"/>
                  </a:lnTo>
                  <a:lnTo>
                    <a:pt x="24" y="90"/>
                  </a:lnTo>
                  <a:lnTo>
                    <a:pt x="18" y="84"/>
                  </a:lnTo>
                  <a:lnTo>
                    <a:pt x="12" y="72"/>
                  </a:lnTo>
                  <a:lnTo>
                    <a:pt x="12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28" name="Freeform 26"/>
            <p:cNvSpPr>
              <a:spLocks noEditPoints="1"/>
            </p:cNvSpPr>
            <p:nvPr/>
          </p:nvSpPr>
          <p:spPr bwMode="ltGray">
            <a:xfrm>
              <a:off x="2400" y="3872"/>
              <a:ext cx="72" cy="90"/>
            </a:xfrm>
            <a:custGeom>
              <a:avLst/>
              <a:gdLst/>
              <a:ahLst/>
              <a:cxnLst>
                <a:cxn ang="0">
                  <a:pos x="71" y="90"/>
                </a:cxn>
                <a:cxn ang="0">
                  <a:pos x="71" y="60"/>
                </a:cxn>
                <a:cxn ang="0">
                  <a:pos x="71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30" y="78"/>
                </a:cxn>
                <a:cxn ang="0">
                  <a:pos x="54" y="90"/>
                </a:cxn>
                <a:cxn ang="0">
                  <a:pos x="71" y="90"/>
                </a:cxn>
                <a:cxn ang="0">
                  <a:pos x="71" y="90"/>
                </a:cxn>
                <a:cxn ang="0">
                  <a:pos x="24" y="18"/>
                </a:cxn>
                <a:cxn ang="0">
                  <a:pos x="42" y="18"/>
                </a:cxn>
                <a:cxn ang="0">
                  <a:pos x="54" y="18"/>
                </a:cxn>
                <a:cxn ang="0">
                  <a:pos x="60" y="42"/>
                </a:cxn>
                <a:cxn ang="0">
                  <a:pos x="60" y="66"/>
                </a:cxn>
                <a:cxn ang="0">
                  <a:pos x="60" y="72"/>
                </a:cxn>
                <a:cxn ang="0">
                  <a:pos x="60" y="78"/>
                </a:cxn>
                <a:cxn ang="0">
                  <a:pos x="42" y="72"/>
                </a:cxn>
                <a:cxn ang="0">
                  <a:pos x="24" y="66"/>
                </a:cxn>
                <a:cxn ang="0">
                  <a:pos x="12" y="48"/>
                </a:cxn>
                <a:cxn ang="0">
                  <a:pos x="12" y="30"/>
                </a:cxn>
                <a:cxn ang="0">
                  <a:pos x="24" y="18"/>
                </a:cxn>
                <a:cxn ang="0">
                  <a:pos x="24" y="18"/>
                </a:cxn>
              </a:cxnLst>
              <a:rect l="0" t="0" r="r" b="b"/>
              <a:pathLst>
                <a:path w="71" h="90">
                  <a:moveTo>
                    <a:pt x="71" y="90"/>
                  </a:moveTo>
                  <a:lnTo>
                    <a:pt x="71" y="60"/>
                  </a:lnTo>
                  <a:lnTo>
                    <a:pt x="71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30" y="78"/>
                  </a:lnTo>
                  <a:lnTo>
                    <a:pt x="54" y="90"/>
                  </a:lnTo>
                  <a:lnTo>
                    <a:pt x="71" y="90"/>
                  </a:lnTo>
                  <a:lnTo>
                    <a:pt x="71" y="90"/>
                  </a:lnTo>
                  <a:close/>
                  <a:moveTo>
                    <a:pt x="24" y="18"/>
                  </a:moveTo>
                  <a:lnTo>
                    <a:pt x="42" y="18"/>
                  </a:lnTo>
                  <a:lnTo>
                    <a:pt x="54" y="18"/>
                  </a:lnTo>
                  <a:lnTo>
                    <a:pt x="60" y="42"/>
                  </a:lnTo>
                  <a:lnTo>
                    <a:pt x="60" y="66"/>
                  </a:lnTo>
                  <a:lnTo>
                    <a:pt x="60" y="72"/>
                  </a:lnTo>
                  <a:lnTo>
                    <a:pt x="60" y="78"/>
                  </a:lnTo>
                  <a:lnTo>
                    <a:pt x="42" y="72"/>
                  </a:lnTo>
                  <a:lnTo>
                    <a:pt x="24" y="66"/>
                  </a:lnTo>
                  <a:lnTo>
                    <a:pt x="12" y="48"/>
                  </a:lnTo>
                  <a:lnTo>
                    <a:pt x="12" y="30"/>
                  </a:lnTo>
                  <a:lnTo>
                    <a:pt x="24" y="18"/>
                  </a:lnTo>
                  <a:lnTo>
                    <a:pt x="24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29" name="Oval 27"/>
            <p:cNvSpPr>
              <a:spLocks noChangeArrowheads="1"/>
            </p:cNvSpPr>
            <p:nvPr/>
          </p:nvSpPr>
          <p:spPr bwMode="ltGray">
            <a:xfrm>
              <a:off x="2444" y="3838"/>
              <a:ext cx="1380" cy="389"/>
            </a:xfrm>
            <a:prstGeom prst="ellipse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30" name="Oval 28"/>
            <p:cNvSpPr>
              <a:spLocks noChangeArrowheads="1"/>
            </p:cNvSpPr>
            <p:nvPr/>
          </p:nvSpPr>
          <p:spPr bwMode="ltGray">
            <a:xfrm>
              <a:off x="2394" y="3834"/>
              <a:ext cx="1502" cy="288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31" name="Oval 29"/>
            <p:cNvSpPr>
              <a:spLocks noChangeArrowheads="1"/>
            </p:cNvSpPr>
            <p:nvPr/>
          </p:nvSpPr>
          <p:spPr bwMode="ltGray">
            <a:xfrm>
              <a:off x="2441" y="3860"/>
              <a:ext cx="1425" cy="22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32" name="Freeform 30"/>
            <p:cNvSpPr>
              <a:spLocks noEditPoints="1"/>
            </p:cNvSpPr>
            <p:nvPr/>
          </p:nvSpPr>
          <p:spPr bwMode="ltGray">
            <a:xfrm>
              <a:off x="3743" y="3788"/>
              <a:ext cx="90" cy="96"/>
            </a:xfrm>
            <a:custGeom>
              <a:avLst/>
              <a:gdLst/>
              <a:ahLst/>
              <a:cxnLst>
                <a:cxn ang="0">
                  <a:pos x="66" y="96"/>
                </a:cxn>
                <a:cxn ang="0">
                  <a:pos x="78" y="66"/>
                </a:cxn>
                <a:cxn ang="0">
                  <a:pos x="90" y="42"/>
                </a:cxn>
                <a:cxn ang="0">
                  <a:pos x="78" y="18"/>
                </a:cxn>
                <a:cxn ang="0">
                  <a:pos x="60" y="0"/>
                </a:cxn>
                <a:cxn ang="0">
                  <a:pos x="30" y="6"/>
                </a:cxn>
                <a:cxn ang="0">
                  <a:pos x="18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6" y="60"/>
                </a:cxn>
                <a:cxn ang="0">
                  <a:pos x="24" y="78"/>
                </a:cxn>
                <a:cxn ang="0">
                  <a:pos x="48" y="90"/>
                </a:cxn>
                <a:cxn ang="0">
                  <a:pos x="66" y="96"/>
                </a:cxn>
                <a:cxn ang="0">
                  <a:pos x="66" y="96"/>
                </a:cxn>
                <a:cxn ang="0">
                  <a:pos x="42" y="18"/>
                </a:cxn>
                <a:cxn ang="0">
                  <a:pos x="60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66" y="72"/>
                </a:cxn>
                <a:cxn ang="0">
                  <a:pos x="60" y="78"/>
                </a:cxn>
                <a:cxn ang="0">
                  <a:pos x="60" y="84"/>
                </a:cxn>
                <a:cxn ang="0">
                  <a:pos x="42" y="72"/>
                </a:cxn>
                <a:cxn ang="0">
                  <a:pos x="30" y="66"/>
                </a:cxn>
                <a:cxn ang="0">
                  <a:pos x="18" y="42"/>
                </a:cxn>
                <a:cxn ang="0">
                  <a:pos x="24" y="30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90" h="96">
                  <a:moveTo>
                    <a:pt x="66" y="96"/>
                  </a:moveTo>
                  <a:lnTo>
                    <a:pt x="78" y="66"/>
                  </a:lnTo>
                  <a:lnTo>
                    <a:pt x="90" y="42"/>
                  </a:lnTo>
                  <a:lnTo>
                    <a:pt x="78" y="18"/>
                  </a:lnTo>
                  <a:lnTo>
                    <a:pt x="60" y="0"/>
                  </a:lnTo>
                  <a:lnTo>
                    <a:pt x="30" y="6"/>
                  </a:lnTo>
                  <a:lnTo>
                    <a:pt x="18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6" y="60"/>
                  </a:lnTo>
                  <a:lnTo>
                    <a:pt x="24" y="78"/>
                  </a:lnTo>
                  <a:lnTo>
                    <a:pt x="48" y="90"/>
                  </a:lnTo>
                  <a:lnTo>
                    <a:pt x="66" y="96"/>
                  </a:lnTo>
                  <a:lnTo>
                    <a:pt x="66" y="96"/>
                  </a:lnTo>
                  <a:close/>
                  <a:moveTo>
                    <a:pt x="42" y="18"/>
                  </a:moveTo>
                  <a:lnTo>
                    <a:pt x="60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66" y="72"/>
                  </a:lnTo>
                  <a:lnTo>
                    <a:pt x="60" y="78"/>
                  </a:lnTo>
                  <a:lnTo>
                    <a:pt x="60" y="84"/>
                  </a:lnTo>
                  <a:lnTo>
                    <a:pt x="42" y="72"/>
                  </a:lnTo>
                  <a:lnTo>
                    <a:pt x="30" y="66"/>
                  </a:lnTo>
                  <a:lnTo>
                    <a:pt x="18" y="42"/>
                  </a:lnTo>
                  <a:lnTo>
                    <a:pt x="24" y="30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33" name="Freeform 31"/>
            <p:cNvSpPr>
              <a:spLocks noEditPoints="1"/>
            </p:cNvSpPr>
            <p:nvPr/>
          </p:nvSpPr>
          <p:spPr bwMode="ltGray">
            <a:xfrm>
              <a:off x="5422" y="3603"/>
              <a:ext cx="72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48" y="108"/>
                </a:cxn>
                <a:cxn ang="0">
                  <a:pos x="66" y="96"/>
                </a:cxn>
                <a:cxn ang="0">
                  <a:pos x="72" y="66"/>
                </a:cxn>
                <a:cxn ang="0">
                  <a:pos x="66" y="42"/>
                </a:cxn>
                <a:cxn ang="0">
                  <a:pos x="60" y="18"/>
                </a:cxn>
                <a:cxn ang="0">
                  <a:pos x="48" y="6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36" y="0"/>
                </a:cxn>
                <a:cxn ang="0">
                  <a:pos x="18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24" y="36"/>
                </a:cxn>
                <a:cxn ang="0">
                  <a:pos x="30" y="24"/>
                </a:cxn>
                <a:cxn ang="0">
                  <a:pos x="36" y="18"/>
                </a:cxn>
                <a:cxn ang="0">
                  <a:pos x="54" y="30"/>
                </a:cxn>
                <a:cxn ang="0">
                  <a:pos x="60" y="48"/>
                </a:cxn>
                <a:cxn ang="0">
                  <a:pos x="66" y="72"/>
                </a:cxn>
                <a:cxn ang="0">
                  <a:pos x="66" y="84"/>
                </a:cxn>
                <a:cxn ang="0">
                  <a:pos x="54" y="96"/>
                </a:cxn>
                <a:cxn ang="0">
                  <a:pos x="30" y="102"/>
                </a:cxn>
                <a:cxn ang="0">
                  <a:pos x="24" y="96"/>
                </a:cxn>
                <a:cxn ang="0">
                  <a:pos x="12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72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48" y="108"/>
                  </a:lnTo>
                  <a:lnTo>
                    <a:pt x="66" y="96"/>
                  </a:lnTo>
                  <a:lnTo>
                    <a:pt x="72" y="66"/>
                  </a:lnTo>
                  <a:lnTo>
                    <a:pt x="66" y="42"/>
                  </a:lnTo>
                  <a:lnTo>
                    <a:pt x="60" y="18"/>
                  </a:lnTo>
                  <a:lnTo>
                    <a:pt x="48" y="6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18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24" y="36"/>
                  </a:lnTo>
                  <a:lnTo>
                    <a:pt x="30" y="24"/>
                  </a:lnTo>
                  <a:lnTo>
                    <a:pt x="36" y="18"/>
                  </a:lnTo>
                  <a:lnTo>
                    <a:pt x="54" y="30"/>
                  </a:lnTo>
                  <a:lnTo>
                    <a:pt x="60" y="48"/>
                  </a:lnTo>
                  <a:lnTo>
                    <a:pt x="66" y="72"/>
                  </a:lnTo>
                  <a:lnTo>
                    <a:pt x="66" y="84"/>
                  </a:lnTo>
                  <a:lnTo>
                    <a:pt x="54" y="96"/>
                  </a:lnTo>
                  <a:lnTo>
                    <a:pt x="30" y="102"/>
                  </a:lnTo>
                  <a:lnTo>
                    <a:pt x="24" y="96"/>
                  </a:lnTo>
                  <a:lnTo>
                    <a:pt x="12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34" name="Rectangle 32"/>
            <p:cNvSpPr>
              <a:spLocks noChangeArrowheads="1"/>
            </p:cNvSpPr>
            <p:nvPr/>
          </p:nvSpPr>
          <p:spPr bwMode="ltGray">
            <a:xfrm>
              <a:off x="4238" y="1773"/>
              <a:ext cx="173" cy="2539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35" name="Rectangle 33"/>
            <p:cNvSpPr>
              <a:spLocks noChangeArrowheads="1"/>
            </p:cNvSpPr>
            <p:nvPr/>
          </p:nvSpPr>
          <p:spPr bwMode="ltGray">
            <a:xfrm>
              <a:off x="4288" y="1545"/>
              <a:ext cx="76" cy="24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36" name="AutoShape 34"/>
            <p:cNvSpPr>
              <a:spLocks noChangeArrowheads="1"/>
            </p:cNvSpPr>
            <p:nvPr/>
          </p:nvSpPr>
          <p:spPr bwMode="ltGray">
            <a:xfrm>
              <a:off x="4220" y="1743"/>
              <a:ext cx="205" cy="5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37" name="Freeform 35"/>
            <p:cNvSpPr>
              <a:spLocks/>
            </p:cNvSpPr>
            <p:nvPr/>
          </p:nvSpPr>
          <p:spPr bwMode="ltGray">
            <a:xfrm>
              <a:off x="4306" y="1529"/>
              <a:ext cx="252" cy="1576"/>
            </a:xfrm>
            <a:custGeom>
              <a:avLst/>
              <a:gdLst/>
              <a:ahLst/>
              <a:cxnLst>
                <a:cxn ang="0">
                  <a:pos x="252" y="1576"/>
                </a:cxn>
                <a:cxn ang="0">
                  <a:pos x="12" y="84"/>
                </a:cxn>
                <a:cxn ang="0">
                  <a:pos x="12" y="60"/>
                </a:cxn>
                <a:cxn ang="0">
                  <a:pos x="0" y="12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78" y="48"/>
                </a:cxn>
                <a:cxn ang="0">
                  <a:pos x="88" y="66"/>
                </a:cxn>
              </a:cxnLst>
              <a:rect l="0" t="0" r="r" b="b"/>
              <a:pathLst>
                <a:path w="252" h="1576">
                  <a:moveTo>
                    <a:pt x="252" y="1576"/>
                  </a:moveTo>
                  <a:lnTo>
                    <a:pt x="12" y="84"/>
                  </a:lnTo>
                  <a:lnTo>
                    <a:pt x="12" y="60"/>
                  </a:lnTo>
                  <a:lnTo>
                    <a:pt x="0" y="1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8" y="48"/>
                  </a:lnTo>
                  <a:lnTo>
                    <a:pt x="88" y="6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38" name="Freeform 36"/>
            <p:cNvSpPr>
              <a:spLocks/>
            </p:cNvSpPr>
            <p:nvPr/>
          </p:nvSpPr>
          <p:spPr bwMode="ltGray">
            <a:xfrm>
              <a:off x="4169" y="1421"/>
              <a:ext cx="317" cy="138"/>
            </a:xfrm>
            <a:custGeom>
              <a:avLst/>
              <a:gdLst/>
              <a:ahLst/>
              <a:cxnLst>
                <a:cxn ang="0">
                  <a:pos x="161" y="0"/>
                </a:cxn>
                <a:cxn ang="0">
                  <a:pos x="227" y="6"/>
                </a:cxn>
                <a:cxn ang="0">
                  <a:pos x="275" y="36"/>
                </a:cxn>
                <a:cxn ang="0">
                  <a:pos x="304" y="78"/>
                </a:cxn>
                <a:cxn ang="0">
                  <a:pos x="316" y="138"/>
                </a:cxn>
                <a:cxn ang="0">
                  <a:pos x="0" y="138"/>
                </a:cxn>
                <a:cxn ang="0">
                  <a:pos x="11" y="78"/>
                </a:cxn>
                <a:cxn ang="0">
                  <a:pos x="47" y="36"/>
                </a:cxn>
                <a:cxn ang="0">
                  <a:pos x="95" y="6"/>
                </a:cxn>
                <a:cxn ang="0">
                  <a:pos x="161" y="0"/>
                </a:cxn>
                <a:cxn ang="0">
                  <a:pos x="161" y="0"/>
                </a:cxn>
              </a:cxnLst>
              <a:rect l="0" t="0" r="r" b="b"/>
              <a:pathLst>
                <a:path w="316" h="138">
                  <a:moveTo>
                    <a:pt x="161" y="0"/>
                  </a:moveTo>
                  <a:lnTo>
                    <a:pt x="227" y="6"/>
                  </a:lnTo>
                  <a:lnTo>
                    <a:pt x="275" y="36"/>
                  </a:lnTo>
                  <a:lnTo>
                    <a:pt x="304" y="78"/>
                  </a:lnTo>
                  <a:lnTo>
                    <a:pt x="316" y="138"/>
                  </a:lnTo>
                  <a:lnTo>
                    <a:pt x="0" y="138"/>
                  </a:lnTo>
                  <a:lnTo>
                    <a:pt x="11" y="78"/>
                  </a:lnTo>
                  <a:lnTo>
                    <a:pt x="47" y="36"/>
                  </a:lnTo>
                  <a:lnTo>
                    <a:pt x="95" y="6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</p:grpSp>
      <p:sp>
        <p:nvSpPr>
          <p:cNvPr id="65575" name="Rectangle 39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65576" name="Rectangle 40"/>
          <p:cNvSpPr>
            <a:spLocks noGrp="1" noChangeArrowheads="1"/>
          </p:cNvSpPr>
          <p:nvPr>
            <p:ph type="ctrTitle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9" name="Rectangle 3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0" name="Rectangle 3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1" name="Rectangle 4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4F53B6-7CFB-40D4-80C0-A53AD4C778E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56135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DCFAC0-A294-4731-8523-5367D34D0C2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934883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BE6D8B-356C-4927-AB98-5CDFFC1FD24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41330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95882A-85A0-47DB-9A91-0D6F08B0033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976259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E5FDDB-F36A-4BDA-A705-90C376320C4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5671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CA81E1-EB7E-426D-8CEE-627D9D25AFE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766520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A50647-864E-4189-871C-773F5AF7516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681805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6E173B-CD09-4B49-A819-2AE79EB4C08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749258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50DA13-C6BC-49BE-AA6F-CB12FD4F163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367261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C776EC-63D9-41F6-A288-B86A030AC380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128997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63CE04-0683-4733-95F4-DB5D3C2A8D6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224097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3800475" y="1789113"/>
            <a:ext cx="5340350" cy="5056187"/>
            <a:chOff x="2394" y="1127"/>
            <a:chExt cx="3364" cy="3185"/>
          </a:xfrm>
        </p:grpSpPr>
        <p:sp>
          <p:nvSpPr>
            <p:cNvPr id="64515" name="Rectangle 3"/>
            <p:cNvSpPr>
              <a:spLocks noChangeArrowheads="1"/>
            </p:cNvSpPr>
            <p:nvPr userDrawn="1"/>
          </p:nvSpPr>
          <p:spPr bwMode="ltGray">
            <a:xfrm>
              <a:off x="4230" y="1365"/>
              <a:ext cx="197" cy="10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64516" name="Oval 4"/>
            <p:cNvSpPr>
              <a:spLocks noChangeArrowheads="1"/>
            </p:cNvSpPr>
            <p:nvPr userDrawn="1"/>
          </p:nvSpPr>
          <p:spPr bwMode="ltGray">
            <a:xfrm>
              <a:off x="4299" y="1185"/>
              <a:ext cx="47" cy="47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64517" name="Rectangle 5"/>
            <p:cNvSpPr>
              <a:spLocks noChangeArrowheads="1"/>
            </p:cNvSpPr>
            <p:nvPr userDrawn="1"/>
          </p:nvSpPr>
          <p:spPr bwMode="ltGray">
            <a:xfrm rot="995337">
              <a:off x="5205" y="1495"/>
              <a:ext cx="6" cy="20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64518" name="Freeform 6"/>
            <p:cNvSpPr>
              <a:spLocks noEditPoints="1"/>
            </p:cNvSpPr>
            <p:nvPr userDrawn="1"/>
          </p:nvSpPr>
          <p:spPr bwMode="ltGray">
            <a:xfrm>
              <a:off x="4871" y="3508"/>
              <a:ext cx="66" cy="96"/>
            </a:xfrm>
            <a:custGeom>
              <a:avLst/>
              <a:gdLst/>
              <a:ahLst/>
              <a:cxnLst>
                <a:cxn ang="0">
                  <a:pos x="18" y="96"/>
                </a:cxn>
                <a:cxn ang="0">
                  <a:pos x="42" y="78"/>
                </a:cxn>
                <a:cxn ang="0">
                  <a:pos x="60" y="60"/>
                </a:cxn>
                <a:cxn ang="0">
                  <a:pos x="66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24" y="6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0" y="60"/>
                </a:cxn>
                <a:cxn ang="0">
                  <a:pos x="12" y="84"/>
                </a:cxn>
                <a:cxn ang="0">
                  <a:pos x="18" y="96"/>
                </a:cxn>
                <a:cxn ang="0">
                  <a:pos x="18" y="96"/>
                </a:cxn>
                <a:cxn ang="0">
                  <a:pos x="42" y="18"/>
                </a:cxn>
                <a:cxn ang="0">
                  <a:pos x="54" y="24"/>
                </a:cxn>
                <a:cxn ang="0">
                  <a:pos x="60" y="36"/>
                </a:cxn>
                <a:cxn ang="0">
                  <a:pos x="60" y="48"/>
                </a:cxn>
                <a:cxn ang="0">
                  <a:pos x="54" y="54"/>
                </a:cxn>
                <a:cxn ang="0">
                  <a:pos x="36" y="72"/>
                </a:cxn>
                <a:cxn ang="0">
                  <a:pos x="24" y="78"/>
                </a:cxn>
                <a:cxn ang="0">
                  <a:pos x="24" y="78"/>
                </a:cxn>
                <a:cxn ang="0">
                  <a:pos x="12" y="48"/>
                </a:cxn>
                <a:cxn ang="0">
                  <a:pos x="18" y="24"/>
                </a:cxn>
                <a:cxn ang="0">
                  <a:pos x="30" y="18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66" h="96">
                  <a:moveTo>
                    <a:pt x="18" y="96"/>
                  </a:moveTo>
                  <a:lnTo>
                    <a:pt x="42" y="78"/>
                  </a:lnTo>
                  <a:lnTo>
                    <a:pt x="60" y="60"/>
                  </a:lnTo>
                  <a:lnTo>
                    <a:pt x="66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24" y="6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0" y="60"/>
                  </a:lnTo>
                  <a:lnTo>
                    <a:pt x="12" y="84"/>
                  </a:lnTo>
                  <a:lnTo>
                    <a:pt x="18" y="96"/>
                  </a:lnTo>
                  <a:lnTo>
                    <a:pt x="18" y="96"/>
                  </a:lnTo>
                  <a:close/>
                  <a:moveTo>
                    <a:pt x="42" y="18"/>
                  </a:moveTo>
                  <a:lnTo>
                    <a:pt x="54" y="24"/>
                  </a:lnTo>
                  <a:lnTo>
                    <a:pt x="60" y="36"/>
                  </a:lnTo>
                  <a:lnTo>
                    <a:pt x="60" y="48"/>
                  </a:lnTo>
                  <a:lnTo>
                    <a:pt x="54" y="54"/>
                  </a:lnTo>
                  <a:lnTo>
                    <a:pt x="36" y="72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12" y="48"/>
                  </a:lnTo>
                  <a:lnTo>
                    <a:pt x="18" y="24"/>
                  </a:lnTo>
                  <a:lnTo>
                    <a:pt x="30" y="18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64519" name="Rectangle 7"/>
            <p:cNvSpPr>
              <a:spLocks noChangeArrowheads="1"/>
            </p:cNvSpPr>
            <p:nvPr userDrawn="1"/>
          </p:nvSpPr>
          <p:spPr bwMode="ltGray">
            <a:xfrm rot="91736">
              <a:off x="5487" y="1535"/>
              <a:ext cx="6" cy="1998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64520" name="Rectangle 8"/>
            <p:cNvSpPr>
              <a:spLocks noChangeArrowheads="1"/>
            </p:cNvSpPr>
            <p:nvPr userDrawn="1"/>
          </p:nvSpPr>
          <p:spPr bwMode="ltGray">
            <a:xfrm rot="-926223">
              <a:off x="5640" y="1521"/>
              <a:ext cx="6" cy="881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64521" name="Rectangle 9"/>
            <p:cNvSpPr>
              <a:spLocks noChangeArrowheads="1"/>
            </p:cNvSpPr>
            <p:nvPr userDrawn="1"/>
          </p:nvSpPr>
          <p:spPr bwMode="ltGray">
            <a:xfrm rot="-1140313">
              <a:off x="3444" y="1816"/>
              <a:ext cx="6" cy="203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64522" name="Rectangle 10"/>
            <p:cNvSpPr>
              <a:spLocks noChangeArrowheads="1"/>
            </p:cNvSpPr>
            <p:nvPr userDrawn="1"/>
          </p:nvSpPr>
          <p:spPr bwMode="ltGray">
            <a:xfrm rot="1114412">
              <a:off x="2757" y="1821"/>
              <a:ext cx="6" cy="211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64523" name="Rectangle 11"/>
            <p:cNvSpPr>
              <a:spLocks noChangeArrowheads="1"/>
            </p:cNvSpPr>
            <p:nvPr userDrawn="1"/>
          </p:nvSpPr>
          <p:spPr bwMode="ltGray">
            <a:xfrm rot="254676">
              <a:off x="3035" y="1870"/>
              <a:ext cx="6" cy="190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64524" name="Freeform 12"/>
            <p:cNvSpPr>
              <a:spLocks/>
            </p:cNvSpPr>
            <p:nvPr userDrawn="1"/>
          </p:nvSpPr>
          <p:spPr bwMode="ltGray">
            <a:xfrm>
              <a:off x="4007" y="3021"/>
              <a:ext cx="623" cy="156"/>
            </a:xfrm>
            <a:custGeom>
              <a:avLst/>
              <a:gdLst/>
              <a:ahLst/>
              <a:cxnLst>
                <a:cxn ang="0">
                  <a:pos x="6" y="18"/>
                </a:cxn>
                <a:cxn ang="0">
                  <a:pos x="162" y="36"/>
                </a:cxn>
                <a:cxn ang="0">
                  <a:pos x="251" y="36"/>
                </a:cxn>
                <a:cxn ang="0">
                  <a:pos x="354" y="30"/>
                </a:cxn>
                <a:cxn ang="0">
                  <a:pos x="473" y="18"/>
                </a:cxn>
                <a:cxn ang="0">
                  <a:pos x="611" y="0"/>
                </a:cxn>
                <a:cxn ang="0">
                  <a:pos x="623" y="114"/>
                </a:cxn>
                <a:cxn ang="0">
                  <a:pos x="497" y="138"/>
                </a:cxn>
                <a:cxn ang="0">
                  <a:pos x="414" y="150"/>
                </a:cxn>
                <a:cxn ang="0">
                  <a:pos x="318" y="156"/>
                </a:cxn>
                <a:cxn ang="0">
                  <a:pos x="215" y="156"/>
                </a:cxn>
                <a:cxn ang="0">
                  <a:pos x="108" y="150"/>
                </a:cxn>
                <a:cxn ang="0">
                  <a:pos x="0" y="132"/>
                </a:cxn>
                <a:cxn ang="0">
                  <a:pos x="6" y="18"/>
                </a:cxn>
                <a:cxn ang="0">
                  <a:pos x="6" y="18"/>
                </a:cxn>
              </a:cxnLst>
              <a:rect l="0" t="0" r="r" b="b"/>
              <a:pathLst>
                <a:path w="623" h="156">
                  <a:moveTo>
                    <a:pt x="6" y="18"/>
                  </a:moveTo>
                  <a:lnTo>
                    <a:pt x="162" y="36"/>
                  </a:lnTo>
                  <a:lnTo>
                    <a:pt x="251" y="36"/>
                  </a:lnTo>
                  <a:lnTo>
                    <a:pt x="354" y="30"/>
                  </a:lnTo>
                  <a:lnTo>
                    <a:pt x="473" y="18"/>
                  </a:lnTo>
                  <a:lnTo>
                    <a:pt x="611" y="0"/>
                  </a:lnTo>
                  <a:lnTo>
                    <a:pt x="623" y="114"/>
                  </a:lnTo>
                  <a:lnTo>
                    <a:pt x="497" y="138"/>
                  </a:lnTo>
                  <a:lnTo>
                    <a:pt x="414" y="150"/>
                  </a:lnTo>
                  <a:lnTo>
                    <a:pt x="318" y="156"/>
                  </a:lnTo>
                  <a:lnTo>
                    <a:pt x="215" y="156"/>
                  </a:lnTo>
                  <a:lnTo>
                    <a:pt x="108" y="150"/>
                  </a:lnTo>
                  <a:lnTo>
                    <a:pt x="0" y="132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64525" name="Freeform 13"/>
            <p:cNvSpPr>
              <a:spLocks/>
            </p:cNvSpPr>
            <p:nvPr userDrawn="1"/>
          </p:nvSpPr>
          <p:spPr bwMode="ltGray">
            <a:xfrm>
              <a:off x="4762" y="3591"/>
              <a:ext cx="996" cy="126"/>
            </a:xfrm>
            <a:custGeom>
              <a:avLst/>
              <a:gdLst/>
              <a:ahLst/>
              <a:cxnLst>
                <a:cxn ang="0">
                  <a:pos x="754" y="6"/>
                </a:cxn>
                <a:cxn ang="0">
                  <a:pos x="652" y="6"/>
                </a:cxn>
                <a:cxn ang="0">
                  <a:pos x="563" y="6"/>
                </a:cxn>
                <a:cxn ang="0">
                  <a:pos x="479" y="6"/>
                </a:cxn>
                <a:cxn ang="0">
                  <a:pos x="401" y="6"/>
                </a:cxn>
                <a:cxn ang="0">
                  <a:pos x="335" y="0"/>
                </a:cxn>
                <a:cxn ang="0">
                  <a:pos x="276" y="0"/>
                </a:cxn>
                <a:cxn ang="0">
                  <a:pos x="222" y="0"/>
                </a:cxn>
                <a:cxn ang="0">
                  <a:pos x="180" y="6"/>
                </a:cxn>
                <a:cxn ang="0">
                  <a:pos x="138" y="6"/>
                </a:cxn>
                <a:cxn ang="0">
                  <a:pos x="108" y="6"/>
                </a:cxn>
                <a:cxn ang="0">
                  <a:pos x="54" y="6"/>
                </a:cxn>
                <a:cxn ang="0">
                  <a:pos x="24" y="12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12" y="42"/>
                </a:cxn>
                <a:cxn ang="0">
                  <a:pos x="18" y="48"/>
                </a:cxn>
                <a:cxn ang="0">
                  <a:pos x="30" y="54"/>
                </a:cxn>
                <a:cxn ang="0">
                  <a:pos x="60" y="60"/>
                </a:cxn>
                <a:cxn ang="0">
                  <a:pos x="90" y="72"/>
                </a:cxn>
                <a:cxn ang="0">
                  <a:pos x="144" y="84"/>
                </a:cxn>
                <a:cxn ang="0">
                  <a:pos x="210" y="90"/>
                </a:cxn>
                <a:cxn ang="0">
                  <a:pos x="293" y="102"/>
                </a:cxn>
                <a:cxn ang="0">
                  <a:pos x="389" y="108"/>
                </a:cxn>
                <a:cxn ang="0">
                  <a:pos x="503" y="120"/>
                </a:cxn>
                <a:cxn ang="0">
                  <a:pos x="622" y="120"/>
                </a:cxn>
                <a:cxn ang="0">
                  <a:pos x="754" y="126"/>
                </a:cxn>
                <a:cxn ang="0">
                  <a:pos x="873" y="126"/>
                </a:cxn>
                <a:cxn ang="0">
                  <a:pos x="993" y="126"/>
                </a:cxn>
                <a:cxn ang="0">
                  <a:pos x="993" y="12"/>
                </a:cxn>
                <a:cxn ang="0">
                  <a:pos x="879" y="12"/>
                </a:cxn>
                <a:cxn ang="0">
                  <a:pos x="754" y="6"/>
                </a:cxn>
                <a:cxn ang="0">
                  <a:pos x="754" y="6"/>
                </a:cxn>
              </a:cxnLst>
              <a:rect l="0" t="0" r="r" b="b"/>
              <a:pathLst>
                <a:path w="993" h="126">
                  <a:moveTo>
                    <a:pt x="754" y="6"/>
                  </a:moveTo>
                  <a:lnTo>
                    <a:pt x="652" y="6"/>
                  </a:lnTo>
                  <a:lnTo>
                    <a:pt x="563" y="6"/>
                  </a:lnTo>
                  <a:lnTo>
                    <a:pt x="479" y="6"/>
                  </a:lnTo>
                  <a:lnTo>
                    <a:pt x="401" y="6"/>
                  </a:lnTo>
                  <a:lnTo>
                    <a:pt x="335" y="0"/>
                  </a:lnTo>
                  <a:lnTo>
                    <a:pt x="276" y="0"/>
                  </a:lnTo>
                  <a:lnTo>
                    <a:pt x="222" y="0"/>
                  </a:lnTo>
                  <a:lnTo>
                    <a:pt x="180" y="6"/>
                  </a:lnTo>
                  <a:lnTo>
                    <a:pt x="138" y="6"/>
                  </a:lnTo>
                  <a:lnTo>
                    <a:pt x="108" y="6"/>
                  </a:lnTo>
                  <a:lnTo>
                    <a:pt x="54" y="6"/>
                  </a:lnTo>
                  <a:lnTo>
                    <a:pt x="24" y="12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12" y="42"/>
                  </a:lnTo>
                  <a:lnTo>
                    <a:pt x="18" y="48"/>
                  </a:lnTo>
                  <a:lnTo>
                    <a:pt x="30" y="54"/>
                  </a:lnTo>
                  <a:lnTo>
                    <a:pt x="60" y="60"/>
                  </a:lnTo>
                  <a:lnTo>
                    <a:pt x="90" y="72"/>
                  </a:lnTo>
                  <a:lnTo>
                    <a:pt x="144" y="84"/>
                  </a:lnTo>
                  <a:lnTo>
                    <a:pt x="210" y="90"/>
                  </a:lnTo>
                  <a:lnTo>
                    <a:pt x="293" y="102"/>
                  </a:lnTo>
                  <a:lnTo>
                    <a:pt x="389" y="108"/>
                  </a:lnTo>
                  <a:lnTo>
                    <a:pt x="503" y="120"/>
                  </a:lnTo>
                  <a:lnTo>
                    <a:pt x="622" y="120"/>
                  </a:lnTo>
                  <a:lnTo>
                    <a:pt x="754" y="126"/>
                  </a:lnTo>
                  <a:lnTo>
                    <a:pt x="873" y="126"/>
                  </a:lnTo>
                  <a:lnTo>
                    <a:pt x="993" y="126"/>
                  </a:lnTo>
                  <a:lnTo>
                    <a:pt x="993" y="12"/>
                  </a:lnTo>
                  <a:lnTo>
                    <a:pt x="879" y="12"/>
                  </a:lnTo>
                  <a:lnTo>
                    <a:pt x="754" y="6"/>
                  </a:lnTo>
                  <a:lnTo>
                    <a:pt x="754" y="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64526" name="Freeform 14"/>
            <p:cNvSpPr>
              <a:spLocks/>
            </p:cNvSpPr>
            <p:nvPr userDrawn="1"/>
          </p:nvSpPr>
          <p:spPr bwMode="ltGray">
            <a:xfrm>
              <a:off x="4786" y="3645"/>
              <a:ext cx="972" cy="2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" y="54"/>
                </a:cxn>
                <a:cxn ang="0">
                  <a:pos x="66" y="96"/>
                </a:cxn>
                <a:cxn ang="0">
                  <a:pos x="120" y="137"/>
                </a:cxn>
                <a:cxn ang="0">
                  <a:pos x="198" y="173"/>
                </a:cxn>
                <a:cxn ang="0">
                  <a:pos x="293" y="203"/>
                </a:cxn>
                <a:cxn ang="0">
                  <a:pos x="353" y="215"/>
                </a:cxn>
                <a:cxn ang="0">
                  <a:pos x="413" y="227"/>
                </a:cxn>
                <a:cxn ang="0">
                  <a:pos x="479" y="233"/>
                </a:cxn>
                <a:cxn ang="0">
                  <a:pos x="556" y="239"/>
                </a:cxn>
                <a:cxn ang="0">
                  <a:pos x="634" y="245"/>
                </a:cxn>
                <a:cxn ang="0">
                  <a:pos x="724" y="245"/>
                </a:cxn>
                <a:cxn ang="0">
                  <a:pos x="855" y="245"/>
                </a:cxn>
                <a:cxn ang="0">
                  <a:pos x="969" y="239"/>
                </a:cxn>
                <a:cxn ang="0">
                  <a:pos x="969" y="60"/>
                </a:cxn>
                <a:cxn ang="0">
                  <a:pos x="700" y="60"/>
                </a:cxn>
                <a:cxn ang="0">
                  <a:pos x="503" y="54"/>
                </a:cxn>
                <a:cxn ang="0">
                  <a:pos x="317" y="42"/>
                </a:cxn>
                <a:cxn ang="0">
                  <a:pos x="150" y="24"/>
                </a:cxn>
                <a:cxn ang="0">
                  <a:pos x="72" y="1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969" h="245">
                  <a:moveTo>
                    <a:pt x="0" y="0"/>
                  </a:moveTo>
                  <a:lnTo>
                    <a:pt x="24" y="54"/>
                  </a:lnTo>
                  <a:lnTo>
                    <a:pt x="66" y="96"/>
                  </a:lnTo>
                  <a:lnTo>
                    <a:pt x="120" y="137"/>
                  </a:lnTo>
                  <a:lnTo>
                    <a:pt x="198" y="173"/>
                  </a:lnTo>
                  <a:lnTo>
                    <a:pt x="293" y="203"/>
                  </a:lnTo>
                  <a:lnTo>
                    <a:pt x="353" y="215"/>
                  </a:lnTo>
                  <a:lnTo>
                    <a:pt x="413" y="227"/>
                  </a:lnTo>
                  <a:lnTo>
                    <a:pt x="479" y="233"/>
                  </a:lnTo>
                  <a:lnTo>
                    <a:pt x="556" y="239"/>
                  </a:lnTo>
                  <a:lnTo>
                    <a:pt x="634" y="245"/>
                  </a:lnTo>
                  <a:lnTo>
                    <a:pt x="724" y="245"/>
                  </a:lnTo>
                  <a:lnTo>
                    <a:pt x="855" y="245"/>
                  </a:lnTo>
                  <a:lnTo>
                    <a:pt x="969" y="239"/>
                  </a:lnTo>
                  <a:lnTo>
                    <a:pt x="969" y="60"/>
                  </a:lnTo>
                  <a:lnTo>
                    <a:pt x="700" y="60"/>
                  </a:lnTo>
                  <a:lnTo>
                    <a:pt x="503" y="54"/>
                  </a:lnTo>
                  <a:lnTo>
                    <a:pt x="317" y="42"/>
                  </a:lnTo>
                  <a:lnTo>
                    <a:pt x="150" y="24"/>
                  </a:lnTo>
                  <a:lnTo>
                    <a:pt x="72" y="1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64527" name="Freeform 15"/>
            <p:cNvSpPr>
              <a:spLocks/>
            </p:cNvSpPr>
            <p:nvPr userDrawn="1"/>
          </p:nvSpPr>
          <p:spPr bwMode="ltGray">
            <a:xfrm>
              <a:off x="4804" y="3591"/>
              <a:ext cx="954" cy="90"/>
            </a:xfrm>
            <a:custGeom>
              <a:avLst/>
              <a:gdLst/>
              <a:ahLst/>
              <a:cxnLst>
                <a:cxn ang="0">
                  <a:pos x="700" y="0"/>
                </a:cxn>
                <a:cxn ang="0">
                  <a:pos x="598" y="0"/>
                </a:cxn>
                <a:cxn ang="0">
                  <a:pos x="515" y="0"/>
                </a:cxn>
                <a:cxn ang="0">
                  <a:pos x="431" y="0"/>
                </a:cxn>
                <a:cxn ang="0">
                  <a:pos x="365" y="0"/>
                </a:cxn>
                <a:cxn ang="0">
                  <a:pos x="299" y="0"/>
                </a:cxn>
                <a:cxn ang="0">
                  <a:pos x="245" y="0"/>
                </a:cxn>
                <a:cxn ang="0">
                  <a:pos x="198" y="0"/>
                </a:cxn>
                <a:cxn ang="0">
                  <a:pos x="162" y="0"/>
                </a:cxn>
                <a:cxn ang="0">
                  <a:pos x="126" y="6"/>
                </a:cxn>
                <a:cxn ang="0">
                  <a:pos x="96" y="6"/>
                </a:cxn>
                <a:cxn ang="0">
                  <a:pos x="54" y="12"/>
                </a:cxn>
                <a:cxn ang="0">
                  <a:pos x="30" y="12"/>
                </a:cxn>
                <a:cxn ang="0">
                  <a:pos x="12" y="18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6" y="30"/>
                </a:cxn>
                <a:cxn ang="0">
                  <a:pos x="24" y="36"/>
                </a:cxn>
                <a:cxn ang="0">
                  <a:pos x="54" y="42"/>
                </a:cxn>
                <a:cxn ang="0">
                  <a:pos x="102" y="54"/>
                </a:cxn>
                <a:cxn ang="0">
                  <a:pos x="168" y="60"/>
                </a:cxn>
                <a:cxn ang="0">
                  <a:pos x="251" y="66"/>
                </a:cxn>
                <a:cxn ang="0">
                  <a:pos x="341" y="78"/>
                </a:cxn>
                <a:cxn ang="0">
                  <a:pos x="449" y="84"/>
                </a:cxn>
                <a:cxn ang="0">
                  <a:pos x="568" y="84"/>
                </a:cxn>
                <a:cxn ang="0">
                  <a:pos x="694" y="90"/>
                </a:cxn>
                <a:cxn ang="0">
                  <a:pos x="825" y="90"/>
                </a:cxn>
                <a:cxn ang="0">
                  <a:pos x="951" y="90"/>
                </a:cxn>
                <a:cxn ang="0">
                  <a:pos x="951" y="6"/>
                </a:cxn>
                <a:cxn ang="0">
                  <a:pos x="831" y="6"/>
                </a:cxn>
                <a:cxn ang="0">
                  <a:pos x="772" y="6"/>
                </a:cxn>
                <a:cxn ang="0">
                  <a:pos x="700" y="0"/>
                </a:cxn>
                <a:cxn ang="0">
                  <a:pos x="700" y="0"/>
                </a:cxn>
              </a:cxnLst>
              <a:rect l="0" t="0" r="r" b="b"/>
              <a:pathLst>
                <a:path w="951" h="90">
                  <a:moveTo>
                    <a:pt x="700" y="0"/>
                  </a:moveTo>
                  <a:lnTo>
                    <a:pt x="598" y="0"/>
                  </a:lnTo>
                  <a:lnTo>
                    <a:pt x="515" y="0"/>
                  </a:lnTo>
                  <a:lnTo>
                    <a:pt x="431" y="0"/>
                  </a:lnTo>
                  <a:lnTo>
                    <a:pt x="365" y="0"/>
                  </a:lnTo>
                  <a:lnTo>
                    <a:pt x="299" y="0"/>
                  </a:lnTo>
                  <a:lnTo>
                    <a:pt x="245" y="0"/>
                  </a:lnTo>
                  <a:lnTo>
                    <a:pt x="198" y="0"/>
                  </a:lnTo>
                  <a:lnTo>
                    <a:pt x="162" y="0"/>
                  </a:lnTo>
                  <a:lnTo>
                    <a:pt x="126" y="6"/>
                  </a:lnTo>
                  <a:lnTo>
                    <a:pt x="96" y="6"/>
                  </a:lnTo>
                  <a:lnTo>
                    <a:pt x="54" y="12"/>
                  </a:lnTo>
                  <a:lnTo>
                    <a:pt x="30" y="12"/>
                  </a:lnTo>
                  <a:lnTo>
                    <a:pt x="12" y="18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6" y="30"/>
                  </a:lnTo>
                  <a:lnTo>
                    <a:pt x="24" y="36"/>
                  </a:lnTo>
                  <a:lnTo>
                    <a:pt x="54" y="42"/>
                  </a:lnTo>
                  <a:lnTo>
                    <a:pt x="102" y="54"/>
                  </a:lnTo>
                  <a:lnTo>
                    <a:pt x="168" y="60"/>
                  </a:lnTo>
                  <a:lnTo>
                    <a:pt x="251" y="66"/>
                  </a:lnTo>
                  <a:lnTo>
                    <a:pt x="341" y="78"/>
                  </a:lnTo>
                  <a:lnTo>
                    <a:pt x="449" y="84"/>
                  </a:lnTo>
                  <a:lnTo>
                    <a:pt x="568" y="84"/>
                  </a:lnTo>
                  <a:lnTo>
                    <a:pt x="694" y="90"/>
                  </a:lnTo>
                  <a:lnTo>
                    <a:pt x="825" y="90"/>
                  </a:lnTo>
                  <a:lnTo>
                    <a:pt x="951" y="90"/>
                  </a:lnTo>
                  <a:lnTo>
                    <a:pt x="951" y="6"/>
                  </a:lnTo>
                  <a:lnTo>
                    <a:pt x="831" y="6"/>
                  </a:lnTo>
                  <a:lnTo>
                    <a:pt x="772" y="6"/>
                  </a:lnTo>
                  <a:lnTo>
                    <a:pt x="700" y="0"/>
                  </a:lnTo>
                  <a:lnTo>
                    <a:pt x="7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64528" name="Freeform 16"/>
            <p:cNvSpPr>
              <a:spLocks/>
            </p:cNvSpPr>
            <p:nvPr userDrawn="1"/>
          </p:nvSpPr>
          <p:spPr bwMode="ltGray">
            <a:xfrm>
              <a:off x="3059" y="1541"/>
              <a:ext cx="102" cy="155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12"/>
                </a:cxn>
                <a:cxn ang="0">
                  <a:pos x="30" y="72"/>
                </a:cxn>
                <a:cxn ang="0">
                  <a:pos x="30" y="155"/>
                </a:cxn>
                <a:cxn ang="0">
                  <a:pos x="72" y="155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5">
                  <a:moveTo>
                    <a:pt x="102" y="0"/>
                  </a:moveTo>
                  <a:lnTo>
                    <a:pt x="0" y="12"/>
                  </a:lnTo>
                  <a:lnTo>
                    <a:pt x="30" y="72"/>
                  </a:lnTo>
                  <a:lnTo>
                    <a:pt x="30" y="155"/>
                  </a:lnTo>
                  <a:lnTo>
                    <a:pt x="72" y="155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64529" name="Freeform 17"/>
            <p:cNvSpPr>
              <a:spLocks noEditPoints="1"/>
            </p:cNvSpPr>
            <p:nvPr userDrawn="1"/>
          </p:nvSpPr>
          <p:spPr bwMode="ltGray">
            <a:xfrm>
              <a:off x="3059" y="1690"/>
              <a:ext cx="90" cy="96"/>
            </a:xfrm>
            <a:custGeom>
              <a:avLst/>
              <a:gdLst/>
              <a:ahLst/>
              <a:cxnLst>
                <a:cxn ang="0">
                  <a:pos x="48" y="96"/>
                </a:cxn>
                <a:cxn ang="0">
                  <a:pos x="72" y="72"/>
                </a:cxn>
                <a:cxn ang="0">
                  <a:pos x="84" y="48"/>
                </a:cxn>
                <a:cxn ang="0">
                  <a:pos x="90" y="36"/>
                </a:cxn>
                <a:cxn ang="0">
                  <a:pos x="84" y="24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0"/>
                </a:cxn>
                <a:cxn ang="0">
                  <a:pos x="12" y="12"/>
                </a:cxn>
                <a:cxn ang="0">
                  <a:pos x="6" y="24"/>
                </a:cxn>
                <a:cxn ang="0">
                  <a:pos x="0" y="36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8" y="96"/>
                </a:cxn>
                <a:cxn ang="0">
                  <a:pos x="48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54" y="66"/>
                </a:cxn>
                <a:cxn ang="0">
                  <a:pos x="48" y="78"/>
                </a:cxn>
                <a:cxn ang="0">
                  <a:pos x="30" y="66"/>
                </a:cxn>
                <a:cxn ang="0">
                  <a:pos x="24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90" h="96">
                  <a:moveTo>
                    <a:pt x="48" y="96"/>
                  </a:moveTo>
                  <a:lnTo>
                    <a:pt x="72" y="72"/>
                  </a:lnTo>
                  <a:lnTo>
                    <a:pt x="84" y="48"/>
                  </a:lnTo>
                  <a:lnTo>
                    <a:pt x="90" y="36"/>
                  </a:lnTo>
                  <a:lnTo>
                    <a:pt x="84" y="24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0"/>
                  </a:lnTo>
                  <a:lnTo>
                    <a:pt x="12" y="12"/>
                  </a:lnTo>
                  <a:lnTo>
                    <a:pt x="6" y="24"/>
                  </a:lnTo>
                  <a:lnTo>
                    <a:pt x="0" y="36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8" y="96"/>
                  </a:lnTo>
                  <a:lnTo>
                    <a:pt x="48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54" y="66"/>
                  </a:lnTo>
                  <a:lnTo>
                    <a:pt x="48" y="78"/>
                  </a:lnTo>
                  <a:lnTo>
                    <a:pt x="30" y="66"/>
                  </a:lnTo>
                  <a:lnTo>
                    <a:pt x="24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64530" name="Freeform 18"/>
            <p:cNvSpPr>
              <a:spLocks noEditPoints="1"/>
            </p:cNvSpPr>
            <p:nvPr userDrawn="1"/>
          </p:nvSpPr>
          <p:spPr bwMode="ltGray">
            <a:xfrm>
              <a:off x="3059" y="1768"/>
              <a:ext cx="90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54" y="108"/>
                </a:cxn>
                <a:cxn ang="0">
                  <a:pos x="78" y="96"/>
                </a:cxn>
                <a:cxn ang="0">
                  <a:pos x="90" y="72"/>
                </a:cxn>
                <a:cxn ang="0">
                  <a:pos x="84" y="42"/>
                </a:cxn>
                <a:cxn ang="0">
                  <a:pos x="66" y="24"/>
                </a:cxn>
                <a:cxn ang="0">
                  <a:pos x="54" y="12"/>
                </a:cxn>
                <a:cxn ang="0">
                  <a:pos x="48" y="6"/>
                </a:cxn>
                <a:cxn ang="0">
                  <a:pos x="48" y="6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30" y="36"/>
                </a:cxn>
                <a:cxn ang="0">
                  <a:pos x="42" y="24"/>
                </a:cxn>
                <a:cxn ang="0">
                  <a:pos x="48" y="18"/>
                </a:cxn>
                <a:cxn ang="0">
                  <a:pos x="66" y="30"/>
                </a:cxn>
                <a:cxn ang="0">
                  <a:pos x="72" y="48"/>
                </a:cxn>
                <a:cxn ang="0">
                  <a:pos x="78" y="72"/>
                </a:cxn>
                <a:cxn ang="0">
                  <a:pos x="78" y="84"/>
                </a:cxn>
                <a:cxn ang="0">
                  <a:pos x="66" y="96"/>
                </a:cxn>
                <a:cxn ang="0">
                  <a:pos x="42" y="102"/>
                </a:cxn>
                <a:cxn ang="0">
                  <a:pos x="30" y="96"/>
                </a:cxn>
                <a:cxn ang="0">
                  <a:pos x="18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90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54" y="108"/>
                  </a:lnTo>
                  <a:lnTo>
                    <a:pt x="78" y="96"/>
                  </a:lnTo>
                  <a:lnTo>
                    <a:pt x="90" y="72"/>
                  </a:lnTo>
                  <a:lnTo>
                    <a:pt x="84" y="42"/>
                  </a:lnTo>
                  <a:lnTo>
                    <a:pt x="66" y="24"/>
                  </a:lnTo>
                  <a:lnTo>
                    <a:pt x="54" y="12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30" y="36"/>
                  </a:lnTo>
                  <a:lnTo>
                    <a:pt x="42" y="24"/>
                  </a:lnTo>
                  <a:lnTo>
                    <a:pt x="48" y="18"/>
                  </a:lnTo>
                  <a:lnTo>
                    <a:pt x="66" y="30"/>
                  </a:lnTo>
                  <a:lnTo>
                    <a:pt x="72" y="48"/>
                  </a:lnTo>
                  <a:lnTo>
                    <a:pt x="78" y="72"/>
                  </a:lnTo>
                  <a:lnTo>
                    <a:pt x="78" y="84"/>
                  </a:lnTo>
                  <a:lnTo>
                    <a:pt x="66" y="96"/>
                  </a:lnTo>
                  <a:lnTo>
                    <a:pt x="42" y="102"/>
                  </a:lnTo>
                  <a:lnTo>
                    <a:pt x="30" y="96"/>
                  </a:lnTo>
                  <a:lnTo>
                    <a:pt x="18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64531" name="Freeform 19"/>
            <p:cNvSpPr>
              <a:spLocks/>
            </p:cNvSpPr>
            <p:nvPr userDrawn="1"/>
          </p:nvSpPr>
          <p:spPr bwMode="ltGray">
            <a:xfrm>
              <a:off x="5470" y="1205"/>
              <a:ext cx="102" cy="156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6"/>
                </a:cxn>
                <a:cxn ang="0">
                  <a:pos x="30" y="72"/>
                </a:cxn>
                <a:cxn ang="0">
                  <a:pos x="30" y="156"/>
                </a:cxn>
                <a:cxn ang="0">
                  <a:pos x="72" y="156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6">
                  <a:moveTo>
                    <a:pt x="102" y="0"/>
                  </a:moveTo>
                  <a:lnTo>
                    <a:pt x="0" y="6"/>
                  </a:lnTo>
                  <a:lnTo>
                    <a:pt x="30" y="72"/>
                  </a:lnTo>
                  <a:lnTo>
                    <a:pt x="30" y="156"/>
                  </a:lnTo>
                  <a:lnTo>
                    <a:pt x="72" y="156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64532" name="Freeform 20"/>
            <p:cNvSpPr>
              <a:spLocks noEditPoints="1"/>
            </p:cNvSpPr>
            <p:nvPr userDrawn="1"/>
          </p:nvSpPr>
          <p:spPr bwMode="ltGray">
            <a:xfrm>
              <a:off x="5476" y="1349"/>
              <a:ext cx="84" cy="96"/>
            </a:xfrm>
            <a:custGeom>
              <a:avLst/>
              <a:gdLst/>
              <a:ahLst/>
              <a:cxnLst>
                <a:cxn ang="0">
                  <a:pos x="42" y="96"/>
                </a:cxn>
                <a:cxn ang="0">
                  <a:pos x="66" y="78"/>
                </a:cxn>
                <a:cxn ang="0">
                  <a:pos x="84" y="54"/>
                </a:cxn>
                <a:cxn ang="0">
                  <a:pos x="84" y="30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6"/>
                </a:cxn>
                <a:cxn ang="0">
                  <a:pos x="12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2" y="96"/>
                </a:cxn>
                <a:cxn ang="0">
                  <a:pos x="42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4"/>
                </a:cxn>
                <a:cxn ang="0">
                  <a:pos x="54" y="72"/>
                </a:cxn>
                <a:cxn ang="0">
                  <a:pos x="42" y="84"/>
                </a:cxn>
                <a:cxn ang="0">
                  <a:pos x="42" y="84"/>
                </a:cxn>
                <a:cxn ang="0">
                  <a:pos x="30" y="72"/>
                </a:cxn>
                <a:cxn ang="0">
                  <a:pos x="18" y="54"/>
                </a:cxn>
                <a:cxn ang="0">
                  <a:pos x="18" y="30"/>
                </a:cxn>
                <a:cxn ang="0">
                  <a:pos x="30" y="18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6">
                  <a:moveTo>
                    <a:pt x="42" y="96"/>
                  </a:moveTo>
                  <a:lnTo>
                    <a:pt x="66" y="78"/>
                  </a:lnTo>
                  <a:lnTo>
                    <a:pt x="84" y="54"/>
                  </a:lnTo>
                  <a:lnTo>
                    <a:pt x="84" y="30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6"/>
                  </a:lnTo>
                  <a:lnTo>
                    <a:pt x="12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2" y="96"/>
                  </a:lnTo>
                  <a:lnTo>
                    <a:pt x="42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4"/>
                  </a:lnTo>
                  <a:lnTo>
                    <a:pt x="54" y="72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30" y="72"/>
                  </a:lnTo>
                  <a:lnTo>
                    <a:pt x="18" y="54"/>
                  </a:lnTo>
                  <a:lnTo>
                    <a:pt x="18" y="30"/>
                  </a:lnTo>
                  <a:lnTo>
                    <a:pt x="30" y="18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64533" name="Freeform 21"/>
            <p:cNvSpPr>
              <a:spLocks noEditPoints="1"/>
            </p:cNvSpPr>
            <p:nvPr userDrawn="1"/>
          </p:nvSpPr>
          <p:spPr bwMode="ltGray">
            <a:xfrm>
              <a:off x="5470" y="1433"/>
              <a:ext cx="90" cy="108"/>
            </a:xfrm>
            <a:custGeom>
              <a:avLst/>
              <a:gdLst/>
              <a:ahLst/>
              <a:cxnLst>
                <a:cxn ang="0">
                  <a:pos x="6" y="90"/>
                </a:cxn>
                <a:cxn ang="0">
                  <a:pos x="18" y="102"/>
                </a:cxn>
                <a:cxn ang="0">
                  <a:pos x="30" y="108"/>
                </a:cxn>
                <a:cxn ang="0">
                  <a:pos x="60" y="108"/>
                </a:cxn>
                <a:cxn ang="0">
                  <a:pos x="84" y="96"/>
                </a:cxn>
                <a:cxn ang="0">
                  <a:pos x="90" y="84"/>
                </a:cxn>
                <a:cxn ang="0">
                  <a:pos x="90" y="66"/>
                </a:cxn>
                <a:cxn ang="0">
                  <a:pos x="84" y="36"/>
                </a:cxn>
                <a:cxn ang="0">
                  <a:pos x="72" y="18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12" y="48"/>
                </a:cxn>
                <a:cxn ang="0">
                  <a:pos x="0" y="66"/>
                </a:cxn>
                <a:cxn ang="0">
                  <a:pos x="6" y="90"/>
                </a:cxn>
                <a:cxn ang="0">
                  <a:pos x="6" y="90"/>
                </a:cxn>
                <a:cxn ang="0">
                  <a:pos x="18" y="66"/>
                </a:cxn>
                <a:cxn ang="0">
                  <a:pos x="24" y="48"/>
                </a:cxn>
                <a:cxn ang="0">
                  <a:pos x="36" y="30"/>
                </a:cxn>
                <a:cxn ang="0">
                  <a:pos x="42" y="18"/>
                </a:cxn>
                <a:cxn ang="0">
                  <a:pos x="48" y="12"/>
                </a:cxn>
                <a:cxn ang="0">
                  <a:pos x="78" y="42"/>
                </a:cxn>
                <a:cxn ang="0">
                  <a:pos x="84" y="66"/>
                </a:cxn>
                <a:cxn ang="0">
                  <a:pos x="66" y="90"/>
                </a:cxn>
                <a:cxn ang="0">
                  <a:pos x="54" y="96"/>
                </a:cxn>
                <a:cxn ang="0">
                  <a:pos x="42" y="96"/>
                </a:cxn>
                <a:cxn ang="0">
                  <a:pos x="30" y="96"/>
                </a:cxn>
                <a:cxn ang="0">
                  <a:pos x="24" y="84"/>
                </a:cxn>
                <a:cxn ang="0">
                  <a:pos x="18" y="78"/>
                </a:cxn>
                <a:cxn ang="0">
                  <a:pos x="18" y="66"/>
                </a:cxn>
                <a:cxn ang="0">
                  <a:pos x="18" y="66"/>
                </a:cxn>
              </a:cxnLst>
              <a:rect l="0" t="0" r="r" b="b"/>
              <a:pathLst>
                <a:path w="90" h="108">
                  <a:moveTo>
                    <a:pt x="6" y="90"/>
                  </a:moveTo>
                  <a:lnTo>
                    <a:pt x="18" y="102"/>
                  </a:lnTo>
                  <a:lnTo>
                    <a:pt x="30" y="108"/>
                  </a:lnTo>
                  <a:lnTo>
                    <a:pt x="60" y="108"/>
                  </a:lnTo>
                  <a:lnTo>
                    <a:pt x="84" y="96"/>
                  </a:lnTo>
                  <a:lnTo>
                    <a:pt x="90" y="84"/>
                  </a:lnTo>
                  <a:lnTo>
                    <a:pt x="90" y="66"/>
                  </a:lnTo>
                  <a:lnTo>
                    <a:pt x="84" y="36"/>
                  </a:lnTo>
                  <a:lnTo>
                    <a:pt x="72" y="18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12" y="48"/>
                  </a:lnTo>
                  <a:lnTo>
                    <a:pt x="0" y="66"/>
                  </a:lnTo>
                  <a:lnTo>
                    <a:pt x="6" y="90"/>
                  </a:lnTo>
                  <a:lnTo>
                    <a:pt x="6" y="90"/>
                  </a:lnTo>
                  <a:close/>
                  <a:moveTo>
                    <a:pt x="18" y="66"/>
                  </a:moveTo>
                  <a:lnTo>
                    <a:pt x="24" y="48"/>
                  </a:lnTo>
                  <a:lnTo>
                    <a:pt x="36" y="30"/>
                  </a:lnTo>
                  <a:lnTo>
                    <a:pt x="42" y="18"/>
                  </a:lnTo>
                  <a:lnTo>
                    <a:pt x="48" y="12"/>
                  </a:lnTo>
                  <a:lnTo>
                    <a:pt x="78" y="42"/>
                  </a:lnTo>
                  <a:lnTo>
                    <a:pt x="84" y="66"/>
                  </a:lnTo>
                  <a:lnTo>
                    <a:pt x="66" y="90"/>
                  </a:lnTo>
                  <a:lnTo>
                    <a:pt x="54" y="96"/>
                  </a:lnTo>
                  <a:lnTo>
                    <a:pt x="42" y="96"/>
                  </a:lnTo>
                  <a:lnTo>
                    <a:pt x="30" y="96"/>
                  </a:lnTo>
                  <a:lnTo>
                    <a:pt x="24" y="84"/>
                  </a:lnTo>
                  <a:lnTo>
                    <a:pt x="18" y="78"/>
                  </a:lnTo>
                  <a:lnTo>
                    <a:pt x="18" y="66"/>
                  </a:lnTo>
                  <a:lnTo>
                    <a:pt x="18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64534" name="Freeform 22"/>
            <p:cNvSpPr>
              <a:spLocks noEditPoints="1"/>
            </p:cNvSpPr>
            <p:nvPr userDrawn="1"/>
          </p:nvSpPr>
          <p:spPr bwMode="ltGray">
            <a:xfrm>
              <a:off x="5428" y="3525"/>
              <a:ext cx="66" cy="96"/>
            </a:xfrm>
            <a:custGeom>
              <a:avLst/>
              <a:gdLst/>
              <a:ahLst/>
              <a:cxnLst>
                <a:cxn ang="0">
                  <a:pos x="30" y="96"/>
                </a:cxn>
                <a:cxn ang="0">
                  <a:pos x="54" y="72"/>
                </a:cxn>
                <a:cxn ang="0">
                  <a:pos x="66" y="48"/>
                </a:cxn>
                <a:cxn ang="0">
                  <a:pos x="66" y="24"/>
                </a:cxn>
                <a:cxn ang="0">
                  <a:pos x="54" y="6"/>
                </a:cxn>
                <a:cxn ang="0">
                  <a:pos x="30" y="0"/>
                </a:cxn>
                <a:cxn ang="0">
                  <a:pos x="18" y="0"/>
                </a:cxn>
                <a:cxn ang="0">
                  <a:pos x="6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18" y="84"/>
                </a:cxn>
                <a:cxn ang="0">
                  <a:pos x="30" y="96"/>
                </a:cxn>
                <a:cxn ang="0">
                  <a:pos x="30" y="96"/>
                </a:cxn>
                <a:cxn ang="0">
                  <a:pos x="30" y="12"/>
                </a:cxn>
                <a:cxn ang="0">
                  <a:pos x="48" y="18"/>
                </a:cxn>
                <a:cxn ang="0">
                  <a:pos x="54" y="24"/>
                </a:cxn>
                <a:cxn ang="0">
                  <a:pos x="54" y="36"/>
                </a:cxn>
                <a:cxn ang="0">
                  <a:pos x="48" y="48"/>
                </a:cxn>
                <a:cxn ang="0">
                  <a:pos x="36" y="66"/>
                </a:cxn>
                <a:cxn ang="0">
                  <a:pos x="30" y="78"/>
                </a:cxn>
                <a:cxn ang="0">
                  <a:pos x="18" y="66"/>
                </a:cxn>
                <a:cxn ang="0">
                  <a:pos x="12" y="48"/>
                </a:cxn>
                <a:cxn ang="0">
                  <a:pos x="6" y="30"/>
                </a:cxn>
                <a:cxn ang="0">
                  <a:pos x="18" y="12"/>
                </a:cxn>
                <a:cxn ang="0">
                  <a:pos x="30" y="12"/>
                </a:cxn>
                <a:cxn ang="0">
                  <a:pos x="30" y="12"/>
                </a:cxn>
              </a:cxnLst>
              <a:rect l="0" t="0" r="r" b="b"/>
              <a:pathLst>
                <a:path w="66" h="96">
                  <a:moveTo>
                    <a:pt x="30" y="96"/>
                  </a:moveTo>
                  <a:lnTo>
                    <a:pt x="54" y="72"/>
                  </a:lnTo>
                  <a:lnTo>
                    <a:pt x="66" y="48"/>
                  </a:lnTo>
                  <a:lnTo>
                    <a:pt x="66" y="24"/>
                  </a:lnTo>
                  <a:lnTo>
                    <a:pt x="54" y="6"/>
                  </a:lnTo>
                  <a:lnTo>
                    <a:pt x="30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18" y="84"/>
                  </a:lnTo>
                  <a:lnTo>
                    <a:pt x="30" y="96"/>
                  </a:lnTo>
                  <a:lnTo>
                    <a:pt x="30" y="96"/>
                  </a:lnTo>
                  <a:close/>
                  <a:moveTo>
                    <a:pt x="30" y="12"/>
                  </a:moveTo>
                  <a:lnTo>
                    <a:pt x="48" y="18"/>
                  </a:lnTo>
                  <a:lnTo>
                    <a:pt x="54" y="24"/>
                  </a:lnTo>
                  <a:lnTo>
                    <a:pt x="54" y="36"/>
                  </a:lnTo>
                  <a:lnTo>
                    <a:pt x="48" y="48"/>
                  </a:lnTo>
                  <a:lnTo>
                    <a:pt x="36" y="66"/>
                  </a:lnTo>
                  <a:lnTo>
                    <a:pt x="30" y="78"/>
                  </a:lnTo>
                  <a:lnTo>
                    <a:pt x="18" y="66"/>
                  </a:lnTo>
                  <a:lnTo>
                    <a:pt x="12" y="48"/>
                  </a:lnTo>
                  <a:lnTo>
                    <a:pt x="6" y="30"/>
                  </a:lnTo>
                  <a:lnTo>
                    <a:pt x="18" y="12"/>
                  </a:lnTo>
                  <a:lnTo>
                    <a:pt x="30" y="12"/>
                  </a:lnTo>
                  <a:lnTo>
                    <a:pt x="30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64535" name="Freeform 23"/>
            <p:cNvSpPr>
              <a:spLocks/>
            </p:cNvSpPr>
            <p:nvPr userDrawn="1"/>
          </p:nvSpPr>
          <p:spPr bwMode="ltGray">
            <a:xfrm>
              <a:off x="3017" y="1127"/>
              <a:ext cx="2603" cy="444"/>
            </a:xfrm>
            <a:custGeom>
              <a:avLst/>
              <a:gdLst/>
              <a:ahLst/>
              <a:cxnLst>
                <a:cxn ang="0">
                  <a:pos x="2577" y="0"/>
                </a:cxn>
                <a:cxn ang="0">
                  <a:pos x="2594" y="72"/>
                </a:cxn>
                <a:cxn ang="0">
                  <a:pos x="6" y="444"/>
                </a:cxn>
                <a:cxn ang="0">
                  <a:pos x="0" y="396"/>
                </a:cxn>
                <a:cxn ang="0">
                  <a:pos x="1225" y="96"/>
                </a:cxn>
                <a:cxn ang="0">
                  <a:pos x="1351" y="78"/>
                </a:cxn>
                <a:cxn ang="0">
                  <a:pos x="2577" y="0"/>
                </a:cxn>
                <a:cxn ang="0">
                  <a:pos x="2577" y="0"/>
                </a:cxn>
              </a:cxnLst>
              <a:rect l="0" t="0" r="r" b="b"/>
              <a:pathLst>
                <a:path w="2594" h="444">
                  <a:moveTo>
                    <a:pt x="2577" y="0"/>
                  </a:moveTo>
                  <a:lnTo>
                    <a:pt x="2594" y="72"/>
                  </a:lnTo>
                  <a:lnTo>
                    <a:pt x="6" y="444"/>
                  </a:lnTo>
                  <a:lnTo>
                    <a:pt x="0" y="396"/>
                  </a:lnTo>
                  <a:lnTo>
                    <a:pt x="1225" y="96"/>
                  </a:lnTo>
                  <a:lnTo>
                    <a:pt x="1351" y="78"/>
                  </a:lnTo>
                  <a:lnTo>
                    <a:pt x="2577" y="0"/>
                  </a:lnTo>
                  <a:lnTo>
                    <a:pt x="25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64536" name="Freeform 24"/>
            <p:cNvSpPr>
              <a:spLocks noEditPoints="1"/>
            </p:cNvSpPr>
            <p:nvPr userDrawn="1"/>
          </p:nvSpPr>
          <p:spPr bwMode="ltGray">
            <a:xfrm>
              <a:off x="2934" y="3773"/>
              <a:ext cx="84" cy="95"/>
            </a:xfrm>
            <a:custGeom>
              <a:avLst/>
              <a:gdLst/>
              <a:ahLst/>
              <a:cxnLst>
                <a:cxn ang="0">
                  <a:pos x="36" y="95"/>
                </a:cxn>
                <a:cxn ang="0">
                  <a:pos x="60" y="77"/>
                </a:cxn>
                <a:cxn ang="0">
                  <a:pos x="78" y="53"/>
                </a:cxn>
                <a:cxn ang="0">
                  <a:pos x="84" y="42"/>
                </a:cxn>
                <a:cxn ang="0">
                  <a:pos x="84" y="30"/>
                </a:cxn>
                <a:cxn ang="0">
                  <a:pos x="72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12" y="12"/>
                </a:cxn>
                <a:cxn ang="0">
                  <a:pos x="0" y="24"/>
                </a:cxn>
                <a:cxn ang="0">
                  <a:pos x="0" y="36"/>
                </a:cxn>
                <a:cxn ang="0">
                  <a:pos x="6" y="59"/>
                </a:cxn>
                <a:cxn ang="0">
                  <a:pos x="24" y="83"/>
                </a:cxn>
                <a:cxn ang="0">
                  <a:pos x="36" y="95"/>
                </a:cxn>
                <a:cxn ang="0">
                  <a:pos x="36" y="95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3"/>
                </a:cxn>
                <a:cxn ang="0">
                  <a:pos x="48" y="71"/>
                </a:cxn>
                <a:cxn ang="0">
                  <a:pos x="42" y="77"/>
                </a:cxn>
                <a:cxn ang="0">
                  <a:pos x="36" y="77"/>
                </a:cxn>
                <a:cxn ang="0">
                  <a:pos x="24" y="65"/>
                </a:cxn>
                <a:cxn ang="0">
                  <a:pos x="18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5">
                  <a:moveTo>
                    <a:pt x="36" y="95"/>
                  </a:moveTo>
                  <a:lnTo>
                    <a:pt x="60" y="77"/>
                  </a:lnTo>
                  <a:lnTo>
                    <a:pt x="78" y="53"/>
                  </a:lnTo>
                  <a:lnTo>
                    <a:pt x="84" y="42"/>
                  </a:lnTo>
                  <a:lnTo>
                    <a:pt x="84" y="30"/>
                  </a:lnTo>
                  <a:lnTo>
                    <a:pt x="72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12" y="12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59"/>
                  </a:lnTo>
                  <a:lnTo>
                    <a:pt x="24" y="83"/>
                  </a:lnTo>
                  <a:lnTo>
                    <a:pt x="36" y="95"/>
                  </a:lnTo>
                  <a:lnTo>
                    <a:pt x="36" y="95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3"/>
                  </a:lnTo>
                  <a:lnTo>
                    <a:pt x="48" y="71"/>
                  </a:lnTo>
                  <a:lnTo>
                    <a:pt x="42" y="77"/>
                  </a:lnTo>
                  <a:lnTo>
                    <a:pt x="36" y="77"/>
                  </a:lnTo>
                  <a:lnTo>
                    <a:pt x="24" y="65"/>
                  </a:lnTo>
                  <a:lnTo>
                    <a:pt x="18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64537" name="Freeform 25"/>
            <p:cNvSpPr>
              <a:spLocks noEditPoints="1"/>
            </p:cNvSpPr>
            <p:nvPr userDrawn="1"/>
          </p:nvSpPr>
          <p:spPr bwMode="ltGray">
            <a:xfrm>
              <a:off x="3779" y="3872"/>
              <a:ext cx="90" cy="108"/>
            </a:xfrm>
            <a:custGeom>
              <a:avLst/>
              <a:gdLst/>
              <a:ahLst/>
              <a:cxnLst>
                <a:cxn ang="0">
                  <a:pos x="12" y="96"/>
                </a:cxn>
                <a:cxn ang="0">
                  <a:pos x="24" y="108"/>
                </a:cxn>
                <a:cxn ang="0">
                  <a:pos x="42" y="108"/>
                </a:cxn>
                <a:cxn ang="0">
                  <a:pos x="66" y="102"/>
                </a:cxn>
                <a:cxn ang="0">
                  <a:pos x="84" y="78"/>
                </a:cxn>
                <a:cxn ang="0">
                  <a:pos x="90" y="66"/>
                </a:cxn>
                <a:cxn ang="0">
                  <a:pos x="84" y="48"/>
                </a:cxn>
                <a:cxn ang="0">
                  <a:pos x="66" y="24"/>
                </a:cxn>
                <a:cxn ang="0">
                  <a:pos x="48" y="12"/>
                </a:cxn>
                <a:cxn ang="0">
                  <a:pos x="36" y="0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12" y="30"/>
                </a:cxn>
                <a:cxn ang="0">
                  <a:pos x="0" y="54"/>
                </a:cxn>
                <a:cxn ang="0">
                  <a:pos x="0" y="78"/>
                </a:cxn>
                <a:cxn ang="0">
                  <a:pos x="12" y="96"/>
                </a:cxn>
                <a:cxn ang="0">
                  <a:pos x="12" y="96"/>
                </a:cxn>
                <a:cxn ang="0">
                  <a:pos x="12" y="72"/>
                </a:cxn>
                <a:cxn ang="0">
                  <a:pos x="18" y="54"/>
                </a:cxn>
                <a:cxn ang="0">
                  <a:pos x="24" y="36"/>
                </a:cxn>
                <a:cxn ang="0">
                  <a:pos x="30" y="18"/>
                </a:cxn>
                <a:cxn ang="0">
                  <a:pos x="30" y="12"/>
                </a:cxn>
                <a:cxn ang="0">
                  <a:pos x="48" y="24"/>
                </a:cxn>
                <a:cxn ang="0">
                  <a:pos x="66" y="36"/>
                </a:cxn>
                <a:cxn ang="0">
                  <a:pos x="78" y="54"/>
                </a:cxn>
                <a:cxn ang="0">
                  <a:pos x="78" y="72"/>
                </a:cxn>
                <a:cxn ang="0">
                  <a:pos x="72" y="84"/>
                </a:cxn>
                <a:cxn ang="0">
                  <a:pos x="48" y="96"/>
                </a:cxn>
                <a:cxn ang="0">
                  <a:pos x="36" y="96"/>
                </a:cxn>
                <a:cxn ang="0">
                  <a:pos x="24" y="90"/>
                </a:cxn>
                <a:cxn ang="0">
                  <a:pos x="18" y="84"/>
                </a:cxn>
                <a:cxn ang="0">
                  <a:pos x="12" y="72"/>
                </a:cxn>
                <a:cxn ang="0">
                  <a:pos x="12" y="72"/>
                </a:cxn>
              </a:cxnLst>
              <a:rect l="0" t="0" r="r" b="b"/>
              <a:pathLst>
                <a:path w="90" h="108">
                  <a:moveTo>
                    <a:pt x="12" y="96"/>
                  </a:moveTo>
                  <a:lnTo>
                    <a:pt x="24" y="108"/>
                  </a:lnTo>
                  <a:lnTo>
                    <a:pt x="42" y="108"/>
                  </a:lnTo>
                  <a:lnTo>
                    <a:pt x="66" y="102"/>
                  </a:lnTo>
                  <a:lnTo>
                    <a:pt x="84" y="78"/>
                  </a:lnTo>
                  <a:lnTo>
                    <a:pt x="90" y="66"/>
                  </a:lnTo>
                  <a:lnTo>
                    <a:pt x="84" y="48"/>
                  </a:lnTo>
                  <a:lnTo>
                    <a:pt x="66" y="24"/>
                  </a:lnTo>
                  <a:lnTo>
                    <a:pt x="48" y="1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2" y="30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12" y="96"/>
                  </a:lnTo>
                  <a:lnTo>
                    <a:pt x="12" y="96"/>
                  </a:lnTo>
                  <a:close/>
                  <a:moveTo>
                    <a:pt x="12" y="72"/>
                  </a:moveTo>
                  <a:lnTo>
                    <a:pt x="18" y="54"/>
                  </a:lnTo>
                  <a:lnTo>
                    <a:pt x="24" y="36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48" y="24"/>
                  </a:lnTo>
                  <a:lnTo>
                    <a:pt x="66" y="36"/>
                  </a:lnTo>
                  <a:lnTo>
                    <a:pt x="78" y="54"/>
                  </a:lnTo>
                  <a:lnTo>
                    <a:pt x="78" y="72"/>
                  </a:lnTo>
                  <a:lnTo>
                    <a:pt x="72" y="84"/>
                  </a:lnTo>
                  <a:lnTo>
                    <a:pt x="48" y="96"/>
                  </a:lnTo>
                  <a:lnTo>
                    <a:pt x="36" y="96"/>
                  </a:lnTo>
                  <a:lnTo>
                    <a:pt x="24" y="90"/>
                  </a:lnTo>
                  <a:lnTo>
                    <a:pt x="18" y="84"/>
                  </a:lnTo>
                  <a:lnTo>
                    <a:pt x="12" y="72"/>
                  </a:lnTo>
                  <a:lnTo>
                    <a:pt x="12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64538" name="Freeform 26"/>
            <p:cNvSpPr>
              <a:spLocks noEditPoints="1"/>
            </p:cNvSpPr>
            <p:nvPr userDrawn="1"/>
          </p:nvSpPr>
          <p:spPr bwMode="ltGray">
            <a:xfrm>
              <a:off x="2400" y="3872"/>
              <a:ext cx="72" cy="90"/>
            </a:xfrm>
            <a:custGeom>
              <a:avLst/>
              <a:gdLst/>
              <a:ahLst/>
              <a:cxnLst>
                <a:cxn ang="0">
                  <a:pos x="71" y="90"/>
                </a:cxn>
                <a:cxn ang="0">
                  <a:pos x="71" y="60"/>
                </a:cxn>
                <a:cxn ang="0">
                  <a:pos x="71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30" y="78"/>
                </a:cxn>
                <a:cxn ang="0">
                  <a:pos x="54" y="90"/>
                </a:cxn>
                <a:cxn ang="0">
                  <a:pos x="71" y="90"/>
                </a:cxn>
                <a:cxn ang="0">
                  <a:pos x="71" y="90"/>
                </a:cxn>
                <a:cxn ang="0">
                  <a:pos x="24" y="18"/>
                </a:cxn>
                <a:cxn ang="0">
                  <a:pos x="42" y="18"/>
                </a:cxn>
                <a:cxn ang="0">
                  <a:pos x="54" y="18"/>
                </a:cxn>
                <a:cxn ang="0">
                  <a:pos x="60" y="42"/>
                </a:cxn>
                <a:cxn ang="0">
                  <a:pos x="60" y="66"/>
                </a:cxn>
                <a:cxn ang="0">
                  <a:pos x="60" y="72"/>
                </a:cxn>
                <a:cxn ang="0">
                  <a:pos x="60" y="78"/>
                </a:cxn>
                <a:cxn ang="0">
                  <a:pos x="42" y="72"/>
                </a:cxn>
                <a:cxn ang="0">
                  <a:pos x="24" y="66"/>
                </a:cxn>
                <a:cxn ang="0">
                  <a:pos x="12" y="48"/>
                </a:cxn>
                <a:cxn ang="0">
                  <a:pos x="12" y="30"/>
                </a:cxn>
                <a:cxn ang="0">
                  <a:pos x="24" y="18"/>
                </a:cxn>
                <a:cxn ang="0">
                  <a:pos x="24" y="18"/>
                </a:cxn>
              </a:cxnLst>
              <a:rect l="0" t="0" r="r" b="b"/>
              <a:pathLst>
                <a:path w="71" h="90">
                  <a:moveTo>
                    <a:pt x="71" y="90"/>
                  </a:moveTo>
                  <a:lnTo>
                    <a:pt x="71" y="60"/>
                  </a:lnTo>
                  <a:lnTo>
                    <a:pt x="71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30" y="78"/>
                  </a:lnTo>
                  <a:lnTo>
                    <a:pt x="54" y="90"/>
                  </a:lnTo>
                  <a:lnTo>
                    <a:pt x="71" y="90"/>
                  </a:lnTo>
                  <a:lnTo>
                    <a:pt x="71" y="90"/>
                  </a:lnTo>
                  <a:close/>
                  <a:moveTo>
                    <a:pt x="24" y="18"/>
                  </a:moveTo>
                  <a:lnTo>
                    <a:pt x="42" y="18"/>
                  </a:lnTo>
                  <a:lnTo>
                    <a:pt x="54" y="18"/>
                  </a:lnTo>
                  <a:lnTo>
                    <a:pt x="60" y="42"/>
                  </a:lnTo>
                  <a:lnTo>
                    <a:pt x="60" y="66"/>
                  </a:lnTo>
                  <a:lnTo>
                    <a:pt x="60" y="72"/>
                  </a:lnTo>
                  <a:lnTo>
                    <a:pt x="60" y="78"/>
                  </a:lnTo>
                  <a:lnTo>
                    <a:pt x="42" y="72"/>
                  </a:lnTo>
                  <a:lnTo>
                    <a:pt x="24" y="66"/>
                  </a:lnTo>
                  <a:lnTo>
                    <a:pt x="12" y="48"/>
                  </a:lnTo>
                  <a:lnTo>
                    <a:pt x="12" y="30"/>
                  </a:lnTo>
                  <a:lnTo>
                    <a:pt x="24" y="18"/>
                  </a:lnTo>
                  <a:lnTo>
                    <a:pt x="24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64539" name="Oval 27"/>
            <p:cNvSpPr>
              <a:spLocks noChangeArrowheads="1"/>
            </p:cNvSpPr>
            <p:nvPr userDrawn="1"/>
          </p:nvSpPr>
          <p:spPr bwMode="ltGray">
            <a:xfrm>
              <a:off x="2444" y="3838"/>
              <a:ext cx="1380" cy="389"/>
            </a:xfrm>
            <a:prstGeom prst="ellipse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64540" name="Oval 28"/>
            <p:cNvSpPr>
              <a:spLocks noChangeArrowheads="1"/>
            </p:cNvSpPr>
            <p:nvPr userDrawn="1"/>
          </p:nvSpPr>
          <p:spPr bwMode="ltGray">
            <a:xfrm>
              <a:off x="2394" y="3834"/>
              <a:ext cx="1502" cy="288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64541" name="Oval 29"/>
            <p:cNvSpPr>
              <a:spLocks noChangeArrowheads="1"/>
            </p:cNvSpPr>
            <p:nvPr userDrawn="1"/>
          </p:nvSpPr>
          <p:spPr bwMode="ltGray">
            <a:xfrm>
              <a:off x="2441" y="3860"/>
              <a:ext cx="1425" cy="22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64542" name="Freeform 30"/>
            <p:cNvSpPr>
              <a:spLocks noEditPoints="1"/>
            </p:cNvSpPr>
            <p:nvPr userDrawn="1"/>
          </p:nvSpPr>
          <p:spPr bwMode="ltGray">
            <a:xfrm>
              <a:off x="3743" y="3788"/>
              <a:ext cx="90" cy="96"/>
            </a:xfrm>
            <a:custGeom>
              <a:avLst/>
              <a:gdLst/>
              <a:ahLst/>
              <a:cxnLst>
                <a:cxn ang="0">
                  <a:pos x="66" y="96"/>
                </a:cxn>
                <a:cxn ang="0">
                  <a:pos x="78" y="66"/>
                </a:cxn>
                <a:cxn ang="0">
                  <a:pos x="90" y="42"/>
                </a:cxn>
                <a:cxn ang="0">
                  <a:pos x="78" y="18"/>
                </a:cxn>
                <a:cxn ang="0">
                  <a:pos x="60" y="0"/>
                </a:cxn>
                <a:cxn ang="0">
                  <a:pos x="30" y="6"/>
                </a:cxn>
                <a:cxn ang="0">
                  <a:pos x="18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6" y="60"/>
                </a:cxn>
                <a:cxn ang="0">
                  <a:pos x="24" y="78"/>
                </a:cxn>
                <a:cxn ang="0">
                  <a:pos x="48" y="90"/>
                </a:cxn>
                <a:cxn ang="0">
                  <a:pos x="66" y="96"/>
                </a:cxn>
                <a:cxn ang="0">
                  <a:pos x="66" y="96"/>
                </a:cxn>
                <a:cxn ang="0">
                  <a:pos x="42" y="18"/>
                </a:cxn>
                <a:cxn ang="0">
                  <a:pos x="60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66" y="72"/>
                </a:cxn>
                <a:cxn ang="0">
                  <a:pos x="60" y="78"/>
                </a:cxn>
                <a:cxn ang="0">
                  <a:pos x="60" y="84"/>
                </a:cxn>
                <a:cxn ang="0">
                  <a:pos x="42" y="72"/>
                </a:cxn>
                <a:cxn ang="0">
                  <a:pos x="30" y="66"/>
                </a:cxn>
                <a:cxn ang="0">
                  <a:pos x="18" y="42"/>
                </a:cxn>
                <a:cxn ang="0">
                  <a:pos x="24" y="30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90" h="96">
                  <a:moveTo>
                    <a:pt x="66" y="96"/>
                  </a:moveTo>
                  <a:lnTo>
                    <a:pt x="78" y="66"/>
                  </a:lnTo>
                  <a:lnTo>
                    <a:pt x="90" y="42"/>
                  </a:lnTo>
                  <a:lnTo>
                    <a:pt x="78" y="18"/>
                  </a:lnTo>
                  <a:lnTo>
                    <a:pt x="60" y="0"/>
                  </a:lnTo>
                  <a:lnTo>
                    <a:pt x="30" y="6"/>
                  </a:lnTo>
                  <a:lnTo>
                    <a:pt x="18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6" y="60"/>
                  </a:lnTo>
                  <a:lnTo>
                    <a:pt x="24" y="78"/>
                  </a:lnTo>
                  <a:lnTo>
                    <a:pt x="48" y="90"/>
                  </a:lnTo>
                  <a:lnTo>
                    <a:pt x="66" y="96"/>
                  </a:lnTo>
                  <a:lnTo>
                    <a:pt x="66" y="96"/>
                  </a:lnTo>
                  <a:close/>
                  <a:moveTo>
                    <a:pt x="42" y="18"/>
                  </a:moveTo>
                  <a:lnTo>
                    <a:pt x="60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66" y="72"/>
                  </a:lnTo>
                  <a:lnTo>
                    <a:pt x="60" y="78"/>
                  </a:lnTo>
                  <a:lnTo>
                    <a:pt x="60" y="84"/>
                  </a:lnTo>
                  <a:lnTo>
                    <a:pt x="42" y="72"/>
                  </a:lnTo>
                  <a:lnTo>
                    <a:pt x="30" y="66"/>
                  </a:lnTo>
                  <a:lnTo>
                    <a:pt x="18" y="42"/>
                  </a:lnTo>
                  <a:lnTo>
                    <a:pt x="24" y="30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64543" name="Freeform 31"/>
            <p:cNvSpPr>
              <a:spLocks noEditPoints="1"/>
            </p:cNvSpPr>
            <p:nvPr userDrawn="1"/>
          </p:nvSpPr>
          <p:spPr bwMode="ltGray">
            <a:xfrm>
              <a:off x="5422" y="3603"/>
              <a:ext cx="72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48" y="108"/>
                </a:cxn>
                <a:cxn ang="0">
                  <a:pos x="66" y="96"/>
                </a:cxn>
                <a:cxn ang="0">
                  <a:pos x="72" y="66"/>
                </a:cxn>
                <a:cxn ang="0">
                  <a:pos x="66" y="42"/>
                </a:cxn>
                <a:cxn ang="0">
                  <a:pos x="60" y="18"/>
                </a:cxn>
                <a:cxn ang="0">
                  <a:pos x="48" y="6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36" y="0"/>
                </a:cxn>
                <a:cxn ang="0">
                  <a:pos x="18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24" y="36"/>
                </a:cxn>
                <a:cxn ang="0">
                  <a:pos x="30" y="24"/>
                </a:cxn>
                <a:cxn ang="0">
                  <a:pos x="36" y="18"/>
                </a:cxn>
                <a:cxn ang="0">
                  <a:pos x="54" y="30"/>
                </a:cxn>
                <a:cxn ang="0">
                  <a:pos x="60" y="48"/>
                </a:cxn>
                <a:cxn ang="0">
                  <a:pos x="66" y="72"/>
                </a:cxn>
                <a:cxn ang="0">
                  <a:pos x="66" y="84"/>
                </a:cxn>
                <a:cxn ang="0">
                  <a:pos x="54" y="96"/>
                </a:cxn>
                <a:cxn ang="0">
                  <a:pos x="30" y="102"/>
                </a:cxn>
                <a:cxn ang="0">
                  <a:pos x="24" y="96"/>
                </a:cxn>
                <a:cxn ang="0">
                  <a:pos x="12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72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48" y="108"/>
                  </a:lnTo>
                  <a:lnTo>
                    <a:pt x="66" y="96"/>
                  </a:lnTo>
                  <a:lnTo>
                    <a:pt x="72" y="66"/>
                  </a:lnTo>
                  <a:lnTo>
                    <a:pt x="66" y="42"/>
                  </a:lnTo>
                  <a:lnTo>
                    <a:pt x="60" y="18"/>
                  </a:lnTo>
                  <a:lnTo>
                    <a:pt x="48" y="6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18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24" y="36"/>
                  </a:lnTo>
                  <a:lnTo>
                    <a:pt x="30" y="24"/>
                  </a:lnTo>
                  <a:lnTo>
                    <a:pt x="36" y="18"/>
                  </a:lnTo>
                  <a:lnTo>
                    <a:pt x="54" y="30"/>
                  </a:lnTo>
                  <a:lnTo>
                    <a:pt x="60" y="48"/>
                  </a:lnTo>
                  <a:lnTo>
                    <a:pt x="66" y="72"/>
                  </a:lnTo>
                  <a:lnTo>
                    <a:pt x="66" y="84"/>
                  </a:lnTo>
                  <a:lnTo>
                    <a:pt x="54" y="96"/>
                  </a:lnTo>
                  <a:lnTo>
                    <a:pt x="30" y="102"/>
                  </a:lnTo>
                  <a:lnTo>
                    <a:pt x="24" y="96"/>
                  </a:lnTo>
                  <a:lnTo>
                    <a:pt x="12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64544" name="Rectangle 32"/>
            <p:cNvSpPr>
              <a:spLocks noChangeArrowheads="1"/>
            </p:cNvSpPr>
            <p:nvPr userDrawn="1"/>
          </p:nvSpPr>
          <p:spPr bwMode="ltGray">
            <a:xfrm>
              <a:off x="4238" y="1773"/>
              <a:ext cx="173" cy="2539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64545" name="Rectangle 33"/>
            <p:cNvSpPr>
              <a:spLocks noChangeArrowheads="1"/>
            </p:cNvSpPr>
            <p:nvPr userDrawn="1"/>
          </p:nvSpPr>
          <p:spPr bwMode="ltGray">
            <a:xfrm>
              <a:off x="4288" y="1545"/>
              <a:ext cx="76" cy="24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64546" name="AutoShape 34"/>
            <p:cNvSpPr>
              <a:spLocks noChangeArrowheads="1"/>
            </p:cNvSpPr>
            <p:nvPr userDrawn="1"/>
          </p:nvSpPr>
          <p:spPr bwMode="ltGray">
            <a:xfrm>
              <a:off x="4220" y="1743"/>
              <a:ext cx="205" cy="5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64547" name="Freeform 35"/>
            <p:cNvSpPr>
              <a:spLocks/>
            </p:cNvSpPr>
            <p:nvPr userDrawn="1"/>
          </p:nvSpPr>
          <p:spPr bwMode="ltGray">
            <a:xfrm>
              <a:off x="4306" y="1529"/>
              <a:ext cx="252" cy="1576"/>
            </a:xfrm>
            <a:custGeom>
              <a:avLst/>
              <a:gdLst/>
              <a:ahLst/>
              <a:cxnLst>
                <a:cxn ang="0">
                  <a:pos x="252" y="1576"/>
                </a:cxn>
                <a:cxn ang="0">
                  <a:pos x="12" y="84"/>
                </a:cxn>
                <a:cxn ang="0">
                  <a:pos x="12" y="60"/>
                </a:cxn>
                <a:cxn ang="0">
                  <a:pos x="0" y="12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78" y="48"/>
                </a:cxn>
                <a:cxn ang="0">
                  <a:pos x="88" y="66"/>
                </a:cxn>
              </a:cxnLst>
              <a:rect l="0" t="0" r="r" b="b"/>
              <a:pathLst>
                <a:path w="252" h="1576">
                  <a:moveTo>
                    <a:pt x="252" y="1576"/>
                  </a:moveTo>
                  <a:lnTo>
                    <a:pt x="12" y="84"/>
                  </a:lnTo>
                  <a:lnTo>
                    <a:pt x="12" y="60"/>
                  </a:lnTo>
                  <a:lnTo>
                    <a:pt x="0" y="1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8" y="48"/>
                  </a:lnTo>
                  <a:lnTo>
                    <a:pt x="88" y="6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64548" name="Freeform 36"/>
            <p:cNvSpPr>
              <a:spLocks/>
            </p:cNvSpPr>
            <p:nvPr userDrawn="1"/>
          </p:nvSpPr>
          <p:spPr bwMode="ltGray">
            <a:xfrm>
              <a:off x="4169" y="1421"/>
              <a:ext cx="317" cy="138"/>
            </a:xfrm>
            <a:custGeom>
              <a:avLst/>
              <a:gdLst/>
              <a:ahLst/>
              <a:cxnLst>
                <a:cxn ang="0">
                  <a:pos x="161" y="0"/>
                </a:cxn>
                <a:cxn ang="0">
                  <a:pos x="227" y="6"/>
                </a:cxn>
                <a:cxn ang="0">
                  <a:pos x="275" y="36"/>
                </a:cxn>
                <a:cxn ang="0">
                  <a:pos x="304" y="78"/>
                </a:cxn>
                <a:cxn ang="0">
                  <a:pos x="316" y="138"/>
                </a:cxn>
                <a:cxn ang="0">
                  <a:pos x="0" y="138"/>
                </a:cxn>
                <a:cxn ang="0">
                  <a:pos x="11" y="78"/>
                </a:cxn>
                <a:cxn ang="0">
                  <a:pos x="47" y="36"/>
                </a:cxn>
                <a:cxn ang="0">
                  <a:pos x="95" y="6"/>
                </a:cxn>
                <a:cxn ang="0">
                  <a:pos x="161" y="0"/>
                </a:cxn>
                <a:cxn ang="0">
                  <a:pos x="161" y="0"/>
                </a:cxn>
              </a:cxnLst>
              <a:rect l="0" t="0" r="r" b="b"/>
              <a:pathLst>
                <a:path w="316" h="138">
                  <a:moveTo>
                    <a:pt x="161" y="0"/>
                  </a:moveTo>
                  <a:lnTo>
                    <a:pt x="227" y="6"/>
                  </a:lnTo>
                  <a:lnTo>
                    <a:pt x="275" y="36"/>
                  </a:lnTo>
                  <a:lnTo>
                    <a:pt x="304" y="78"/>
                  </a:lnTo>
                  <a:lnTo>
                    <a:pt x="316" y="138"/>
                  </a:lnTo>
                  <a:lnTo>
                    <a:pt x="0" y="138"/>
                  </a:lnTo>
                  <a:lnTo>
                    <a:pt x="11" y="78"/>
                  </a:lnTo>
                  <a:lnTo>
                    <a:pt x="47" y="36"/>
                  </a:lnTo>
                  <a:lnTo>
                    <a:pt x="95" y="6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endPara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</p:grpSp>
      <p:sp>
        <p:nvSpPr>
          <p:cNvPr id="64549" name="Rectangle 3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64550" name="Rectangle 3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64551" name="Rectangle 3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78563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effectLst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4552" name="Rectangle 4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78563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4553" name="Rectangle 4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78563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/>
                <a:cs typeface="+mn-cs"/>
              </a:defRPr>
            </a:lvl1pPr>
          </a:lstStyle>
          <a:p>
            <a:pPr>
              <a:defRPr/>
            </a:pPr>
            <a:fld id="{82F940B5-5223-4F8B-A255-79DCD1008DF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52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  <p:sldLayoutId id="2147483749" r:id="rId9"/>
    <p:sldLayoutId id="2147483750" r:id="rId10"/>
    <p:sldLayoutId id="214748375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6732588" y="549275"/>
            <a:ext cx="2160587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endParaRPr lang="it-IT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+mn-cs"/>
            </a:endParaRPr>
          </a:p>
          <a:p>
            <a:pPr algn="ctr">
              <a:spcBef>
                <a:spcPct val="50000"/>
              </a:spcBef>
              <a:defRPr/>
            </a:pPr>
            <a:endParaRPr lang="it-IT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+mn-cs"/>
            </a:endParaRP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2268538" y="3141663"/>
            <a:ext cx="4824412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Wingdings" pitchFamily="2" charset="2"/>
              <a:buNone/>
              <a:defRPr/>
            </a:pPr>
            <a:endParaRPr lang="it-IT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+mn-cs"/>
            </a:endParaRPr>
          </a:p>
          <a:p>
            <a:pPr algn="ctr">
              <a:spcBef>
                <a:spcPct val="50000"/>
              </a:spcBef>
              <a:defRPr/>
            </a:pPr>
            <a:endParaRPr lang="it-IT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+mn-cs"/>
            </a:endParaRP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-252413" y="1125538"/>
            <a:ext cx="9680576" cy="5021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50000"/>
              </a:spcBef>
              <a:buFont typeface="Wingdings" pitchFamily="2" charset="2"/>
              <a:buNone/>
              <a:defRPr/>
            </a:pPr>
            <a:endParaRPr lang="it-IT" sz="4400" b="1" i="1" u="sng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+mn-cs"/>
            </a:endParaRPr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6443663" y="5373688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endParaRPr lang="it-IT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+mn-cs"/>
            </a:endParaRPr>
          </a:p>
        </p:txBody>
      </p:sp>
      <p:sp>
        <p:nvSpPr>
          <p:cNvPr id="282631" name="Text Box 7"/>
          <p:cNvSpPr txBox="1">
            <a:spLocks noChangeArrowheads="1"/>
          </p:cNvSpPr>
          <p:nvPr/>
        </p:nvSpPr>
        <p:spPr bwMode="auto">
          <a:xfrm>
            <a:off x="2905125" y="323850"/>
            <a:ext cx="37179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it-IT" sz="32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+mn-cs"/>
              </a:rPr>
              <a:t>Art. 4, l. n. 219/2017</a:t>
            </a:r>
          </a:p>
        </p:txBody>
      </p:sp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5559425" y="2390775"/>
            <a:ext cx="18415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cs"/>
            </a:endParaRPr>
          </a:p>
        </p:txBody>
      </p:sp>
      <p:sp>
        <p:nvSpPr>
          <p:cNvPr id="8201" name="Text Box 9"/>
          <p:cNvSpPr txBox="1">
            <a:spLocks noChangeArrowheads="1"/>
          </p:cNvSpPr>
          <p:nvPr/>
        </p:nvSpPr>
        <p:spPr bwMode="auto">
          <a:xfrm>
            <a:off x="52388" y="981075"/>
            <a:ext cx="18415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just">
              <a:defRPr/>
            </a:pPr>
            <a:endParaRPr lang="it-IT" sz="27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+mn-cs"/>
            </a:endParaRPr>
          </a:p>
        </p:txBody>
      </p:sp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4364038" y="1614488"/>
            <a:ext cx="184150" cy="133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it-IT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+mn-cs"/>
              </a:rPr>
              <a:t/>
            </a:r>
            <a:br>
              <a:rPr lang="it-IT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+mn-cs"/>
              </a:rPr>
            </a:br>
            <a:r>
              <a: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/>
            </a:r>
            <a:br>
              <a: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</a:b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cs"/>
            </a:endParaRPr>
          </a:p>
        </p:txBody>
      </p:sp>
      <p:sp>
        <p:nvSpPr>
          <p:cNvPr id="282635" name="Text Box 11"/>
          <p:cNvSpPr txBox="1">
            <a:spLocks noChangeArrowheads="1"/>
          </p:cNvSpPr>
          <p:nvPr/>
        </p:nvSpPr>
        <p:spPr bwMode="auto">
          <a:xfrm>
            <a:off x="-19050" y="1125538"/>
            <a:ext cx="9442450" cy="6138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it-IT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Ogni </a:t>
            </a:r>
            <a:r>
              <a:rPr lang="it-IT" sz="28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persona maggiorenne e capace di intendere </a:t>
            </a:r>
          </a:p>
          <a:p>
            <a:pPr algn="ctr">
              <a:defRPr/>
            </a:pPr>
            <a:r>
              <a:rPr lang="it-IT" sz="28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 di  volere</a:t>
            </a:r>
            <a:r>
              <a:rPr lang="it-IT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it-IT" sz="28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 previsione di </a:t>
            </a:r>
          </a:p>
          <a:p>
            <a:pPr algn="ctr">
              <a:defRPr/>
            </a:pPr>
            <a:r>
              <a:rPr lang="it-IT" sz="28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un’eventuale futura incapacità di  autodeterminarsi  </a:t>
            </a:r>
          </a:p>
          <a:p>
            <a:pPr algn="ctr">
              <a:defRPr/>
            </a:pPr>
            <a:r>
              <a:rPr lang="it-IT" sz="28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 dopo avere acquisito adeguate informazioni mediche sulle  </a:t>
            </a:r>
          </a:p>
          <a:p>
            <a:pPr algn="ctr">
              <a:defRPr/>
            </a:pPr>
            <a:r>
              <a:rPr lang="it-IT" sz="28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conseguenze delle sue scelte</a:t>
            </a:r>
            <a:r>
              <a:rPr lang="it-IT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algn="ctr">
              <a:defRPr/>
            </a:pPr>
            <a:r>
              <a:rPr lang="it-IT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può,  attraverso  le  DAT,  esprimere  le </a:t>
            </a:r>
          </a:p>
          <a:p>
            <a:pPr algn="ctr">
              <a:defRPr/>
            </a:pPr>
            <a:r>
              <a:rPr lang="it-IT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proprie volontà in materia di trattamenti sanitari, nonché </a:t>
            </a:r>
          </a:p>
          <a:p>
            <a:pPr algn="ctr">
              <a:defRPr/>
            </a:pPr>
            <a:r>
              <a:rPr lang="it-IT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il consenso o il rifiuto rispetto ad accertamenti diagnostici </a:t>
            </a:r>
          </a:p>
          <a:p>
            <a:pPr algn="ctr">
              <a:defRPr/>
            </a:pPr>
            <a:r>
              <a:rPr lang="it-IT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 scelte terapeutiche e a singoli trattamenti sanitari. </a:t>
            </a:r>
          </a:p>
          <a:p>
            <a:pPr algn="ctr">
              <a:defRPr/>
            </a:pPr>
            <a:r>
              <a:rPr lang="it-IT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Indica altresì una  persona  di  sua fiducia, di seguito </a:t>
            </a:r>
          </a:p>
          <a:p>
            <a:pPr algn="ctr">
              <a:defRPr/>
            </a:pPr>
            <a:r>
              <a:rPr lang="it-IT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denominata «fiduciario», che ne faccia le veci  </a:t>
            </a:r>
          </a:p>
          <a:p>
            <a:pPr algn="ctr">
              <a:defRPr/>
            </a:pPr>
            <a:r>
              <a:rPr lang="it-IT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 la rappresenti nelle relazioni con  il  medico  </a:t>
            </a:r>
          </a:p>
          <a:p>
            <a:pPr algn="ctr">
              <a:defRPr/>
            </a:pPr>
            <a:r>
              <a:rPr lang="it-IT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  con  le  strutture sanitarie. </a:t>
            </a:r>
          </a:p>
          <a:p>
            <a:pPr algn="ctr">
              <a:defRPr/>
            </a:pPr>
            <a:endParaRPr lang="it-IT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6732588" y="549275"/>
            <a:ext cx="2160587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endParaRPr lang="it-IT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+mn-cs"/>
            </a:endParaRPr>
          </a:p>
          <a:p>
            <a:pPr algn="ctr">
              <a:spcBef>
                <a:spcPct val="50000"/>
              </a:spcBef>
              <a:defRPr/>
            </a:pPr>
            <a:endParaRPr lang="it-IT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+mn-cs"/>
            </a:endParaRP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2268538" y="3141663"/>
            <a:ext cx="4824412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Wingdings" pitchFamily="2" charset="2"/>
              <a:buNone/>
              <a:defRPr/>
            </a:pPr>
            <a:endParaRPr lang="it-IT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+mn-cs"/>
            </a:endParaRPr>
          </a:p>
          <a:p>
            <a:pPr algn="ctr">
              <a:spcBef>
                <a:spcPct val="50000"/>
              </a:spcBef>
              <a:defRPr/>
            </a:pPr>
            <a:endParaRPr lang="it-IT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+mn-cs"/>
            </a:endParaRP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-252413" y="1125538"/>
            <a:ext cx="9680576" cy="5021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50000"/>
              </a:spcBef>
              <a:buFont typeface="Wingdings" pitchFamily="2" charset="2"/>
              <a:buNone/>
              <a:defRPr/>
            </a:pPr>
            <a:endParaRPr lang="it-IT" sz="4400" b="1" i="1" u="sng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+mn-cs"/>
            </a:endParaRPr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6443663" y="5373688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endParaRPr lang="it-IT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+mn-cs"/>
            </a:endParaRPr>
          </a:p>
        </p:txBody>
      </p:sp>
      <p:sp>
        <p:nvSpPr>
          <p:cNvPr id="282631" name="Text Box 7"/>
          <p:cNvSpPr txBox="1">
            <a:spLocks noChangeArrowheads="1"/>
          </p:cNvSpPr>
          <p:nvPr/>
        </p:nvSpPr>
        <p:spPr bwMode="auto">
          <a:xfrm>
            <a:off x="2905125" y="323850"/>
            <a:ext cx="37179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it-IT" sz="32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+mn-cs"/>
              </a:rPr>
              <a:t>Art. 4, l. n. 219/2017</a:t>
            </a:r>
          </a:p>
        </p:txBody>
      </p:sp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5559425" y="2390775"/>
            <a:ext cx="18415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cs"/>
            </a:endParaRPr>
          </a:p>
        </p:txBody>
      </p:sp>
      <p:sp>
        <p:nvSpPr>
          <p:cNvPr id="8201" name="Text Box 9"/>
          <p:cNvSpPr txBox="1">
            <a:spLocks noChangeArrowheads="1"/>
          </p:cNvSpPr>
          <p:nvPr/>
        </p:nvSpPr>
        <p:spPr bwMode="auto">
          <a:xfrm>
            <a:off x="52388" y="981075"/>
            <a:ext cx="18415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just">
              <a:defRPr/>
            </a:pPr>
            <a:endParaRPr lang="it-IT" sz="27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+mn-cs"/>
            </a:endParaRPr>
          </a:p>
        </p:txBody>
      </p:sp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4364038" y="1614488"/>
            <a:ext cx="184150" cy="133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it-IT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+mn-cs"/>
              </a:rPr>
              <a:t/>
            </a:r>
            <a:br>
              <a:rPr lang="it-IT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+mn-cs"/>
              </a:rPr>
            </a:br>
            <a:r>
              <a: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/>
            </a:r>
            <a:br>
              <a: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</a:b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cs"/>
            </a:endParaRPr>
          </a:p>
        </p:txBody>
      </p:sp>
      <p:sp>
        <p:nvSpPr>
          <p:cNvPr id="282635" name="Text Box 11"/>
          <p:cNvSpPr txBox="1">
            <a:spLocks noChangeArrowheads="1"/>
          </p:cNvSpPr>
          <p:nvPr/>
        </p:nvSpPr>
        <p:spPr bwMode="auto">
          <a:xfrm>
            <a:off x="-26988" y="1125538"/>
            <a:ext cx="9458326" cy="484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it-IT" sz="2800" b="1" dirty="0">
                <a:latin typeface="Times New Roman" pitchFamily="18" charset="0"/>
                <a:cs typeface="Times New Roman" pitchFamily="18" charset="0"/>
              </a:rPr>
              <a:t>Il medico è tenuto al rispetto  delle  DAT,  </a:t>
            </a:r>
          </a:p>
          <a:p>
            <a:pPr algn="ctr">
              <a:defRPr/>
            </a:pPr>
            <a:r>
              <a:rPr lang="it-IT" sz="2800" b="1" dirty="0">
                <a:latin typeface="Times New Roman" pitchFamily="18" charset="0"/>
                <a:cs typeface="Times New Roman" pitchFamily="18" charset="0"/>
              </a:rPr>
              <a:t>le  quali  possono  essere disattese, </a:t>
            </a:r>
          </a:p>
          <a:p>
            <a:pPr algn="ctr">
              <a:defRPr/>
            </a:pPr>
            <a:r>
              <a:rPr lang="it-IT" sz="2800" b="1" dirty="0">
                <a:latin typeface="Times New Roman" pitchFamily="18" charset="0"/>
                <a:cs typeface="Times New Roman" pitchFamily="18" charset="0"/>
              </a:rPr>
              <a:t>in tutto o in parte, dal medico </a:t>
            </a:r>
          </a:p>
          <a:p>
            <a:pPr algn="ctr">
              <a:defRPr/>
            </a:pPr>
            <a:r>
              <a:rPr lang="it-IT" sz="2800" b="1" dirty="0">
                <a:latin typeface="Times New Roman" pitchFamily="18" charset="0"/>
                <a:cs typeface="Times New Roman" pitchFamily="18" charset="0"/>
              </a:rPr>
              <a:t>stesso, in accordo con  il fiduciario, qualora esse appaiano  </a:t>
            </a:r>
          </a:p>
          <a:p>
            <a:pPr algn="ctr">
              <a:defRPr/>
            </a:pPr>
            <a:r>
              <a:rPr lang="it-IT" sz="2800" b="1" dirty="0"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palesemente incongrue </a:t>
            </a:r>
            <a:r>
              <a:rPr lang="it-IT" sz="2800" b="1" dirty="0">
                <a:latin typeface="Times New Roman" pitchFamily="18" charset="0"/>
                <a:cs typeface="Times New Roman" pitchFamily="18" charset="0"/>
              </a:rPr>
              <a:t>o </a:t>
            </a:r>
            <a:r>
              <a:rPr lang="it-IT" sz="2800" b="1" dirty="0"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non corrispondenti alla </a:t>
            </a:r>
          </a:p>
          <a:p>
            <a:pPr algn="ctr">
              <a:defRPr/>
            </a:pPr>
            <a:r>
              <a:rPr lang="it-IT" sz="2800" b="1" dirty="0"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condizione clinica attuale </a:t>
            </a:r>
            <a:r>
              <a:rPr lang="it-IT" sz="2800" b="1" dirty="0">
                <a:latin typeface="Times New Roman" pitchFamily="18" charset="0"/>
                <a:cs typeface="Times New Roman" pitchFamily="18" charset="0"/>
              </a:rPr>
              <a:t>del  </a:t>
            </a:r>
          </a:p>
          <a:p>
            <a:pPr algn="ctr">
              <a:defRPr/>
            </a:pPr>
            <a:r>
              <a:rPr lang="it-IT" sz="2800" b="1" dirty="0">
                <a:latin typeface="Times New Roman" pitchFamily="18" charset="0"/>
                <a:cs typeface="Times New Roman" pitchFamily="18" charset="0"/>
              </a:rPr>
              <a:t>paziente ovvero </a:t>
            </a:r>
            <a:r>
              <a:rPr lang="it-IT" sz="2800" b="1" dirty="0"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sussistano terapie non  </a:t>
            </a:r>
          </a:p>
          <a:p>
            <a:pPr algn="ctr">
              <a:defRPr/>
            </a:pPr>
            <a:r>
              <a:rPr lang="it-IT" sz="2800" b="1" dirty="0"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prevedibili all’atto della sottoscrizione, </a:t>
            </a:r>
          </a:p>
          <a:p>
            <a:pPr algn="ctr">
              <a:defRPr/>
            </a:pPr>
            <a:r>
              <a:rPr lang="it-IT" sz="2800" b="1" dirty="0"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capaci di offrire concrete  </a:t>
            </a:r>
          </a:p>
          <a:p>
            <a:pPr algn="ctr">
              <a:defRPr/>
            </a:pPr>
            <a:r>
              <a:rPr lang="it-IT" sz="2800" b="1" dirty="0"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possibilità di miglioramento delle condizioni di vita</a:t>
            </a:r>
            <a:r>
              <a:rPr lang="it-IT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ctr">
              <a:defRPr/>
            </a:pPr>
            <a:endParaRPr lang="it-IT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6732588" y="549275"/>
            <a:ext cx="2160587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endParaRPr lang="it-IT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+mn-cs"/>
            </a:endParaRPr>
          </a:p>
          <a:p>
            <a:pPr algn="ctr">
              <a:spcBef>
                <a:spcPct val="50000"/>
              </a:spcBef>
              <a:defRPr/>
            </a:pPr>
            <a:endParaRPr lang="it-IT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+mn-cs"/>
            </a:endParaRP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2268538" y="3141663"/>
            <a:ext cx="4824412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Wingdings" pitchFamily="2" charset="2"/>
              <a:buNone/>
              <a:defRPr/>
            </a:pPr>
            <a:endParaRPr lang="it-IT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+mn-cs"/>
            </a:endParaRPr>
          </a:p>
          <a:p>
            <a:pPr algn="ctr">
              <a:spcBef>
                <a:spcPct val="50000"/>
              </a:spcBef>
              <a:defRPr/>
            </a:pPr>
            <a:endParaRPr lang="it-IT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+mn-cs"/>
            </a:endParaRP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-252413" y="1125538"/>
            <a:ext cx="9680576" cy="5021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50000"/>
              </a:spcBef>
              <a:buFont typeface="Wingdings" pitchFamily="2" charset="2"/>
              <a:buNone/>
              <a:defRPr/>
            </a:pPr>
            <a:endParaRPr lang="it-IT" sz="4400" b="1" i="1" u="sng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+mn-cs"/>
            </a:endParaRPr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6443663" y="5373688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endParaRPr lang="it-IT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+mn-cs"/>
            </a:endParaRPr>
          </a:p>
        </p:txBody>
      </p:sp>
      <p:sp>
        <p:nvSpPr>
          <p:cNvPr id="282631" name="Text Box 7"/>
          <p:cNvSpPr txBox="1">
            <a:spLocks noChangeArrowheads="1"/>
          </p:cNvSpPr>
          <p:nvPr/>
        </p:nvSpPr>
        <p:spPr bwMode="auto">
          <a:xfrm>
            <a:off x="2905125" y="323850"/>
            <a:ext cx="37179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it-IT" sz="32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+mn-cs"/>
              </a:rPr>
              <a:t>Art. 1, l. n. 219/2017</a:t>
            </a:r>
          </a:p>
        </p:txBody>
      </p:sp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5559425" y="2390775"/>
            <a:ext cx="18415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cs"/>
            </a:endParaRPr>
          </a:p>
        </p:txBody>
      </p:sp>
      <p:sp>
        <p:nvSpPr>
          <p:cNvPr id="8201" name="Text Box 9"/>
          <p:cNvSpPr txBox="1">
            <a:spLocks noChangeArrowheads="1"/>
          </p:cNvSpPr>
          <p:nvPr/>
        </p:nvSpPr>
        <p:spPr bwMode="auto">
          <a:xfrm>
            <a:off x="52388" y="981075"/>
            <a:ext cx="18415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just">
              <a:defRPr/>
            </a:pPr>
            <a:endParaRPr lang="it-IT" sz="27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+mn-cs"/>
            </a:endParaRPr>
          </a:p>
        </p:txBody>
      </p:sp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4364038" y="1614488"/>
            <a:ext cx="184150" cy="133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it-IT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+mn-cs"/>
              </a:rPr>
              <a:t/>
            </a:r>
            <a:br>
              <a:rPr lang="it-IT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+mn-cs"/>
              </a:rPr>
            </a:br>
            <a:r>
              <a: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/>
            </a:r>
            <a:br>
              <a: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</a:b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cs"/>
            </a:endParaRPr>
          </a:p>
        </p:txBody>
      </p:sp>
      <p:sp>
        <p:nvSpPr>
          <p:cNvPr id="282635" name="Text Box 11"/>
          <p:cNvSpPr txBox="1">
            <a:spLocks noChangeArrowheads="1"/>
          </p:cNvSpPr>
          <p:nvPr/>
        </p:nvSpPr>
        <p:spPr bwMode="auto">
          <a:xfrm>
            <a:off x="50800" y="1604963"/>
            <a:ext cx="9302750" cy="441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it-IT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Il medico è  tenuto  a  rispettare  la  volontà  espressa  dal </a:t>
            </a:r>
          </a:p>
          <a:p>
            <a:pPr algn="ctr">
              <a:defRPr/>
            </a:pPr>
            <a:r>
              <a:rPr lang="it-IT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paziente di rifiutare il trattamento sanitario o di rinunciare al </a:t>
            </a:r>
          </a:p>
          <a:p>
            <a:pPr algn="ctr">
              <a:defRPr/>
            </a:pPr>
            <a:r>
              <a:rPr lang="it-IT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medesimo e, in conseguenza di ciò, è esente da responsabilità </a:t>
            </a:r>
          </a:p>
          <a:p>
            <a:pPr algn="ctr">
              <a:defRPr/>
            </a:pPr>
            <a:r>
              <a:rPr lang="it-IT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civile o penale.</a:t>
            </a:r>
          </a:p>
          <a:p>
            <a:pPr algn="ctr">
              <a:defRPr/>
            </a:pPr>
            <a:r>
              <a:rPr lang="it-IT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Il paziente non può esigere trattamenti sanitari contrari </a:t>
            </a:r>
          </a:p>
          <a:p>
            <a:pPr algn="ctr">
              <a:defRPr/>
            </a:pPr>
            <a:r>
              <a:rPr lang="it-IT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 norme di legge, alla deontologia professionale  </a:t>
            </a:r>
          </a:p>
          <a:p>
            <a:pPr algn="ctr">
              <a:defRPr/>
            </a:pPr>
            <a:r>
              <a:rPr lang="it-IT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  alle buone pratiche </a:t>
            </a:r>
            <a:r>
              <a:rPr lang="it-IT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clinico-assistenziali</a:t>
            </a:r>
            <a:r>
              <a:rPr lang="it-IT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ctr">
              <a:defRPr/>
            </a:pPr>
            <a:r>
              <a:rPr lang="it-IT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 fronte di tali richieste,  </a:t>
            </a:r>
          </a:p>
          <a:p>
            <a:pPr algn="ctr">
              <a:defRPr/>
            </a:pPr>
            <a:r>
              <a:rPr lang="it-IT" sz="2800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il medico non ha obblighi professionali</a:t>
            </a:r>
            <a:r>
              <a:rPr lang="it-IT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>
              <a:defRPr/>
            </a:pPr>
            <a:endParaRPr lang="it-IT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6732588" y="549275"/>
            <a:ext cx="2160587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endParaRPr lang="it-IT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+mn-cs"/>
            </a:endParaRPr>
          </a:p>
          <a:p>
            <a:pPr algn="ctr">
              <a:spcBef>
                <a:spcPct val="50000"/>
              </a:spcBef>
              <a:defRPr/>
            </a:pPr>
            <a:endParaRPr lang="it-IT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+mn-cs"/>
            </a:endParaRP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2268538" y="3141663"/>
            <a:ext cx="4824412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Wingdings" pitchFamily="2" charset="2"/>
              <a:buNone/>
              <a:defRPr/>
            </a:pPr>
            <a:endParaRPr lang="it-IT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+mn-cs"/>
            </a:endParaRPr>
          </a:p>
          <a:p>
            <a:pPr algn="ctr">
              <a:spcBef>
                <a:spcPct val="50000"/>
              </a:spcBef>
              <a:defRPr/>
            </a:pPr>
            <a:endParaRPr lang="it-IT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+mn-cs"/>
            </a:endParaRP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-252413" y="1125538"/>
            <a:ext cx="9680576" cy="5021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50000"/>
              </a:spcBef>
              <a:buFont typeface="Wingdings" pitchFamily="2" charset="2"/>
              <a:buNone/>
              <a:defRPr/>
            </a:pPr>
            <a:endParaRPr lang="it-IT" sz="4400" b="1" i="1" u="sng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+mn-cs"/>
            </a:endParaRPr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6443663" y="5373688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endParaRPr lang="it-IT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+mn-cs"/>
            </a:endParaRPr>
          </a:p>
        </p:txBody>
      </p:sp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5559425" y="2390775"/>
            <a:ext cx="18415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cs"/>
            </a:endParaRPr>
          </a:p>
        </p:txBody>
      </p:sp>
      <p:sp>
        <p:nvSpPr>
          <p:cNvPr id="8201" name="Text Box 9"/>
          <p:cNvSpPr txBox="1">
            <a:spLocks noChangeArrowheads="1"/>
          </p:cNvSpPr>
          <p:nvPr/>
        </p:nvSpPr>
        <p:spPr bwMode="auto">
          <a:xfrm>
            <a:off x="52388" y="981075"/>
            <a:ext cx="18415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just">
              <a:defRPr/>
            </a:pPr>
            <a:endParaRPr lang="it-IT" sz="27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+mn-cs"/>
            </a:endParaRPr>
          </a:p>
        </p:txBody>
      </p:sp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4364038" y="1614488"/>
            <a:ext cx="184150" cy="133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it-IT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+mn-cs"/>
              </a:rPr>
              <a:t/>
            </a:r>
            <a:br>
              <a:rPr lang="it-IT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+mn-cs"/>
              </a:rPr>
            </a:br>
            <a:r>
              <a: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/>
            </a:r>
            <a:br>
              <a: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</a:b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cs"/>
            </a:endParaRPr>
          </a:p>
        </p:txBody>
      </p:sp>
      <p:sp>
        <p:nvSpPr>
          <p:cNvPr id="6153" name="CasellaDiTesto 10"/>
          <p:cNvSpPr txBox="1">
            <a:spLocks noChangeArrowheads="1"/>
          </p:cNvSpPr>
          <p:nvPr/>
        </p:nvSpPr>
        <p:spPr bwMode="auto">
          <a:xfrm>
            <a:off x="303213" y="836613"/>
            <a:ext cx="8923337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9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 sz="29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 sz="29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 sz="29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 sz="29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b="1">
                <a:latin typeface="Times New Roman" pitchFamily="18" charset="0"/>
                <a:cs typeface="Times New Roman" pitchFamily="18" charset="0"/>
              </a:rPr>
              <a:t>Le DAT devono essere redatte per atto pubblico o  per  </a:t>
            </a:r>
          </a:p>
          <a:p>
            <a:pPr algn="ctr" eaLnBrk="1" hangingPunct="1"/>
            <a:r>
              <a:rPr lang="it-IT" altLang="it-IT" b="1">
                <a:latin typeface="Times New Roman" pitchFamily="18" charset="0"/>
                <a:cs typeface="Times New Roman" pitchFamily="18" charset="0"/>
              </a:rPr>
              <a:t>scrittura privata autenticata ovvero per</a:t>
            </a:r>
          </a:p>
          <a:p>
            <a:pPr algn="ctr" eaLnBrk="1" hangingPunct="1"/>
            <a:r>
              <a:rPr lang="it-IT" altLang="it-IT" b="1">
                <a:latin typeface="Times New Roman" pitchFamily="18" charset="0"/>
                <a:cs typeface="Times New Roman" pitchFamily="18" charset="0"/>
              </a:rPr>
              <a:t>   scrittura privata consegnata personalmente dal </a:t>
            </a:r>
          </a:p>
          <a:p>
            <a:pPr algn="ctr" eaLnBrk="1" hangingPunct="1"/>
            <a:r>
              <a:rPr lang="it-IT" altLang="it-IT" b="1">
                <a:latin typeface="Times New Roman" pitchFamily="18" charset="0"/>
                <a:cs typeface="Times New Roman" pitchFamily="18" charset="0"/>
              </a:rPr>
              <a:t>disponente presso l’ufficio dello stato civile </a:t>
            </a:r>
          </a:p>
          <a:p>
            <a:pPr algn="ctr" eaLnBrk="1" hangingPunct="1"/>
            <a:r>
              <a:rPr lang="it-IT" altLang="it-IT" b="1">
                <a:latin typeface="Times New Roman" pitchFamily="18" charset="0"/>
                <a:cs typeface="Times New Roman" pitchFamily="18" charset="0"/>
              </a:rPr>
              <a:t>del comune di residenza del disponente medesimo, </a:t>
            </a:r>
          </a:p>
          <a:p>
            <a:pPr algn="ctr" eaLnBrk="1" hangingPunct="1"/>
            <a:r>
              <a:rPr lang="it-IT" altLang="it-IT" b="1">
                <a:latin typeface="Times New Roman" pitchFamily="18" charset="0"/>
                <a:cs typeface="Times New Roman" pitchFamily="18" charset="0"/>
              </a:rPr>
              <a:t>che provvede all’annotazione in apposito registro,</a:t>
            </a:r>
          </a:p>
          <a:p>
            <a:pPr algn="ctr" eaLnBrk="1" hangingPunct="1"/>
            <a:r>
              <a:rPr lang="it-IT" altLang="it-IT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altLang="it-IT" b="1"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ove istituito</a:t>
            </a:r>
            <a:r>
              <a:rPr lang="it-IT" altLang="it-IT" b="1">
                <a:latin typeface="Times New Roman" pitchFamily="18" charset="0"/>
                <a:cs typeface="Times New Roman" pitchFamily="18" charset="0"/>
              </a:rPr>
              <a:t>, oppure presso le strutture </a:t>
            </a:r>
          </a:p>
          <a:p>
            <a:pPr algn="ctr" eaLnBrk="1" hangingPunct="1"/>
            <a:r>
              <a:rPr lang="it-IT" altLang="it-IT" b="1">
                <a:latin typeface="Times New Roman" pitchFamily="18" charset="0"/>
                <a:cs typeface="Times New Roman" pitchFamily="18" charset="0"/>
              </a:rPr>
              <a:t>sanitarie, qualora ricorrano i presupposti di cui </a:t>
            </a:r>
          </a:p>
          <a:p>
            <a:pPr algn="ctr" eaLnBrk="1" hangingPunct="1"/>
            <a:r>
              <a:rPr lang="it-IT" altLang="it-IT" b="1">
                <a:latin typeface="Times New Roman" pitchFamily="18" charset="0"/>
                <a:cs typeface="Times New Roman" pitchFamily="18" charset="0"/>
              </a:rPr>
              <a:t>al comma 7 (modalità di gestione telematica</a:t>
            </a:r>
          </a:p>
          <a:p>
            <a:pPr algn="ctr" eaLnBrk="1" hangingPunct="1"/>
            <a:r>
              <a:rPr lang="it-IT" altLang="it-IT" b="1">
                <a:latin typeface="Times New Roman" pitchFamily="18" charset="0"/>
                <a:cs typeface="Times New Roman" pitchFamily="18" charset="0"/>
              </a:rPr>
              <a:t> della cartella clinica o fascicolo </a:t>
            </a:r>
          </a:p>
          <a:p>
            <a:pPr algn="ctr" eaLnBrk="1" hangingPunct="1"/>
            <a:r>
              <a:rPr lang="it-IT" altLang="it-IT" b="1">
                <a:latin typeface="Times New Roman" pitchFamily="18" charset="0"/>
                <a:cs typeface="Times New Roman" pitchFamily="18" charset="0"/>
              </a:rPr>
              <a:t>sanitario elettronico o altre modalità informatiche</a:t>
            </a:r>
          </a:p>
          <a:p>
            <a:pPr algn="ctr" eaLnBrk="1" hangingPunct="1"/>
            <a:r>
              <a:rPr lang="it-IT" altLang="it-IT" b="1">
                <a:latin typeface="Times New Roman" pitchFamily="18" charset="0"/>
                <a:cs typeface="Times New Roman" pitchFamily="18" charset="0"/>
              </a:rPr>
              <a:t> di gestione dei dati del singolo iscritto </a:t>
            </a:r>
          </a:p>
          <a:p>
            <a:pPr algn="ctr" eaLnBrk="1" hangingPunct="1"/>
            <a:r>
              <a:rPr lang="it-IT" altLang="it-IT" b="1">
                <a:latin typeface="Times New Roman" pitchFamily="18" charset="0"/>
                <a:cs typeface="Times New Roman" pitchFamily="18" charset="0"/>
              </a:rPr>
              <a:t>al Servizio sanitario nazionale). </a:t>
            </a:r>
          </a:p>
        </p:txBody>
      </p:sp>
      <p:sp>
        <p:nvSpPr>
          <p:cNvPr id="12" name="CasellaDiTesto 11"/>
          <p:cNvSpPr txBox="1"/>
          <p:nvPr/>
        </p:nvSpPr>
        <p:spPr>
          <a:xfrm>
            <a:off x="2700338" y="104775"/>
            <a:ext cx="4159250" cy="1092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sz="36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Art. 4, l. n. 219/2017</a:t>
            </a:r>
          </a:p>
          <a:p>
            <a:pPr>
              <a:defRPr/>
            </a:pPr>
            <a:endParaRPr lang="it-IT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6732588" y="549275"/>
            <a:ext cx="2160587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endParaRPr lang="it-IT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+mn-cs"/>
            </a:endParaRPr>
          </a:p>
          <a:p>
            <a:pPr algn="ctr">
              <a:spcBef>
                <a:spcPct val="50000"/>
              </a:spcBef>
              <a:defRPr/>
            </a:pPr>
            <a:endParaRPr lang="it-IT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+mn-cs"/>
            </a:endParaRP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2268538" y="3141663"/>
            <a:ext cx="4824412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Wingdings" pitchFamily="2" charset="2"/>
              <a:buNone/>
              <a:defRPr/>
            </a:pPr>
            <a:endParaRPr lang="it-IT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+mn-cs"/>
            </a:endParaRPr>
          </a:p>
          <a:p>
            <a:pPr algn="ctr">
              <a:spcBef>
                <a:spcPct val="50000"/>
              </a:spcBef>
              <a:defRPr/>
            </a:pPr>
            <a:endParaRPr lang="it-IT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+mn-cs"/>
            </a:endParaRP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-252413" y="1125538"/>
            <a:ext cx="9680576" cy="5021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50000"/>
              </a:spcBef>
              <a:buFont typeface="Wingdings" pitchFamily="2" charset="2"/>
              <a:buNone/>
              <a:defRPr/>
            </a:pPr>
            <a:endParaRPr lang="it-IT" sz="4400" b="1" i="1" u="sng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+mn-cs"/>
            </a:endParaRPr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6443663" y="5373688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endParaRPr lang="it-IT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+mn-cs"/>
            </a:endParaRPr>
          </a:p>
        </p:txBody>
      </p:sp>
      <p:sp>
        <p:nvSpPr>
          <p:cNvPr id="282631" name="Text Box 7"/>
          <p:cNvSpPr txBox="1">
            <a:spLocks noChangeArrowheads="1"/>
          </p:cNvSpPr>
          <p:nvPr/>
        </p:nvSpPr>
        <p:spPr bwMode="auto">
          <a:xfrm>
            <a:off x="2906713" y="323850"/>
            <a:ext cx="37163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it-IT" sz="32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+mn-cs"/>
              </a:rPr>
              <a:t>Art. 4, l. n. 219/2017</a:t>
            </a:r>
          </a:p>
        </p:txBody>
      </p:sp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5559425" y="2390775"/>
            <a:ext cx="18415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cs"/>
            </a:endParaRPr>
          </a:p>
        </p:txBody>
      </p:sp>
      <p:sp>
        <p:nvSpPr>
          <p:cNvPr id="8201" name="Text Box 9"/>
          <p:cNvSpPr txBox="1">
            <a:spLocks noChangeArrowheads="1"/>
          </p:cNvSpPr>
          <p:nvPr/>
        </p:nvSpPr>
        <p:spPr bwMode="auto">
          <a:xfrm>
            <a:off x="52388" y="981075"/>
            <a:ext cx="18415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just">
              <a:defRPr/>
            </a:pPr>
            <a:endParaRPr lang="it-IT" sz="27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+mn-cs"/>
            </a:endParaRPr>
          </a:p>
        </p:txBody>
      </p:sp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4364038" y="1614488"/>
            <a:ext cx="184150" cy="133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it-IT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+mn-cs"/>
              </a:rPr>
              <a:t/>
            </a:r>
            <a:br>
              <a:rPr lang="it-IT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+mn-cs"/>
              </a:rPr>
            </a:br>
            <a:r>
              <a: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/>
            </a:r>
            <a:br>
              <a: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</a:b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cs"/>
            </a:endParaRPr>
          </a:p>
        </p:txBody>
      </p:sp>
      <p:sp>
        <p:nvSpPr>
          <p:cNvPr id="282635" name="Text Box 11"/>
          <p:cNvSpPr txBox="1">
            <a:spLocks noChangeArrowheads="1"/>
          </p:cNvSpPr>
          <p:nvPr/>
        </p:nvSpPr>
        <p:spPr bwMode="auto">
          <a:xfrm>
            <a:off x="347663" y="1462088"/>
            <a:ext cx="8707437" cy="4846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it-IT" sz="2800" dirty="0">
                <a:latin typeface="Times New Roman" pitchFamily="18" charset="0"/>
                <a:cs typeface="Times New Roman" pitchFamily="18" charset="0"/>
              </a:rPr>
              <a:t>Le regioni che adottano modalità telematiche di gestione </a:t>
            </a:r>
          </a:p>
          <a:p>
            <a:pPr algn="ctr">
              <a:defRPr/>
            </a:pPr>
            <a:r>
              <a:rPr lang="it-IT" sz="2800" dirty="0">
                <a:latin typeface="Times New Roman" pitchFamily="18" charset="0"/>
                <a:cs typeface="Times New Roman" pitchFamily="18" charset="0"/>
              </a:rPr>
              <a:t>della cartella clinica o il fascicolo sanitario</a:t>
            </a:r>
          </a:p>
          <a:p>
            <a:pPr algn="ctr">
              <a:defRPr/>
            </a:pPr>
            <a:r>
              <a:rPr lang="it-IT" sz="2800" dirty="0">
                <a:latin typeface="Times New Roman" pitchFamily="18" charset="0"/>
                <a:cs typeface="Times New Roman" pitchFamily="18" charset="0"/>
              </a:rPr>
              <a:t>  elettronico o altre modalità informatiche </a:t>
            </a:r>
          </a:p>
          <a:p>
            <a:pPr algn="ctr">
              <a:defRPr/>
            </a:pPr>
            <a:r>
              <a:rPr lang="it-IT" sz="2800" dirty="0">
                <a:latin typeface="Times New Roman" pitchFamily="18" charset="0"/>
                <a:cs typeface="Times New Roman" pitchFamily="18" charset="0"/>
              </a:rPr>
              <a:t>di gestione dei dati del singolo iscritto al Servizio sanitario </a:t>
            </a:r>
          </a:p>
          <a:p>
            <a:pPr algn="ctr">
              <a:defRPr/>
            </a:pPr>
            <a:r>
              <a:rPr lang="it-IT" sz="2800" dirty="0">
                <a:latin typeface="Times New Roman" pitchFamily="18" charset="0"/>
                <a:cs typeface="Times New Roman" pitchFamily="18" charset="0"/>
              </a:rPr>
              <a:t>nazionale possono, con proprio atto, regolamentare</a:t>
            </a:r>
          </a:p>
          <a:p>
            <a:pPr algn="ctr">
              <a:defRPr/>
            </a:pPr>
            <a:r>
              <a:rPr lang="it-IT" sz="2800" dirty="0">
                <a:latin typeface="Times New Roman" pitchFamily="18" charset="0"/>
                <a:cs typeface="Times New Roman" pitchFamily="18" charset="0"/>
              </a:rPr>
              <a:t> la  raccolta di copia  delle DAT, compresa </a:t>
            </a:r>
          </a:p>
          <a:p>
            <a:pPr algn="ctr">
              <a:defRPr/>
            </a:pPr>
            <a:r>
              <a:rPr lang="it-IT" sz="2800" dirty="0">
                <a:latin typeface="Times New Roman" pitchFamily="18" charset="0"/>
                <a:cs typeface="Times New Roman" pitchFamily="18" charset="0"/>
              </a:rPr>
              <a:t>  l’indicazione del fiduciario, e il loro  </a:t>
            </a:r>
          </a:p>
          <a:p>
            <a:pPr algn="ctr">
              <a:defRPr/>
            </a:pPr>
            <a:r>
              <a:rPr lang="it-IT" sz="2800" dirty="0">
                <a:latin typeface="Times New Roman" pitchFamily="18" charset="0"/>
                <a:cs typeface="Times New Roman" pitchFamily="18" charset="0"/>
              </a:rPr>
              <a:t>inserimento nella banca dati, lasciando comunque </a:t>
            </a:r>
          </a:p>
          <a:p>
            <a:pPr algn="ctr">
              <a:defRPr/>
            </a:pPr>
            <a:r>
              <a:rPr lang="it-IT" sz="2800" dirty="0">
                <a:latin typeface="Times New Roman" pitchFamily="18" charset="0"/>
                <a:cs typeface="Times New Roman" pitchFamily="18" charset="0"/>
              </a:rPr>
              <a:t>al firmatario la libertà di  scegliere  </a:t>
            </a:r>
          </a:p>
          <a:p>
            <a:pPr algn="ctr">
              <a:defRPr/>
            </a:pPr>
            <a:r>
              <a:rPr lang="it-IT" sz="2800" dirty="0">
                <a:latin typeface="Times New Roman" pitchFamily="18" charset="0"/>
                <a:cs typeface="Times New Roman" pitchFamily="18" charset="0"/>
              </a:rPr>
              <a:t>se darne copia o indicare dove esse siano reperibili.</a:t>
            </a:r>
            <a:r>
              <a:rPr lang="it-IT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defRPr/>
            </a:pPr>
            <a:endParaRPr lang="it-IT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6732588" y="549275"/>
            <a:ext cx="2160587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endParaRPr lang="it-IT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+mn-cs"/>
            </a:endParaRPr>
          </a:p>
          <a:p>
            <a:pPr algn="ctr">
              <a:spcBef>
                <a:spcPct val="50000"/>
              </a:spcBef>
              <a:defRPr/>
            </a:pPr>
            <a:endParaRPr lang="it-IT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+mn-cs"/>
            </a:endParaRP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2268538" y="3141663"/>
            <a:ext cx="4824412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Wingdings" pitchFamily="2" charset="2"/>
              <a:buNone/>
              <a:defRPr/>
            </a:pPr>
            <a:endParaRPr lang="it-IT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+mn-cs"/>
            </a:endParaRPr>
          </a:p>
          <a:p>
            <a:pPr algn="ctr">
              <a:spcBef>
                <a:spcPct val="50000"/>
              </a:spcBef>
              <a:defRPr/>
            </a:pPr>
            <a:endParaRPr lang="it-IT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+mn-cs"/>
            </a:endParaRP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-252413" y="1125538"/>
            <a:ext cx="9680576" cy="5021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50000"/>
              </a:spcBef>
              <a:buFont typeface="Wingdings" pitchFamily="2" charset="2"/>
              <a:buNone/>
              <a:defRPr/>
            </a:pPr>
            <a:endParaRPr lang="it-IT" sz="4400" b="1" i="1" u="sng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+mn-cs"/>
            </a:endParaRPr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6443663" y="5373688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endParaRPr lang="it-IT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+mn-cs"/>
            </a:endParaRPr>
          </a:p>
        </p:txBody>
      </p:sp>
      <p:sp>
        <p:nvSpPr>
          <p:cNvPr id="282631" name="Text Box 7"/>
          <p:cNvSpPr txBox="1">
            <a:spLocks noChangeArrowheads="1"/>
          </p:cNvSpPr>
          <p:nvPr/>
        </p:nvSpPr>
        <p:spPr bwMode="auto">
          <a:xfrm>
            <a:off x="2906713" y="323850"/>
            <a:ext cx="37163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it-IT" sz="32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+mn-cs"/>
              </a:rPr>
              <a:t>Art. 5, l. n. 219/2017</a:t>
            </a:r>
          </a:p>
        </p:txBody>
      </p:sp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5559425" y="2390775"/>
            <a:ext cx="18415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cs"/>
            </a:endParaRPr>
          </a:p>
        </p:txBody>
      </p:sp>
      <p:sp>
        <p:nvSpPr>
          <p:cNvPr id="8201" name="Text Box 9"/>
          <p:cNvSpPr txBox="1">
            <a:spLocks noChangeArrowheads="1"/>
          </p:cNvSpPr>
          <p:nvPr/>
        </p:nvSpPr>
        <p:spPr bwMode="auto">
          <a:xfrm>
            <a:off x="52388" y="981075"/>
            <a:ext cx="18415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just">
              <a:defRPr/>
            </a:pPr>
            <a:endParaRPr lang="it-IT" sz="27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+mn-cs"/>
            </a:endParaRPr>
          </a:p>
        </p:txBody>
      </p:sp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4364038" y="1614488"/>
            <a:ext cx="184150" cy="133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it-IT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+mn-cs"/>
              </a:rPr>
              <a:t/>
            </a:r>
            <a:br>
              <a:rPr lang="it-IT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+mn-cs"/>
              </a:rPr>
            </a:br>
            <a:r>
              <a: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  <a:t/>
            </a:r>
            <a:br>
              <a:rPr lang="it-IT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rPr>
            </a:br>
            <a:endParaRPr lang="it-IT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n-cs"/>
            </a:endParaRPr>
          </a:p>
        </p:txBody>
      </p:sp>
      <p:sp>
        <p:nvSpPr>
          <p:cNvPr id="282635" name="Text Box 11"/>
          <p:cNvSpPr txBox="1">
            <a:spLocks noChangeArrowheads="1"/>
          </p:cNvSpPr>
          <p:nvPr/>
        </p:nvSpPr>
        <p:spPr bwMode="auto">
          <a:xfrm>
            <a:off x="4564063" y="1462088"/>
            <a:ext cx="274637" cy="969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it-IT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defRPr/>
            </a:pPr>
            <a:endParaRPr lang="it-IT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03" name="CasellaDiTesto 10"/>
          <p:cNvSpPr txBox="1">
            <a:spLocks noChangeArrowheads="1"/>
          </p:cNvSpPr>
          <p:nvPr/>
        </p:nvSpPr>
        <p:spPr bwMode="auto">
          <a:xfrm>
            <a:off x="260350" y="1412875"/>
            <a:ext cx="8836025" cy="440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9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 sz="29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 sz="29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 sz="29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 sz="29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it-IT" altLang="it-IT" sz="2800">
                <a:latin typeface="Times New Roman" pitchFamily="18" charset="0"/>
                <a:cs typeface="Times New Roman" pitchFamily="18" charset="0"/>
              </a:rPr>
              <a:t>Nella relazione tra paziente e medico, rispetto</a:t>
            </a:r>
          </a:p>
          <a:p>
            <a:pPr algn="ctr" eaLnBrk="1" hangingPunct="1"/>
            <a:r>
              <a:rPr lang="it-IT" altLang="it-IT" sz="2800">
                <a:latin typeface="Times New Roman" pitchFamily="18" charset="0"/>
                <a:cs typeface="Times New Roman" pitchFamily="18" charset="0"/>
              </a:rPr>
              <a:t>all’evolversi delle conseguenze  di  una  patologia cronica </a:t>
            </a:r>
          </a:p>
          <a:p>
            <a:pPr algn="ctr" eaLnBrk="1" hangingPunct="1"/>
            <a:r>
              <a:rPr lang="it-IT" altLang="it-IT" sz="2800">
                <a:latin typeface="Times New Roman" pitchFamily="18" charset="0"/>
                <a:cs typeface="Times New Roman" pitchFamily="18" charset="0"/>
              </a:rPr>
              <a:t>e invalidante o caratterizzata da inarrestabile</a:t>
            </a:r>
          </a:p>
          <a:p>
            <a:pPr algn="ctr" eaLnBrk="1" hangingPunct="1"/>
            <a:r>
              <a:rPr lang="it-IT" altLang="it-IT" sz="2800">
                <a:latin typeface="Times New Roman" pitchFamily="18" charset="0"/>
                <a:cs typeface="Times New Roman" pitchFamily="18" charset="0"/>
              </a:rPr>
              <a:t> evoluzione con prognosi infausta, può </a:t>
            </a:r>
          </a:p>
          <a:p>
            <a:pPr algn="ctr" eaLnBrk="1" hangingPunct="1"/>
            <a:r>
              <a:rPr lang="it-IT" altLang="it-IT" sz="2800">
                <a:latin typeface="Times New Roman" pitchFamily="18" charset="0"/>
                <a:cs typeface="Times New Roman" pitchFamily="18" charset="0"/>
              </a:rPr>
              <a:t>essere realizzata </a:t>
            </a:r>
            <a:r>
              <a:rPr lang="it-IT" altLang="it-IT" sz="2800"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una  pianificazione delle cure </a:t>
            </a:r>
          </a:p>
          <a:p>
            <a:pPr algn="ctr" eaLnBrk="1" hangingPunct="1"/>
            <a:r>
              <a:rPr lang="it-IT" altLang="it-IT" sz="2800">
                <a:solidFill>
                  <a:srgbClr val="00FF00"/>
                </a:solidFill>
                <a:latin typeface="Times New Roman" pitchFamily="18" charset="0"/>
                <a:cs typeface="Times New Roman" pitchFamily="18" charset="0"/>
              </a:rPr>
              <a:t>condivisa tra il paziente e  il  medico</a:t>
            </a:r>
            <a:r>
              <a:rPr lang="it-IT" altLang="it-IT" sz="2800">
                <a:latin typeface="Times New Roman" pitchFamily="18" charset="0"/>
                <a:cs typeface="Times New Roman" pitchFamily="18" charset="0"/>
              </a:rPr>
              <a:t>, alla quale il medico</a:t>
            </a:r>
          </a:p>
          <a:p>
            <a:pPr algn="ctr" eaLnBrk="1" hangingPunct="1"/>
            <a:r>
              <a:rPr lang="it-IT" altLang="it-IT" sz="2800">
                <a:latin typeface="Times New Roman" pitchFamily="18" charset="0"/>
                <a:cs typeface="Times New Roman" pitchFamily="18" charset="0"/>
              </a:rPr>
              <a:t> e l’</a:t>
            </a:r>
            <a:r>
              <a:rPr lang="it-IT" altLang="it-IT" sz="2800" i="1">
                <a:latin typeface="Times New Roman" pitchFamily="18" charset="0"/>
                <a:cs typeface="Times New Roman" pitchFamily="18" charset="0"/>
              </a:rPr>
              <a:t>équipe</a:t>
            </a:r>
            <a:r>
              <a:rPr lang="it-IT" altLang="it-IT" sz="2800">
                <a:latin typeface="Times New Roman" pitchFamily="18" charset="0"/>
                <a:cs typeface="Times New Roman" pitchFamily="18" charset="0"/>
              </a:rPr>
              <a:t> sanitaria sono tenuti  ad  attenersi  </a:t>
            </a:r>
          </a:p>
          <a:p>
            <a:pPr algn="ctr" eaLnBrk="1" hangingPunct="1"/>
            <a:r>
              <a:rPr lang="it-IT" altLang="it-IT" sz="2800">
                <a:latin typeface="Times New Roman" pitchFamily="18" charset="0"/>
                <a:cs typeface="Times New Roman" pitchFamily="18" charset="0"/>
              </a:rPr>
              <a:t>qualora il paziente venga a trovarsi nella condizione di non </a:t>
            </a:r>
          </a:p>
          <a:p>
            <a:pPr algn="ctr" eaLnBrk="1" hangingPunct="1"/>
            <a:r>
              <a:rPr lang="it-IT" altLang="it-IT" sz="2800">
                <a:latin typeface="Times New Roman" pitchFamily="18" charset="0"/>
                <a:cs typeface="Times New Roman" pitchFamily="18" charset="0"/>
              </a:rPr>
              <a:t>poter esprimere  il proprio consenso </a:t>
            </a:r>
          </a:p>
          <a:p>
            <a:pPr algn="ctr" eaLnBrk="1" hangingPunct="1"/>
            <a:r>
              <a:rPr lang="it-IT" altLang="it-IT" sz="2800">
                <a:latin typeface="Times New Roman" pitchFamily="18" charset="0"/>
                <a:cs typeface="Times New Roman" pitchFamily="18" charset="0"/>
              </a:rPr>
              <a:t>o in una condizione di incapacità. 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Bilancio">
  <a:themeElements>
    <a:clrScheme name="1_Bilancio 4">
      <a:dk1>
        <a:srgbClr val="005A58"/>
      </a:dk1>
      <a:lt1>
        <a:srgbClr val="FFFFFF"/>
      </a:lt1>
      <a:dk2>
        <a:srgbClr val="00716E"/>
      </a:dk2>
      <a:lt2>
        <a:srgbClr val="FFFF99"/>
      </a:lt2>
      <a:accent1>
        <a:srgbClr val="2DB3B0"/>
      </a:accent1>
      <a:accent2>
        <a:srgbClr val="6D6FC7"/>
      </a:accent2>
      <a:accent3>
        <a:srgbClr val="AABBBA"/>
      </a:accent3>
      <a:accent4>
        <a:srgbClr val="DADADA"/>
      </a:accent4>
      <a:accent5>
        <a:srgbClr val="ADD6D4"/>
      </a:accent5>
      <a:accent6>
        <a:srgbClr val="6264B4"/>
      </a:accent6>
      <a:hlink>
        <a:srgbClr val="00FFFF"/>
      </a:hlink>
      <a:folHlink>
        <a:srgbClr val="00FF00"/>
      </a:folHlink>
    </a:clrScheme>
    <a:fontScheme name="1_Bilancio">
      <a:majorFont>
        <a:latin typeface="Arial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9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9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ahoma" pitchFamily="34" charset="0"/>
          </a:defRPr>
        </a:defPPr>
      </a:lstStyle>
    </a:lnDef>
  </a:objectDefaults>
  <a:extraClrSchemeLst>
    <a:extraClrScheme>
      <a:clrScheme name="1_Bilancio 1">
        <a:dk1>
          <a:srgbClr val="663300"/>
        </a:dk1>
        <a:lt1>
          <a:srgbClr val="FFFFFF"/>
        </a:lt1>
        <a:dk2>
          <a:srgbClr val="996600"/>
        </a:dk2>
        <a:lt2>
          <a:srgbClr val="DBBD71"/>
        </a:lt2>
        <a:accent1>
          <a:srgbClr val="F8A500"/>
        </a:accent1>
        <a:accent2>
          <a:srgbClr val="808000"/>
        </a:accent2>
        <a:accent3>
          <a:srgbClr val="CAB8AA"/>
        </a:accent3>
        <a:accent4>
          <a:srgbClr val="DADADA"/>
        </a:accent4>
        <a:accent5>
          <a:srgbClr val="FBCFAA"/>
        </a:accent5>
        <a:accent6>
          <a:srgbClr val="737300"/>
        </a:accent6>
        <a:hlink>
          <a:srgbClr val="FFCC66"/>
        </a:hlink>
        <a:folHlink>
          <a:srgbClr val="CCA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ilancio 2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CC66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B8AA"/>
        </a:accent5>
        <a:accent6>
          <a:srgbClr val="AC6D56"/>
        </a:accent6>
        <a:hlink>
          <a:srgbClr val="FFFF99"/>
        </a:hlink>
        <a:folHlink>
          <a:srgbClr val="E5B32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ilancio 3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2EB62E"/>
        </a:accent1>
        <a:accent2>
          <a:srgbClr val="527C3A"/>
        </a:accent2>
        <a:accent3>
          <a:srgbClr val="B2B9AC"/>
        </a:accent3>
        <a:accent4>
          <a:srgbClr val="DADADA"/>
        </a:accent4>
        <a:accent5>
          <a:srgbClr val="ADD7AD"/>
        </a:accent5>
        <a:accent6>
          <a:srgbClr val="497034"/>
        </a:accent6>
        <a:hlink>
          <a:srgbClr val="DDD8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ilancio 4">
        <a:dk1>
          <a:srgbClr val="005A58"/>
        </a:dk1>
        <a:lt1>
          <a:srgbClr val="FFFFFF"/>
        </a:lt1>
        <a:dk2>
          <a:srgbClr val="00716E"/>
        </a:dk2>
        <a:lt2>
          <a:srgbClr val="FFFF99"/>
        </a:lt2>
        <a:accent1>
          <a:srgbClr val="2DB3B0"/>
        </a:accent1>
        <a:accent2>
          <a:srgbClr val="6D6FC7"/>
        </a:accent2>
        <a:accent3>
          <a:srgbClr val="AABBBA"/>
        </a:accent3>
        <a:accent4>
          <a:srgbClr val="DADADA"/>
        </a:accent4>
        <a:accent5>
          <a:srgbClr val="ADD6D4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ilancio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336699"/>
        </a:accent1>
        <a:accent2>
          <a:srgbClr val="00B000"/>
        </a:accent2>
        <a:accent3>
          <a:srgbClr val="ACB3C1"/>
        </a:accent3>
        <a:accent4>
          <a:srgbClr val="DADADA"/>
        </a:accent4>
        <a:accent5>
          <a:srgbClr val="ADB8CA"/>
        </a:accent5>
        <a:accent6>
          <a:srgbClr val="009F00"/>
        </a:accent6>
        <a:hlink>
          <a:srgbClr val="00CCFF"/>
        </a:hlink>
        <a:folHlink>
          <a:srgbClr val="B5FFF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ilancio 6">
        <a:dk1>
          <a:srgbClr val="2F2D25"/>
        </a:dk1>
        <a:lt1>
          <a:srgbClr val="FFFFFF"/>
        </a:lt1>
        <a:dk2>
          <a:srgbClr val="656151"/>
        </a:dk2>
        <a:lt2>
          <a:srgbClr val="FFFFCC"/>
        </a:lt2>
        <a:accent1>
          <a:srgbClr val="818173"/>
        </a:accent1>
        <a:accent2>
          <a:srgbClr val="809EA8"/>
        </a:accent2>
        <a:accent3>
          <a:srgbClr val="B8B7B3"/>
        </a:accent3>
        <a:accent4>
          <a:srgbClr val="DADADA"/>
        </a:accent4>
        <a:accent5>
          <a:srgbClr val="C1C1BC"/>
        </a:accent5>
        <a:accent6>
          <a:srgbClr val="738F98"/>
        </a:accent6>
        <a:hlink>
          <a:srgbClr val="E2C86A"/>
        </a:hlink>
        <a:folHlink>
          <a:srgbClr val="B7B6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ilancio 7">
        <a:dk1>
          <a:srgbClr val="B4AF80"/>
        </a:dk1>
        <a:lt1>
          <a:srgbClr val="FFFFFF"/>
        </a:lt1>
        <a:dk2>
          <a:srgbClr val="C8C6A2"/>
        </a:dk2>
        <a:lt2>
          <a:srgbClr val="827F4C"/>
        </a:lt2>
        <a:accent1>
          <a:srgbClr val="7C784E"/>
        </a:accent1>
        <a:accent2>
          <a:srgbClr val="A2A4AC"/>
        </a:accent2>
        <a:accent3>
          <a:srgbClr val="E0DFCE"/>
        </a:accent3>
        <a:accent4>
          <a:srgbClr val="DADADA"/>
        </a:accent4>
        <a:accent5>
          <a:srgbClr val="BFBEB2"/>
        </a:accent5>
        <a:accent6>
          <a:srgbClr val="92949B"/>
        </a:accent6>
        <a:hlink>
          <a:srgbClr val="33CCCC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ilancio 8">
        <a:dk1>
          <a:srgbClr val="000000"/>
        </a:dk1>
        <a:lt1>
          <a:srgbClr val="DDDDDD"/>
        </a:lt1>
        <a:dk2>
          <a:srgbClr val="000000"/>
        </a:dk2>
        <a:lt2>
          <a:srgbClr val="B8B7D1"/>
        </a:lt2>
        <a:accent1>
          <a:srgbClr val="F1F0F4"/>
        </a:accent1>
        <a:accent2>
          <a:srgbClr val="C1BCFC"/>
        </a:accent2>
        <a:accent3>
          <a:srgbClr val="EBEBEB"/>
        </a:accent3>
        <a:accent4>
          <a:srgbClr val="000000"/>
        </a:accent4>
        <a:accent5>
          <a:srgbClr val="F7F6F8"/>
        </a:accent5>
        <a:accent6>
          <a:srgbClr val="AFAAE4"/>
        </a:accent6>
        <a:hlink>
          <a:srgbClr val="5454C6"/>
        </a:hlink>
        <a:folHlink>
          <a:srgbClr val="6A6F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ilancio 9">
        <a:dk1>
          <a:srgbClr val="000000"/>
        </a:dk1>
        <a:lt1>
          <a:srgbClr val="FFFFFF"/>
        </a:lt1>
        <a:dk2>
          <a:srgbClr val="00A29E"/>
        </a:dk2>
        <a:lt2>
          <a:srgbClr val="CBCBCB"/>
        </a:lt2>
        <a:accent1>
          <a:srgbClr val="E5E5FF"/>
        </a:accent1>
        <a:accent2>
          <a:srgbClr val="79CD6B"/>
        </a:accent2>
        <a:accent3>
          <a:srgbClr val="FFFFFF"/>
        </a:accent3>
        <a:accent4>
          <a:srgbClr val="000000"/>
        </a:accent4>
        <a:accent5>
          <a:srgbClr val="F0F0FF"/>
        </a:accent5>
        <a:accent6>
          <a:srgbClr val="6DBA60"/>
        </a:accent6>
        <a:hlink>
          <a:srgbClr val="4477DE"/>
        </a:hlink>
        <a:folHlink>
          <a:srgbClr val="65498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16138</TotalTime>
  <Words>541</Words>
  <Application>Microsoft Office PowerPoint</Application>
  <PresentationFormat>Presentazione su schermo (4:3)</PresentationFormat>
  <Paragraphs>78</Paragraphs>
  <Slides>6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12" baseType="lpstr">
      <vt:lpstr>Tahoma</vt:lpstr>
      <vt:lpstr>Arial</vt:lpstr>
      <vt:lpstr>Wingdings</vt:lpstr>
      <vt:lpstr>Calibri</vt:lpstr>
      <vt:lpstr>Times New Roman</vt:lpstr>
      <vt:lpstr>1_Bilancio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Simona</dc:creator>
  <cp:lastModifiedBy>Stefania Bracchi</cp:lastModifiedBy>
  <cp:revision>866</cp:revision>
  <dcterms:created xsi:type="dcterms:W3CDTF">2006-02-10T14:37:14Z</dcterms:created>
  <dcterms:modified xsi:type="dcterms:W3CDTF">2018-12-03T11:21:08Z</dcterms:modified>
</cp:coreProperties>
</file>