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8"/>
  </p:notesMasterIdLst>
  <p:handoutMasterIdLst>
    <p:handoutMasterId r:id="rId29"/>
  </p:handoutMasterIdLst>
  <p:sldIdLst>
    <p:sldId id="439" r:id="rId2"/>
    <p:sldId id="437" r:id="rId3"/>
    <p:sldId id="344" r:id="rId4"/>
    <p:sldId id="345" r:id="rId5"/>
    <p:sldId id="438" r:id="rId6"/>
    <p:sldId id="403" r:id="rId7"/>
    <p:sldId id="404" r:id="rId8"/>
    <p:sldId id="405" r:id="rId9"/>
    <p:sldId id="406" r:id="rId10"/>
    <p:sldId id="323" r:id="rId11"/>
    <p:sldId id="325" r:id="rId12"/>
    <p:sldId id="326" r:id="rId13"/>
    <p:sldId id="328" r:id="rId14"/>
    <p:sldId id="440" r:id="rId15"/>
    <p:sldId id="333" r:id="rId16"/>
    <p:sldId id="334" r:id="rId17"/>
    <p:sldId id="335" r:id="rId18"/>
    <p:sldId id="402" r:id="rId19"/>
    <p:sldId id="336" r:id="rId20"/>
    <p:sldId id="401" r:id="rId21"/>
    <p:sldId id="350" r:id="rId22"/>
    <p:sldId id="349" r:id="rId23"/>
    <p:sldId id="407" r:id="rId24"/>
    <p:sldId id="408" r:id="rId25"/>
    <p:sldId id="430" r:id="rId26"/>
    <p:sldId id="441" r:id="rId27"/>
  </p:sldIdLst>
  <p:sldSz cx="9144000" cy="6858000" type="screen4x3"/>
  <p:notesSz cx="6858000" cy="9144000"/>
  <p:defaultTextStyle>
    <a:defPPr>
      <a:defRPr lang="it-IT"/>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33CC"/>
    <a:srgbClr val="FFFF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90" y="17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8546" name="Rectangle 2">
            <a:extLst>
              <a:ext uri="{FF2B5EF4-FFF2-40B4-BE49-F238E27FC236}">
                <a16:creationId xmlns:a16="http://schemas.microsoft.com/office/drawing/2014/main" id="{9055B9FC-5D72-4EF1-8BC7-809FE0E664CD}"/>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it-IT" altLang="it-IT"/>
          </a:p>
        </p:txBody>
      </p:sp>
      <p:sp>
        <p:nvSpPr>
          <p:cNvPr id="108547" name="Rectangle 3">
            <a:extLst>
              <a:ext uri="{FF2B5EF4-FFF2-40B4-BE49-F238E27FC236}">
                <a16:creationId xmlns:a16="http://schemas.microsoft.com/office/drawing/2014/main" id="{7B90F798-933A-4E05-ACE6-00CBDE8B1734}"/>
              </a:ext>
            </a:extLst>
          </p:cNvPr>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it-IT" altLang="it-IT"/>
          </a:p>
        </p:txBody>
      </p:sp>
      <p:sp>
        <p:nvSpPr>
          <p:cNvPr id="108548" name="Rectangle 4">
            <a:extLst>
              <a:ext uri="{FF2B5EF4-FFF2-40B4-BE49-F238E27FC236}">
                <a16:creationId xmlns:a16="http://schemas.microsoft.com/office/drawing/2014/main" id="{E70E6D37-F68C-427A-BF69-A4B53231B4F8}"/>
              </a:ext>
            </a:extLst>
          </p:cNvPr>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it-IT" altLang="it-IT"/>
          </a:p>
        </p:txBody>
      </p:sp>
      <p:sp>
        <p:nvSpPr>
          <p:cNvPr id="108549" name="Rectangle 5">
            <a:extLst>
              <a:ext uri="{FF2B5EF4-FFF2-40B4-BE49-F238E27FC236}">
                <a16:creationId xmlns:a16="http://schemas.microsoft.com/office/drawing/2014/main" id="{C8F41D23-FFF0-4B70-9AB7-34D32E6A57E4}"/>
              </a:ext>
            </a:extLst>
          </p:cNvPr>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3B88E136-E4FC-4F54-AD31-89D048E0BA1A}" type="slidenum">
              <a:rPr lang="it-IT" altLang="it-IT"/>
              <a:pPr/>
              <a:t>‹N›</a:t>
            </a:fld>
            <a:endParaRPr lang="it-IT" altLang="it-IT"/>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1026">
            <a:extLst>
              <a:ext uri="{FF2B5EF4-FFF2-40B4-BE49-F238E27FC236}">
                <a16:creationId xmlns:a16="http://schemas.microsoft.com/office/drawing/2014/main" id="{72073AD5-4B7B-47C5-95FF-73DEE34FF6D1}"/>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it-IT" altLang="it-IT"/>
          </a:p>
        </p:txBody>
      </p:sp>
      <p:sp>
        <p:nvSpPr>
          <p:cNvPr id="18435" name="Rectangle 1027">
            <a:extLst>
              <a:ext uri="{FF2B5EF4-FFF2-40B4-BE49-F238E27FC236}">
                <a16:creationId xmlns:a16="http://schemas.microsoft.com/office/drawing/2014/main" id="{71E59F3B-8135-494F-A1C9-A4A7AB151F02}"/>
              </a:ext>
            </a:extLst>
          </p:cNvPr>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it-IT" altLang="it-IT"/>
          </a:p>
        </p:txBody>
      </p:sp>
      <p:sp>
        <p:nvSpPr>
          <p:cNvPr id="2052" name="Rectangle 1028">
            <a:extLst>
              <a:ext uri="{FF2B5EF4-FFF2-40B4-BE49-F238E27FC236}">
                <a16:creationId xmlns:a16="http://schemas.microsoft.com/office/drawing/2014/main" id="{3FEE2EDA-42C0-4467-B6EF-0EFBAEF06E14}"/>
              </a:ext>
            </a:extLst>
          </p:cNvPr>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8437" name="Rectangle 1029">
            <a:extLst>
              <a:ext uri="{FF2B5EF4-FFF2-40B4-BE49-F238E27FC236}">
                <a16:creationId xmlns:a16="http://schemas.microsoft.com/office/drawing/2014/main" id="{FF033905-12D7-4221-8EC2-87215C3A9A97}"/>
              </a:ext>
            </a:extLst>
          </p:cNvPr>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altLang="it-IT" noProof="0"/>
              <a:t>Fare clic per modificare gli stili del testo dello schema</a:t>
            </a:r>
          </a:p>
          <a:p>
            <a:pPr lvl="1"/>
            <a:r>
              <a:rPr lang="it-IT" altLang="it-IT" noProof="0"/>
              <a:t>Secondo livello</a:t>
            </a:r>
          </a:p>
          <a:p>
            <a:pPr lvl="2"/>
            <a:r>
              <a:rPr lang="it-IT" altLang="it-IT" noProof="0"/>
              <a:t>Terzo livello</a:t>
            </a:r>
          </a:p>
          <a:p>
            <a:pPr lvl="3"/>
            <a:r>
              <a:rPr lang="it-IT" altLang="it-IT" noProof="0"/>
              <a:t>Quarto livello</a:t>
            </a:r>
          </a:p>
          <a:p>
            <a:pPr lvl="4"/>
            <a:r>
              <a:rPr lang="it-IT" altLang="it-IT" noProof="0"/>
              <a:t>Quinto livello</a:t>
            </a:r>
          </a:p>
        </p:txBody>
      </p:sp>
      <p:sp>
        <p:nvSpPr>
          <p:cNvPr id="18438" name="Rectangle 1030">
            <a:extLst>
              <a:ext uri="{FF2B5EF4-FFF2-40B4-BE49-F238E27FC236}">
                <a16:creationId xmlns:a16="http://schemas.microsoft.com/office/drawing/2014/main" id="{37BB50CA-B439-46B5-88DE-CF477B0204A6}"/>
              </a:ext>
            </a:extLst>
          </p:cNvPr>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it-IT" altLang="it-IT"/>
          </a:p>
        </p:txBody>
      </p:sp>
      <p:sp>
        <p:nvSpPr>
          <p:cNvPr id="18439" name="Rectangle 1031">
            <a:extLst>
              <a:ext uri="{FF2B5EF4-FFF2-40B4-BE49-F238E27FC236}">
                <a16:creationId xmlns:a16="http://schemas.microsoft.com/office/drawing/2014/main" id="{4BCFB5F2-D4D5-45DD-95EB-63A41F050C6B}"/>
              </a:ext>
            </a:extLst>
          </p:cNvPr>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6C476B4D-B8C3-459F-BEFB-105B68CEDC0B}" type="slidenum">
              <a:rPr lang="it-IT" altLang="it-IT"/>
              <a:pPr/>
              <a:t>‹N›</a:t>
            </a:fld>
            <a:endParaRPr lang="it-IT" altLang="it-IT"/>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1031">
            <a:extLst>
              <a:ext uri="{FF2B5EF4-FFF2-40B4-BE49-F238E27FC236}">
                <a16:creationId xmlns:a16="http://schemas.microsoft.com/office/drawing/2014/main" id="{0E819843-5247-4220-84CE-C263A51730E8}"/>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61BADB85-BC39-46EA-9E83-63147CC41440}" type="slidenum">
              <a:rPr lang="it-IT" altLang="it-IT" sz="1200"/>
              <a:pPr/>
              <a:t>2</a:t>
            </a:fld>
            <a:endParaRPr lang="it-IT" altLang="it-IT" sz="1200"/>
          </a:p>
        </p:txBody>
      </p:sp>
      <p:sp>
        <p:nvSpPr>
          <p:cNvPr id="6147" name="Rectangle 2">
            <a:extLst>
              <a:ext uri="{FF2B5EF4-FFF2-40B4-BE49-F238E27FC236}">
                <a16:creationId xmlns:a16="http://schemas.microsoft.com/office/drawing/2014/main" id="{8C786767-2045-4E22-A4D4-8C6E22F17E55}"/>
              </a:ext>
            </a:extLst>
          </p:cNvPr>
          <p:cNvSpPr>
            <a:spLocks noChangeArrowheads="1" noTextEdit="1"/>
          </p:cNvSpPr>
          <p:nvPr>
            <p:ph type="sldImg"/>
          </p:nvPr>
        </p:nvSpPr>
        <p:spPr>
          <a:ln/>
        </p:spPr>
      </p:sp>
      <p:sp>
        <p:nvSpPr>
          <p:cNvPr id="6148" name="Rectangle 3">
            <a:extLst>
              <a:ext uri="{FF2B5EF4-FFF2-40B4-BE49-F238E27FC236}">
                <a16:creationId xmlns:a16="http://schemas.microsoft.com/office/drawing/2014/main" id="{7F8DC8C2-3C69-4A37-B28E-3651E7773637}"/>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031">
            <a:extLst>
              <a:ext uri="{FF2B5EF4-FFF2-40B4-BE49-F238E27FC236}">
                <a16:creationId xmlns:a16="http://schemas.microsoft.com/office/drawing/2014/main" id="{6B230B40-DB6F-40B9-A757-A93F7DEFB5E2}"/>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72A53C6F-9530-4008-93D5-7A8D2E482EB7}" type="slidenum">
              <a:rPr lang="it-IT" altLang="it-IT" sz="1200"/>
              <a:pPr/>
              <a:t>3</a:t>
            </a:fld>
            <a:endParaRPr lang="it-IT" altLang="it-IT" sz="1200"/>
          </a:p>
        </p:txBody>
      </p:sp>
      <p:sp>
        <p:nvSpPr>
          <p:cNvPr id="8195" name="Rectangle 2">
            <a:extLst>
              <a:ext uri="{FF2B5EF4-FFF2-40B4-BE49-F238E27FC236}">
                <a16:creationId xmlns:a16="http://schemas.microsoft.com/office/drawing/2014/main" id="{A37546F2-7252-4E1A-BAE0-4E51AE3B12A0}"/>
              </a:ext>
            </a:extLst>
          </p:cNvPr>
          <p:cNvSpPr>
            <a:spLocks noChangeArrowheads="1" noTextEdit="1"/>
          </p:cNvSpPr>
          <p:nvPr>
            <p:ph type="sldImg"/>
          </p:nvPr>
        </p:nvSpPr>
        <p:spPr>
          <a:ln/>
        </p:spPr>
      </p:sp>
      <p:sp>
        <p:nvSpPr>
          <p:cNvPr id="8196" name="Rectangle 3">
            <a:extLst>
              <a:ext uri="{FF2B5EF4-FFF2-40B4-BE49-F238E27FC236}">
                <a16:creationId xmlns:a16="http://schemas.microsoft.com/office/drawing/2014/main" id="{A8E5BDFC-F69B-4205-A5B8-78223BC2601A}"/>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031">
            <a:extLst>
              <a:ext uri="{FF2B5EF4-FFF2-40B4-BE49-F238E27FC236}">
                <a16:creationId xmlns:a16="http://schemas.microsoft.com/office/drawing/2014/main" id="{F6488CA8-04FC-4940-9B11-46714207653C}"/>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3420F728-D45A-4D94-8481-02D047B79BDA}" type="slidenum">
              <a:rPr lang="it-IT" altLang="it-IT" sz="1200"/>
              <a:pPr/>
              <a:t>4</a:t>
            </a:fld>
            <a:endParaRPr lang="it-IT" altLang="it-IT" sz="1200"/>
          </a:p>
        </p:txBody>
      </p:sp>
      <p:sp>
        <p:nvSpPr>
          <p:cNvPr id="10243" name="Rectangle 2">
            <a:extLst>
              <a:ext uri="{FF2B5EF4-FFF2-40B4-BE49-F238E27FC236}">
                <a16:creationId xmlns:a16="http://schemas.microsoft.com/office/drawing/2014/main" id="{5E0EE5E1-7355-402C-8BA3-621A5E210DE0}"/>
              </a:ext>
            </a:extLst>
          </p:cNvPr>
          <p:cNvSpPr>
            <a:spLocks noChangeArrowheads="1" noTextEdit="1"/>
          </p:cNvSpPr>
          <p:nvPr>
            <p:ph type="sldImg"/>
          </p:nvPr>
        </p:nvSpPr>
        <p:spPr>
          <a:ln/>
        </p:spPr>
      </p:sp>
      <p:sp>
        <p:nvSpPr>
          <p:cNvPr id="10244" name="Rectangle 3">
            <a:extLst>
              <a:ext uri="{FF2B5EF4-FFF2-40B4-BE49-F238E27FC236}">
                <a16:creationId xmlns:a16="http://schemas.microsoft.com/office/drawing/2014/main" id="{F43F8119-198B-4AC6-A036-0468358723EC}"/>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031">
            <a:extLst>
              <a:ext uri="{FF2B5EF4-FFF2-40B4-BE49-F238E27FC236}">
                <a16:creationId xmlns:a16="http://schemas.microsoft.com/office/drawing/2014/main" id="{FF78098E-A238-4795-8EB7-62BE18402621}"/>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9E33C338-4739-41F5-85AB-93B08DEB94AD}" type="slidenum">
              <a:rPr lang="it-IT" altLang="it-IT" sz="1200"/>
              <a:pPr/>
              <a:t>5</a:t>
            </a:fld>
            <a:endParaRPr lang="it-IT" altLang="it-IT" sz="1200"/>
          </a:p>
        </p:txBody>
      </p:sp>
      <p:sp>
        <p:nvSpPr>
          <p:cNvPr id="12291" name="Rectangle 2">
            <a:extLst>
              <a:ext uri="{FF2B5EF4-FFF2-40B4-BE49-F238E27FC236}">
                <a16:creationId xmlns:a16="http://schemas.microsoft.com/office/drawing/2014/main" id="{F8B4C6B9-E432-4D13-89D1-E3C1BEB69F37}"/>
              </a:ext>
            </a:extLst>
          </p:cNvPr>
          <p:cNvSpPr>
            <a:spLocks noChangeArrowheads="1" noTextEdit="1"/>
          </p:cNvSpPr>
          <p:nvPr>
            <p:ph type="sldImg"/>
          </p:nvPr>
        </p:nvSpPr>
        <p:spPr>
          <a:ln/>
        </p:spPr>
      </p:sp>
      <p:sp>
        <p:nvSpPr>
          <p:cNvPr id="12292" name="Rectangle 3">
            <a:extLst>
              <a:ext uri="{FF2B5EF4-FFF2-40B4-BE49-F238E27FC236}">
                <a16:creationId xmlns:a16="http://schemas.microsoft.com/office/drawing/2014/main" id="{1DA4142B-6875-45A3-945B-3457F68B4150}"/>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031">
            <a:extLst>
              <a:ext uri="{FF2B5EF4-FFF2-40B4-BE49-F238E27FC236}">
                <a16:creationId xmlns:a16="http://schemas.microsoft.com/office/drawing/2014/main" id="{6CD23D37-2A55-43D8-A8E6-483C19BD785E}"/>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05F69B6A-AB9A-49DF-A25D-0B03099B1311}" type="slidenum">
              <a:rPr lang="it-IT" altLang="it-IT" sz="1200">
                <a:solidFill>
                  <a:srgbClr val="000000"/>
                </a:solidFill>
              </a:rPr>
              <a:pPr/>
              <a:t>6</a:t>
            </a:fld>
            <a:endParaRPr lang="it-IT" altLang="it-IT" sz="1200">
              <a:solidFill>
                <a:srgbClr val="000000"/>
              </a:solidFill>
            </a:endParaRPr>
          </a:p>
        </p:txBody>
      </p:sp>
      <p:sp>
        <p:nvSpPr>
          <p:cNvPr id="14339" name="Rectangle 2">
            <a:extLst>
              <a:ext uri="{FF2B5EF4-FFF2-40B4-BE49-F238E27FC236}">
                <a16:creationId xmlns:a16="http://schemas.microsoft.com/office/drawing/2014/main" id="{14AA65DD-2179-4CE2-BB6E-C7FFEEE232D8}"/>
              </a:ext>
            </a:extLst>
          </p:cNvPr>
          <p:cNvSpPr>
            <a:spLocks noChangeArrowheads="1" noTextEdit="1"/>
          </p:cNvSpPr>
          <p:nvPr>
            <p:ph type="sldImg"/>
          </p:nvPr>
        </p:nvSpPr>
        <p:spPr>
          <a:ln/>
        </p:spPr>
      </p:sp>
      <p:sp>
        <p:nvSpPr>
          <p:cNvPr id="14340" name="Rectangle 3">
            <a:extLst>
              <a:ext uri="{FF2B5EF4-FFF2-40B4-BE49-F238E27FC236}">
                <a16:creationId xmlns:a16="http://schemas.microsoft.com/office/drawing/2014/main" id="{D4CFA8D4-916F-442D-A5E4-B483077F7814}"/>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031">
            <a:extLst>
              <a:ext uri="{FF2B5EF4-FFF2-40B4-BE49-F238E27FC236}">
                <a16:creationId xmlns:a16="http://schemas.microsoft.com/office/drawing/2014/main" id="{CF645E92-07B8-490F-A989-92703C3537F5}"/>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F5B62173-A33D-451C-9295-D696305C1475}" type="slidenum">
              <a:rPr lang="it-IT" altLang="it-IT" sz="1200">
                <a:solidFill>
                  <a:srgbClr val="000000"/>
                </a:solidFill>
              </a:rPr>
              <a:pPr/>
              <a:t>7</a:t>
            </a:fld>
            <a:endParaRPr lang="it-IT" altLang="it-IT" sz="1200">
              <a:solidFill>
                <a:srgbClr val="000000"/>
              </a:solidFill>
            </a:endParaRPr>
          </a:p>
        </p:txBody>
      </p:sp>
      <p:sp>
        <p:nvSpPr>
          <p:cNvPr id="16387" name="Rectangle 2">
            <a:extLst>
              <a:ext uri="{FF2B5EF4-FFF2-40B4-BE49-F238E27FC236}">
                <a16:creationId xmlns:a16="http://schemas.microsoft.com/office/drawing/2014/main" id="{64CD8BA2-3D73-4877-8D93-64239547BF7A}"/>
              </a:ext>
            </a:extLst>
          </p:cNvPr>
          <p:cNvSpPr>
            <a:spLocks noChangeArrowheads="1" noTextEdit="1"/>
          </p:cNvSpPr>
          <p:nvPr>
            <p:ph type="sldImg"/>
          </p:nvPr>
        </p:nvSpPr>
        <p:spPr>
          <a:ln/>
        </p:spPr>
      </p:sp>
      <p:sp>
        <p:nvSpPr>
          <p:cNvPr id="16388" name="Rectangle 3">
            <a:extLst>
              <a:ext uri="{FF2B5EF4-FFF2-40B4-BE49-F238E27FC236}">
                <a16:creationId xmlns:a16="http://schemas.microsoft.com/office/drawing/2014/main" id="{60A06B5C-BBB2-4B8B-9E4A-9C5A8B1E5702}"/>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031">
            <a:extLst>
              <a:ext uri="{FF2B5EF4-FFF2-40B4-BE49-F238E27FC236}">
                <a16:creationId xmlns:a16="http://schemas.microsoft.com/office/drawing/2014/main" id="{21D3B233-210B-4B39-AAD9-E16C464FDD2D}"/>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65489BB5-2C9D-413D-9F00-AED575D6CC7F}" type="slidenum">
              <a:rPr lang="it-IT" altLang="it-IT" sz="1200">
                <a:solidFill>
                  <a:srgbClr val="000000"/>
                </a:solidFill>
              </a:rPr>
              <a:pPr/>
              <a:t>8</a:t>
            </a:fld>
            <a:endParaRPr lang="it-IT" altLang="it-IT" sz="1200">
              <a:solidFill>
                <a:srgbClr val="000000"/>
              </a:solidFill>
            </a:endParaRPr>
          </a:p>
        </p:txBody>
      </p:sp>
      <p:sp>
        <p:nvSpPr>
          <p:cNvPr id="18435" name="Rectangle 2">
            <a:extLst>
              <a:ext uri="{FF2B5EF4-FFF2-40B4-BE49-F238E27FC236}">
                <a16:creationId xmlns:a16="http://schemas.microsoft.com/office/drawing/2014/main" id="{65D3C727-F0CB-405C-9A52-1D781EC91274}"/>
              </a:ext>
            </a:extLst>
          </p:cNvPr>
          <p:cNvSpPr>
            <a:spLocks noChangeArrowheads="1" noTextEdit="1"/>
          </p:cNvSpPr>
          <p:nvPr>
            <p:ph type="sldImg"/>
          </p:nvPr>
        </p:nvSpPr>
        <p:spPr>
          <a:ln/>
        </p:spPr>
      </p:sp>
      <p:sp>
        <p:nvSpPr>
          <p:cNvPr id="18436" name="Rectangle 3">
            <a:extLst>
              <a:ext uri="{FF2B5EF4-FFF2-40B4-BE49-F238E27FC236}">
                <a16:creationId xmlns:a16="http://schemas.microsoft.com/office/drawing/2014/main" id="{245F0155-787E-4B35-B69A-CDA2C91A82BD}"/>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031">
            <a:extLst>
              <a:ext uri="{FF2B5EF4-FFF2-40B4-BE49-F238E27FC236}">
                <a16:creationId xmlns:a16="http://schemas.microsoft.com/office/drawing/2014/main" id="{EE2DC700-DFEE-4F99-B7E7-C718C58CF31A}"/>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E0AD60B3-9F6C-4DD8-9DA4-89FCD61E5AA9}" type="slidenum">
              <a:rPr lang="it-IT" altLang="it-IT" sz="1200">
                <a:solidFill>
                  <a:srgbClr val="000000"/>
                </a:solidFill>
              </a:rPr>
              <a:pPr/>
              <a:t>9</a:t>
            </a:fld>
            <a:endParaRPr lang="it-IT" altLang="it-IT" sz="1200">
              <a:solidFill>
                <a:srgbClr val="000000"/>
              </a:solidFill>
            </a:endParaRPr>
          </a:p>
        </p:txBody>
      </p:sp>
      <p:sp>
        <p:nvSpPr>
          <p:cNvPr id="20483" name="Rectangle 2">
            <a:extLst>
              <a:ext uri="{FF2B5EF4-FFF2-40B4-BE49-F238E27FC236}">
                <a16:creationId xmlns:a16="http://schemas.microsoft.com/office/drawing/2014/main" id="{81FD715F-F90D-4FF8-8B4B-3266553AD23A}"/>
              </a:ext>
            </a:extLst>
          </p:cNvPr>
          <p:cNvSpPr>
            <a:spLocks noChangeArrowheads="1" noTextEdit="1"/>
          </p:cNvSpPr>
          <p:nvPr>
            <p:ph type="sldImg"/>
          </p:nvPr>
        </p:nvSpPr>
        <p:spPr>
          <a:ln/>
        </p:spPr>
      </p:sp>
      <p:sp>
        <p:nvSpPr>
          <p:cNvPr id="20484" name="Rectangle 3">
            <a:extLst>
              <a:ext uri="{FF2B5EF4-FFF2-40B4-BE49-F238E27FC236}">
                <a16:creationId xmlns:a16="http://schemas.microsoft.com/office/drawing/2014/main" id="{BB0E9F99-D93B-4A23-9D52-77F566401B06}"/>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031">
            <a:extLst>
              <a:ext uri="{FF2B5EF4-FFF2-40B4-BE49-F238E27FC236}">
                <a16:creationId xmlns:a16="http://schemas.microsoft.com/office/drawing/2014/main" id="{0BC0DA8B-8629-463E-A2B5-C51C8DB99DF2}"/>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8C208DFC-2193-446E-B9FF-0C53D2315668}" type="slidenum">
              <a:rPr lang="it-IT" altLang="it-IT" sz="1200"/>
              <a:pPr/>
              <a:t>10</a:t>
            </a:fld>
            <a:endParaRPr lang="it-IT" altLang="it-IT" sz="1200"/>
          </a:p>
        </p:txBody>
      </p:sp>
      <p:sp>
        <p:nvSpPr>
          <p:cNvPr id="22531" name="Rectangle 2">
            <a:extLst>
              <a:ext uri="{FF2B5EF4-FFF2-40B4-BE49-F238E27FC236}">
                <a16:creationId xmlns:a16="http://schemas.microsoft.com/office/drawing/2014/main" id="{2581B80C-B5DB-49B9-837B-14DA1FEFA0D2}"/>
              </a:ext>
            </a:extLst>
          </p:cNvPr>
          <p:cNvSpPr>
            <a:spLocks noChangeArrowheads="1" noTextEdit="1"/>
          </p:cNvSpPr>
          <p:nvPr>
            <p:ph type="sldImg"/>
          </p:nvPr>
        </p:nvSpPr>
        <p:spPr>
          <a:ln/>
        </p:spPr>
      </p:sp>
      <p:sp>
        <p:nvSpPr>
          <p:cNvPr id="22532" name="Rectangle 3">
            <a:extLst>
              <a:ext uri="{FF2B5EF4-FFF2-40B4-BE49-F238E27FC236}">
                <a16:creationId xmlns:a16="http://schemas.microsoft.com/office/drawing/2014/main" id="{2F36AF0B-2FC6-4CF8-955A-D70763241580}"/>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031">
            <a:extLst>
              <a:ext uri="{FF2B5EF4-FFF2-40B4-BE49-F238E27FC236}">
                <a16:creationId xmlns:a16="http://schemas.microsoft.com/office/drawing/2014/main" id="{B1BA6795-6F78-4282-9406-34DB3B002ED4}"/>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C338B0A0-A6DB-4EDD-A1E7-77204B5F6B4F}" type="slidenum">
              <a:rPr lang="it-IT" altLang="it-IT" sz="1200"/>
              <a:pPr/>
              <a:t>11</a:t>
            </a:fld>
            <a:endParaRPr lang="it-IT" altLang="it-IT" sz="1200"/>
          </a:p>
        </p:txBody>
      </p:sp>
      <p:sp>
        <p:nvSpPr>
          <p:cNvPr id="24579" name="Rectangle 2">
            <a:extLst>
              <a:ext uri="{FF2B5EF4-FFF2-40B4-BE49-F238E27FC236}">
                <a16:creationId xmlns:a16="http://schemas.microsoft.com/office/drawing/2014/main" id="{4319037A-A26C-4731-BD52-0B0CC744AE41}"/>
              </a:ext>
            </a:extLst>
          </p:cNvPr>
          <p:cNvSpPr>
            <a:spLocks noChangeArrowheads="1" noTextEdit="1"/>
          </p:cNvSpPr>
          <p:nvPr>
            <p:ph type="sldImg"/>
          </p:nvPr>
        </p:nvSpPr>
        <p:spPr>
          <a:ln/>
        </p:spPr>
      </p:sp>
      <p:sp>
        <p:nvSpPr>
          <p:cNvPr id="24580" name="Rectangle 3">
            <a:extLst>
              <a:ext uri="{FF2B5EF4-FFF2-40B4-BE49-F238E27FC236}">
                <a16:creationId xmlns:a16="http://schemas.microsoft.com/office/drawing/2014/main" id="{20E66387-F7E7-4187-84CF-8E69F568724A}"/>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1031">
            <a:extLst>
              <a:ext uri="{FF2B5EF4-FFF2-40B4-BE49-F238E27FC236}">
                <a16:creationId xmlns:a16="http://schemas.microsoft.com/office/drawing/2014/main" id="{1BCE1C16-0992-48C0-9FFC-7C5AB6874931}"/>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B48DC834-55EC-4DFF-809B-189A206C0E71}" type="slidenum">
              <a:rPr lang="it-IT" altLang="it-IT" sz="1200"/>
              <a:pPr/>
              <a:t>12</a:t>
            </a:fld>
            <a:endParaRPr lang="it-IT" altLang="it-IT" sz="1200"/>
          </a:p>
        </p:txBody>
      </p:sp>
      <p:sp>
        <p:nvSpPr>
          <p:cNvPr id="26627" name="Rectangle 2">
            <a:extLst>
              <a:ext uri="{FF2B5EF4-FFF2-40B4-BE49-F238E27FC236}">
                <a16:creationId xmlns:a16="http://schemas.microsoft.com/office/drawing/2014/main" id="{41B5633C-E030-4EBC-879E-857F993D181B}"/>
              </a:ext>
            </a:extLst>
          </p:cNvPr>
          <p:cNvSpPr>
            <a:spLocks noChangeArrowheads="1" noTextEdit="1"/>
          </p:cNvSpPr>
          <p:nvPr>
            <p:ph type="sldImg"/>
          </p:nvPr>
        </p:nvSpPr>
        <p:spPr>
          <a:ln/>
        </p:spPr>
      </p:sp>
      <p:sp>
        <p:nvSpPr>
          <p:cNvPr id="26628" name="Rectangle 3">
            <a:extLst>
              <a:ext uri="{FF2B5EF4-FFF2-40B4-BE49-F238E27FC236}">
                <a16:creationId xmlns:a16="http://schemas.microsoft.com/office/drawing/2014/main" id="{AF4950DE-6170-4DFD-B8BB-19FBBB4C9F28}"/>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031">
            <a:extLst>
              <a:ext uri="{FF2B5EF4-FFF2-40B4-BE49-F238E27FC236}">
                <a16:creationId xmlns:a16="http://schemas.microsoft.com/office/drawing/2014/main" id="{6D259DC8-42D4-468E-9A91-200C7B2D85CC}"/>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68194F66-E5FD-4B64-A2EE-596E4914B491}" type="slidenum">
              <a:rPr lang="it-IT" altLang="it-IT" sz="1200"/>
              <a:pPr/>
              <a:t>13</a:t>
            </a:fld>
            <a:endParaRPr lang="it-IT" altLang="it-IT" sz="1200"/>
          </a:p>
        </p:txBody>
      </p:sp>
      <p:sp>
        <p:nvSpPr>
          <p:cNvPr id="28675" name="Rectangle 2">
            <a:extLst>
              <a:ext uri="{FF2B5EF4-FFF2-40B4-BE49-F238E27FC236}">
                <a16:creationId xmlns:a16="http://schemas.microsoft.com/office/drawing/2014/main" id="{626F1312-32C2-41F6-A506-7041867264FE}"/>
              </a:ext>
            </a:extLst>
          </p:cNvPr>
          <p:cNvSpPr>
            <a:spLocks noChangeArrowheads="1" noTextEdit="1"/>
          </p:cNvSpPr>
          <p:nvPr>
            <p:ph type="sldImg"/>
          </p:nvPr>
        </p:nvSpPr>
        <p:spPr>
          <a:ln/>
        </p:spPr>
      </p:sp>
      <p:sp>
        <p:nvSpPr>
          <p:cNvPr id="28676" name="Rectangle 3">
            <a:extLst>
              <a:ext uri="{FF2B5EF4-FFF2-40B4-BE49-F238E27FC236}">
                <a16:creationId xmlns:a16="http://schemas.microsoft.com/office/drawing/2014/main" id="{885FE43B-DE7F-4D4E-B163-F51770A8187E}"/>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1031">
            <a:extLst>
              <a:ext uri="{FF2B5EF4-FFF2-40B4-BE49-F238E27FC236}">
                <a16:creationId xmlns:a16="http://schemas.microsoft.com/office/drawing/2014/main" id="{25C43D0B-E4E8-4C01-B24E-2AC0A0065DCA}"/>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AE78E365-FBF4-408F-8196-DAFC540F5A70}" type="slidenum">
              <a:rPr lang="it-IT" altLang="it-IT" sz="1200"/>
              <a:pPr/>
              <a:t>14</a:t>
            </a:fld>
            <a:endParaRPr lang="it-IT" altLang="it-IT" sz="1200"/>
          </a:p>
        </p:txBody>
      </p:sp>
      <p:sp>
        <p:nvSpPr>
          <p:cNvPr id="30723" name="Rectangle 2">
            <a:extLst>
              <a:ext uri="{FF2B5EF4-FFF2-40B4-BE49-F238E27FC236}">
                <a16:creationId xmlns:a16="http://schemas.microsoft.com/office/drawing/2014/main" id="{14F5EB3F-DBCD-46F3-85DF-D72D87440BE2}"/>
              </a:ext>
            </a:extLst>
          </p:cNvPr>
          <p:cNvSpPr>
            <a:spLocks noChangeArrowheads="1" noTextEdit="1"/>
          </p:cNvSpPr>
          <p:nvPr>
            <p:ph type="sldImg"/>
          </p:nvPr>
        </p:nvSpPr>
        <p:spPr>
          <a:ln/>
        </p:spPr>
      </p:sp>
      <p:sp>
        <p:nvSpPr>
          <p:cNvPr id="30724" name="Rectangle 3">
            <a:extLst>
              <a:ext uri="{FF2B5EF4-FFF2-40B4-BE49-F238E27FC236}">
                <a16:creationId xmlns:a16="http://schemas.microsoft.com/office/drawing/2014/main" id="{096267A6-7BF7-482C-9F14-B5A4BA6478A3}"/>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031">
            <a:extLst>
              <a:ext uri="{FF2B5EF4-FFF2-40B4-BE49-F238E27FC236}">
                <a16:creationId xmlns:a16="http://schemas.microsoft.com/office/drawing/2014/main" id="{10691351-8B65-4FD0-9665-B22611D51800}"/>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9CC1E451-BFA6-4149-962C-6F610150BBFD}" type="slidenum">
              <a:rPr lang="it-IT" altLang="it-IT" sz="1200"/>
              <a:pPr/>
              <a:t>15</a:t>
            </a:fld>
            <a:endParaRPr lang="it-IT" altLang="it-IT" sz="1200"/>
          </a:p>
        </p:txBody>
      </p:sp>
      <p:sp>
        <p:nvSpPr>
          <p:cNvPr id="32771" name="Rectangle 2">
            <a:extLst>
              <a:ext uri="{FF2B5EF4-FFF2-40B4-BE49-F238E27FC236}">
                <a16:creationId xmlns:a16="http://schemas.microsoft.com/office/drawing/2014/main" id="{FC30E474-508B-471B-A23E-38F0E703E062}"/>
              </a:ext>
            </a:extLst>
          </p:cNvPr>
          <p:cNvSpPr>
            <a:spLocks noChangeArrowheads="1" noTextEdit="1"/>
          </p:cNvSpPr>
          <p:nvPr>
            <p:ph type="sldImg"/>
          </p:nvPr>
        </p:nvSpPr>
        <p:spPr>
          <a:ln/>
        </p:spPr>
      </p:sp>
      <p:sp>
        <p:nvSpPr>
          <p:cNvPr id="32772" name="Rectangle 3">
            <a:extLst>
              <a:ext uri="{FF2B5EF4-FFF2-40B4-BE49-F238E27FC236}">
                <a16:creationId xmlns:a16="http://schemas.microsoft.com/office/drawing/2014/main" id="{E04E443E-5615-46A2-9EB9-429BE97DD4CE}"/>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1031">
            <a:extLst>
              <a:ext uri="{FF2B5EF4-FFF2-40B4-BE49-F238E27FC236}">
                <a16:creationId xmlns:a16="http://schemas.microsoft.com/office/drawing/2014/main" id="{C430A5BD-7D01-4356-BFE8-E88F7AB5D9D9}"/>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7A19BEFD-E659-4EBA-B1F7-B053502DD8FC}" type="slidenum">
              <a:rPr lang="it-IT" altLang="it-IT" sz="1200"/>
              <a:pPr/>
              <a:t>16</a:t>
            </a:fld>
            <a:endParaRPr lang="it-IT" altLang="it-IT" sz="1200"/>
          </a:p>
        </p:txBody>
      </p:sp>
      <p:sp>
        <p:nvSpPr>
          <p:cNvPr id="34819" name="Rectangle 2">
            <a:extLst>
              <a:ext uri="{FF2B5EF4-FFF2-40B4-BE49-F238E27FC236}">
                <a16:creationId xmlns:a16="http://schemas.microsoft.com/office/drawing/2014/main" id="{7CB21075-B369-4377-981B-E2440DDFEBB1}"/>
              </a:ext>
            </a:extLst>
          </p:cNvPr>
          <p:cNvSpPr>
            <a:spLocks noChangeArrowheads="1" noTextEdit="1"/>
          </p:cNvSpPr>
          <p:nvPr>
            <p:ph type="sldImg"/>
          </p:nvPr>
        </p:nvSpPr>
        <p:spPr>
          <a:ln/>
        </p:spPr>
      </p:sp>
      <p:sp>
        <p:nvSpPr>
          <p:cNvPr id="34820" name="Rectangle 3">
            <a:extLst>
              <a:ext uri="{FF2B5EF4-FFF2-40B4-BE49-F238E27FC236}">
                <a16:creationId xmlns:a16="http://schemas.microsoft.com/office/drawing/2014/main" id="{AD7C24F5-401E-4DA4-A57C-8A8C7F0341C3}"/>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1031">
            <a:extLst>
              <a:ext uri="{FF2B5EF4-FFF2-40B4-BE49-F238E27FC236}">
                <a16:creationId xmlns:a16="http://schemas.microsoft.com/office/drawing/2014/main" id="{E4B816C1-987E-4D83-A03A-3CFD6D8C5D06}"/>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37A402D8-7D2D-4DA3-A0E5-8958CC50BD67}" type="slidenum">
              <a:rPr lang="it-IT" altLang="it-IT" sz="1200"/>
              <a:pPr/>
              <a:t>17</a:t>
            </a:fld>
            <a:endParaRPr lang="it-IT" altLang="it-IT" sz="1200"/>
          </a:p>
        </p:txBody>
      </p:sp>
      <p:sp>
        <p:nvSpPr>
          <p:cNvPr id="36867" name="Rectangle 2">
            <a:extLst>
              <a:ext uri="{FF2B5EF4-FFF2-40B4-BE49-F238E27FC236}">
                <a16:creationId xmlns:a16="http://schemas.microsoft.com/office/drawing/2014/main" id="{0CE56E55-82E9-4E3C-9A57-4EAFAFCAADF4}"/>
              </a:ext>
            </a:extLst>
          </p:cNvPr>
          <p:cNvSpPr>
            <a:spLocks noChangeArrowheads="1" noTextEdit="1"/>
          </p:cNvSpPr>
          <p:nvPr>
            <p:ph type="sldImg"/>
          </p:nvPr>
        </p:nvSpPr>
        <p:spPr>
          <a:ln/>
        </p:spPr>
      </p:sp>
      <p:sp>
        <p:nvSpPr>
          <p:cNvPr id="36868" name="Rectangle 3">
            <a:extLst>
              <a:ext uri="{FF2B5EF4-FFF2-40B4-BE49-F238E27FC236}">
                <a16:creationId xmlns:a16="http://schemas.microsoft.com/office/drawing/2014/main" id="{0626315D-D934-4220-9D7C-C8A424C276A7}"/>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031">
            <a:extLst>
              <a:ext uri="{FF2B5EF4-FFF2-40B4-BE49-F238E27FC236}">
                <a16:creationId xmlns:a16="http://schemas.microsoft.com/office/drawing/2014/main" id="{E1B6FE19-27E7-437A-9D15-C7E92E906383}"/>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7226421C-818E-43C2-AB07-33232B625A69}" type="slidenum">
              <a:rPr lang="it-IT" altLang="it-IT" sz="1200">
                <a:solidFill>
                  <a:srgbClr val="000000"/>
                </a:solidFill>
              </a:rPr>
              <a:pPr/>
              <a:t>18</a:t>
            </a:fld>
            <a:endParaRPr lang="it-IT" altLang="it-IT" sz="1200">
              <a:solidFill>
                <a:srgbClr val="000000"/>
              </a:solidFill>
            </a:endParaRPr>
          </a:p>
        </p:txBody>
      </p:sp>
      <p:sp>
        <p:nvSpPr>
          <p:cNvPr id="38915" name="Rectangle 2">
            <a:extLst>
              <a:ext uri="{FF2B5EF4-FFF2-40B4-BE49-F238E27FC236}">
                <a16:creationId xmlns:a16="http://schemas.microsoft.com/office/drawing/2014/main" id="{B19D5532-9C9A-4379-966C-7FB5349FEF0D}"/>
              </a:ext>
            </a:extLst>
          </p:cNvPr>
          <p:cNvSpPr>
            <a:spLocks noChangeArrowheads="1" noTextEdit="1"/>
          </p:cNvSpPr>
          <p:nvPr>
            <p:ph type="sldImg"/>
          </p:nvPr>
        </p:nvSpPr>
        <p:spPr>
          <a:ln/>
        </p:spPr>
      </p:sp>
      <p:sp>
        <p:nvSpPr>
          <p:cNvPr id="38916" name="Rectangle 3">
            <a:extLst>
              <a:ext uri="{FF2B5EF4-FFF2-40B4-BE49-F238E27FC236}">
                <a16:creationId xmlns:a16="http://schemas.microsoft.com/office/drawing/2014/main" id="{016A6454-60B2-4524-B277-24767835C7F4}"/>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031">
            <a:extLst>
              <a:ext uri="{FF2B5EF4-FFF2-40B4-BE49-F238E27FC236}">
                <a16:creationId xmlns:a16="http://schemas.microsoft.com/office/drawing/2014/main" id="{D3456B82-F86D-4CB0-B224-ACC5B936E204}"/>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7EE1BFEA-3ABD-4A47-BA57-7068682918E0}" type="slidenum">
              <a:rPr lang="it-IT" altLang="it-IT" sz="1200"/>
              <a:pPr/>
              <a:t>19</a:t>
            </a:fld>
            <a:endParaRPr lang="it-IT" altLang="it-IT" sz="1200"/>
          </a:p>
        </p:txBody>
      </p:sp>
      <p:sp>
        <p:nvSpPr>
          <p:cNvPr id="40963" name="Rectangle 2">
            <a:extLst>
              <a:ext uri="{FF2B5EF4-FFF2-40B4-BE49-F238E27FC236}">
                <a16:creationId xmlns:a16="http://schemas.microsoft.com/office/drawing/2014/main" id="{B4D6F759-E359-4280-9B65-83DB0EF263EE}"/>
              </a:ext>
            </a:extLst>
          </p:cNvPr>
          <p:cNvSpPr>
            <a:spLocks noChangeArrowheads="1" noTextEdit="1"/>
          </p:cNvSpPr>
          <p:nvPr>
            <p:ph type="sldImg"/>
          </p:nvPr>
        </p:nvSpPr>
        <p:spPr>
          <a:ln/>
        </p:spPr>
      </p:sp>
      <p:sp>
        <p:nvSpPr>
          <p:cNvPr id="40964" name="Rectangle 3">
            <a:extLst>
              <a:ext uri="{FF2B5EF4-FFF2-40B4-BE49-F238E27FC236}">
                <a16:creationId xmlns:a16="http://schemas.microsoft.com/office/drawing/2014/main" id="{4ADA88BD-F56E-46E4-8AB5-A155E59E212D}"/>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031">
            <a:extLst>
              <a:ext uri="{FF2B5EF4-FFF2-40B4-BE49-F238E27FC236}">
                <a16:creationId xmlns:a16="http://schemas.microsoft.com/office/drawing/2014/main" id="{58C551D2-C4E6-4157-B18B-C49DC2F871FB}"/>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3F66F613-6C7A-403A-B155-7B55FFD4D223}" type="slidenum">
              <a:rPr lang="it-IT" altLang="it-IT" sz="1200">
                <a:solidFill>
                  <a:srgbClr val="000000"/>
                </a:solidFill>
              </a:rPr>
              <a:pPr/>
              <a:t>20</a:t>
            </a:fld>
            <a:endParaRPr lang="it-IT" altLang="it-IT" sz="1200">
              <a:solidFill>
                <a:srgbClr val="000000"/>
              </a:solidFill>
            </a:endParaRPr>
          </a:p>
        </p:txBody>
      </p:sp>
      <p:sp>
        <p:nvSpPr>
          <p:cNvPr id="43011" name="Rectangle 2">
            <a:extLst>
              <a:ext uri="{FF2B5EF4-FFF2-40B4-BE49-F238E27FC236}">
                <a16:creationId xmlns:a16="http://schemas.microsoft.com/office/drawing/2014/main" id="{4D4D5F35-4BB1-4D37-861E-DCCA9DC16BF4}"/>
              </a:ext>
            </a:extLst>
          </p:cNvPr>
          <p:cNvSpPr>
            <a:spLocks noChangeArrowheads="1" noTextEdit="1"/>
          </p:cNvSpPr>
          <p:nvPr>
            <p:ph type="sldImg"/>
          </p:nvPr>
        </p:nvSpPr>
        <p:spPr>
          <a:ln/>
        </p:spPr>
      </p:sp>
      <p:sp>
        <p:nvSpPr>
          <p:cNvPr id="43012" name="Rectangle 3">
            <a:extLst>
              <a:ext uri="{FF2B5EF4-FFF2-40B4-BE49-F238E27FC236}">
                <a16:creationId xmlns:a16="http://schemas.microsoft.com/office/drawing/2014/main" id="{5DCD177A-142E-48F5-BA62-63C2880B1073}"/>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1031">
            <a:extLst>
              <a:ext uri="{FF2B5EF4-FFF2-40B4-BE49-F238E27FC236}">
                <a16:creationId xmlns:a16="http://schemas.microsoft.com/office/drawing/2014/main" id="{DC00FA9B-C819-4D65-871A-0D04C5BAD68D}"/>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0004DC56-2B64-46F0-97E0-13650F93114E}" type="slidenum">
              <a:rPr lang="it-IT" altLang="it-IT" sz="1200"/>
              <a:pPr/>
              <a:t>21</a:t>
            </a:fld>
            <a:endParaRPr lang="it-IT" altLang="it-IT" sz="1200"/>
          </a:p>
        </p:txBody>
      </p:sp>
      <p:sp>
        <p:nvSpPr>
          <p:cNvPr id="45059" name="Rectangle 2">
            <a:extLst>
              <a:ext uri="{FF2B5EF4-FFF2-40B4-BE49-F238E27FC236}">
                <a16:creationId xmlns:a16="http://schemas.microsoft.com/office/drawing/2014/main" id="{D5699050-9B68-47C9-B5B2-505954E49395}"/>
              </a:ext>
            </a:extLst>
          </p:cNvPr>
          <p:cNvSpPr>
            <a:spLocks noChangeArrowheads="1" noTextEdit="1"/>
          </p:cNvSpPr>
          <p:nvPr>
            <p:ph type="sldImg"/>
          </p:nvPr>
        </p:nvSpPr>
        <p:spPr>
          <a:ln/>
        </p:spPr>
      </p:sp>
      <p:sp>
        <p:nvSpPr>
          <p:cNvPr id="45060" name="Rectangle 3">
            <a:extLst>
              <a:ext uri="{FF2B5EF4-FFF2-40B4-BE49-F238E27FC236}">
                <a16:creationId xmlns:a16="http://schemas.microsoft.com/office/drawing/2014/main" id="{FAB12698-7611-41DA-B4F1-EAB3A9045877}"/>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1031">
            <a:extLst>
              <a:ext uri="{FF2B5EF4-FFF2-40B4-BE49-F238E27FC236}">
                <a16:creationId xmlns:a16="http://schemas.microsoft.com/office/drawing/2014/main" id="{0AE95E7E-D3C6-446B-8276-20DE85B0290B}"/>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8C65AD7F-41E7-4E8C-8E71-C5DE53088173}" type="slidenum">
              <a:rPr lang="it-IT" altLang="it-IT" sz="1200"/>
              <a:pPr/>
              <a:t>22</a:t>
            </a:fld>
            <a:endParaRPr lang="it-IT" altLang="it-IT" sz="1200"/>
          </a:p>
        </p:txBody>
      </p:sp>
      <p:sp>
        <p:nvSpPr>
          <p:cNvPr id="47107" name="Rectangle 2">
            <a:extLst>
              <a:ext uri="{FF2B5EF4-FFF2-40B4-BE49-F238E27FC236}">
                <a16:creationId xmlns:a16="http://schemas.microsoft.com/office/drawing/2014/main" id="{D22F75A4-CE29-45FA-9065-6CF9376EC17F}"/>
              </a:ext>
            </a:extLst>
          </p:cNvPr>
          <p:cNvSpPr>
            <a:spLocks noChangeArrowheads="1" noTextEdit="1"/>
          </p:cNvSpPr>
          <p:nvPr>
            <p:ph type="sldImg"/>
          </p:nvPr>
        </p:nvSpPr>
        <p:spPr>
          <a:ln/>
        </p:spPr>
      </p:sp>
      <p:sp>
        <p:nvSpPr>
          <p:cNvPr id="47108" name="Rectangle 3">
            <a:extLst>
              <a:ext uri="{FF2B5EF4-FFF2-40B4-BE49-F238E27FC236}">
                <a16:creationId xmlns:a16="http://schemas.microsoft.com/office/drawing/2014/main" id="{199F39E9-CA2F-4AD3-B146-6AB9C98C7660}"/>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031">
            <a:extLst>
              <a:ext uri="{FF2B5EF4-FFF2-40B4-BE49-F238E27FC236}">
                <a16:creationId xmlns:a16="http://schemas.microsoft.com/office/drawing/2014/main" id="{36986FA8-ADB3-4599-99CE-03E929B69EE2}"/>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ED171822-2AE0-40F0-86F6-813156841DC9}" type="slidenum">
              <a:rPr lang="it-IT" altLang="it-IT" sz="1200">
                <a:solidFill>
                  <a:srgbClr val="000000"/>
                </a:solidFill>
              </a:rPr>
              <a:pPr/>
              <a:t>23</a:t>
            </a:fld>
            <a:endParaRPr lang="it-IT" altLang="it-IT" sz="1200">
              <a:solidFill>
                <a:srgbClr val="000000"/>
              </a:solidFill>
            </a:endParaRPr>
          </a:p>
        </p:txBody>
      </p:sp>
      <p:sp>
        <p:nvSpPr>
          <p:cNvPr id="49155" name="Rectangle 2">
            <a:extLst>
              <a:ext uri="{FF2B5EF4-FFF2-40B4-BE49-F238E27FC236}">
                <a16:creationId xmlns:a16="http://schemas.microsoft.com/office/drawing/2014/main" id="{9A7C9A6D-504B-4036-BCAE-8B5787F0B3B7}"/>
              </a:ext>
            </a:extLst>
          </p:cNvPr>
          <p:cNvSpPr>
            <a:spLocks noChangeArrowheads="1" noTextEdit="1"/>
          </p:cNvSpPr>
          <p:nvPr>
            <p:ph type="sldImg"/>
          </p:nvPr>
        </p:nvSpPr>
        <p:spPr>
          <a:ln/>
        </p:spPr>
      </p:sp>
      <p:sp>
        <p:nvSpPr>
          <p:cNvPr id="49156" name="Rectangle 3">
            <a:extLst>
              <a:ext uri="{FF2B5EF4-FFF2-40B4-BE49-F238E27FC236}">
                <a16:creationId xmlns:a16="http://schemas.microsoft.com/office/drawing/2014/main" id="{6C7F34B5-1ABC-48F3-BB9D-B348461A9AB9}"/>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1031">
            <a:extLst>
              <a:ext uri="{FF2B5EF4-FFF2-40B4-BE49-F238E27FC236}">
                <a16:creationId xmlns:a16="http://schemas.microsoft.com/office/drawing/2014/main" id="{4F0179FB-027B-4DFA-9ADC-A29B7CDE3169}"/>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E74FAF0E-0680-4629-9B75-6C428F16CF46}" type="slidenum">
              <a:rPr lang="it-IT" altLang="it-IT" sz="1200">
                <a:solidFill>
                  <a:srgbClr val="000000"/>
                </a:solidFill>
              </a:rPr>
              <a:pPr/>
              <a:t>24</a:t>
            </a:fld>
            <a:endParaRPr lang="it-IT" altLang="it-IT" sz="1200">
              <a:solidFill>
                <a:srgbClr val="000000"/>
              </a:solidFill>
            </a:endParaRPr>
          </a:p>
        </p:txBody>
      </p:sp>
      <p:sp>
        <p:nvSpPr>
          <p:cNvPr id="51203" name="Rectangle 2">
            <a:extLst>
              <a:ext uri="{FF2B5EF4-FFF2-40B4-BE49-F238E27FC236}">
                <a16:creationId xmlns:a16="http://schemas.microsoft.com/office/drawing/2014/main" id="{B4CE3495-3D93-4BC0-BFD2-EADA9F4C8D45}"/>
              </a:ext>
            </a:extLst>
          </p:cNvPr>
          <p:cNvSpPr>
            <a:spLocks noChangeArrowheads="1" noTextEdit="1"/>
          </p:cNvSpPr>
          <p:nvPr>
            <p:ph type="sldImg"/>
          </p:nvPr>
        </p:nvSpPr>
        <p:spPr>
          <a:ln/>
        </p:spPr>
      </p:sp>
      <p:sp>
        <p:nvSpPr>
          <p:cNvPr id="51204" name="Rectangle 3">
            <a:extLst>
              <a:ext uri="{FF2B5EF4-FFF2-40B4-BE49-F238E27FC236}">
                <a16:creationId xmlns:a16="http://schemas.microsoft.com/office/drawing/2014/main" id="{6E100EBD-3183-4A87-9E15-5D7E7246AE41}"/>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249FEDAF-ECE5-45D2-8981-94ED8EEE755A}"/>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95C8156-814A-4829-9EA0-987667B0F980}" type="slidenum">
              <a:rPr lang="it-IT" altLang="it-IT">
                <a:solidFill>
                  <a:srgbClr val="000000"/>
                </a:solidFill>
                <a:latin typeface="Arial" panose="020B0604020202020204" pitchFamily="34" charset="0"/>
              </a:rPr>
              <a:pPr>
                <a:spcBef>
                  <a:spcPct val="0"/>
                </a:spcBef>
              </a:pPr>
              <a:t>25</a:t>
            </a:fld>
            <a:endParaRPr lang="it-IT" altLang="it-IT">
              <a:solidFill>
                <a:srgbClr val="000000"/>
              </a:solidFill>
              <a:latin typeface="Arial" panose="020B0604020202020204" pitchFamily="34" charset="0"/>
            </a:endParaRPr>
          </a:p>
        </p:txBody>
      </p:sp>
      <p:sp>
        <p:nvSpPr>
          <p:cNvPr id="53251" name="Rectangle 2">
            <a:extLst>
              <a:ext uri="{FF2B5EF4-FFF2-40B4-BE49-F238E27FC236}">
                <a16:creationId xmlns:a16="http://schemas.microsoft.com/office/drawing/2014/main" id="{315AEE04-3E97-4C35-B53B-E783C02AF550}"/>
              </a:ext>
            </a:extLst>
          </p:cNvPr>
          <p:cNvSpPr>
            <a:spLocks noRot="1" noChangeArrowheads="1" noTextEdit="1"/>
          </p:cNvSpPr>
          <p:nvPr>
            <p:ph type="sldImg"/>
          </p:nvPr>
        </p:nvSpPr>
        <p:spPr>
          <a:ln/>
        </p:spPr>
      </p:sp>
      <p:sp>
        <p:nvSpPr>
          <p:cNvPr id="53252" name="Rectangle 3">
            <a:extLst>
              <a:ext uri="{FF2B5EF4-FFF2-40B4-BE49-F238E27FC236}">
                <a16:creationId xmlns:a16="http://schemas.microsoft.com/office/drawing/2014/main" id="{FC897A29-F8C6-4A41-BB36-10826CFB6D1B}"/>
              </a:ext>
            </a:extLst>
          </p:cNvPr>
          <p:cNvSpPr>
            <a:spLocks noGrp="1" noChangeArrowheads="1"/>
          </p:cNvSpPr>
          <p:nvPr>
            <p:ph type="body" idx="1"/>
          </p:nvPr>
        </p:nvSpPr>
        <p:spPr>
          <a:noFill/>
        </p:spPr>
        <p:txBody>
          <a:bodyPr/>
          <a:lstStyle/>
          <a:p>
            <a:pPr eaLnBrk="1" hangingPunct="1"/>
            <a:endParaRPr lang="it-IT" altLang="it-IT">
              <a:latin typeface="Arial" panose="020B060402020202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031">
            <a:extLst>
              <a:ext uri="{FF2B5EF4-FFF2-40B4-BE49-F238E27FC236}">
                <a16:creationId xmlns:a16="http://schemas.microsoft.com/office/drawing/2014/main" id="{E6194D6D-F01B-4466-8002-333A11CDF378}"/>
              </a:ext>
            </a:extLst>
          </p:cNvPr>
          <p:cNvSpPr>
            <a:spLocks noGrp="1" noChangeArrowheads="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C53D6454-6E08-49E7-B088-06DCB81C7895}" type="slidenum">
              <a:rPr lang="it-IT" altLang="it-IT" sz="1200">
                <a:solidFill>
                  <a:srgbClr val="000000"/>
                </a:solidFill>
              </a:rPr>
              <a:pPr/>
              <a:t>26</a:t>
            </a:fld>
            <a:endParaRPr lang="it-IT" altLang="it-IT" sz="1200">
              <a:solidFill>
                <a:srgbClr val="000000"/>
              </a:solidFill>
            </a:endParaRPr>
          </a:p>
        </p:txBody>
      </p:sp>
      <p:sp>
        <p:nvSpPr>
          <p:cNvPr id="55299" name="Rectangle 2">
            <a:extLst>
              <a:ext uri="{FF2B5EF4-FFF2-40B4-BE49-F238E27FC236}">
                <a16:creationId xmlns:a16="http://schemas.microsoft.com/office/drawing/2014/main" id="{16527F97-085F-44AA-83A6-46C058F2DDC5}"/>
              </a:ext>
            </a:extLst>
          </p:cNvPr>
          <p:cNvSpPr>
            <a:spLocks noChangeArrowheads="1" noTextEdit="1"/>
          </p:cNvSpPr>
          <p:nvPr>
            <p:ph type="sldImg"/>
          </p:nvPr>
        </p:nvSpPr>
        <p:spPr>
          <a:ln/>
        </p:spPr>
      </p:sp>
      <p:sp>
        <p:nvSpPr>
          <p:cNvPr id="55300" name="Rectangle 3">
            <a:extLst>
              <a:ext uri="{FF2B5EF4-FFF2-40B4-BE49-F238E27FC236}">
                <a16:creationId xmlns:a16="http://schemas.microsoft.com/office/drawing/2014/main" id="{9F71A64B-64FA-4F7D-A3FF-EDBEC2A62ACD}"/>
              </a:ext>
            </a:extLst>
          </p:cNvPr>
          <p:cNvSpPr>
            <a:spLocks noGrp="1" noChangeArrowheads="1"/>
          </p:cNvSpPr>
          <p:nvPr>
            <p:ph type="body" idx="1"/>
          </p:nvPr>
        </p:nvSpPr>
        <p:spPr>
          <a:noFill/>
        </p:spPr>
        <p:txBody>
          <a:bodyPr/>
          <a:lstStyle/>
          <a:p>
            <a:endParaRPr lang="it-IT" alt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
        <p:nvSpPr>
          <p:cNvPr id="4" name="Rectangle 4">
            <a:extLst>
              <a:ext uri="{FF2B5EF4-FFF2-40B4-BE49-F238E27FC236}">
                <a16:creationId xmlns:a16="http://schemas.microsoft.com/office/drawing/2014/main" id="{4E6A479F-1F38-45DB-A497-05CCD557E1FA}"/>
              </a:ext>
            </a:extLst>
          </p:cNvPr>
          <p:cNvSpPr>
            <a:spLocks noGrp="1" noChangeArrowheads="1"/>
          </p:cNvSpPr>
          <p:nvPr>
            <p:ph type="dt" sz="half" idx="10"/>
          </p:nvPr>
        </p:nvSpPr>
        <p:spPr>
          <a:ln/>
        </p:spPr>
        <p:txBody>
          <a:bodyPr/>
          <a:lstStyle>
            <a:lvl1pPr>
              <a:defRPr/>
            </a:lvl1pPr>
          </a:lstStyle>
          <a:p>
            <a:pPr>
              <a:defRPr/>
            </a:pPr>
            <a:endParaRPr lang="it-IT" altLang="it-IT"/>
          </a:p>
        </p:txBody>
      </p:sp>
      <p:sp>
        <p:nvSpPr>
          <p:cNvPr id="5" name="Rectangle 5">
            <a:extLst>
              <a:ext uri="{FF2B5EF4-FFF2-40B4-BE49-F238E27FC236}">
                <a16:creationId xmlns:a16="http://schemas.microsoft.com/office/drawing/2014/main" id="{CA95CB47-C95B-411C-B0B7-4A32E38FD8AA}"/>
              </a:ext>
            </a:extLst>
          </p:cNvPr>
          <p:cNvSpPr>
            <a:spLocks noGrp="1" noChangeArrowheads="1"/>
          </p:cNvSpPr>
          <p:nvPr>
            <p:ph type="ftr" sz="quarter" idx="11"/>
          </p:nvPr>
        </p:nvSpPr>
        <p:spPr>
          <a:ln/>
        </p:spPr>
        <p:txBody>
          <a:bodyPr/>
          <a:lstStyle>
            <a:lvl1pPr>
              <a:defRPr/>
            </a:lvl1pPr>
          </a:lstStyle>
          <a:p>
            <a:pPr>
              <a:defRPr/>
            </a:pPr>
            <a:endParaRPr lang="it-IT" altLang="it-IT"/>
          </a:p>
        </p:txBody>
      </p:sp>
      <p:sp>
        <p:nvSpPr>
          <p:cNvPr id="6" name="Rectangle 6">
            <a:extLst>
              <a:ext uri="{FF2B5EF4-FFF2-40B4-BE49-F238E27FC236}">
                <a16:creationId xmlns:a16="http://schemas.microsoft.com/office/drawing/2014/main" id="{93B8A4D3-818A-4074-B347-9938F0A183FE}"/>
              </a:ext>
            </a:extLst>
          </p:cNvPr>
          <p:cNvSpPr>
            <a:spLocks noGrp="1" noChangeArrowheads="1"/>
          </p:cNvSpPr>
          <p:nvPr>
            <p:ph type="sldNum" sz="quarter" idx="12"/>
          </p:nvPr>
        </p:nvSpPr>
        <p:spPr>
          <a:ln/>
        </p:spPr>
        <p:txBody>
          <a:bodyPr/>
          <a:lstStyle>
            <a:lvl1pPr>
              <a:defRPr/>
            </a:lvl1pPr>
          </a:lstStyle>
          <a:p>
            <a:fld id="{6EEDEF5E-F6C6-438C-BB41-011539E8689E}" type="slidenum">
              <a:rPr lang="it-IT" altLang="it-IT"/>
              <a:pPr/>
              <a:t>‹N›</a:t>
            </a:fld>
            <a:endParaRPr lang="it-IT" altLang="it-IT"/>
          </a:p>
        </p:txBody>
      </p:sp>
    </p:spTree>
    <p:extLst>
      <p:ext uri="{BB962C8B-B14F-4D97-AF65-F5344CB8AC3E}">
        <p14:creationId xmlns:p14="http://schemas.microsoft.com/office/powerpoint/2010/main" val="1998893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4">
            <a:extLst>
              <a:ext uri="{FF2B5EF4-FFF2-40B4-BE49-F238E27FC236}">
                <a16:creationId xmlns:a16="http://schemas.microsoft.com/office/drawing/2014/main" id="{ECC5CC28-2147-406F-82BD-D62A397FA157}"/>
              </a:ext>
            </a:extLst>
          </p:cNvPr>
          <p:cNvSpPr>
            <a:spLocks noGrp="1" noChangeArrowheads="1"/>
          </p:cNvSpPr>
          <p:nvPr>
            <p:ph type="dt" sz="half" idx="10"/>
          </p:nvPr>
        </p:nvSpPr>
        <p:spPr>
          <a:ln/>
        </p:spPr>
        <p:txBody>
          <a:bodyPr/>
          <a:lstStyle>
            <a:lvl1pPr>
              <a:defRPr/>
            </a:lvl1pPr>
          </a:lstStyle>
          <a:p>
            <a:pPr>
              <a:defRPr/>
            </a:pPr>
            <a:endParaRPr lang="it-IT" altLang="it-IT"/>
          </a:p>
        </p:txBody>
      </p:sp>
      <p:sp>
        <p:nvSpPr>
          <p:cNvPr id="5" name="Rectangle 5">
            <a:extLst>
              <a:ext uri="{FF2B5EF4-FFF2-40B4-BE49-F238E27FC236}">
                <a16:creationId xmlns:a16="http://schemas.microsoft.com/office/drawing/2014/main" id="{AE6327D8-3588-4D93-B4D0-9E04E3018B1F}"/>
              </a:ext>
            </a:extLst>
          </p:cNvPr>
          <p:cNvSpPr>
            <a:spLocks noGrp="1" noChangeArrowheads="1"/>
          </p:cNvSpPr>
          <p:nvPr>
            <p:ph type="ftr" sz="quarter" idx="11"/>
          </p:nvPr>
        </p:nvSpPr>
        <p:spPr>
          <a:ln/>
        </p:spPr>
        <p:txBody>
          <a:bodyPr/>
          <a:lstStyle>
            <a:lvl1pPr>
              <a:defRPr/>
            </a:lvl1pPr>
          </a:lstStyle>
          <a:p>
            <a:pPr>
              <a:defRPr/>
            </a:pPr>
            <a:endParaRPr lang="it-IT" altLang="it-IT"/>
          </a:p>
        </p:txBody>
      </p:sp>
      <p:sp>
        <p:nvSpPr>
          <p:cNvPr id="6" name="Rectangle 6">
            <a:extLst>
              <a:ext uri="{FF2B5EF4-FFF2-40B4-BE49-F238E27FC236}">
                <a16:creationId xmlns:a16="http://schemas.microsoft.com/office/drawing/2014/main" id="{3CD2F014-A492-43E9-AAFE-515866DBF32C}"/>
              </a:ext>
            </a:extLst>
          </p:cNvPr>
          <p:cNvSpPr>
            <a:spLocks noGrp="1" noChangeArrowheads="1"/>
          </p:cNvSpPr>
          <p:nvPr>
            <p:ph type="sldNum" sz="quarter" idx="12"/>
          </p:nvPr>
        </p:nvSpPr>
        <p:spPr>
          <a:ln/>
        </p:spPr>
        <p:txBody>
          <a:bodyPr/>
          <a:lstStyle>
            <a:lvl1pPr>
              <a:defRPr/>
            </a:lvl1pPr>
          </a:lstStyle>
          <a:p>
            <a:fld id="{93D321AA-3964-46F7-A737-0C644857EABF}" type="slidenum">
              <a:rPr lang="it-IT" altLang="it-IT"/>
              <a:pPr/>
              <a:t>‹N›</a:t>
            </a:fld>
            <a:endParaRPr lang="it-IT" altLang="it-IT"/>
          </a:p>
        </p:txBody>
      </p:sp>
    </p:spTree>
    <p:extLst>
      <p:ext uri="{BB962C8B-B14F-4D97-AF65-F5344CB8AC3E}">
        <p14:creationId xmlns:p14="http://schemas.microsoft.com/office/powerpoint/2010/main" val="1712970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stili del testo dello schema</a:t>
            </a:r>
          </a:p>
        </p:txBody>
      </p:sp>
      <p:sp>
        <p:nvSpPr>
          <p:cNvPr id="4" name="Rectangle 4">
            <a:extLst>
              <a:ext uri="{FF2B5EF4-FFF2-40B4-BE49-F238E27FC236}">
                <a16:creationId xmlns:a16="http://schemas.microsoft.com/office/drawing/2014/main" id="{7B013FF9-11FA-4A89-9631-CF49E902D19B}"/>
              </a:ext>
            </a:extLst>
          </p:cNvPr>
          <p:cNvSpPr>
            <a:spLocks noGrp="1" noChangeArrowheads="1"/>
          </p:cNvSpPr>
          <p:nvPr>
            <p:ph type="dt" sz="half" idx="10"/>
          </p:nvPr>
        </p:nvSpPr>
        <p:spPr>
          <a:ln/>
        </p:spPr>
        <p:txBody>
          <a:bodyPr/>
          <a:lstStyle>
            <a:lvl1pPr>
              <a:defRPr/>
            </a:lvl1pPr>
          </a:lstStyle>
          <a:p>
            <a:pPr>
              <a:defRPr/>
            </a:pPr>
            <a:endParaRPr lang="it-IT" altLang="it-IT"/>
          </a:p>
        </p:txBody>
      </p:sp>
      <p:sp>
        <p:nvSpPr>
          <p:cNvPr id="5" name="Rectangle 5">
            <a:extLst>
              <a:ext uri="{FF2B5EF4-FFF2-40B4-BE49-F238E27FC236}">
                <a16:creationId xmlns:a16="http://schemas.microsoft.com/office/drawing/2014/main" id="{84F8A7AD-58A1-4501-8FD1-285216ACB7FF}"/>
              </a:ext>
            </a:extLst>
          </p:cNvPr>
          <p:cNvSpPr>
            <a:spLocks noGrp="1" noChangeArrowheads="1"/>
          </p:cNvSpPr>
          <p:nvPr>
            <p:ph type="ftr" sz="quarter" idx="11"/>
          </p:nvPr>
        </p:nvSpPr>
        <p:spPr>
          <a:ln/>
        </p:spPr>
        <p:txBody>
          <a:bodyPr/>
          <a:lstStyle>
            <a:lvl1pPr>
              <a:defRPr/>
            </a:lvl1pPr>
          </a:lstStyle>
          <a:p>
            <a:pPr>
              <a:defRPr/>
            </a:pPr>
            <a:endParaRPr lang="it-IT" altLang="it-IT"/>
          </a:p>
        </p:txBody>
      </p:sp>
      <p:sp>
        <p:nvSpPr>
          <p:cNvPr id="6" name="Rectangle 6">
            <a:extLst>
              <a:ext uri="{FF2B5EF4-FFF2-40B4-BE49-F238E27FC236}">
                <a16:creationId xmlns:a16="http://schemas.microsoft.com/office/drawing/2014/main" id="{A8C227EF-0CA2-4D2E-8A3E-C7949E7805F1}"/>
              </a:ext>
            </a:extLst>
          </p:cNvPr>
          <p:cNvSpPr>
            <a:spLocks noGrp="1" noChangeArrowheads="1"/>
          </p:cNvSpPr>
          <p:nvPr>
            <p:ph type="sldNum" sz="quarter" idx="12"/>
          </p:nvPr>
        </p:nvSpPr>
        <p:spPr>
          <a:ln/>
        </p:spPr>
        <p:txBody>
          <a:bodyPr/>
          <a:lstStyle>
            <a:lvl1pPr>
              <a:defRPr/>
            </a:lvl1pPr>
          </a:lstStyle>
          <a:p>
            <a:fld id="{7179F3D3-C4C3-4DF4-AE26-3D848EE62544}" type="slidenum">
              <a:rPr lang="it-IT" altLang="it-IT"/>
              <a:pPr/>
              <a:t>‹N›</a:t>
            </a:fld>
            <a:endParaRPr lang="it-IT" altLang="it-IT"/>
          </a:p>
        </p:txBody>
      </p:sp>
    </p:spTree>
    <p:extLst>
      <p:ext uri="{BB962C8B-B14F-4D97-AF65-F5344CB8AC3E}">
        <p14:creationId xmlns:p14="http://schemas.microsoft.com/office/powerpoint/2010/main" val="806374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Rectangle 4">
            <a:extLst>
              <a:ext uri="{FF2B5EF4-FFF2-40B4-BE49-F238E27FC236}">
                <a16:creationId xmlns:a16="http://schemas.microsoft.com/office/drawing/2014/main" id="{E8EF4858-2036-46A5-89A2-91E95CDE84D0}"/>
              </a:ext>
            </a:extLst>
          </p:cNvPr>
          <p:cNvSpPr>
            <a:spLocks noGrp="1" noChangeArrowheads="1"/>
          </p:cNvSpPr>
          <p:nvPr>
            <p:ph type="dt" sz="half" idx="10"/>
          </p:nvPr>
        </p:nvSpPr>
        <p:spPr>
          <a:ln/>
        </p:spPr>
        <p:txBody>
          <a:bodyPr/>
          <a:lstStyle>
            <a:lvl1pPr>
              <a:defRPr/>
            </a:lvl1pPr>
          </a:lstStyle>
          <a:p>
            <a:pPr>
              <a:defRPr/>
            </a:pPr>
            <a:endParaRPr lang="it-IT" altLang="it-IT"/>
          </a:p>
        </p:txBody>
      </p:sp>
      <p:sp>
        <p:nvSpPr>
          <p:cNvPr id="6" name="Rectangle 5">
            <a:extLst>
              <a:ext uri="{FF2B5EF4-FFF2-40B4-BE49-F238E27FC236}">
                <a16:creationId xmlns:a16="http://schemas.microsoft.com/office/drawing/2014/main" id="{4F36ECE1-CC51-4A48-9FE3-A45C9C638AAC}"/>
              </a:ext>
            </a:extLst>
          </p:cNvPr>
          <p:cNvSpPr>
            <a:spLocks noGrp="1" noChangeArrowheads="1"/>
          </p:cNvSpPr>
          <p:nvPr>
            <p:ph type="ftr" sz="quarter" idx="11"/>
          </p:nvPr>
        </p:nvSpPr>
        <p:spPr>
          <a:ln/>
        </p:spPr>
        <p:txBody>
          <a:bodyPr/>
          <a:lstStyle>
            <a:lvl1pPr>
              <a:defRPr/>
            </a:lvl1pPr>
          </a:lstStyle>
          <a:p>
            <a:pPr>
              <a:defRPr/>
            </a:pPr>
            <a:endParaRPr lang="it-IT" altLang="it-IT"/>
          </a:p>
        </p:txBody>
      </p:sp>
      <p:sp>
        <p:nvSpPr>
          <p:cNvPr id="7" name="Rectangle 6">
            <a:extLst>
              <a:ext uri="{FF2B5EF4-FFF2-40B4-BE49-F238E27FC236}">
                <a16:creationId xmlns:a16="http://schemas.microsoft.com/office/drawing/2014/main" id="{071E5AB9-FEA7-40A1-83FB-BCE8EE17A12B}"/>
              </a:ext>
            </a:extLst>
          </p:cNvPr>
          <p:cNvSpPr>
            <a:spLocks noGrp="1" noChangeArrowheads="1"/>
          </p:cNvSpPr>
          <p:nvPr>
            <p:ph type="sldNum" sz="quarter" idx="12"/>
          </p:nvPr>
        </p:nvSpPr>
        <p:spPr>
          <a:ln/>
        </p:spPr>
        <p:txBody>
          <a:bodyPr/>
          <a:lstStyle>
            <a:lvl1pPr>
              <a:defRPr/>
            </a:lvl1pPr>
          </a:lstStyle>
          <a:p>
            <a:fld id="{BC33AFE2-2C1A-43ED-AB6A-D8D9D755082C}" type="slidenum">
              <a:rPr lang="it-IT" altLang="it-IT"/>
              <a:pPr/>
              <a:t>‹N›</a:t>
            </a:fld>
            <a:endParaRPr lang="it-IT" altLang="it-IT"/>
          </a:p>
        </p:txBody>
      </p:sp>
    </p:spTree>
    <p:extLst>
      <p:ext uri="{BB962C8B-B14F-4D97-AF65-F5344CB8AC3E}">
        <p14:creationId xmlns:p14="http://schemas.microsoft.com/office/powerpoint/2010/main" val="2539734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Rectangle 4">
            <a:extLst>
              <a:ext uri="{FF2B5EF4-FFF2-40B4-BE49-F238E27FC236}">
                <a16:creationId xmlns:a16="http://schemas.microsoft.com/office/drawing/2014/main" id="{6565D3C8-81D5-4E5D-A118-95BB18767009}"/>
              </a:ext>
            </a:extLst>
          </p:cNvPr>
          <p:cNvSpPr>
            <a:spLocks noGrp="1" noChangeArrowheads="1"/>
          </p:cNvSpPr>
          <p:nvPr>
            <p:ph type="dt" sz="half" idx="10"/>
          </p:nvPr>
        </p:nvSpPr>
        <p:spPr>
          <a:ln/>
        </p:spPr>
        <p:txBody>
          <a:bodyPr/>
          <a:lstStyle>
            <a:lvl1pPr>
              <a:defRPr/>
            </a:lvl1pPr>
          </a:lstStyle>
          <a:p>
            <a:pPr>
              <a:defRPr/>
            </a:pPr>
            <a:endParaRPr lang="it-IT" altLang="it-IT"/>
          </a:p>
        </p:txBody>
      </p:sp>
      <p:sp>
        <p:nvSpPr>
          <p:cNvPr id="8" name="Rectangle 5">
            <a:extLst>
              <a:ext uri="{FF2B5EF4-FFF2-40B4-BE49-F238E27FC236}">
                <a16:creationId xmlns:a16="http://schemas.microsoft.com/office/drawing/2014/main" id="{DDDFB8CD-F285-4E06-9C38-5A1AA7CB6C4F}"/>
              </a:ext>
            </a:extLst>
          </p:cNvPr>
          <p:cNvSpPr>
            <a:spLocks noGrp="1" noChangeArrowheads="1"/>
          </p:cNvSpPr>
          <p:nvPr>
            <p:ph type="ftr" sz="quarter" idx="11"/>
          </p:nvPr>
        </p:nvSpPr>
        <p:spPr>
          <a:ln/>
        </p:spPr>
        <p:txBody>
          <a:bodyPr/>
          <a:lstStyle>
            <a:lvl1pPr>
              <a:defRPr/>
            </a:lvl1pPr>
          </a:lstStyle>
          <a:p>
            <a:pPr>
              <a:defRPr/>
            </a:pPr>
            <a:endParaRPr lang="it-IT" altLang="it-IT"/>
          </a:p>
        </p:txBody>
      </p:sp>
      <p:sp>
        <p:nvSpPr>
          <p:cNvPr id="9" name="Rectangle 6">
            <a:extLst>
              <a:ext uri="{FF2B5EF4-FFF2-40B4-BE49-F238E27FC236}">
                <a16:creationId xmlns:a16="http://schemas.microsoft.com/office/drawing/2014/main" id="{F3D49181-6B9B-4F90-82D5-247C3CB22B20}"/>
              </a:ext>
            </a:extLst>
          </p:cNvPr>
          <p:cNvSpPr>
            <a:spLocks noGrp="1" noChangeArrowheads="1"/>
          </p:cNvSpPr>
          <p:nvPr>
            <p:ph type="sldNum" sz="quarter" idx="12"/>
          </p:nvPr>
        </p:nvSpPr>
        <p:spPr>
          <a:ln/>
        </p:spPr>
        <p:txBody>
          <a:bodyPr/>
          <a:lstStyle>
            <a:lvl1pPr>
              <a:defRPr/>
            </a:lvl1pPr>
          </a:lstStyle>
          <a:p>
            <a:fld id="{F5129578-DE82-49F3-81B5-0E3BFBCABC06}" type="slidenum">
              <a:rPr lang="it-IT" altLang="it-IT"/>
              <a:pPr/>
              <a:t>‹N›</a:t>
            </a:fld>
            <a:endParaRPr lang="it-IT" altLang="it-IT"/>
          </a:p>
        </p:txBody>
      </p:sp>
    </p:spTree>
    <p:extLst>
      <p:ext uri="{BB962C8B-B14F-4D97-AF65-F5344CB8AC3E}">
        <p14:creationId xmlns:p14="http://schemas.microsoft.com/office/powerpoint/2010/main" val="417035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Rectangle 4">
            <a:extLst>
              <a:ext uri="{FF2B5EF4-FFF2-40B4-BE49-F238E27FC236}">
                <a16:creationId xmlns:a16="http://schemas.microsoft.com/office/drawing/2014/main" id="{6AA4E1B1-B460-4438-A913-9C8F11D95077}"/>
              </a:ext>
            </a:extLst>
          </p:cNvPr>
          <p:cNvSpPr>
            <a:spLocks noGrp="1" noChangeArrowheads="1"/>
          </p:cNvSpPr>
          <p:nvPr>
            <p:ph type="dt" sz="half" idx="10"/>
          </p:nvPr>
        </p:nvSpPr>
        <p:spPr>
          <a:ln/>
        </p:spPr>
        <p:txBody>
          <a:bodyPr/>
          <a:lstStyle>
            <a:lvl1pPr>
              <a:defRPr/>
            </a:lvl1pPr>
          </a:lstStyle>
          <a:p>
            <a:pPr>
              <a:defRPr/>
            </a:pPr>
            <a:endParaRPr lang="it-IT" altLang="it-IT"/>
          </a:p>
        </p:txBody>
      </p:sp>
      <p:sp>
        <p:nvSpPr>
          <p:cNvPr id="4" name="Rectangle 5">
            <a:extLst>
              <a:ext uri="{FF2B5EF4-FFF2-40B4-BE49-F238E27FC236}">
                <a16:creationId xmlns:a16="http://schemas.microsoft.com/office/drawing/2014/main" id="{27040F6B-7A3A-4D5F-8736-81C7C44C9F1C}"/>
              </a:ext>
            </a:extLst>
          </p:cNvPr>
          <p:cNvSpPr>
            <a:spLocks noGrp="1" noChangeArrowheads="1"/>
          </p:cNvSpPr>
          <p:nvPr>
            <p:ph type="ftr" sz="quarter" idx="11"/>
          </p:nvPr>
        </p:nvSpPr>
        <p:spPr>
          <a:ln/>
        </p:spPr>
        <p:txBody>
          <a:bodyPr/>
          <a:lstStyle>
            <a:lvl1pPr>
              <a:defRPr/>
            </a:lvl1pPr>
          </a:lstStyle>
          <a:p>
            <a:pPr>
              <a:defRPr/>
            </a:pPr>
            <a:endParaRPr lang="it-IT" altLang="it-IT"/>
          </a:p>
        </p:txBody>
      </p:sp>
      <p:sp>
        <p:nvSpPr>
          <p:cNvPr id="5" name="Rectangle 6">
            <a:extLst>
              <a:ext uri="{FF2B5EF4-FFF2-40B4-BE49-F238E27FC236}">
                <a16:creationId xmlns:a16="http://schemas.microsoft.com/office/drawing/2014/main" id="{5FDBDFE8-A187-472D-8043-CCDEA2FCDEC5}"/>
              </a:ext>
            </a:extLst>
          </p:cNvPr>
          <p:cNvSpPr>
            <a:spLocks noGrp="1" noChangeArrowheads="1"/>
          </p:cNvSpPr>
          <p:nvPr>
            <p:ph type="sldNum" sz="quarter" idx="12"/>
          </p:nvPr>
        </p:nvSpPr>
        <p:spPr>
          <a:ln/>
        </p:spPr>
        <p:txBody>
          <a:bodyPr/>
          <a:lstStyle>
            <a:lvl1pPr>
              <a:defRPr/>
            </a:lvl1pPr>
          </a:lstStyle>
          <a:p>
            <a:fld id="{F6878E29-CA63-4CDE-926E-FDFB8D1AD1B1}" type="slidenum">
              <a:rPr lang="it-IT" altLang="it-IT"/>
              <a:pPr/>
              <a:t>‹N›</a:t>
            </a:fld>
            <a:endParaRPr lang="it-IT" altLang="it-IT"/>
          </a:p>
        </p:txBody>
      </p:sp>
    </p:spTree>
    <p:extLst>
      <p:ext uri="{BB962C8B-B14F-4D97-AF65-F5344CB8AC3E}">
        <p14:creationId xmlns:p14="http://schemas.microsoft.com/office/powerpoint/2010/main" val="2118855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047412DD-3D76-40F7-A776-D9656D8EBBAA}"/>
              </a:ext>
            </a:extLst>
          </p:cNvPr>
          <p:cNvSpPr>
            <a:spLocks noGrp="1" noChangeArrowheads="1"/>
          </p:cNvSpPr>
          <p:nvPr>
            <p:ph type="dt" sz="half" idx="10"/>
          </p:nvPr>
        </p:nvSpPr>
        <p:spPr>
          <a:ln/>
        </p:spPr>
        <p:txBody>
          <a:bodyPr/>
          <a:lstStyle>
            <a:lvl1pPr>
              <a:defRPr/>
            </a:lvl1pPr>
          </a:lstStyle>
          <a:p>
            <a:pPr>
              <a:defRPr/>
            </a:pPr>
            <a:endParaRPr lang="it-IT" altLang="it-IT"/>
          </a:p>
        </p:txBody>
      </p:sp>
      <p:sp>
        <p:nvSpPr>
          <p:cNvPr id="3" name="Rectangle 5">
            <a:extLst>
              <a:ext uri="{FF2B5EF4-FFF2-40B4-BE49-F238E27FC236}">
                <a16:creationId xmlns:a16="http://schemas.microsoft.com/office/drawing/2014/main" id="{5484E5A8-2010-4809-A167-F5482E4A1AE7}"/>
              </a:ext>
            </a:extLst>
          </p:cNvPr>
          <p:cNvSpPr>
            <a:spLocks noGrp="1" noChangeArrowheads="1"/>
          </p:cNvSpPr>
          <p:nvPr>
            <p:ph type="ftr" sz="quarter" idx="11"/>
          </p:nvPr>
        </p:nvSpPr>
        <p:spPr>
          <a:ln/>
        </p:spPr>
        <p:txBody>
          <a:bodyPr/>
          <a:lstStyle>
            <a:lvl1pPr>
              <a:defRPr/>
            </a:lvl1pPr>
          </a:lstStyle>
          <a:p>
            <a:pPr>
              <a:defRPr/>
            </a:pPr>
            <a:endParaRPr lang="it-IT" altLang="it-IT"/>
          </a:p>
        </p:txBody>
      </p:sp>
      <p:sp>
        <p:nvSpPr>
          <p:cNvPr id="4" name="Rectangle 6">
            <a:extLst>
              <a:ext uri="{FF2B5EF4-FFF2-40B4-BE49-F238E27FC236}">
                <a16:creationId xmlns:a16="http://schemas.microsoft.com/office/drawing/2014/main" id="{F5DC2DD6-1078-476A-966C-E053E94F6C9C}"/>
              </a:ext>
            </a:extLst>
          </p:cNvPr>
          <p:cNvSpPr>
            <a:spLocks noGrp="1" noChangeArrowheads="1"/>
          </p:cNvSpPr>
          <p:nvPr>
            <p:ph type="sldNum" sz="quarter" idx="12"/>
          </p:nvPr>
        </p:nvSpPr>
        <p:spPr>
          <a:ln/>
        </p:spPr>
        <p:txBody>
          <a:bodyPr/>
          <a:lstStyle>
            <a:lvl1pPr>
              <a:defRPr/>
            </a:lvl1pPr>
          </a:lstStyle>
          <a:p>
            <a:fld id="{89D0F439-99BF-45B7-A1CC-41A37C2047CE}" type="slidenum">
              <a:rPr lang="it-IT" altLang="it-IT"/>
              <a:pPr/>
              <a:t>‹N›</a:t>
            </a:fld>
            <a:endParaRPr lang="it-IT" altLang="it-IT"/>
          </a:p>
        </p:txBody>
      </p:sp>
    </p:spTree>
    <p:extLst>
      <p:ext uri="{BB962C8B-B14F-4D97-AF65-F5344CB8AC3E}">
        <p14:creationId xmlns:p14="http://schemas.microsoft.com/office/powerpoint/2010/main" val="4285990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4">
            <a:extLst>
              <a:ext uri="{FF2B5EF4-FFF2-40B4-BE49-F238E27FC236}">
                <a16:creationId xmlns:a16="http://schemas.microsoft.com/office/drawing/2014/main" id="{8E8020A6-E638-402C-963E-445B88CE05C5}"/>
              </a:ext>
            </a:extLst>
          </p:cNvPr>
          <p:cNvSpPr>
            <a:spLocks noGrp="1" noChangeArrowheads="1"/>
          </p:cNvSpPr>
          <p:nvPr>
            <p:ph type="dt" sz="half" idx="10"/>
          </p:nvPr>
        </p:nvSpPr>
        <p:spPr>
          <a:ln/>
        </p:spPr>
        <p:txBody>
          <a:bodyPr/>
          <a:lstStyle>
            <a:lvl1pPr>
              <a:defRPr/>
            </a:lvl1pPr>
          </a:lstStyle>
          <a:p>
            <a:pPr>
              <a:defRPr/>
            </a:pPr>
            <a:endParaRPr lang="it-IT" altLang="it-IT"/>
          </a:p>
        </p:txBody>
      </p:sp>
      <p:sp>
        <p:nvSpPr>
          <p:cNvPr id="6" name="Rectangle 5">
            <a:extLst>
              <a:ext uri="{FF2B5EF4-FFF2-40B4-BE49-F238E27FC236}">
                <a16:creationId xmlns:a16="http://schemas.microsoft.com/office/drawing/2014/main" id="{53E6B5C4-F0A5-4496-B603-FF03EF007909}"/>
              </a:ext>
            </a:extLst>
          </p:cNvPr>
          <p:cNvSpPr>
            <a:spLocks noGrp="1" noChangeArrowheads="1"/>
          </p:cNvSpPr>
          <p:nvPr>
            <p:ph type="ftr" sz="quarter" idx="11"/>
          </p:nvPr>
        </p:nvSpPr>
        <p:spPr>
          <a:ln/>
        </p:spPr>
        <p:txBody>
          <a:bodyPr/>
          <a:lstStyle>
            <a:lvl1pPr>
              <a:defRPr/>
            </a:lvl1pPr>
          </a:lstStyle>
          <a:p>
            <a:pPr>
              <a:defRPr/>
            </a:pPr>
            <a:endParaRPr lang="it-IT" altLang="it-IT"/>
          </a:p>
        </p:txBody>
      </p:sp>
      <p:sp>
        <p:nvSpPr>
          <p:cNvPr id="7" name="Rectangle 6">
            <a:extLst>
              <a:ext uri="{FF2B5EF4-FFF2-40B4-BE49-F238E27FC236}">
                <a16:creationId xmlns:a16="http://schemas.microsoft.com/office/drawing/2014/main" id="{AC7A4995-AE48-462A-BB63-1434FA5EA414}"/>
              </a:ext>
            </a:extLst>
          </p:cNvPr>
          <p:cNvSpPr>
            <a:spLocks noGrp="1" noChangeArrowheads="1"/>
          </p:cNvSpPr>
          <p:nvPr>
            <p:ph type="sldNum" sz="quarter" idx="12"/>
          </p:nvPr>
        </p:nvSpPr>
        <p:spPr>
          <a:ln/>
        </p:spPr>
        <p:txBody>
          <a:bodyPr/>
          <a:lstStyle>
            <a:lvl1pPr>
              <a:defRPr/>
            </a:lvl1pPr>
          </a:lstStyle>
          <a:p>
            <a:fld id="{D33EC82F-DC1C-48ED-8F97-C0BC21113EEF}" type="slidenum">
              <a:rPr lang="it-IT" altLang="it-IT"/>
              <a:pPr/>
              <a:t>‹N›</a:t>
            </a:fld>
            <a:endParaRPr lang="it-IT" altLang="it-IT"/>
          </a:p>
        </p:txBody>
      </p:sp>
    </p:spTree>
    <p:extLst>
      <p:ext uri="{BB962C8B-B14F-4D97-AF65-F5344CB8AC3E}">
        <p14:creationId xmlns:p14="http://schemas.microsoft.com/office/powerpoint/2010/main" val="12674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4">
            <a:extLst>
              <a:ext uri="{FF2B5EF4-FFF2-40B4-BE49-F238E27FC236}">
                <a16:creationId xmlns:a16="http://schemas.microsoft.com/office/drawing/2014/main" id="{83CE73B9-129B-4A6B-874D-6C4AAC86CDE5}"/>
              </a:ext>
            </a:extLst>
          </p:cNvPr>
          <p:cNvSpPr>
            <a:spLocks noGrp="1" noChangeArrowheads="1"/>
          </p:cNvSpPr>
          <p:nvPr>
            <p:ph type="dt" sz="half" idx="10"/>
          </p:nvPr>
        </p:nvSpPr>
        <p:spPr>
          <a:ln/>
        </p:spPr>
        <p:txBody>
          <a:bodyPr/>
          <a:lstStyle>
            <a:lvl1pPr>
              <a:defRPr/>
            </a:lvl1pPr>
          </a:lstStyle>
          <a:p>
            <a:pPr>
              <a:defRPr/>
            </a:pPr>
            <a:endParaRPr lang="it-IT" altLang="it-IT"/>
          </a:p>
        </p:txBody>
      </p:sp>
      <p:sp>
        <p:nvSpPr>
          <p:cNvPr id="6" name="Rectangle 5">
            <a:extLst>
              <a:ext uri="{FF2B5EF4-FFF2-40B4-BE49-F238E27FC236}">
                <a16:creationId xmlns:a16="http://schemas.microsoft.com/office/drawing/2014/main" id="{C760122C-9374-417F-8789-66083179A290}"/>
              </a:ext>
            </a:extLst>
          </p:cNvPr>
          <p:cNvSpPr>
            <a:spLocks noGrp="1" noChangeArrowheads="1"/>
          </p:cNvSpPr>
          <p:nvPr>
            <p:ph type="ftr" sz="quarter" idx="11"/>
          </p:nvPr>
        </p:nvSpPr>
        <p:spPr>
          <a:ln/>
        </p:spPr>
        <p:txBody>
          <a:bodyPr/>
          <a:lstStyle>
            <a:lvl1pPr>
              <a:defRPr/>
            </a:lvl1pPr>
          </a:lstStyle>
          <a:p>
            <a:pPr>
              <a:defRPr/>
            </a:pPr>
            <a:endParaRPr lang="it-IT" altLang="it-IT"/>
          </a:p>
        </p:txBody>
      </p:sp>
      <p:sp>
        <p:nvSpPr>
          <p:cNvPr id="7" name="Rectangle 6">
            <a:extLst>
              <a:ext uri="{FF2B5EF4-FFF2-40B4-BE49-F238E27FC236}">
                <a16:creationId xmlns:a16="http://schemas.microsoft.com/office/drawing/2014/main" id="{DAEBF992-AEC6-4C9F-B7F3-9A273BA838EA}"/>
              </a:ext>
            </a:extLst>
          </p:cNvPr>
          <p:cNvSpPr>
            <a:spLocks noGrp="1" noChangeArrowheads="1"/>
          </p:cNvSpPr>
          <p:nvPr>
            <p:ph type="sldNum" sz="quarter" idx="12"/>
          </p:nvPr>
        </p:nvSpPr>
        <p:spPr>
          <a:ln/>
        </p:spPr>
        <p:txBody>
          <a:bodyPr/>
          <a:lstStyle>
            <a:lvl1pPr>
              <a:defRPr/>
            </a:lvl1pPr>
          </a:lstStyle>
          <a:p>
            <a:fld id="{75CBD9F4-C092-473C-83EB-405D6AB23267}" type="slidenum">
              <a:rPr lang="it-IT" altLang="it-IT"/>
              <a:pPr/>
              <a:t>‹N›</a:t>
            </a:fld>
            <a:endParaRPr lang="it-IT" altLang="it-IT"/>
          </a:p>
        </p:txBody>
      </p:sp>
    </p:spTree>
    <p:extLst>
      <p:ext uri="{BB962C8B-B14F-4D97-AF65-F5344CB8AC3E}">
        <p14:creationId xmlns:p14="http://schemas.microsoft.com/office/powerpoint/2010/main" val="1078444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4">
            <a:extLst>
              <a:ext uri="{FF2B5EF4-FFF2-40B4-BE49-F238E27FC236}">
                <a16:creationId xmlns:a16="http://schemas.microsoft.com/office/drawing/2014/main" id="{A1EEBA82-0BF3-4DB4-9780-14171FEBF383}"/>
              </a:ext>
            </a:extLst>
          </p:cNvPr>
          <p:cNvSpPr>
            <a:spLocks noGrp="1" noChangeArrowheads="1"/>
          </p:cNvSpPr>
          <p:nvPr>
            <p:ph type="dt" sz="half" idx="10"/>
          </p:nvPr>
        </p:nvSpPr>
        <p:spPr>
          <a:ln/>
        </p:spPr>
        <p:txBody>
          <a:bodyPr/>
          <a:lstStyle>
            <a:lvl1pPr>
              <a:defRPr/>
            </a:lvl1pPr>
          </a:lstStyle>
          <a:p>
            <a:pPr>
              <a:defRPr/>
            </a:pPr>
            <a:endParaRPr lang="it-IT" altLang="it-IT"/>
          </a:p>
        </p:txBody>
      </p:sp>
      <p:sp>
        <p:nvSpPr>
          <p:cNvPr id="5" name="Rectangle 5">
            <a:extLst>
              <a:ext uri="{FF2B5EF4-FFF2-40B4-BE49-F238E27FC236}">
                <a16:creationId xmlns:a16="http://schemas.microsoft.com/office/drawing/2014/main" id="{ECB5255C-1654-47AE-8C27-90A03842C017}"/>
              </a:ext>
            </a:extLst>
          </p:cNvPr>
          <p:cNvSpPr>
            <a:spLocks noGrp="1" noChangeArrowheads="1"/>
          </p:cNvSpPr>
          <p:nvPr>
            <p:ph type="ftr" sz="quarter" idx="11"/>
          </p:nvPr>
        </p:nvSpPr>
        <p:spPr>
          <a:ln/>
        </p:spPr>
        <p:txBody>
          <a:bodyPr/>
          <a:lstStyle>
            <a:lvl1pPr>
              <a:defRPr/>
            </a:lvl1pPr>
          </a:lstStyle>
          <a:p>
            <a:pPr>
              <a:defRPr/>
            </a:pPr>
            <a:endParaRPr lang="it-IT" altLang="it-IT"/>
          </a:p>
        </p:txBody>
      </p:sp>
      <p:sp>
        <p:nvSpPr>
          <p:cNvPr id="6" name="Rectangle 6">
            <a:extLst>
              <a:ext uri="{FF2B5EF4-FFF2-40B4-BE49-F238E27FC236}">
                <a16:creationId xmlns:a16="http://schemas.microsoft.com/office/drawing/2014/main" id="{D10B7EDE-8D78-4209-915E-CABAF06CF040}"/>
              </a:ext>
            </a:extLst>
          </p:cNvPr>
          <p:cNvSpPr>
            <a:spLocks noGrp="1" noChangeArrowheads="1"/>
          </p:cNvSpPr>
          <p:nvPr>
            <p:ph type="sldNum" sz="quarter" idx="12"/>
          </p:nvPr>
        </p:nvSpPr>
        <p:spPr>
          <a:ln/>
        </p:spPr>
        <p:txBody>
          <a:bodyPr/>
          <a:lstStyle>
            <a:lvl1pPr>
              <a:defRPr/>
            </a:lvl1pPr>
          </a:lstStyle>
          <a:p>
            <a:fld id="{0CB7EA4B-A039-4646-9E54-37D6982667AA}" type="slidenum">
              <a:rPr lang="it-IT" altLang="it-IT"/>
              <a:pPr/>
              <a:t>‹N›</a:t>
            </a:fld>
            <a:endParaRPr lang="it-IT" altLang="it-IT"/>
          </a:p>
        </p:txBody>
      </p:sp>
    </p:spTree>
    <p:extLst>
      <p:ext uri="{BB962C8B-B14F-4D97-AF65-F5344CB8AC3E}">
        <p14:creationId xmlns:p14="http://schemas.microsoft.com/office/powerpoint/2010/main" val="2731359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4">
            <a:extLst>
              <a:ext uri="{FF2B5EF4-FFF2-40B4-BE49-F238E27FC236}">
                <a16:creationId xmlns:a16="http://schemas.microsoft.com/office/drawing/2014/main" id="{49BFEBEE-3181-4D99-8A58-982C2EFEA7B1}"/>
              </a:ext>
            </a:extLst>
          </p:cNvPr>
          <p:cNvSpPr>
            <a:spLocks noGrp="1" noChangeArrowheads="1"/>
          </p:cNvSpPr>
          <p:nvPr>
            <p:ph type="dt" sz="half" idx="10"/>
          </p:nvPr>
        </p:nvSpPr>
        <p:spPr>
          <a:ln/>
        </p:spPr>
        <p:txBody>
          <a:bodyPr/>
          <a:lstStyle>
            <a:lvl1pPr>
              <a:defRPr/>
            </a:lvl1pPr>
          </a:lstStyle>
          <a:p>
            <a:pPr>
              <a:defRPr/>
            </a:pPr>
            <a:endParaRPr lang="it-IT" altLang="it-IT"/>
          </a:p>
        </p:txBody>
      </p:sp>
      <p:sp>
        <p:nvSpPr>
          <p:cNvPr id="5" name="Rectangle 5">
            <a:extLst>
              <a:ext uri="{FF2B5EF4-FFF2-40B4-BE49-F238E27FC236}">
                <a16:creationId xmlns:a16="http://schemas.microsoft.com/office/drawing/2014/main" id="{2AA45E7D-92DE-4A78-BDDF-E4F98080291D}"/>
              </a:ext>
            </a:extLst>
          </p:cNvPr>
          <p:cNvSpPr>
            <a:spLocks noGrp="1" noChangeArrowheads="1"/>
          </p:cNvSpPr>
          <p:nvPr>
            <p:ph type="ftr" sz="quarter" idx="11"/>
          </p:nvPr>
        </p:nvSpPr>
        <p:spPr>
          <a:ln/>
        </p:spPr>
        <p:txBody>
          <a:bodyPr/>
          <a:lstStyle>
            <a:lvl1pPr>
              <a:defRPr/>
            </a:lvl1pPr>
          </a:lstStyle>
          <a:p>
            <a:pPr>
              <a:defRPr/>
            </a:pPr>
            <a:endParaRPr lang="it-IT" altLang="it-IT"/>
          </a:p>
        </p:txBody>
      </p:sp>
      <p:sp>
        <p:nvSpPr>
          <p:cNvPr id="6" name="Rectangle 6">
            <a:extLst>
              <a:ext uri="{FF2B5EF4-FFF2-40B4-BE49-F238E27FC236}">
                <a16:creationId xmlns:a16="http://schemas.microsoft.com/office/drawing/2014/main" id="{F566FD8B-0E43-4B0D-A2C5-01C5D34A1EFC}"/>
              </a:ext>
            </a:extLst>
          </p:cNvPr>
          <p:cNvSpPr>
            <a:spLocks noGrp="1" noChangeArrowheads="1"/>
          </p:cNvSpPr>
          <p:nvPr>
            <p:ph type="sldNum" sz="quarter" idx="12"/>
          </p:nvPr>
        </p:nvSpPr>
        <p:spPr>
          <a:ln/>
        </p:spPr>
        <p:txBody>
          <a:bodyPr/>
          <a:lstStyle>
            <a:lvl1pPr>
              <a:defRPr/>
            </a:lvl1pPr>
          </a:lstStyle>
          <a:p>
            <a:fld id="{EDA60216-7E69-4F28-AC66-0B022124D56F}" type="slidenum">
              <a:rPr lang="it-IT" altLang="it-IT"/>
              <a:pPr/>
              <a:t>‹N›</a:t>
            </a:fld>
            <a:endParaRPr lang="it-IT" altLang="it-IT"/>
          </a:p>
        </p:txBody>
      </p:sp>
    </p:spTree>
    <p:extLst>
      <p:ext uri="{BB962C8B-B14F-4D97-AF65-F5344CB8AC3E}">
        <p14:creationId xmlns:p14="http://schemas.microsoft.com/office/powerpoint/2010/main" val="2594322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5E"/>
            </a:gs>
            <a:gs pos="50000">
              <a:srgbClr val="0000CC"/>
            </a:gs>
            <a:gs pos="100000">
              <a:srgbClr val="00005E"/>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80298C7-9F83-4479-8326-C752A491920F}"/>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it-IT" altLang="it-IT"/>
              <a:t>Fare clic per modificare lo stile del titolo dello schema</a:t>
            </a:r>
          </a:p>
        </p:txBody>
      </p:sp>
      <p:sp>
        <p:nvSpPr>
          <p:cNvPr id="1027" name="Rectangle 3">
            <a:extLst>
              <a:ext uri="{FF2B5EF4-FFF2-40B4-BE49-F238E27FC236}">
                <a16:creationId xmlns:a16="http://schemas.microsoft.com/office/drawing/2014/main" id="{27B5725D-950C-4724-AD17-BF13DDC47323}"/>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altLang="it-IT"/>
              <a:t>Fare clic per modificare gli stili del testo dello schema</a:t>
            </a:r>
          </a:p>
          <a:p>
            <a:pPr lvl="1"/>
            <a:r>
              <a:rPr lang="it-IT" altLang="it-IT"/>
              <a:t>Secondo livello</a:t>
            </a:r>
          </a:p>
          <a:p>
            <a:pPr lvl="2"/>
            <a:r>
              <a:rPr lang="it-IT" altLang="it-IT"/>
              <a:t>Terzo livello</a:t>
            </a:r>
          </a:p>
          <a:p>
            <a:pPr lvl="3"/>
            <a:r>
              <a:rPr lang="it-IT" altLang="it-IT"/>
              <a:t>Quarto livello</a:t>
            </a:r>
          </a:p>
          <a:p>
            <a:pPr lvl="4"/>
            <a:r>
              <a:rPr lang="it-IT" altLang="it-IT"/>
              <a:t>Quinto livello</a:t>
            </a:r>
          </a:p>
        </p:txBody>
      </p:sp>
      <p:sp>
        <p:nvSpPr>
          <p:cNvPr id="1028" name="Rectangle 4">
            <a:extLst>
              <a:ext uri="{FF2B5EF4-FFF2-40B4-BE49-F238E27FC236}">
                <a16:creationId xmlns:a16="http://schemas.microsoft.com/office/drawing/2014/main" id="{4CD3B193-4E87-4741-81BA-7DC005EFA9DF}"/>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it-IT" altLang="it-IT"/>
          </a:p>
        </p:txBody>
      </p:sp>
      <p:sp>
        <p:nvSpPr>
          <p:cNvPr id="1029" name="Rectangle 5">
            <a:extLst>
              <a:ext uri="{FF2B5EF4-FFF2-40B4-BE49-F238E27FC236}">
                <a16:creationId xmlns:a16="http://schemas.microsoft.com/office/drawing/2014/main" id="{D0CE9571-9E3C-4493-854F-3375AE2A5048}"/>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it-IT" altLang="it-IT"/>
          </a:p>
        </p:txBody>
      </p:sp>
      <p:sp>
        <p:nvSpPr>
          <p:cNvPr id="1030" name="Rectangle 6">
            <a:extLst>
              <a:ext uri="{FF2B5EF4-FFF2-40B4-BE49-F238E27FC236}">
                <a16:creationId xmlns:a16="http://schemas.microsoft.com/office/drawing/2014/main" id="{C5BF2F6F-3A3C-4909-8CB2-06A64089AA7B}"/>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F5241497-7C9E-46C6-9B27-ECB16E69D8D9}" type="slidenum">
              <a:rPr lang="it-IT" altLang="it-IT"/>
              <a:pPr/>
              <a:t>‹N›</a:t>
            </a:fld>
            <a:endParaRPr lang="it-IT" alt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7A98668B-42D2-4E2D-80E0-F4538D309C0A}"/>
              </a:ext>
            </a:extLst>
          </p:cNvPr>
          <p:cNvSpPr>
            <a:spLocks noGrp="1" noChangeArrowheads="1"/>
          </p:cNvSpPr>
          <p:nvPr>
            <p:ph type="subTitle" idx="1"/>
          </p:nvPr>
        </p:nvSpPr>
        <p:spPr>
          <a:xfrm>
            <a:off x="381000" y="228600"/>
            <a:ext cx="8382000" cy="6224588"/>
          </a:xfrm>
        </p:spPr>
        <p:txBody>
          <a:bodyPr/>
          <a:lstStyle/>
          <a:p>
            <a:r>
              <a:rPr lang="it-IT" altLang="it-IT" sz="3600">
                <a:solidFill>
                  <a:srgbClr val="FFFF00"/>
                </a:solidFill>
              </a:rPr>
              <a:t>La legge «Norme in materia di consenso informato e di disposizioni anticipate di trattamento» ci interroga</a:t>
            </a:r>
            <a:endParaRPr lang="it-IT" altLang="it-IT" sz="2800">
              <a:solidFill>
                <a:srgbClr val="FFFF00"/>
              </a:solidFill>
            </a:endParaRPr>
          </a:p>
          <a:p>
            <a:pPr>
              <a:lnSpc>
                <a:spcPct val="140000"/>
              </a:lnSpc>
            </a:pPr>
            <a:r>
              <a:rPr lang="it-IT" altLang="it-IT" sz="2400">
                <a:solidFill>
                  <a:srgbClr val="FFFF00"/>
                </a:solidFill>
              </a:rPr>
              <a:t>Esine, 13 aprile 2019</a:t>
            </a:r>
          </a:p>
          <a:p>
            <a:pPr>
              <a:lnSpc>
                <a:spcPct val="140000"/>
              </a:lnSpc>
            </a:pPr>
            <a:r>
              <a:rPr lang="it-IT" altLang="it-IT" sz="3600" i="1" u="sng">
                <a:solidFill>
                  <a:srgbClr val="FFFF00"/>
                </a:solidFill>
              </a:rPr>
              <a:t>Il consenso informato</a:t>
            </a:r>
            <a:endParaRPr lang="it-IT" altLang="it-IT" sz="3600" u="sng">
              <a:solidFill>
                <a:srgbClr val="FFFF00"/>
              </a:solidFill>
            </a:endParaRPr>
          </a:p>
          <a:p>
            <a:pPr>
              <a:lnSpc>
                <a:spcPct val="140000"/>
              </a:lnSpc>
            </a:pPr>
            <a:r>
              <a:rPr lang="it-IT" altLang="it-IT">
                <a:solidFill>
                  <a:srgbClr val="FFFF00"/>
                </a:solidFill>
              </a:rPr>
              <a:t>Adelaide Conti - Cattedra di Medicina Legale </a:t>
            </a:r>
          </a:p>
          <a:p>
            <a:pPr>
              <a:lnSpc>
                <a:spcPct val="140000"/>
              </a:lnSpc>
            </a:pPr>
            <a:r>
              <a:rPr lang="it-IT" altLang="it-IT">
                <a:solidFill>
                  <a:srgbClr val="FFFF00"/>
                </a:solidFill>
              </a:rPr>
              <a:t>          Università degli Studi di Brescia</a:t>
            </a:r>
          </a:p>
          <a:p>
            <a:pPr>
              <a:lnSpc>
                <a:spcPct val="110000"/>
              </a:lnSpc>
            </a:pPr>
            <a:endParaRPr lang="it-IT" altLang="it-IT">
              <a:solidFill>
                <a:srgbClr val="FFFF00"/>
              </a:solidFill>
            </a:endParaRPr>
          </a:p>
        </p:txBody>
      </p:sp>
      <p:pic>
        <p:nvPicPr>
          <p:cNvPr id="4099" name="Picture 4" descr="Immagine1">
            <a:extLst>
              <a:ext uri="{FF2B5EF4-FFF2-40B4-BE49-F238E27FC236}">
                <a16:creationId xmlns:a16="http://schemas.microsoft.com/office/drawing/2014/main" id="{5735E11F-69F7-46D6-801C-77399C0788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5445125"/>
            <a:ext cx="935038" cy="935038"/>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A070AA07-2B9B-4ED6-9BC5-02846631A7A8}"/>
              </a:ext>
            </a:extLst>
          </p:cNvPr>
          <p:cNvSpPr>
            <a:spLocks noChangeArrowheads="1"/>
          </p:cNvSpPr>
          <p:nvPr/>
        </p:nvSpPr>
        <p:spPr bwMode="auto">
          <a:xfrm>
            <a:off x="439738" y="188913"/>
            <a:ext cx="8382000" cy="677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lnSpc>
                <a:spcPct val="110000"/>
              </a:lnSpc>
              <a:spcBef>
                <a:spcPct val="0"/>
              </a:spcBef>
              <a:buFontTx/>
              <a:buNone/>
              <a:defRPr/>
            </a:pPr>
            <a:r>
              <a:rPr lang="it-IT" altLang="it-IT" sz="2000" b="1" u="sng" dirty="0">
                <a:solidFill>
                  <a:srgbClr val="FFFF00"/>
                </a:solidFill>
              </a:rPr>
              <a:t>LEGGE N. 219  22/12/2017</a:t>
            </a:r>
          </a:p>
          <a:p>
            <a:pPr algn="just">
              <a:lnSpc>
                <a:spcPct val="110000"/>
              </a:lnSpc>
              <a:spcBef>
                <a:spcPct val="0"/>
              </a:spcBef>
              <a:buFontTx/>
              <a:buNone/>
              <a:defRPr/>
            </a:pPr>
            <a:endParaRPr lang="it-IT" altLang="it-IT" sz="2000" b="1" u="sng" dirty="0">
              <a:solidFill>
                <a:srgbClr val="FFFF00"/>
              </a:solidFill>
            </a:endParaRPr>
          </a:p>
          <a:p>
            <a:pPr marL="342900" indent="-342900" algn="just">
              <a:lnSpc>
                <a:spcPct val="110000"/>
              </a:lnSpc>
              <a:spcBef>
                <a:spcPct val="0"/>
              </a:spcBef>
              <a:defRPr/>
            </a:pPr>
            <a:r>
              <a:rPr lang="it-IT" altLang="it-IT" sz="2000" b="1" dirty="0">
                <a:solidFill>
                  <a:srgbClr val="FFFF00"/>
                </a:solidFill>
              </a:rPr>
              <a:t>RISPETTO DEI PRINCIPI DELLA COSTITUZIONE:  DIRITTO ALLA VITA, ALLA SALUTE, ALLA DIGNITA’, ALL’AUTODETERMINAZIONE</a:t>
            </a:r>
          </a:p>
          <a:p>
            <a:pPr algn="just">
              <a:lnSpc>
                <a:spcPct val="110000"/>
              </a:lnSpc>
              <a:spcBef>
                <a:spcPct val="0"/>
              </a:spcBef>
              <a:buFontTx/>
              <a:buNone/>
              <a:defRPr/>
            </a:pPr>
            <a:endParaRPr lang="it-IT" altLang="it-IT" sz="2000" b="1" dirty="0">
              <a:solidFill>
                <a:srgbClr val="FFFF00"/>
              </a:solidFill>
            </a:endParaRPr>
          </a:p>
          <a:p>
            <a:pPr marL="342900" indent="-342900" algn="just">
              <a:lnSpc>
                <a:spcPct val="110000"/>
              </a:lnSpc>
              <a:spcBef>
                <a:spcPct val="0"/>
              </a:spcBef>
              <a:defRPr/>
            </a:pPr>
            <a:r>
              <a:rPr lang="it-IT" altLang="it-IT" sz="2000" b="1" dirty="0">
                <a:solidFill>
                  <a:srgbClr val="FFFF00"/>
                </a:solidFill>
              </a:rPr>
              <a:t>CONSENSO LIBERO E INFORMATO</a:t>
            </a:r>
          </a:p>
          <a:p>
            <a:pPr marL="342900" indent="-342900" algn="just">
              <a:lnSpc>
                <a:spcPct val="110000"/>
              </a:lnSpc>
              <a:spcBef>
                <a:spcPct val="0"/>
              </a:spcBef>
              <a:defRPr/>
            </a:pPr>
            <a:endParaRPr lang="it-IT" altLang="it-IT" sz="2000" b="1" dirty="0">
              <a:solidFill>
                <a:srgbClr val="FFFF00"/>
              </a:solidFill>
            </a:endParaRPr>
          </a:p>
          <a:p>
            <a:pPr marL="342900" indent="-342900" algn="just">
              <a:lnSpc>
                <a:spcPct val="110000"/>
              </a:lnSpc>
              <a:spcBef>
                <a:spcPct val="0"/>
              </a:spcBef>
              <a:defRPr/>
            </a:pPr>
            <a:r>
              <a:rPr lang="it-IT" altLang="it-IT" sz="2000" b="1" dirty="0">
                <a:solidFill>
                  <a:srgbClr val="FFFF00"/>
                </a:solidFill>
              </a:rPr>
              <a:t>RELAZIONE PAZIENTE E MEDICO: RELAZIONE DI CURA ( VI CONTRIBUISCONO IN BASE ALLE COMPETENZE GLI ESERCENTI UNA PROFESSIONE SANITARIA)  E DI FIDUCIA</a:t>
            </a:r>
          </a:p>
          <a:p>
            <a:pPr marL="342900" indent="-342900" algn="just">
              <a:lnSpc>
                <a:spcPct val="110000"/>
              </a:lnSpc>
              <a:spcBef>
                <a:spcPct val="0"/>
              </a:spcBef>
              <a:defRPr/>
            </a:pPr>
            <a:endParaRPr lang="it-IT" altLang="it-IT" sz="2000" b="1" dirty="0">
              <a:solidFill>
                <a:srgbClr val="FFFF00"/>
              </a:solidFill>
            </a:endParaRPr>
          </a:p>
          <a:p>
            <a:pPr marL="342900" indent="-342900" algn="just">
              <a:lnSpc>
                <a:spcPct val="110000"/>
              </a:lnSpc>
              <a:spcBef>
                <a:spcPct val="0"/>
              </a:spcBef>
              <a:defRPr/>
            </a:pPr>
            <a:r>
              <a:rPr lang="it-IT" altLang="it-IT" sz="2000" b="1" dirty="0">
                <a:solidFill>
                  <a:srgbClr val="FFFF00"/>
                </a:solidFill>
              </a:rPr>
              <a:t>CONSENSO: AUTONOMIA DECISIONALE DEL PAZIENTE/COMPETENZA, AUTONOMIA PROFESSIONALE E RESPONSABILITA’ DEL MEDICO</a:t>
            </a:r>
          </a:p>
          <a:p>
            <a:pPr marL="342900" indent="-342900" algn="just">
              <a:lnSpc>
                <a:spcPct val="110000"/>
              </a:lnSpc>
              <a:spcBef>
                <a:spcPct val="0"/>
              </a:spcBef>
              <a:defRPr/>
            </a:pPr>
            <a:endParaRPr lang="it-IT" altLang="it-IT" sz="2000" b="1" dirty="0">
              <a:solidFill>
                <a:srgbClr val="FFFF00"/>
              </a:solidFill>
            </a:endParaRPr>
          </a:p>
          <a:p>
            <a:pPr marL="342900" indent="-342900" algn="just">
              <a:lnSpc>
                <a:spcPct val="110000"/>
              </a:lnSpc>
              <a:spcBef>
                <a:spcPct val="0"/>
              </a:spcBef>
              <a:defRPr/>
            </a:pPr>
            <a:r>
              <a:rPr lang="it-IT" altLang="it-IT" sz="2000" b="1" dirty="0">
                <a:solidFill>
                  <a:srgbClr val="FFFF00"/>
                </a:solidFill>
              </a:rPr>
              <a:t>SE IL PAZIENTE LO DESIDERA COINVOLGIMENTO DEI FAMILIARI O DI UNA PERSONA DI FIDUCIA</a:t>
            </a:r>
          </a:p>
          <a:p>
            <a:pPr marL="342900" indent="-342900" algn="just">
              <a:lnSpc>
                <a:spcPct val="110000"/>
              </a:lnSpc>
              <a:spcBef>
                <a:spcPct val="0"/>
              </a:spcBef>
              <a:defRPr/>
            </a:pPr>
            <a:endParaRPr lang="it-IT" altLang="it-IT" sz="2000" b="1" u="sng" dirty="0">
              <a:solidFill>
                <a:srgbClr val="FFFF00"/>
              </a:solidFill>
            </a:endParaRPr>
          </a:p>
          <a:p>
            <a:pPr algn="just">
              <a:lnSpc>
                <a:spcPct val="110000"/>
              </a:lnSpc>
              <a:spcBef>
                <a:spcPct val="0"/>
              </a:spcBef>
              <a:buFontTx/>
              <a:buNone/>
              <a:defRPr/>
            </a:pPr>
            <a:endParaRPr lang="it-IT" altLang="it-IT" sz="1500" dirty="0">
              <a:solidFill>
                <a:srgbClr val="FFFF00"/>
              </a:solidFill>
            </a:endParaRP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026">
            <a:extLst>
              <a:ext uri="{FF2B5EF4-FFF2-40B4-BE49-F238E27FC236}">
                <a16:creationId xmlns:a16="http://schemas.microsoft.com/office/drawing/2014/main" id="{D44D0874-A605-4124-BD77-B47B72C291F0}"/>
              </a:ext>
            </a:extLst>
          </p:cNvPr>
          <p:cNvSpPr txBox="1">
            <a:spLocks noChangeArrowheads="1"/>
          </p:cNvSpPr>
          <p:nvPr/>
        </p:nvSpPr>
        <p:spPr bwMode="auto">
          <a:xfrm>
            <a:off x="611188" y="1052513"/>
            <a:ext cx="7924800" cy="4740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50000"/>
              </a:spcBef>
              <a:buFontTx/>
              <a:buNone/>
            </a:pPr>
            <a:r>
              <a:rPr lang="it-IT" altLang="it-IT" sz="2400">
                <a:solidFill>
                  <a:srgbClr val="FFFF00"/>
                </a:solidFill>
              </a:rPr>
              <a:t>“Qualsiasi intervento in campo sanitario non può essere effettuato se non dopo che la persona interessata abbia dato il proprio consenso libero e informato.</a:t>
            </a:r>
          </a:p>
          <a:p>
            <a:pPr algn="just">
              <a:spcBef>
                <a:spcPct val="50000"/>
              </a:spcBef>
              <a:buFontTx/>
              <a:buNone/>
            </a:pPr>
            <a:r>
              <a:rPr lang="it-IT" altLang="it-IT" sz="2400">
                <a:solidFill>
                  <a:srgbClr val="FFFF00"/>
                </a:solidFill>
              </a:rPr>
              <a:t>Questa persona riceve preventivamente una informazione adeguata in merito allo scopo e alla natura dell’intervento nonché alle sue conseguenze e i suoi rischi.</a:t>
            </a:r>
          </a:p>
          <a:p>
            <a:pPr algn="just">
              <a:spcBef>
                <a:spcPct val="50000"/>
              </a:spcBef>
              <a:buFontTx/>
              <a:buNone/>
            </a:pPr>
            <a:r>
              <a:rPr lang="it-IT" altLang="it-IT" sz="2400">
                <a:solidFill>
                  <a:srgbClr val="FFFF00"/>
                </a:solidFill>
              </a:rPr>
              <a:t>La persona interessata può liberamente ritirare il proprio consenso in qualsiasi momento.”</a:t>
            </a:r>
          </a:p>
          <a:p>
            <a:pPr algn="just">
              <a:spcBef>
                <a:spcPct val="50000"/>
              </a:spcBef>
              <a:buFontTx/>
              <a:buNone/>
            </a:pPr>
            <a:endParaRPr lang="it-IT" altLang="it-IT" sz="2400">
              <a:solidFill>
                <a:srgbClr val="FFFF00"/>
              </a:solidFill>
            </a:endParaRPr>
          </a:p>
          <a:p>
            <a:pPr algn="just">
              <a:spcBef>
                <a:spcPct val="50000"/>
              </a:spcBef>
              <a:buFontTx/>
              <a:buNone/>
            </a:pPr>
            <a:r>
              <a:rPr lang="it-IT" altLang="it-IT" sz="2000">
                <a:solidFill>
                  <a:srgbClr val="FFFF00"/>
                </a:solidFill>
              </a:rPr>
              <a:t>(Art. 5 della Convenzione del Consiglio d’Europa per la protezione dei diritti dell’uomo ... Oviedo  4 aprile 1997 - Legge 28 marzo 2001, n° 145).  </a:t>
            </a:r>
          </a:p>
        </p:txBody>
      </p:sp>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a:extLst>
              <a:ext uri="{FF2B5EF4-FFF2-40B4-BE49-F238E27FC236}">
                <a16:creationId xmlns:a16="http://schemas.microsoft.com/office/drawing/2014/main" id="{9DD7D6D1-C7CE-42C5-918A-7A67353747FB}"/>
              </a:ext>
            </a:extLst>
          </p:cNvPr>
          <p:cNvSpPr txBox="1">
            <a:spLocks noChangeArrowheads="1"/>
          </p:cNvSpPr>
          <p:nvPr/>
        </p:nvSpPr>
        <p:spPr bwMode="auto">
          <a:xfrm>
            <a:off x="762000" y="914400"/>
            <a:ext cx="7924800" cy="464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lnSpc>
                <a:spcPct val="120000"/>
              </a:lnSpc>
              <a:spcBef>
                <a:spcPct val="50000"/>
              </a:spcBef>
              <a:buFontTx/>
              <a:buNone/>
            </a:pPr>
            <a:r>
              <a:rPr lang="it-IT" altLang="it-IT" sz="2400">
                <a:solidFill>
                  <a:srgbClr val="FFFF00"/>
                </a:solidFill>
              </a:rPr>
              <a:t>“Ogni persona ha diritto al rispetto della propria vita privata quando si tratti di informazioni relative alla propria salute.</a:t>
            </a:r>
          </a:p>
          <a:p>
            <a:pPr algn="just">
              <a:lnSpc>
                <a:spcPct val="120000"/>
              </a:lnSpc>
              <a:spcBef>
                <a:spcPct val="50000"/>
              </a:spcBef>
              <a:buFontTx/>
              <a:buNone/>
            </a:pPr>
            <a:r>
              <a:rPr lang="it-IT" altLang="it-IT" sz="2400">
                <a:solidFill>
                  <a:srgbClr val="FFFF00"/>
                </a:solidFill>
              </a:rPr>
              <a:t>Ogni persona ha il diritto di conoscere tutte le informazioni relative alla propria salute.</a:t>
            </a:r>
          </a:p>
          <a:p>
            <a:pPr algn="just">
              <a:lnSpc>
                <a:spcPct val="120000"/>
              </a:lnSpc>
              <a:spcBef>
                <a:spcPct val="50000"/>
              </a:spcBef>
              <a:buFontTx/>
              <a:buNone/>
            </a:pPr>
            <a:r>
              <a:rPr lang="it-IT" altLang="it-IT" sz="2400">
                <a:solidFill>
                  <a:srgbClr val="FFFF00"/>
                </a:solidFill>
              </a:rPr>
              <a:t>Tuttavia la volontà della persona di non essere informata deve essere rispettata…”</a:t>
            </a:r>
          </a:p>
          <a:p>
            <a:pPr algn="just">
              <a:lnSpc>
                <a:spcPct val="120000"/>
              </a:lnSpc>
              <a:spcBef>
                <a:spcPct val="50000"/>
              </a:spcBef>
              <a:buFontTx/>
              <a:buNone/>
            </a:pPr>
            <a:endParaRPr lang="it-IT" altLang="it-IT" sz="2400">
              <a:solidFill>
                <a:srgbClr val="FFFF00"/>
              </a:solidFill>
            </a:endParaRPr>
          </a:p>
          <a:p>
            <a:pPr algn="just">
              <a:lnSpc>
                <a:spcPct val="120000"/>
              </a:lnSpc>
              <a:spcBef>
                <a:spcPct val="50000"/>
              </a:spcBef>
              <a:buFontTx/>
              <a:buNone/>
            </a:pPr>
            <a:r>
              <a:rPr lang="it-IT" altLang="it-IT" sz="2000">
                <a:solidFill>
                  <a:srgbClr val="FFFF00"/>
                </a:solidFill>
              </a:rPr>
              <a:t>(Art. 10 della Convenzione del Consiglio d’Europa per la protezione dei diritti dell’uomo ... Oviedo  4 aprile 1997 - Legge 28 marzo 2001, n° 145).  </a:t>
            </a: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a:extLst>
              <a:ext uri="{FF2B5EF4-FFF2-40B4-BE49-F238E27FC236}">
                <a16:creationId xmlns:a16="http://schemas.microsoft.com/office/drawing/2014/main" id="{8918CAEC-DB9C-497D-B971-5E1578E2E667}"/>
              </a:ext>
            </a:extLst>
          </p:cNvPr>
          <p:cNvSpPr txBox="1">
            <a:spLocks noChangeArrowheads="1"/>
          </p:cNvSpPr>
          <p:nvPr/>
        </p:nvSpPr>
        <p:spPr bwMode="auto">
          <a:xfrm>
            <a:off x="762000" y="914400"/>
            <a:ext cx="7924800" cy="3563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lnSpc>
                <a:spcPct val="120000"/>
              </a:lnSpc>
              <a:spcBef>
                <a:spcPct val="50000"/>
              </a:spcBef>
              <a:buFontTx/>
              <a:buNone/>
            </a:pPr>
            <a:r>
              <a:rPr lang="it-IT" altLang="it-IT" sz="2400">
                <a:solidFill>
                  <a:srgbClr val="FFFF00"/>
                </a:solidFill>
              </a:rPr>
              <a:t>CARTA DEI DIRITTI FONDAMENTALI DELL’UNIONE EUROPEA (2000-2007)</a:t>
            </a:r>
          </a:p>
          <a:p>
            <a:pPr algn="just">
              <a:lnSpc>
                <a:spcPct val="120000"/>
              </a:lnSpc>
              <a:spcBef>
                <a:spcPct val="50000"/>
              </a:spcBef>
              <a:buFontTx/>
              <a:buNone/>
            </a:pPr>
            <a:r>
              <a:rPr lang="it-IT" altLang="it-IT" sz="2400">
                <a:solidFill>
                  <a:srgbClr val="FFFF00"/>
                </a:solidFill>
              </a:rPr>
              <a:t>ART. 3</a:t>
            </a:r>
          </a:p>
          <a:p>
            <a:pPr algn="just">
              <a:lnSpc>
                <a:spcPct val="120000"/>
              </a:lnSpc>
              <a:spcBef>
                <a:spcPct val="50000"/>
              </a:spcBef>
              <a:buFontTx/>
              <a:buNone/>
            </a:pPr>
            <a:r>
              <a:rPr lang="it-IT" altLang="it-IT" sz="2400">
                <a:solidFill>
                  <a:srgbClr val="FFFF00"/>
                </a:solidFill>
              </a:rPr>
              <a:t>…NELL’AMBITO DELLA MEDICINA E DELLA BIOLOGIA DEVONO ESSERE IN PARTICOLARE RISPETTATI: a) il consenso libero e informato della persona interessata, secondo le modalità definite dalla legge;…</a:t>
            </a: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a:extLst>
              <a:ext uri="{FF2B5EF4-FFF2-40B4-BE49-F238E27FC236}">
                <a16:creationId xmlns:a16="http://schemas.microsoft.com/office/drawing/2014/main" id="{0F3BFD88-503C-40B9-B766-5802E7651513}"/>
              </a:ext>
            </a:extLst>
          </p:cNvPr>
          <p:cNvSpPr txBox="1">
            <a:spLocks noChangeArrowheads="1"/>
          </p:cNvSpPr>
          <p:nvPr/>
        </p:nvSpPr>
        <p:spPr bwMode="auto">
          <a:xfrm>
            <a:off x="141288" y="188913"/>
            <a:ext cx="8928100" cy="6361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it-IT" altLang="it-IT" sz="2400" u="sng">
                <a:solidFill>
                  <a:srgbClr val="FFFF00"/>
                </a:solidFill>
              </a:rPr>
              <a:t>Legge 22 dicembre 2017, n. 219</a:t>
            </a:r>
          </a:p>
          <a:p>
            <a:pPr algn="ctr">
              <a:spcBef>
                <a:spcPct val="50000"/>
              </a:spcBef>
              <a:buFontTx/>
              <a:buNone/>
            </a:pPr>
            <a:r>
              <a:rPr lang="it-IT" altLang="it-IT" sz="2400">
                <a:solidFill>
                  <a:srgbClr val="FFFF00"/>
                </a:solidFill>
              </a:rPr>
              <a:t>Norme in materia di consenso informato e di disposizioni anticipate di trattamento</a:t>
            </a:r>
          </a:p>
          <a:p>
            <a:pPr algn="just">
              <a:lnSpc>
                <a:spcPct val="120000"/>
              </a:lnSpc>
              <a:spcBef>
                <a:spcPct val="50000"/>
              </a:spcBef>
              <a:buFontTx/>
              <a:buNone/>
            </a:pPr>
            <a:r>
              <a:rPr lang="it-IT" altLang="it-IT" sz="2200">
                <a:solidFill>
                  <a:srgbClr val="FFFF00"/>
                </a:solidFill>
              </a:rPr>
              <a:t>Art. 1. (Consenso informato)</a:t>
            </a:r>
          </a:p>
          <a:p>
            <a:pPr algn="just">
              <a:spcBef>
                <a:spcPct val="0"/>
              </a:spcBef>
              <a:buFontTx/>
              <a:buNone/>
            </a:pPr>
            <a:r>
              <a:rPr lang="it-IT" altLang="it-IT" sz="2200">
                <a:solidFill>
                  <a:srgbClr val="FFFF00"/>
                </a:solidFill>
              </a:rPr>
              <a:t>1. La presente legge.. tutela il diritto alla vita, alla salute, alla dignità e all’autodeterminazione della persona e stabilisce che nessun trattamento sanitario può essere iniziato o proseguito se privo del consenso libero e informato della persona interessata, tranne che nei casi espressamente previsti dalla legge.</a:t>
            </a:r>
          </a:p>
          <a:p>
            <a:pPr algn="just">
              <a:spcBef>
                <a:spcPct val="0"/>
              </a:spcBef>
              <a:buFontTx/>
              <a:buNone/>
            </a:pPr>
            <a:r>
              <a:rPr lang="it-IT" altLang="it-IT" sz="2200">
                <a:solidFill>
                  <a:srgbClr val="FFFF00"/>
                </a:solidFill>
              </a:rPr>
              <a:t>2. È promossa e valorizzata la relazione di cura e di fiducia tra paziente e medico che si basa sul consenso informato nel quale si incontrano l’autonomia decisionale del paziente e la competenza, l’autonomia professionale e la responsabilità del medico. Contribuiscono alla relazione di cura, in base alle rispettive competenze, gli esercenti una professione sanitaria che compongono l’équipe sanitaria. In tale relazione sono coinvolti, se il paziente lo desidera, anche i suoi familiari o la parte dell’unione civile o il convivente ovvero una persona di fiducia del paziente medesimo.</a:t>
            </a: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a:extLst>
              <a:ext uri="{FF2B5EF4-FFF2-40B4-BE49-F238E27FC236}">
                <a16:creationId xmlns:a16="http://schemas.microsoft.com/office/drawing/2014/main" id="{F14AA1C2-29C5-4F0B-A12D-88C89BA6761E}"/>
              </a:ext>
            </a:extLst>
          </p:cNvPr>
          <p:cNvSpPr txBox="1">
            <a:spLocks noChangeArrowheads="1"/>
          </p:cNvSpPr>
          <p:nvPr/>
        </p:nvSpPr>
        <p:spPr bwMode="auto">
          <a:xfrm>
            <a:off x="250825" y="333375"/>
            <a:ext cx="8642350" cy="618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r>
              <a:rPr lang="it-IT" altLang="it-IT" sz="2200">
                <a:solidFill>
                  <a:srgbClr val="FFFF00"/>
                </a:solidFill>
              </a:rPr>
              <a:t>3. Ogni persona ha il diritto di conoscere le proprie condizioni di salute e di essere informata in modo completo, aggiornato e a lei comprensibile riguardo alla diagnosi, alla prognosi, ai benefìci e ai rischi degli accertamenti diagnostici e dei trattamenti sanitari indicati, nonché riguardo alle possibili alternative e alle conseguenze dell’eventuale rifiuto del trattamento sanitario e dell’accertamento diagnostico o della rinuncia ai medesimi. Può rifiutare in tutto o in parte di ricevere le informazioni ovvero indicare i familiari o una persona di sua fiducia incaricati di riceverle e di esprimere il consenso in sua vece se il paziente lo vuole. Il rifiuto o la rinuncia alle informazioni e l’eventuale indicazione di un incaricato sono registrati nella cartella clinica e nel fascicolo sanitario elettronico.</a:t>
            </a:r>
          </a:p>
          <a:p>
            <a:pPr algn="just">
              <a:spcBef>
                <a:spcPct val="0"/>
              </a:spcBef>
              <a:buFontTx/>
              <a:buNone/>
            </a:pPr>
            <a:r>
              <a:rPr lang="it-IT" altLang="it-IT" sz="2200">
                <a:solidFill>
                  <a:srgbClr val="FFFF00"/>
                </a:solidFill>
              </a:rPr>
              <a:t>4. Il consenso informato, acquisito nei modi e con gli strumenti più consoni alle condizioni del paziente, è documentato in forma scritta o attraverso videoregistrazioni o, per la persona con disabilità, attraverso dispositivi che le consentano di comunicare. Il consenso informato, in qualunque forma espresso, è inserito nella cartella clinica e nel fascicolo sanitario elettronico.</a:t>
            </a: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a:extLst>
              <a:ext uri="{FF2B5EF4-FFF2-40B4-BE49-F238E27FC236}">
                <a16:creationId xmlns:a16="http://schemas.microsoft.com/office/drawing/2014/main" id="{102C7C04-EC52-4D71-9347-3C1D3516BEBB}"/>
              </a:ext>
            </a:extLst>
          </p:cNvPr>
          <p:cNvSpPr txBox="1">
            <a:spLocks noChangeArrowheads="1"/>
          </p:cNvSpPr>
          <p:nvPr/>
        </p:nvSpPr>
        <p:spPr bwMode="auto">
          <a:xfrm>
            <a:off x="260350" y="549275"/>
            <a:ext cx="8640763" cy="5846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r>
              <a:rPr lang="it-IT" altLang="it-IT" sz="2200">
                <a:solidFill>
                  <a:srgbClr val="FFFF00"/>
                </a:solidFill>
              </a:rPr>
              <a:t>5. Ogni persona capace di agire ha il diritto di rifiutare, in tutto o in parte, con le stesse forme di cui al comma 4, qualsiasi accertamento diagnostico o trattamento sanitario indicato dal medico per la sua patologia o singoli atti del trattamento stesso. Ha, inoltre, il diritto di revocare in qualsiasi momento, con le stesse forme di cui al comma 4, il consenso prestato, anche quando la revoca comporti l’interruzione del trattamento. Ai fini della presente legge, sono considerati trattamenti sanitari la nutrizione artificiale e l’idratazione artificiale, in quanto somministrazione, su prescrizione medica, di nutrienti mediante dispositivi medici. Qualora il paziente esprima la rinuncia o il rifiuto di trattamenti sanitari necessari alla propria sopravvivenza, il medico prospetta al paziente e, se questi acconsente, ai suoi familiari, le conseguenze di tale decisione e le possibili alternative e promuove ogni azione di sostegno al paziente medesimo, anche avvalendosi dei servizi di assistenza psicologica. Ferma restando la possibilità per il paziente di modificare la propria volontà, l’accettazione, la revoca e il rifiuto sono annotati nella cartella clinica e nel fascicolo sanitario elettronico.</a:t>
            </a: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a:extLst>
              <a:ext uri="{FF2B5EF4-FFF2-40B4-BE49-F238E27FC236}">
                <a16:creationId xmlns:a16="http://schemas.microsoft.com/office/drawing/2014/main" id="{F97B74B9-35CC-4DD2-8BEA-86548FCB69C3}"/>
              </a:ext>
            </a:extLst>
          </p:cNvPr>
          <p:cNvSpPr txBox="1">
            <a:spLocks noChangeArrowheads="1"/>
          </p:cNvSpPr>
          <p:nvPr/>
        </p:nvSpPr>
        <p:spPr bwMode="auto">
          <a:xfrm>
            <a:off x="395288" y="981075"/>
            <a:ext cx="8353425" cy="4154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r>
              <a:rPr lang="it-IT" altLang="it-IT" sz="2200">
                <a:solidFill>
                  <a:srgbClr val="FFFF00"/>
                </a:solidFill>
              </a:rPr>
              <a:t>6. Il medico è tenuto a rispettare la volontà espressa dal paziente di rifiutare il trattamento sanitario o di rinunciare al medesimo e, in conseguenza di ciò, è esente da responsabilità civile o penale. Il paziente non può esigere trattamenti sanitari contrari a norme di legge, alla deontologia professionale o alle buone pratiche clinico-assistenziali; a fronte di tali richieste, il medico non ha obblighi professionali.</a:t>
            </a:r>
          </a:p>
          <a:p>
            <a:pPr algn="just">
              <a:spcBef>
                <a:spcPct val="0"/>
              </a:spcBef>
              <a:buFontTx/>
              <a:buNone/>
            </a:pPr>
            <a:r>
              <a:rPr lang="it-IT" altLang="it-IT" sz="2200">
                <a:solidFill>
                  <a:srgbClr val="FFFF00"/>
                </a:solidFill>
              </a:rPr>
              <a:t>7. Nelle situazioni di emergenza o di urgenza il medico e i componenti dell’équipe sanitaria assicurano le cure necessarie, nel rispetto della volontà del paziente ove le sue condizioni cliniche e le circostanze con-sentano di recepirla.</a:t>
            </a:r>
          </a:p>
          <a:p>
            <a:pPr algn="just">
              <a:spcBef>
                <a:spcPct val="0"/>
              </a:spcBef>
              <a:buFontTx/>
              <a:buNone/>
            </a:pPr>
            <a:r>
              <a:rPr lang="it-IT" altLang="it-IT" sz="2200">
                <a:solidFill>
                  <a:srgbClr val="FFFF00"/>
                </a:solidFill>
              </a:rPr>
              <a:t>8. Il tempo della comunicazione tra medico e paziente costituisce tempo di cura.</a:t>
            </a: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A883E33F-3899-40DA-994C-67CDD56D345D}"/>
              </a:ext>
            </a:extLst>
          </p:cNvPr>
          <p:cNvSpPr>
            <a:spLocks noChangeArrowheads="1"/>
          </p:cNvSpPr>
          <p:nvPr/>
        </p:nvSpPr>
        <p:spPr bwMode="auto">
          <a:xfrm>
            <a:off x="369888" y="333375"/>
            <a:ext cx="8424862" cy="6210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lnSpc>
                <a:spcPct val="120000"/>
              </a:lnSpc>
              <a:spcBef>
                <a:spcPct val="0"/>
              </a:spcBef>
              <a:buFontTx/>
              <a:buNone/>
            </a:pPr>
            <a:r>
              <a:rPr lang="it-IT" altLang="it-IT" sz="1800" b="1" u="sng">
                <a:solidFill>
                  <a:srgbClr val="FFFF00"/>
                </a:solidFill>
              </a:rPr>
              <a:t>REQUISITI DI VALIDITÀ DEL CONSENSO</a:t>
            </a:r>
          </a:p>
          <a:p>
            <a:pPr algn="ctr">
              <a:lnSpc>
                <a:spcPct val="120000"/>
              </a:lnSpc>
              <a:spcBef>
                <a:spcPct val="0"/>
              </a:spcBef>
              <a:buFontTx/>
              <a:buNone/>
            </a:pPr>
            <a:endParaRPr lang="it-IT" altLang="it-IT" sz="2000">
              <a:solidFill>
                <a:srgbClr val="FFFF00"/>
              </a:solidFill>
            </a:endParaRPr>
          </a:p>
          <a:p>
            <a:pPr algn="just">
              <a:spcBef>
                <a:spcPct val="0"/>
              </a:spcBef>
              <a:buFontTx/>
              <a:buNone/>
            </a:pPr>
            <a:r>
              <a:rPr lang="it-IT" altLang="it-IT" sz="2200">
                <a:solidFill>
                  <a:srgbClr val="FFFF00"/>
                </a:solidFill>
              </a:rPr>
              <a:t>Il consenso deve provenire da </a:t>
            </a:r>
            <a:r>
              <a:rPr lang="it-IT" altLang="it-IT" sz="2200" u="sng">
                <a:solidFill>
                  <a:srgbClr val="FFFF00"/>
                </a:solidFill>
              </a:rPr>
              <a:t>un soggetto capace di agire</a:t>
            </a:r>
            <a:r>
              <a:rPr lang="it-IT" altLang="it-IT" sz="2200">
                <a:solidFill>
                  <a:srgbClr val="FFFF00"/>
                </a:solidFill>
              </a:rPr>
              <a:t>, ossia da chi, oltre ad essere titolare del diritto tutelato, sia anche capace di intendere e di volere ed abbia l’età idonea per disporre di quel diritto.</a:t>
            </a:r>
          </a:p>
          <a:p>
            <a:pPr algn="just">
              <a:spcBef>
                <a:spcPct val="0"/>
              </a:spcBef>
              <a:buFontTx/>
              <a:buNone/>
            </a:pPr>
            <a:endParaRPr lang="it-IT" altLang="it-IT" sz="2200">
              <a:solidFill>
                <a:srgbClr val="FFFF00"/>
              </a:solidFill>
            </a:endParaRPr>
          </a:p>
          <a:p>
            <a:pPr algn="just">
              <a:spcBef>
                <a:spcPct val="0"/>
              </a:spcBef>
              <a:buFontTx/>
              <a:buNone/>
            </a:pPr>
            <a:r>
              <a:rPr lang="it-IT" altLang="it-IT" sz="2200">
                <a:solidFill>
                  <a:srgbClr val="FFFF00"/>
                </a:solidFill>
              </a:rPr>
              <a:t>Il soggetto può rifiutare in tutto o in parte d ricevere informazioni o indicare i familiari o una persona di sua fiducia di riceverle o di esprimere il consenso in sua vece (delega?)</a:t>
            </a:r>
          </a:p>
          <a:p>
            <a:pPr algn="just">
              <a:spcBef>
                <a:spcPct val="0"/>
              </a:spcBef>
              <a:buFontTx/>
              <a:buNone/>
            </a:pPr>
            <a:endParaRPr lang="it-IT" altLang="it-IT" sz="2200">
              <a:solidFill>
                <a:srgbClr val="FFFF00"/>
              </a:solidFill>
            </a:endParaRPr>
          </a:p>
          <a:p>
            <a:pPr marL="0" lvl="2" algn="just">
              <a:spcBef>
                <a:spcPct val="0"/>
              </a:spcBef>
              <a:buFontTx/>
              <a:buNone/>
            </a:pPr>
            <a:r>
              <a:rPr lang="it-IT" altLang="it-IT" sz="2200">
                <a:solidFill>
                  <a:srgbClr val="FFFF00"/>
                </a:solidFill>
              </a:rPr>
              <a:t>Ove il paziente dichiari al medico curante la volontà di rendere informate del proprio stato di salute persone estranee al nucleo familiare, tale volontà, formalmente manifestata, deve essere rispettata, ed esplicitata con annotazione nella documentazione sanitaria.</a:t>
            </a:r>
          </a:p>
          <a:p>
            <a:pPr marL="0" lvl="2" algn="just">
              <a:spcBef>
                <a:spcPct val="0"/>
              </a:spcBef>
              <a:buFontTx/>
              <a:buNone/>
            </a:pPr>
            <a:endParaRPr lang="it-IT" altLang="it-IT" sz="2200">
              <a:solidFill>
                <a:srgbClr val="FFFF00"/>
              </a:solidFill>
            </a:endParaRPr>
          </a:p>
          <a:p>
            <a:pPr marL="0" lvl="2" algn="just">
              <a:spcBef>
                <a:spcPct val="0"/>
              </a:spcBef>
              <a:buFontTx/>
              <a:buNone/>
            </a:pPr>
            <a:r>
              <a:rPr lang="it-IT" altLang="it-IT" sz="2200">
                <a:solidFill>
                  <a:srgbClr val="FFFF00"/>
                </a:solidFill>
              </a:rPr>
              <a:t>È necessario che si formi </a:t>
            </a:r>
            <a:r>
              <a:rPr lang="it-IT" altLang="it-IT" sz="2200" u="sng">
                <a:solidFill>
                  <a:srgbClr val="FFFF00"/>
                </a:solidFill>
              </a:rPr>
              <a:t>liberamente</a:t>
            </a:r>
            <a:r>
              <a:rPr lang="it-IT" altLang="it-IT" sz="2200">
                <a:solidFill>
                  <a:srgbClr val="FFFF00"/>
                </a:solidFill>
              </a:rPr>
              <a:t> e sia </a:t>
            </a:r>
            <a:r>
              <a:rPr lang="it-IT" altLang="it-IT" sz="2200" u="sng">
                <a:solidFill>
                  <a:srgbClr val="FFFF00"/>
                </a:solidFill>
              </a:rPr>
              <a:t>immune da vizi</a:t>
            </a:r>
            <a:r>
              <a:rPr lang="it-IT" altLang="it-IT" sz="2200">
                <a:solidFill>
                  <a:srgbClr val="FFFF00"/>
                </a:solidFill>
              </a:rPr>
              <a:t>, ossia la volontà che è alla base della manifestazione deve essere libera da coartazione, da inganno o da errore.</a:t>
            </a: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EB56CA7C-2E01-4E82-9B84-BC3C16FC5D28}"/>
              </a:ext>
            </a:extLst>
          </p:cNvPr>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endParaRPr lang="it-IT" altLang="it-IT" sz="2400"/>
          </a:p>
          <a:p>
            <a:pPr algn="just">
              <a:spcBef>
                <a:spcPct val="0"/>
              </a:spcBef>
              <a:buFontTx/>
              <a:buNone/>
            </a:pPr>
            <a:endParaRPr lang="it-IT" altLang="it-IT" sz="1800"/>
          </a:p>
          <a:p>
            <a:pPr algn="just">
              <a:spcBef>
                <a:spcPct val="0"/>
              </a:spcBef>
              <a:buFontTx/>
              <a:buNone/>
            </a:pPr>
            <a:endParaRPr lang="it-IT" altLang="it-IT" sz="1800"/>
          </a:p>
          <a:p>
            <a:pPr algn="just">
              <a:spcBef>
                <a:spcPct val="0"/>
              </a:spcBef>
              <a:buFontTx/>
              <a:buNone/>
            </a:pPr>
            <a:endParaRPr lang="it-IT" altLang="it-IT" sz="2400"/>
          </a:p>
        </p:txBody>
      </p:sp>
      <p:sp>
        <p:nvSpPr>
          <p:cNvPr id="23555" name="Text Box 3">
            <a:extLst>
              <a:ext uri="{FF2B5EF4-FFF2-40B4-BE49-F238E27FC236}">
                <a16:creationId xmlns:a16="http://schemas.microsoft.com/office/drawing/2014/main" id="{917628A8-E302-4DC7-838C-2874344634E9}"/>
              </a:ext>
            </a:extLst>
          </p:cNvPr>
          <p:cNvSpPr txBox="1">
            <a:spLocks noChangeArrowheads="1"/>
          </p:cNvSpPr>
          <p:nvPr/>
        </p:nvSpPr>
        <p:spPr bwMode="auto">
          <a:xfrm>
            <a:off x="533400" y="533400"/>
            <a:ext cx="8229600" cy="4832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pPr>
            <a:endParaRPr lang="it-IT" altLang="it-IT" sz="2200">
              <a:solidFill>
                <a:srgbClr val="FFFF00"/>
              </a:solidFill>
            </a:endParaRPr>
          </a:p>
          <a:p>
            <a:pPr algn="just">
              <a:spcBef>
                <a:spcPct val="0"/>
              </a:spcBef>
              <a:buFontTx/>
              <a:buNone/>
            </a:pPr>
            <a:r>
              <a:rPr lang="it-IT" altLang="it-IT" sz="2200">
                <a:solidFill>
                  <a:srgbClr val="FFFF00"/>
                </a:solidFill>
              </a:rPr>
              <a:t>Il consenso deve essere prestato prima dell’inizio del trattamento sanitario; qualora si verifichi in carenza di consenso una situazione non prevedibile, non procrastinabile, in cui si deve agire comunque a tutela del paziente, si potrà agire informandolo  necessariamente a posteriori.</a:t>
            </a:r>
          </a:p>
          <a:p>
            <a:pPr algn="just">
              <a:spcBef>
                <a:spcPct val="0"/>
              </a:spcBef>
              <a:buFontTx/>
              <a:buNone/>
            </a:pPr>
            <a:endParaRPr lang="it-IT" altLang="it-IT" sz="2200">
              <a:solidFill>
                <a:srgbClr val="FFFF00"/>
              </a:solidFill>
            </a:endParaRPr>
          </a:p>
          <a:p>
            <a:pPr algn="just">
              <a:spcBef>
                <a:spcPct val="0"/>
              </a:spcBef>
            </a:pPr>
            <a:endParaRPr lang="it-IT" altLang="it-IT" sz="2200">
              <a:solidFill>
                <a:srgbClr val="FFFF00"/>
              </a:solidFill>
            </a:endParaRPr>
          </a:p>
          <a:p>
            <a:pPr algn="just">
              <a:spcBef>
                <a:spcPct val="0"/>
              </a:spcBef>
              <a:buFontTx/>
              <a:buNone/>
            </a:pPr>
            <a:r>
              <a:rPr lang="it-IT" altLang="it-IT" sz="2200">
                <a:solidFill>
                  <a:srgbClr val="FFFF00"/>
                </a:solidFill>
              </a:rPr>
              <a:t>Deve essere </a:t>
            </a:r>
            <a:r>
              <a:rPr lang="it-IT" altLang="it-IT" sz="2200" u="sng">
                <a:solidFill>
                  <a:srgbClr val="FFFF00"/>
                </a:solidFill>
              </a:rPr>
              <a:t>manifestato esplicitamente al sanitario</a:t>
            </a:r>
            <a:r>
              <a:rPr lang="it-IT" altLang="it-IT" sz="2200">
                <a:solidFill>
                  <a:srgbClr val="FFFF00"/>
                </a:solidFill>
              </a:rPr>
              <a:t>: la volontà consenziente del paziente dovrebbe essere chiaramente percepita.</a:t>
            </a:r>
          </a:p>
          <a:p>
            <a:pPr algn="just">
              <a:spcBef>
                <a:spcPct val="0"/>
              </a:spcBef>
              <a:buFontTx/>
              <a:buNone/>
            </a:pPr>
            <a:endParaRPr lang="it-IT" altLang="it-IT" sz="2200">
              <a:solidFill>
                <a:srgbClr val="FFFF00"/>
              </a:solidFill>
            </a:endParaRPr>
          </a:p>
          <a:p>
            <a:pPr algn="just">
              <a:spcBef>
                <a:spcPct val="0"/>
              </a:spcBef>
              <a:buFontTx/>
              <a:buNone/>
            </a:pPr>
            <a:r>
              <a:rPr lang="it-IT" altLang="it-IT" sz="2200">
                <a:solidFill>
                  <a:srgbClr val="FFFF00"/>
                </a:solidFill>
              </a:rPr>
              <a:t>Il consenso deve rimanere presente per tutta la durata del trattamento; </a:t>
            </a:r>
            <a:r>
              <a:rPr lang="it-IT" altLang="it-IT" sz="2200" u="sng">
                <a:solidFill>
                  <a:srgbClr val="FFFF00"/>
                </a:solidFill>
              </a:rPr>
              <a:t>può essere peraltro dal paziente revocato </a:t>
            </a:r>
            <a:r>
              <a:rPr lang="it-IT" altLang="it-IT" sz="2200">
                <a:solidFill>
                  <a:srgbClr val="FFFF00"/>
                </a:solidFill>
              </a:rPr>
              <a:t>e in tal caso l’atto sanitario non può essere materialmente interrotto qualora ciò possa arrecare grave pregiudizio alla salute del paziente.</a:t>
            </a: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026">
            <a:extLst>
              <a:ext uri="{FF2B5EF4-FFF2-40B4-BE49-F238E27FC236}">
                <a16:creationId xmlns:a16="http://schemas.microsoft.com/office/drawing/2014/main" id="{EDEE675E-474E-41CD-97CA-F8F533AB5B74}"/>
              </a:ext>
            </a:extLst>
          </p:cNvPr>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endParaRPr lang="it-IT" altLang="it-IT" sz="2400"/>
          </a:p>
          <a:p>
            <a:pPr algn="just">
              <a:spcBef>
                <a:spcPct val="0"/>
              </a:spcBef>
              <a:buFontTx/>
              <a:buNone/>
            </a:pPr>
            <a:endParaRPr lang="it-IT" altLang="it-IT" sz="1800"/>
          </a:p>
          <a:p>
            <a:pPr algn="just">
              <a:spcBef>
                <a:spcPct val="0"/>
              </a:spcBef>
              <a:buFontTx/>
              <a:buNone/>
            </a:pPr>
            <a:endParaRPr lang="it-IT" altLang="it-IT" sz="1800"/>
          </a:p>
          <a:p>
            <a:pPr algn="just">
              <a:spcBef>
                <a:spcPct val="0"/>
              </a:spcBef>
              <a:buFontTx/>
              <a:buNone/>
            </a:pPr>
            <a:endParaRPr lang="it-IT" altLang="it-IT" sz="2400"/>
          </a:p>
        </p:txBody>
      </p:sp>
      <p:sp>
        <p:nvSpPr>
          <p:cNvPr id="25603" name="Text Box 1027">
            <a:extLst>
              <a:ext uri="{FF2B5EF4-FFF2-40B4-BE49-F238E27FC236}">
                <a16:creationId xmlns:a16="http://schemas.microsoft.com/office/drawing/2014/main" id="{C2017546-1953-4860-84CD-1D26B6F60496}"/>
              </a:ext>
            </a:extLst>
          </p:cNvPr>
          <p:cNvSpPr txBox="1">
            <a:spLocks noChangeArrowheads="1"/>
          </p:cNvSpPr>
          <p:nvPr/>
        </p:nvSpPr>
        <p:spPr bwMode="auto">
          <a:xfrm>
            <a:off x="457200" y="457200"/>
            <a:ext cx="8229600" cy="6084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lvl="2">
              <a:lnSpc>
                <a:spcPct val="140000"/>
              </a:lnSpc>
              <a:spcBef>
                <a:spcPct val="0"/>
              </a:spcBef>
              <a:buFontTx/>
              <a:buNone/>
            </a:pPr>
            <a:r>
              <a:rPr lang="it-IT" altLang="it-IT" sz="2000" b="1">
                <a:solidFill>
                  <a:srgbClr val="FFFF00"/>
                </a:solidFill>
              </a:rPr>
              <a:t>                                 </a:t>
            </a:r>
            <a:r>
              <a:rPr lang="it-IT" altLang="it-IT" b="1" u="sng">
                <a:solidFill>
                  <a:srgbClr val="FFFF00"/>
                </a:solidFill>
              </a:rPr>
              <a:t>Informazione</a:t>
            </a:r>
          </a:p>
          <a:p>
            <a:pPr lvl="2">
              <a:lnSpc>
                <a:spcPct val="140000"/>
              </a:lnSpc>
              <a:spcBef>
                <a:spcPct val="0"/>
              </a:spcBef>
              <a:buFontTx/>
              <a:buNone/>
            </a:pPr>
            <a:endParaRPr lang="it-IT" altLang="it-IT" sz="2000" b="1" u="sng">
              <a:solidFill>
                <a:srgbClr val="FFFF00"/>
              </a:solidFill>
            </a:endParaRPr>
          </a:p>
          <a:p>
            <a:pPr algn="just">
              <a:lnSpc>
                <a:spcPct val="140000"/>
              </a:lnSpc>
              <a:spcBef>
                <a:spcPct val="0"/>
              </a:spcBef>
              <a:buFontTx/>
              <a:buNone/>
            </a:pPr>
            <a:r>
              <a:rPr lang="it-IT" altLang="it-IT" sz="2200">
                <a:solidFill>
                  <a:srgbClr val="FFFF00"/>
                </a:solidFill>
              </a:rPr>
              <a:t>Requisito fondamentale perchè il consenso sia valido è </a:t>
            </a:r>
            <a:r>
              <a:rPr lang="it-IT" altLang="it-IT" sz="2200" u="sng">
                <a:solidFill>
                  <a:srgbClr val="FFFF00"/>
                </a:solidFill>
              </a:rPr>
              <a:t>l’informazione</a:t>
            </a:r>
            <a:r>
              <a:rPr lang="it-IT" altLang="it-IT" sz="2200">
                <a:solidFill>
                  <a:srgbClr val="FFFF00"/>
                </a:solidFill>
              </a:rPr>
              <a:t>. </a:t>
            </a:r>
          </a:p>
          <a:p>
            <a:pPr algn="just">
              <a:lnSpc>
                <a:spcPct val="130000"/>
              </a:lnSpc>
              <a:spcBef>
                <a:spcPct val="0"/>
              </a:spcBef>
              <a:buFontTx/>
              <a:buNone/>
            </a:pPr>
            <a:r>
              <a:rPr lang="it-IT" altLang="it-IT" sz="2200">
                <a:solidFill>
                  <a:srgbClr val="FFFF00"/>
                </a:solidFill>
              </a:rPr>
              <a:t>Dovere di informativa: connotazione tipica di quel rapporto fiduciario esistente tra sanitario e paziente (relazione di cura);</a:t>
            </a:r>
            <a:endParaRPr lang="it-IT" altLang="it-IT" sz="2400"/>
          </a:p>
          <a:p>
            <a:pPr algn="just">
              <a:lnSpc>
                <a:spcPct val="130000"/>
              </a:lnSpc>
              <a:spcBef>
                <a:spcPct val="0"/>
              </a:spcBef>
              <a:buFontTx/>
              <a:buNone/>
            </a:pPr>
            <a:r>
              <a:rPr lang="it-IT" altLang="it-IT" sz="2200">
                <a:solidFill>
                  <a:srgbClr val="FFFF00"/>
                </a:solidFill>
              </a:rPr>
              <a:t>risvolto del rispetto della personalità e della libera volontà del paziente cui è obbligato il medico, che si trova rispetto a lui in una posizione di “supremazia”  e di maggiore forza</a:t>
            </a:r>
          </a:p>
          <a:p>
            <a:pPr algn="just">
              <a:lnSpc>
                <a:spcPct val="140000"/>
              </a:lnSpc>
              <a:spcBef>
                <a:spcPct val="0"/>
              </a:spcBef>
              <a:buFontTx/>
              <a:buNone/>
            </a:pPr>
            <a:r>
              <a:rPr lang="it-IT" altLang="it-IT" sz="2200">
                <a:solidFill>
                  <a:srgbClr val="FFFF00"/>
                </a:solidFill>
              </a:rPr>
              <a:t>L’informazione non deve essere finalizzata a colmare la inevitabile differenza di conoscenze tecniche tra sanitario e paziente, ma a porre un soggetto (il paziente) nella condizione di esercitare correttamente i suoi diritti e quindi di formarsi una volontà che sia veramente tale, in altri termini porlo nelle condizioni di scegliere.</a:t>
            </a:r>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C14BD63B-7FC4-4700-9D4F-B25B26D9B8F3}"/>
              </a:ext>
            </a:extLst>
          </p:cNvPr>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endParaRPr lang="it-IT" altLang="it-IT" sz="2400"/>
          </a:p>
          <a:p>
            <a:pPr algn="just">
              <a:spcBef>
                <a:spcPct val="0"/>
              </a:spcBef>
              <a:buFontTx/>
              <a:buNone/>
            </a:pPr>
            <a:endParaRPr lang="it-IT" altLang="it-IT" sz="1800"/>
          </a:p>
          <a:p>
            <a:pPr algn="just">
              <a:spcBef>
                <a:spcPct val="0"/>
              </a:spcBef>
              <a:buFontTx/>
              <a:buNone/>
            </a:pPr>
            <a:endParaRPr lang="it-IT" altLang="it-IT" sz="1800"/>
          </a:p>
          <a:p>
            <a:pPr algn="just">
              <a:spcBef>
                <a:spcPct val="0"/>
              </a:spcBef>
              <a:buFontTx/>
              <a:buNone/>
            </a:pPr>
            <a:endParaRPr lang="it-IT" altLang="it-IT" sz="2400"/>
          </a:p>
        </p:txBody>
      </p:sp>
      <p:sp>
        <p:nvSpPr>
          <p:cNvPr id="27651" name="Text Box 3">
            <a:extLst>
              <a:ext uri="{FF2B5EF4-FFF2-40B4-BE49-F238E27FC236}">
                <a16:creationId xmlns:a16="http://schemas.microsoft.com/office/drawing/2014/main" id="{1B761559-C6C0-46EE-B0A1-1C08E9BB706F}"/>
              </a:ext>
            </a:extLst>
          </p:cNvPr>
          <p:cNvSpPr txBox="1">
            <a:spLocks noChangeArrowheads="1"/>
          </p:cNvSpPr>
          <p:nvPr/>
        </p:nvSpPr>
        <p:spPr bwMode="auto">
          <a:xfrm>
            <a:off x="533400" y="533400"/>
            <a:ext cx="8229600" cy="409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lnSpc>
                <a:spcPct val="130000"/>
              </a:lnSpc>
              <a:spcBef>
                <a:spcPct val="0"/>
              </a:spcBef>
              <a:buFontTx/>
              <a:buNone/>
            </a:pPr>
            <a:endParaRPr lang="it-IT" altLang="it-IT" sz="2400">
              <a:solidFill>
                <a:srgbClr val="FFFF00"/>
              </a:solidFill>
            </a:endParaRPr>
          </a:p>
          <a:p>
            <a:pPr algn="just">
              <a:lnSpc>
                <a:spcPct val="130000"/>
              </a:lnSpc>
              <a:spcBef>
                <a:spcPct val="0"/>
              </a:spcBef>
              <a:buFontTx/>
              <a:buNone/>
            </a:pPr>
            <a:r>
              <a:rPr lang="it-IT" altLang="it-IT" sz="2200">
                <a:solidFill>
                  <a:srgbClr val="FFFF00"/>
                </a:solidFill>
              </a:rPr>
              <a:t>Sarebbe opportuno utilizzare una terminologia “idonea” al singolo paziente, indicando anche eventuali alternative, ove presenti ed equiparabili (standard proposti dal CNB)</a:t>
            </a:r>
            <a:endParaRPr lang="it-IT" altLang="it-IT" sz="2200"/>
          </a:p>
          <a:p>
            <a:pPr algn="just">
              <a:lnSpc>
                <a:spcPct val="130000"/>
              </a:lnSpc>
              <a:spcBef>
                <a:spcPct val="0"/>
              </a:spcBef>
              <a:buFontTx/>
              <a:buNone/>
            </a:pPr>
            <a:endParaRPr lang="it-IT" altLang="it-IT" sz="2200">
              <a:solidFill>
                <a:srgbClr val="FFFF00"/>
              </a:solidFill>
            </a:endParaRPr>
          </a:p>
          <a:p>
            <a:pPr algn="just">
              <a:lnSpc>
                <a:spcPct val="130000"/>
              </a:lnSpc>
              <a:spcBef>
                <a:spcPct val="0"/>
              </a:spcBef>
              <a:buFontTx/>
              <a:buNone/>
            </a:pPr>
            <a:r>
              <a:rPr lang="it-IT" altLang="it-IT" sz="2200">
                <a:solidFill>
                  <a:srgbClr val="FFFF00"/>
                </a:solidFill>
              </a:rPr>
              <a:t>L’informazione pertanto non deve essere soltanto una trasmissione di dati e notizie, ma deve indicare al paziente le alternative, terapeutiche e non, che siano possibili.</a:t>
            </a:r>
          </a:p>
          <a:p>
            <a:pPr algn="just">
              <a:lnSpc>
                <a:spcPct val="130000"/>
              </a:lnSpc>
              <a:spcBef>
                <a:spcPct val="0"/>
              </a:spcBef>
              <a:buFontTx/>
              <a:buNone/>
            </a:pPr>
            <a:endParaRPr lang="it-IT" altLang="it-IT" sz="2200">
              <a:solidFill>
                <a:srgbClr val="FFFF00"/>
              </a:solidFill>
            </a:endParaRP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60FE27FB-1462-49BC-84A2-DD328629F160}"/>
              </a:ext>
            </a:extLst>
          </p:cNvPr>
          <p:cNvSpPr>
            <a:spLocks noChangeArrowheads="1"/>
          </p:cNvSpPr>
          <p:nvPr/>
        </p:nvSpPr>
        <p:spPr bwMode="auto">
          <a:xfrm>
            <a:off x="250825" y="981075"/>
            <a:ext cx="8066088" cy="3508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lnSpc>
                <a:spcPct val="120000"/>
              </a:lnSpc>
              <a:spcBef>
                <a:spcPct val="0"/>
              </a:spcBef>
              <a:buFontTx/>
              <a:buNone/>
            </a:pPr>
            <a:endParaRPr lang="it-IT" altLang="it-IT" sz="2000">
              <a:solidFill>
                <a:srgbClr val="FFFF00"/>
              </a:solidFill>
            </a:endParaRPr>
          </a:p>
          <a:p>
            <a:pPr algn="just">
              <a:spcBef>
                <a:spcPct val="0"/>
              </a:spcBef>
              <a:buFontTx/>
              <a:buNone/>
            </a:pPr>
            <a:r>
              <a:rPr lang="it-IT" altLang="it-IT" sz="2200">
                <a:solidFill>
                  <a:srgbClr val="FFFF00"/>
                </a:solidFill>
              </a:rPr>
              <a:t>CODICE DI DEONTOLOGIA MEDICA (2014)</a:t>
            </a:r>
          </a:p>
          <a:p>
            <a:pPr algn="just">
              <a:spcBef>
                <a:spcPct val="0"/>
              </a:spcBef>
              <a:buFontTx/>
              <a:buNone/>
            </a:pPr>
            <a:endParaRPr lang="it-IT" altLang="it-IT" sz="2200">
              <a:solidFill>
                <a:srgbClr val="FFFF00"/>
              </a:solidFill>
            </a:endParaRPr>
          </a:p>
          <a:p>
            <a:pPr algn="just">
              <a:spcBef>
                <a:spcPct val="0"/>
              </a:spcBef>
              <a:buFontTx/>
              <a:buNone/>
            </a:pPr>
            <a:r>
              <a:rPr lang="it-IT" altLang="it-IT" sz="2200">
                <a:solidFill>
                  <a:srgbClr val="FFFF00"/>
                </a:solidFill>
              </a:rPr>
              <a:t>ART. 20: RELAZIONE DI CURA: «TEMPO DELLA COMUNICAZIONE QUALE TEMPO DI CURA»</a:t>
            </a:r>
          </a:p>
          <a:p>
            <a:pPr algn="just">
              <a:spcBef>
                <a:spcPct val="0"/>
              </a:spcBef>
              <a:buFontTx/>
              <a:buNone/>
            </a:pPr>
            <a:endParaRPr lang="it-IT" altLang="it-IT" sz="2200">
              <a:solidFill>
                <a:srgbClr val="FFFF00"/>
              </a:solidFill>
            </a:endParaRPr>
          </a:p>
          <a:p>
            <a:pPr algn="just">
              <a:spcBef>
                <a:spcPct val="0"/>
              </a:spcBef>
              <a:buFontTx/>
              <a:buNone/>
            </a:pPr>
            <a:r>
              <a:rPr lang="it-IT" altLang="it-IT" sz="2200">
                <a:solidFill>
                  <a:srgbClr val="FFFF00"/>
                </a:solidFill>
              </a:rPr>
              <a:t>ARTT. 33-39: INFORMAZIONE, CONSENSO, DISSENSO, ASSISTENZA DI URGENZA E DI EMERGENZA, DICHIARAZIONI ANTICIPATE DI TRATTAMENTO</a:t>
            </a:r>
          </a:p>
          <a:p>
            <a:pPr marL="0" lvl="2" algn="just">
              <a:spcBef>
                <a:spcPct val="0"/>
              </a:spcBef>
              <a:buFontTx/>
              <a:buNone/>
            </a:pPr>
            <a:endParaRPr lang="it-IT" altLang="it-IT" sz="2200">
              <a:solidFill>
                <a:srgbClr val="FFFF00"/>
              </a:solidFill>
            </a:endParaRP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72EA4ED7-44E7-406E-97B5-33736D6315DC}"/>
              </a:ext>
            </a:extLst>
          </p:cNvPr>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endParaRPr lang="it-IT" altLang="it-IT" sz="2400"/>
          </a:p>
          <a:p>
            <a:pPr algn="just">
              <a:spcBef>
                <a:spcPct val="0"/>
              </a:spcBef>
              <a:buFontTx/>
              <a:buNone/>
            </a:pPr>
            <a:endParaRPr lang="it-IT" altLang="it-IT" sz="1800"/>
          </a:p>
          <a:p>
            <a:pPr algn="just">
              <a:spcBef>
                <a:spcPct val="0"/>
              </a:spcBef>
              <a:buFontTx/>
              <a:buNone/>
            </a:pPr>
            <a:endParaRPr lang="it-IT" altLang="it-IT" sz="1800"/>
          </a:p>
          <a:p>
            <a:pPr algn="just">
              <a:spcBef>
                <a:spcPct val="0"/>
              </a:spcBef>
              <a:buFontTx/>
              <a:buNone/>
            </a:pPr>
            <a:endParaRPr lang="it-IT" altLang="it-IT" sz="2400"/>
          </a:p>
        </p:txBody>
      </p:sp>
      <p:sp>
        <p:nvSpPr>
          <p:cNvPr id="31747" name="Text Box 3">
            <a:extLst>
              <a:ext uri="{FF2B5EF4-FFF2-40B4-BE49-F238E27FC236}">
                <a16:creationId xmlns:a16="http://schemas.microsoft.com/office/drawing/2014/main" id="{8AC0D2B1-F213-44CE-A730-F24987CE4309}"/>
              </a:ext>
            </a:extLst>
          </p:cNvPr>
          <p:cNvSpPr txBox="1">
            <a:spLocks noChangeArrowheads="1"/>
          </p:cNvSpPr>
          <p:nvPr/>
        </p:nvSpPr>
        <p:spPr bwMode="auto">
          <a:xfrm>
            <a:off x="468313" y="188913"/>
            <a:ext cx="8142287" cy="6186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lnSpc>
                <a:spcPct val="130000"/>
              </a:lnSpc>
              <a:spcBef>
                <a:spcPct val="0"/>
              </a:spcBef>
              <a:buFontTx/>
              <a:buNone/>
            </a:pPr>
            <a:r>
              <a:rPr lang="it-IT" altLang="it-IT" sz="2200" b="1" u="sng">
                <a:solidFill>
                  <a:srgbClr val="FFFF00"/>
                </a:solidFill>
              </a:rPr>
              <a:t>La situazione di emergenza</a:t>
            </a:r>
          </a:p>
          <a:p>
            <a:pPr algn="ctr">
              <a:lnSpc>
                <a:spcPct val="130000"/>
              </a:lnSpc>
              <a:spcBef>
                <a:spcPct val="0"/>
              </a:spcBef>
              <a:buFontTx/>
              <a:buNone/>
            </a:pPr>
            <a:endParaRPr lang="it-IT" altLang="it-IT" sz="2200" b="1" u="sng">
              <a:solidFill>
                <a:srgbClr val="FFFF00"/>
              </a:solidFill>
            </a:endParaRPr>
          </a:p>
          <a:p>
            <a:pPr algn="just">
              <a:lnSpc>
                <a:spcPct val="140000"/>
              </a:lnSpc>
              <a:spcBef>
                <a:spcPct val="0"/>
              </a:spcBef>
              <a:buFontTx/>
              <a:buNone/>
            </a:pPr>
            <a:r>
              <a:rPr lang="it-IT" altLang="it-IT" sz="2200">
                <a:solidFill>
                  <a:srgbClr val="FFFF00"/>
                </a:solidFill>
              </a:rPr>
              <a:t>L’unica situazione in cui si può prescindere dall'acquisizione del consenso è la situazione di emergenza vera, in cui il paziente o non è in grado di consentire o la necessità dell’intervento sanitario è talmente urgente che non vi è neppure il tempo per informare adeguatamente il paziente anche se cosciente. </a:t>
            </a:r>
          </a:p>
          <a:p>
            <a:pPr algn="just">
              <a:lnSpc>
                <a:spcPct val="140000"/>
              </a:lnSpc>
              <a:spcBef>
                <a:spcPct val="0"/>
              </a:spcBef>
              <a:buFontTx/>
              <a:buNone/>
            </a:pPr>
            <a:r>
              <a:rPr lang="it-IT" altLang="it-IT" sz="2200">
                <a:solidFill>
                  <a:srgbClr val="FFFF00"/>
                </a:solidFill>
              </a:rPr>
              <a:t>È legittimo agire in tali casi senza il consenso in quanto si realizza una condizione di “stato di necessità” (art. 54 C.P.).</a:t>
            </a:r>
          </a:p>
          <a:p>
            <a:pPr algn="just">
              <a:lnSpc>
                <a:spcPct val="140000"/>
              </a:lnSpc>
              <a:spcBef>
                <a:spcPct val="0"/>
              </a:spcBef>
              <a:buFontTx/>
              <a:buNone/>
            </a:pPr>
            <a:r>
              <a:rPr lang="it-IT" altLang="it-IT" sz="2200">
                <a:solidFill>
                  <a:srgbClr val="FFFF00"/>
                </a:solidFill>
              </a:rPr>
              <a:t>L. 219/2017 art. 1 comma 7: «nelle situazioni di emergenza o di urgenza il medico e i componenti dell’equipe sanitaria assicurano le cure necessarie, nel rispetto della volontà del paziente ove le sue condizioni cliniche e le circostanze consentano di recepirla.»</a:t>
            </a:r>
            <a:endParaRPr lang="it-IT" altLang="it-IT" sz="2400"/>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CCA3614E-5874-4818-81BC-9FFE4062EB52}"/>
              </a:ext>
            </a:extLst>
          </p:cNvPr>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endParaRPr lang="it-IT" altLang="it-IT" sz="2400"/>
          </a:p>
          <a:p>
            <a:pPr algn="just">
              <a:spcBef>
                <a:spcPct val="0"/>
              </a:spcBef>
              <a:buFontTx/>
              <a:buNone/>
            </a:pPr>
            <a:endParaRPr lang="it-IT" altLang="it-IT" sz="1800"/>
          </a:p>
          <a:p>
            <a:pPr algn="just">
              <a:spcBef>
                <a:spcPct val="0"/>
              </a:spcBef>
              <a:buFontTx/>
              <a:buNone/>
            </a:pPr>
            <a:endParaRPr lang="it-IT" altLang="it-IT" sz="1800"/>
          </a:p>
          <a:p>
            <a:pPr algn="just">
              <a:spcBef>
                <a:spcPct val="0"/>
              </a:spcBef>
              <a:buFontTx/>
              <a:buNone/>
            </a:pPr>
            <a:endParaRPr lang="it-IT" altLang="it-IT" sz="2400"/>
          </a:p>
        </p:txBody>
      </p:sp>
      <p:sp>
        <p:nvSpPr>
          <p:cNvPr id="33795" name="Text Box 3">
            <a:extLst>
              <a:ext uri="{FF2B5EF4-FFF2-40B4-BE49-F238E27FC236}">
                <a16:creationId xmlns:a16="http://schemas.microsoft.com/office/drawing/2014/main" id="{0EEC645A-CDD6-4BF6-B3E5-7E0B81FE54A3}"/>
              </a:ext>
            </a:extLst>
          </p:cNvPr>
          <p:cNvSpPr txBox="1">
            <a:spLocks noChangeArrowheads="1"/>
          </p:cNvSpPr>
          <p:nvPr/>
        </p:nvSpPr>
        <p:spPr bwMode="auto">
          <a:xfrm>
            <a:off x="533400" y="533400"/>
            <a:ext cx="8229600" cy="562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lnSpc>
                <a:spcPct val="150000"/>
              </a:lnSpc>
              <a:spcBef>
                <a:spcPct val="0"/>
              </a:spcBef>
            </a:pPr>
            <a:r>
              <a:rPr lang="it-IT" altLang="it-IT" sz="2200" u="sng">
                <a:solidFill>
                  <a:srgbClr val="FFFF00"/>
                </a:solidFill>
              </a:rPr>
              <a:t>Urgenza</a:t>
            </a:r>
            <a:r>
              <a:rPr lang="it-IT" altLang="it-IT" sz="2200">
                <a:solidFill>
                  <a:srgbClr val="FFFF00"/>
                </a:solidFill>
              </a:rPr>
              <a:t>: condizione in atto – o a potenziale alto rischio di occorrenza – che impone un intervento senza il quale si vengono a creare danni permanenti, ma in assenza di immediato pericolo di vita.</a:t>
            </a:r>
          </a:p>
          <a:p>
            <a:pPr algn="just">
              <a:lnSpc>
                <a:spcPct val="150000"/>
              </a:lnSpc>
              <a:spcBef>
                <a:spcPct val="0"/>
              </a:spcBef>
            </a:pPr>
            <a:endParaRPr lang="it-IT" altLang="it-IT" sz="2200">
              <a:solidFill>
                <a:srgbClr val="FFFF00"/>
              </a:solidFill>
            </a:endParaRPr>
          </a:p>
          <a:p>
            <a:pPr algn="just">
              <a:lnSpc>
                <a:spcPct val="150000"/>
              </a:lnSpc>
              <a:spcBef>
                <a:spcPct val="0"/>
              </a:spcBef>
            </a:pPr>
            <a:r>
              <a:rPr lang="it-IT" altLang="it-IT" sz="2200" u="sng">
                <a:solidFill>
                  <a:srgbClr val="FFFF00"/>
                </a:solidFill>
              </a:rPr>
              <a:t>Emergenza</a:t>
            </a:r>
            <a:r>
              <a:rPr lang="it-IT" altLang="it-IT" sz="2200">
                <a:solidFill>
                  <a:srgbClr val="FFFF00"/>
                </a:solidFill>
              </a:rPr>
              <a:t>: condizione in atto – o a potenziale alto rischio di occorrenza – che pretende un intervento immediato (valutazione e/o stabilizzazione di funzioni vitali e/o trattamento terapeutico), in assenza del quale può sopravvenire in breve tempo la morte.</a:t>
            </a:r>
          </a:p>
          <a:p>
            <a:pPr algn="just">
              <a:lnSpc>
                <a:spcPct val="150000"/>
              </a:lnSpc>
              <a:spcBef>
                <a:spcPct val="0"/>
              </a:spcBef>
            </a:pPr>
            <a:endParaRPr lang="it-IT" altLang="it-IT" sz="2200">
              <a:solidFill>
                <a:srgbClr val="FFFF00"/>
              </a:solidFill>
            </a:endParaRPr>
          </a:p>
          <a:p>
            <a:pPr>
              <a:lnSpc>
                <a:spcPct val="150000"/>
              </a:lnSpc>
              <a:spcBef>
                <a:spcPct val="0"/>
              </a:spcBef>
              <a:buFontTx/>
              <a:buNone/>
            </a:pPr>
            <a:r>
              <a:rPr lang="it-IT" altLang="it-IT" sz="2200">
                <a:solidFill>
                  <a:srgbClr val="FFFF00"/>
                </a:solidFill>
              </a:rPr>
              <a:t>(</a:t>
            </a:r>
            <a:r>
              <a:rPr lang="it-IT" altLang="it-IT" sz="2200" i="1">
                <a:solidFill>
                  <a:srgbClr val="FFFF00"/>
                </a:solidFill>
              </a:rPr>
              <a:t>Deliberazione  della  Giunta  Regione  Lombardia   n. V/60384   del      29.11.1994</a:t>
            </a:r>
            <a:r>
              <a:rPr lang="it-IT" altLang="it-IT" sz="2200">
                <a:solidFill>
                  <a:srgbClr val="FFFF00"/>
                </a:solidFill>
              </a:rPr>
              <a:t>) </a:t>
            </a:r>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80E8C37F-C103-4EA5-82F4-0A8BAEB06A86}"/>
              </a:ext>
            </a:extLst>
          </p:cNvPr>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endParaRPr lang="it-IT" altLang="it-IT" sz="2400"/>
          </a:p>
          <a:p>
            <a:pPr algn="just">
              <a:spcBef>
                <a:spcPct val="0"/>
              </a:spcBef>
              <a:buFontTx/>
              <a:buNone/>
            </a:pPr>
            <a:endParaRPr lang="it-IT" altLang="it-IT" sz="1800"/>
          </a:p>
          <a:p>
            <a:pPr algn="just">
              <a:spcBef>
                <a:spcPct val="0"/>
              </a:spcBef>
              <a:buFontTx/>
              <a:buNone/>
            </a:pPr>
            <a:endParaRPr lang="it-IT" altLang="it-IT" sz="1800"/>
          </a:p>
          <a:p>
            <a:pPr algn="just">
              <a:spcBef>
                <a:spcPct val="0"/>
              </a:spcBef>
              <a:buFontTx/>
              <a:buNone/>
            </a:pPr>
            <a:endParaRPr lang="it-IT" altLang="it-IT" sz="2400"/>
          </a:p>
        </p:txBody>
      </p:sp>
      <p:sp>
        <p:nvSpPr>
          <p:cNvPr id="35843" name="Text Box 3">
            <a:extLst>
              <a:ext uri="{FF2B5EF4-FFF2-40B4-BE49-F238E27FC236}">
                <a16:creationId xmlns:a16="http://schemas.microsoft.com/office/drawing/2014/main" id="{6CA7B133-6BF3-493A-AF31-D212CD839F8E}"/>
              </a:ext>
            </a:extLst>
          </p:cNvPr>
          <p:cNvSpPr txBox="1">
            <a:spLocks noChangeArrowheads="1"/>
          </p:cNvSpPr>
          <p:nvPr/>
        </p:nvSpPr>
        <p:spPr bwMode="auto">
          <a:xfrm>
            <a:off x="533400" y="533400"/>
            <a:ext cx="8229600" cy="6321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lvl="2">
              <a:lnSpc>
                <a:spcPct val="130000"/>
              </a:lnSpc>
              <a:spcBef>
                <a:spcPct val="0"/>
              </a:spcBef>
              <a:buFontTx/>
              <a:buNone/>
            </a:pPr>
            <a:r>
              <a:rPr lang="it-IT" altLang="it-IT" sz="2200" b="1">
                <a:solidFill>
                  <a:srgbClr val="FFFF00"/>
                </a:solidFill>
              </a:rPr>
              <a:t>                      </a:t>
            </a:r>
            <a:r>
              <a:rPr lang="it-IT" altLang="it-IT" sz="2200" b="1" u="sng">
                <a:solidFill>
                  <a:srgbClr val="FFFF00"/>
                </a:solidFill>
              </a:rPr>
              <a:t>Il consenso del minore</a:t>
            </a:r>
          </a:p>
          <a:p>
            <a:pPr algn="just">
              <a:lnSpc>
                <a:spcPct val="130000"/>
              </a:lnSpc>
              <a:spcBef>
                <a:spcPct val="0"/>
              </a:spcBef>
              <a:buFontTx/>
              <a:buNone/>
            </a:pPr>
            <a:endParaRPr lang="it-IT" altLang="it-IT" sz="2200">
              <a:solidFill>
                <a:srgbClr val="FFFF00"/>
              </a:solidFill>
            </a:endParaRPr>
          </a:p>
          <a:p>
            <a:pPr algn="just">
              <a:lnSpc>
                <a:spcPct val="130000"/>
              </a:lnSpc>
              <a:spcBef>
                <a:spcPct val="0"/>
              </a:spcBef>
              <a:buFont typeface="Symbol" panose="05050102010706020507" pitchFamily="18" charset="2"/>
              <a:buNone/>
            </a:pPr>
            <a:r>
              <a:rPr lang="it-IT" altLang="it-IT" sz="2200">
                <a:solidFill>
                  <a:srgbClr val="FFFF00"/>
                </a:solidFill>
              </a:rPr>
              <a:t>La norma prevede che l’età per esprimere un valido consenso sia la maggiore età (18 anni).</a:t>
            </a:r>
          </a:p>
          <a:p>
            <a:pPr algn="just">
              <a:lnSpc>
                <a:spcPct val="130000"/>
              </a:lnSpc>
              <a:spcBef>
                <a:spcPct val="0"/>
              </a:spcBef>
              <a:buFont typeface="Symbol" panose="05050102010706020507" pitchFamily="18" charset="2"/>
              <a:buNone/>
            </a:pPr>
            <a:r>
              <a:rPr lang="it-IT" altLang="it-IT" sz="2200">
                <a:solidFill>
                  <a:srgbClr val="FFFF00"/>
                </a:solidFill>
              </a:rPr>
              <a:t>Alcuni ritengono in ogni situazione necessaria la maggiore età per l’espressione di un valido consenso, altri considerano sufficiente la sola capacità di intendere e di volere, che considerano acquisita al compimento del quattordicesimo anno d’età. </a:t>
            </a:r>
          </a:p>
          <a:p>
            <a:pPr algn="just">
              <a:lnSpc>
                <a:spcPct val="130000"/>
              </a:lnSpc>
              <a:spcBef>
                <a:spcPct val="0"/>
              </a:spcBef>
              <a:buFont typeface="Symbol" panose="05050102010706020507" pitchFamily="18" charset="2"/>
              <a:buNone/>
            </a:pPr>
            <a:r>
              <a:rPr lang="it-IT" altLang="it-IT" sz="2200">
                <a:solidFill>
                  <a:srgbClr val="FFFF00"/>
                </a:solidFill>
              </a:rPr>
              <a:t>L. 219/2017: art. 3: «la persona minore di eta’ o incapace ha diritto alla valorizzazione delle proprie capacità ci comprensione e di decisione…»»…il consenso informato …è espresso…tenendo conto della volontà della persona minore…»</a:t>
            </a:r>
          </a:p>
          <a:p>
            <a:pPr algn="just">
              <a:lnSpc>
                <a:spcPct val="130000"/>
              </a:lnSpc>
              <a:spcBef>
                <a:spcPct val="0"/>
              </a:spcBef>
              <a:buFontTx/>
              <a:buNone/>
            </a:pPr>
            <a:endParaRPr lang="it-IT" altLang="it-IT" sz="2200">
              <a:solidFill>
                <a:srgbClr val="FFFF00"/>
              </a:solidFill>
            </a:endParaRPr>
          </a:p>
          <a:p>
            <a:pPr algn="just">
              <a:lnSpc>
                <a:spcPct val="150000"/>
              </a:lnSpc>
              <a:spcBef>
                <a:spcPct val="0"/>
              </a:spcBef>
            </a:pPr>
            <a:endParaRPr lang="it-IT" altLang="it-IT" sz="2200">
              <a:solidFill>
                <a:srgbClr val="FFFF00"/>
              </a:solidFill>
            </a:endParaRP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EC08C782-3721-4396-8940-FCBA87590706}"/>
              </a:ext>
            </a:extLst>
          </p:cNvPr>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endParaRPr lang="it-IT" altLang="it-IT" sz="2400">
              <a:solidFill>
                <a:srgbClr val="000000"/>
              </a:solidFill>
            </a:endParaRPr>
          </a:p>
          <a:p>
            <a:pPr algn="just">
              <a:spcBef>
                <a:spcPct val="0"/>
              </a:spcBef>
              <a:buFontTx/>
              <a:buNone/>
            </a:pPr>
            <a:endParaRPr lang="it-IT" altLang="it-IT" sz="1800">
              <a:solidFill>
                <a:srgbClr val="000000"/>
              </a:solidFill>
            </a:endParaRPr>
          </a:p>
          <a:p>
            <a:pPr algn="just">
              <a:spcBef>
                <a:spcPct val="0"/>
              </a:spcBef>
              <a:buFontTx/>
              <a:buNone/>
            </a:pPr>
            <a:endParaRPr lang="it-IT" altLang="it-IT" sz="1800">
              <a:solidFill>
                <a:srgbClr val="000000"/>
              </a:solidFill>
            </a:endParaRPr>
          </a:p>
          <a:p>
            <a:pPr algn="just">
              <a:spcBef>
                <a:spcPct val="0"/>
              </a:spcBef>
              <a:buFontTx/>
              <a:buNone/>
            </a:pPr>
            <a:endParaRPr lang="it-IT" altLang="it-IT" sz="2400">
              <a:solidFill>
                <a:srgbClr val="000000"/>
              </a:solidFill>
            </a:endParaRPr>
          </a:p>
        </p:txBody>
      </p:sp>
      <p:sp>
        <p:nvSpPr>
          <p:cNvPr id="37891" name="Text Box 3">
            <a:extLst>
              <a:ext uri="{FF2B5EF4-FFF2-40B4-BE49-F238E27FC236}">
                <a16:creationId xmlns:a16="http://schemas.microsoft.com/office/drawing/2014/main" id="{ECF25A91-4F9B-4195-9229-9C464C358FC1}"/>
              </a:ext>
            </a:extLst>
          </p:cNvPr>
          <p:cNvSpPr txBox="1">
            <a:spLocks noChangeArrowheads="1"/>
          </p:cNvSpPr>
          <p:nvPr/>
        </p:nvSpPr>
        <p:spPr bwMode="auto">
          <a:xfrm>
            <a:off x="457200" y="692150"/>
            <a:ext cx="8229600" cy="5018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lvl="2" algn="just">
              <a:spcBef>
                <a:spcPct val="0"/>
              </a:spcBef>
              <a:buFontTx/>
              <a:buNone/>
            </a:pPr>
            <a:r>
              <a:rPr lang="it-IT" altLang="it-IT" sz="2000">
                <a:solidFill>
                  <a:srgbClr val="FFFF00"/>
                </a:solidFill>
              </a:rPr>
              <a:t>Art. 315-bis C.C. - Diritti e doveri del figlio.</a:t>
            </a:r>
          </a:p>
          <a:p>
            <a:pPr marL="0" lvl="2" algn="just">
              <a:spcBef>
                <a:spcPct val="0"/>
              </a:spcBef>
              <a:buFontTx/>
              <a:buNone/>
            </a:pPr>
            <a:endParaRPr lang="it-IT" altLang="it-IT" sz="2000">
              <a:solidFill>
                <a:srgbClr val="FFFF00"/>
              </a:solidFill>
            </a:endParaRPr>
          </a:p>
          <a:p>
            <a:pPr marL="0" lvl="2" algn="just">
              <a:spcBef>
                <a:spcPct val="0"/>
              </a:spcBef>
              <a:buFontTx/>
              <a:buNone/>
            </a:pPr>
            <a:r>
              <a:rPr lang="it-IT" altLang="it-IT" sz="2000" i="1">
                <a:solidFill>
                  <a:srgbClr val="FFFF00"/>
                </a:solidFill>
              </a:rPr>
              <a:t>Il figlio ha diritto di essere mantenuto, educato, istruito e assistito moralmente dai genitori, nel rispetto delle sue capacità, delle sue inclinazioni naturali e delle sue aspirazioni.</a:t>
            </a:r>
          </a:p>
          <a:p>
            <a:pPr marL="0" lvl="2" algn="just">
              <a:spcBef>
                <a:spcPct val="0"/>
              </a:spcBef>
              <a:buFontTx/>
              <a:buNone/>
            </a:pPr>
            <a:endParaRPr lang="it-IT" altLang="it-IT" sz="2000" i="1">
              <a:solidFill>
                <a:srgbClr val="FFFF00"/>
              </a:solidFill>
            </a:endParaRPr>
          </a:p>
          <a:p>
            <a:pPr marL="0" lvl="2" algn="just">
              <a:spcBef>
                <a:spcPct val="0"/>
              </a:spcBef>
              <a:buFontTx/>
              <a:buNone/>
            </a:pPr>
            <a:r>
              <a:rPr lang="it-IT" altLang="it-IT" sz="2000" i="1">
                <a:solidFill>
                  <a:srgbClr val="FFFF00"/>
                </a:solidFill>
              </a:rPr>
              <a:t>Il figlio ha diritto di crescere in famiglia e di mantenere rapporti significativi con i parenti.</a:t>
            </a:r>
          </a:p>
          <a:p>
            <a:pPr marL="0" lvl="2" algn="just">
              <a:spcBef>
                <a:spcPct val="0"/>
              </a:spcBef>
              <a:buFontTx/>
              <a:buNone/>
            </a:pPr>
            <a:endParaRPr lang="it-IT" altLang="it-IT" sz="2000" i="1">
              <a:solidFill>
                <a:srgbClr val="FFFF00"/>
              </a:solidFill>
            </a:endParaRPr>
          </a:p>
          <a:p>
            <a:pPr marL="0" lvl="2" algn="just">
              <a:spcBef>
                <a:spcPct val="0"/>
              </a:spcBef>
              <a:buFontTx/>
              <a:buNone/>
            </a:pPr>
            <a:r>
              <a:rPr lang="it-IT" altLang="it-IT" sz="2000" i="1">
                <a:solidFill>
                  <a:srgbClr val="FFFF00"/>
                </a:solidFill>
              </a:rPr>
              <a:t>Il figlio minore che abbia compiuto gli anni dodici, e anche di età inferiore ove capace di discernimento, ha diritto di essere ascoltato in tutte le questioni e le procedure che lo riguardano.</a:t>
            </a:r>
          </a:p>
          <a:p>
            <a:pPr marL="0" lvl="2" algn="just">
              <a:spcBef>
                <a:spcPct val="0"/>
              </a:spcBef>
              <a:buFontTx/>
              <a:buNone/>
            </a:pPr>
            <a:endParaRPr lang="it-IT" altLang="it-IT" sz="2000" i="1">
              <a:solidFill>
                <a:srgbClr val="FFFF00"/>
              </a:solidFill>
            </a:endParaRPr>
          </a:p>
          <a:p>
            <a:pPr marL="0" lvl="2" algn="just">
              <a:spcBef>
                <a:spcPct val="0"/>
              </a:spcBef>
              <a:buFontTx/>
              <a:buNone/>
            </a:pPr>
            <a:r>
              <a:rPr lang="it-IT" altLang="it-IT" sz="2000" i="1">
                <a:solidFill>
                  <a:srgbClr val="FFFF00"/>
                </a:solidFill>
              </a:rPr>
              <a:t>Il figlio deve rispettare i genitori e deve contribuire, in relazione alle proprie capacità, alle proprie sostanze e al proprio reddito, al mantenimento della famiglia finché convive con essa</a:t>
            </a: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3DA8DA8F-A8E3-488F-94F9-3062D97B2AF8}"/>
              </a:ext>
            </a:extLst>
          </p:cNvPr>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endParaRPr lang="it-IT" altLang="it-IT" sz="2400"/>
          </a:p>
          <a:p>
            <a:pPr algn="just">
              <a:spcBef>
                <a:spcPct val="0"/>
              </a:spcBef>
              <a:buFontTx/>
              <a:buNone/>
            </a:pPr>
            <a:endParaRPr lang="it-IT" altLang="it-IT" sz="1800"/>
          </a:p>
          <a:p>
            <a:pPr algn="just">
              <a:spcBef>
                <a:spcPct val="0"/>
              </a:spcBef>
              <a:buFontTx/>
              <a:buNone/>
            </a:pPr>
            <a:endParaRPr lang="it-IT" altLang="it-IT" sz="1800"/>
          </a:p>
          <a:p>
            <a:pPr algn="just">
              <a:spcBef>
                <a:spcPct val="0"/>
              </a:spcBef>
              <a:buFontTx/>
              <a:buNone/>
            </a:pPr>
            <a:endParaRPr lang="it-IT" altLang="it-IT" sz="2400"/>
          </a:p>
        </p:txBody>
      </p:sp>
      <p:sp>
        <p:nvSpPr>
          <p:cNvPr id="39939" name="Text Box 3">
            <a:extLst>
              <a:ext uri="{FF2B5EF4-FFF2-40B4-BE49-F238E27FC236}">
                <a16:creationId xmlns:a16="http://schemas.microsoft.com/office/drawing/2014/main" id="{C421CCA6-AF80-4915-BC5C-B23FE7E3D299}"/>
              </a:ext>
            </a:extLst>
          </p:cNvPr>
          <p:cNvSpPr txBox="1">
            <a:spLocks noChangeArrowheads="1"/>
          </p:cNvSpPr>
          <p:nvPr/>
        </p:nvSpPr>
        <p:spPr bwMode="auto">
          <a:xfrm>
            <a:off x="533400" y="533400"/>
            <a:ext cx="8229600" cy="5940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lvl="2" algn="just">
              <a:spcBef>
                <a:spcPct val="0"/>
              </a:spcBef>
              <a:buFontTx/>
              <a:buNone/>
            </a:pPr>
            <a:r>
              <a:rPr lang="it-IT" altLang="it-IT" sz="2000">
                <a:solidFill>
                  <a:srgbClr val="FFFF00"/>
                </a:solidFill>
              </a:rPr>
              <a:t>Art. 316 C.C.– Responsabilità genitoriale</a:t>
            </a:r>
          </a:p>
          <a:p>
            <a:pPr marL="0" lvl="2" algn="just">
              <a:spcBef>
                <a:spcPct val="0"/>
              </a:spcBef>
              <a:buFontTx/>
              <a:buNone/>
            </a:pPr>
            <a:endParaRPr lang="it-IT" altLang="it-IT" sz="2000">
              <a:solidFill>
                <a:srgbClr val="FFFF00"/>
              </a:solidFill>
            </a:endParaRPr>
          </a:p>
          <a:p>
            <a:pPr marL="0" lvl="2" algn="just">
              <a:spcBef>
                <a:spcPct val="0"/>
              </a:spcBef>
              <a:buFontTx/>
              <a:buNone/>
            </a:pPr>
            <a:r>
              <a:rPr lang="it-IT" altLang="it-IT" sz="2000" i="1">
                <a:solidFill>
                  <a:srgbClr val="FFFF00"/>
                </a:solidFill>
              </a:rPr>
              <a:t>Entrambi i genitori hanno la responsabilità genitoriale che è esercitata di comune accordo tenendo conto delle capacità, delle inclinazioni naturali e delle aspirazioni del figlio…</a:t>
            </a:r>
          </a:p>
          <a:p>
            <a:pPr marL="0" lvl="2" algn="just">
              <a:spcBef>
                <a:spcPct val="0"/>
              </a:spcBef>
              <a:buFontTx/>
              <a:buNone/>
            </a:pPr>
            <a:r>
              <a:rPr lang="it-IT" altLang="it-IT" sz="2000" i="1">
                <a:solidFill>
                  <a:srgbClr val="FFFF00"/>
                </a:solidFill>
              </a:rPr>
              <a:t>In caso di contrasto su questioni di particolare importanza ciascuno dei genitori può ricorrere senza formalità al giudice indicando i provvedimenti che ritiene più idonei.</a:t>
            </a:r>
          </a:p>
          <a:p>
            <a:pPr marL="0" lvl="2" algn="just">
              <a:spcBef>
                <a:spcPct val="0"/>
              </a:spcBef>
              <a:buFontTx/>
              <a:buNone/>
            </a:pPr>
            <a:r>
              <a:rPr lang="it-IT" altLang="it-IT" sz="2000" i="1">
                <a:solidFill>
                  <a:srgbClr val="FFFF00"/>
                </a:solidFill>
              </a:rPr>
              <a:t>Il giudice, sentiti i genitori e disposto l'ascolto del figlio minore che abbia compiuto gli anni dodici e anche di età inferiore ove capace di discernimento, suggerisce le determinazioni che ritiene più utili nell'interesse del figlio e dell'unità familiare. Se il contrasto permane il giudice attribuisce il potere di decisione a quello dei genitori che, nel singolo caso, ritiene il più idoneo a curare l'interesse del figlio.</a:t>
            </a:r>
          </a:p>
          <a:p>
            <a:pPr marL="0" lvl="2" algn="just">
              <a:spcBef>
                <a:spcPct val="0"/>
              </a:spcBef>
              <a:buFontTx/>
              <a:buNone/>
            </a:pPr>
            <a:r>
              <a:rPr lang="it-IT" altLang="it-IT" sz="2000" i="1">
                <a:solidFill>
                  <a:srgbClr val="FFFF00"/>
                </a:solidFill>
              </a:rPr>
              <a:t>Il genitore che ha riconosciuto il figlio esercita la responsabilità genitoriale su di lui. Se il riconoscimento del figlio, nato fuori del matrimonio, è fatto dai genitori, l'esercizio della responsabilità genitoriale spetta ad entrambi.</a:t>
            </a:r>
          </a:p>
          <a:p>
            <a:pPr marL="0" lvl="2" algn="just">
              <a:spcBef>
                <a:spcPct val="0"/>
              </a:spcBef>
              <a:buFontTx/>
              <a:buNone/>
            </a:pPr>
            <a:r>
              <a:rPr lang="it-IT" altLang="it-IT" sz="2000" i="1">
                <a:solidFill>
                  <a:srgbClr val="FFFF00"/>
                </a:solidFill>
              </a:rPr>
              <a:t>Il genitore che non esercita la responsabilità genitoriale vigila sull'istruzione, sull'educazione e sulle condizioni di vita del figlio.</a:t>
            </a: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86CD4D35-63C2-4474-B46D-3417E969510F}"/>
              </a:ext>
            </a:extLst>
          </p:cNvPr>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endParaRPr lang="it-IT" altLang="it-IT" sz="2400">
              <a:solidFill>
                <a:srgbClr val="000000"/>
              </a:solidFill>
            </a:endParaRPr>
          </a:p>
          <a:p>
            <a:pPr algn="just">
              <a:spcBef>
                <a:spcPct val="0"/>
              </a:spcBef>
              <a:buFontTx/>
              <a:buNone/>
            </a:pPr>
            <a:endParaRPr lang="it-IT" altLang="it-IT" sz="1800">
              <a:solidFill>
                <a:srgbClr val="000000"/>
              </a:solidFill>
            </a:endParaRPr>
          </a:p>
          <a:p>
            <a:pPr algn="just">
              <a:spcBef>
                <a:spcPct val="0"/>
              </a:spcBef>
              <a:buFontTx/>
              <a:buNone/>
            </a:pPr>
            <a:endParaRPr lang="it-IT" altLang="it-IT" sz="1800">
              <a:solidFill>
                <a:srgbClr val="000000"/>
              </a:solidFill>
            </a:endParaRPr>
          </a:p>
          <a:p>
            <a:pPr algn="just">
              <a:spcBef>
                <a:spcPct val="0"/>
              </a:spcBef>
              <a:buFontTx/>
              <a:buNone/>
            </a:pPr>
            <a:endParaRPr lang="it-IT" altLang="it-IT" sz="2400">
              <a:solidFill>
                <a:srgbClr val="000000"/>
              </a:solidFill>
            </a:endParaRPr>
          </a:p>
        </p:txBody>
      </p:sp>
      <p:sp>
        <p:nvSpPr>
          <p:cNvPr id="41987" name="Text Box 3">
            <a:extLst>
              <a:ext uri="{FF2B5EF4-FFF2-40B4-BE49-F238E27FC236}">
                <a16:creationId xmlns:a16="http://schemas.microsoft.com/office/drawing/2014/main" id="{B0F75D37-3567-46B9-9CE9-9BA4AB3B5EFC}"/>
              </a:ext>
            </a:extLst>
          </p:cNvPr>
          <p:cNvSpPr txBox="1">
            <a:spLocks noChangeArrowheads="1"/>
          </p:cNvSpPr>
          <p:nvPr/>
        </p:nvSpPr>
        <p:spPr bwMode="auto">
          <a:xfrm>
            <a:off x="358775" y="1916113"/>
            <a:ext cx="8439150" cy="212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lnSpc>
                <a:spcPct val="150000"/>
              </a:lnSpc>
              <a:spcBef>
                <a:spcPct val="0"/>
              </a:spcBef>
              <a:buFontTx/>
              <a:buNone/>
            </a:pPr>
            <a:r>
              <a:rPr lang="it-IT" altLang="it-IT" sz="2200">
                <a:solidFill>
                  <a:srgbClr val="FFFF00"/>
                </a:solidFill>
              </a:rPr>
              <a:t>Qualora entrambi i genitori rifiutino di sottoporre il figlio minore ad un trattamento sanitario ritenuto indispensabile, il sanitario, ove ravvisi la possibilità concreta di un pregiudizio per la salute del minore, dovrà ricorrere al giudice tutelare. </a:t>
            </a: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F0FD257B-35CC-4F9C-822E-97E48A10D2C4}"/>
              </a:ext>
            </a:extLst>
          </p:cNvPr>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endParaRPr lang="it-IT" altLang="it-IT" sz="2400"/>
          </a:p>
          <a:p>
            <a:pPr algn="just">
              <a:spcBef>
                <a:spcPct val="0"/>
              </a:spcBef>
              <a:buFontTx/>
              <a:buNone/>
            </a:pPr>
            <a:endParaRPr lang="it-IT" altLang="it-IT" sz="1800"/>
          </a:p>
          <a:p>
            <a:pPr algn="just">
              <a:spcBef>
                <a:spcPct val="0"/>
              </a:spcBef>
              <a:buFontTx/>
              <a:buNone/>
            </a:pPr>
            <a:endParaRPr lang="it-IT" altLang="it-IT" sz="1800"/>
          </a:p>
          <a:p>
            <a:pPr algn="just">
              <a:spcBef>
                <a:spcPct val="0"/>
              </a:spcBef>
              <a:buFontTx/>
              <a:buNone/>
            </a:pPr>
            <a:endParaRPr lang="it-IT" altLang="it-IT" sz="2400"/>
          </a:p>
        </p:txBody>
      </p:sp>
      <p:sp>
        <p:nvSpPr>
          <p:cNvPr id="44035" name="Text Box 3">
            <a:extLst>
              <a:ext uri="{FF2B5EF4-FFF2-40B4-BE49-F238E27FC236}">
                <a16:creationId xmlns:a16="http://schemas.microsoft.com/office/drawing/2014/main" id="{6FEF0C81-2520-45C7-B604-B1BDDF66783F}"/>
              </a:ext>
            </a:extLst>
          </p:cNvPr>
          <p:cNvSpPr txBox="1">
            <a:spLocks noChangeArrowheads="1"/>
          </p:cNvSpPr>
          <p:nvPr/>
        </p:nvSpPr>
        <p:spPr bwMode="auto">
          <a:xfrm>
            <a:off x="533400" y="188913"/>
            <a:ext cx="8229600" cy="632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lnSpc>
                <a:spcPct val="150000"/>
              </a:lnSpc>
              <a:spcBef>
                <a:spcPct val="0"/>
              </a:spcBef>
              <a:buFontTx/>
              <a:buNone/>
            </a:pPr>
            <a:r>
              <a:rPr lang="it-IT" altLang="it-IT" sz="2200">
                <a:solidFill>
                  <a:srgbClr val="FFFF00"/>
                </a:solidFill>
              </a:rPr>
              <a:t>In mancanza dei genitori,  il minore è affidato al rappresentante legale, e a questi compete la prestazione del consenso, trattandosi del soggetto al quale la legge attribuisce la cura della persona minore.</a:t>
            </a:r>
          </a:p>
          <a:p>
            <a:pPr algn="just">
              <a:lnSpc>
                <a:spcPct val="150000"/>
              </a:lnSpc>
              <a:spcBef>
                <a:spcPct val="0"/>
              </a:spcBef>
              <a:buFontTx/>
              <a:buNone/>
            </a:pPr>
            <a:endParaRPr lang="it-IT" altLang="it-IT" sz="2200">
              <a:solidFill>
                <a:srgbClr val="FFFF00"/>
              </a:solidFill>
            </a:endParaRPr>
          </a:p>
          <a:p>
            <a:pPr algn="just">
              <a:spcBef>
                <a:spcPct val="0"/>
              </a:spcBef>
              <a:buFontTx/>
              <a:buNone/>
            </a:pPr>
            <a:r>
              <a:rPr lang="it-IT" altLang="it-IT" sz="2000">
                <a:solidFill>
                  <a:srgbClr val="FFFF00"/>
                </a:solidFill>
              </a:rPr>
              <a:t>Art. 357 C.C. - Funzioni del tutore.</a:t>
            </a:r>
          </a:p>
          <a:p>
            <a:pPr algn="just">
              <a:spcBef>
                <a:spcPct val="0"/>
              </a:spcBef>
              <a:buFontTx/>
              <a:buNone/>
            </a:pPr>
            <a:r>
              <a:rPr lang="it-IT" altLang="it-IT" sz="2000" i="1">
                <a:solidFill>
                  <a:srgbClr val="FFFF00"/>
                </a:solidFill>
              </a:rPr>
              <a:t>Il tutore ha la cura della persona del minore, lo rappresenta in tutti gli atti civili e ne amministra i beni.</a:t>
            </a:r>
          </a:p>
          <a:p>
            <a:pPr algn="just">
              <a:lnSpc>
                <a:spcPct val="150000"/>
              </a:lnSpc>
              <a:spcBef>
                <a:spcPct val="0"/>
              </a:spcBef>
              <a:buFontTx/>
              <a:buNone/>
            </a:pPr>
            <a:endParaRPr lang="it-IT" altLang="it-IT" sz="2200">
              <a:solidFill>
                <a:srgbClr val="FFFF00"/>
              </a:solidFill>
            </a:endParaRPr>
          </a:p>
          <a:p>
            <a:pPr algn="just">
              <a:spcBef>
                <a:spcPct val="0"/>
              </a:spcBef>
              <a:buFontTx/>
              <a:buNone/>
            </a:pPr>
            <a:r>
              <a:rPr lang="it-IT" altLang="it-IT" sz="2000">
                <a:solidFill>
                  <a:srgbClr val="FFFF00"/>
                </a:solidFill>
              </a:rPr>
              <a:t>Art. 317 C.C. - Impedimento di uno dei genitori.</a:t>
            </a:r>
          </a:p>
          <a:p>
            <a:pPr algn="just">
              <a:spcBef>
                <a:spcPct val="0"/>
              </a:spcBef>
              <a:buFontTx/>
              <a:buNone/>
            </a:pPr>
            <a:r>
              <a:rPr lang="it-IT" altLang="it-IT" sz="2000" i="1">
                <a:solidFill>
                  <a:srgbClr val="FFFF00"/>
                </a:solidFill>
              </a:rPr>
              <a:t>Nel caso di lontananza, di incapacità o di altro impedimento che renda impossibile ad uno dei genitori l'esercizio della responsabilità genitoriale, questa è esercitata in modo esclusivo dall'altro.</a:t>
            </a:r>
          </a:p>
          <a:p>
            <a:pPr algn="just">
              <a:spcBef>
                <a:spcPct val="0"/>
              </a:spcBef>
              <a:buFontTx/>
              <a:buNone/>
            </a:pPr>
            <a:endParaRPr lang="it-IT" altLang="it-IT" sz="2000" i="1">
              <a:solidFill>
                <a:srgbClr val="FFFF00"/>
              </a:solidFill>
            </a:endParaRPr>
          </a:p>
          <a:p>
            <a:pPr algn="just">
              <a:spcBef>
                <a:spcPct val="0"/>
              </a:spcBef>
              <a:buFontTx/>
              <a:buNone/>
            </a:pPr>
            <a:r>
              <a:rPr lang="it-IT" altLang="it-IT" sz="2000" i="1">
                <a:solidFill>
                  <a:srgbClr val="FFFF00"/>
                </a:solidFill>
              </a:rPr>
              <a:t>La responsabilità genitoriale di entrambi i genitori non cessa a seguito di separazione, scioglimento, cessazione degli effetti civili, annullamento, nullità del matrimonio; il suo esercizio, in tali casi, è regolato dal capo II del presente titolo.</a:t>
            </a:r>
          </a:p>
        </p:txBody>
      </p:sp>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59F498B3-94B6-49EA-BB7E-0173F764D935}"/>
              </a:ext>
            </a:extLst>
          </p:cNvPr>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endParaRPr lang="it-IT" altLang="it-IT" sz="2400"/>
          </a:p>
          <a:p>
            <a:pPr algn="just">
              <a:spcBef>
                <a:spcPct val="0"/>
              </a:spcBef>
              <a:buFontTx/>
              <a:buNone/>
            </a:pPr>
            <a:endParaRPr lang="it-IT" altLang="it-IT" sz="1800"/>
          </a:p>
          <a:p>
            <a:pPr algn="just">
              <a:spcBef>
                <a:spcPct val="0"/>
              </a:spcBef>
              <a:buFontTx/>
              <a:buNone/>
            </a:pPr>
            <a:endParaRPr lang="it-IT" altLang="it-IT" sz="1800"/>
          </a:p>
          <a:p>
            <a:pPr algn="just">
              <a:spcBef>
                <a:spcPct val="0"/>
              </a:spcBef>
              <a:buFontTx/>
              <a:buNone/>
            </a:pPr>
            <a:endParaRPr lang="it-IT" altLang="it-IT" sz="2400"/>
          </a:p>
        </p:txBody>
      </p:sp>
      <p:sp>
        <p:nvSpPr>
          <p:cNvPr id="46083" name="Text Box 3">
            <a:extLst>
              <a:ext uri="{FF2B5EF4-FFF2-40B4-BE49-F238E27FC236}">
                <a16:creationId xmlns:a16="http://schemas.microsoft.com/office/drawing/2014/main" id="{7D0BD339-21B4-4A43-AC3B-689EEB3E78A4}"/>
              </a:ext>
            </a:extLst>
          </p:cNvPr>
          <p:cNvSpPr txBox="1">
            <a:spLocks noChangeArrowheads="1"/>
          </p:cNvSpPr>
          <p:nvPr/>
        </p:nvSpPr>
        <p:spPr bwMode="auto">
          <a:xfrm>
            <a:off x="457200" y="228600"/>
            <a:ext cx="8229600" cy="535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endParaRPr lang="it-IT" altLang="it-IT" sz="2200">
              <a:solidFill>
                <a:srgbClr val="FFFF00"/>
              </a:solidFill>
            </a:endParaRPr>
          </a:p>
          <a:p>
            <a:pPr algn="just">
              <a:spcBef>
                <a:spcPct val="0"/>
              </a:spcBef>
              <a:buFontTx/>
              <a:buNone/>
            </a:pPr>
            <a:endParaRPr lang="it-IT" altLang="it-IT" sz="2000">
              <a:solidFill>
                <a:srgbClr val="FFFF00"/>
              </a:solidFill>
            </a:endParaRPr>
          </a:p>
          <a:p>
            <a:pPr algn="just">
              <a:spcBef>
                <a:spcPct val="0"/>
              </a:spcBef>
              <a:buFontTx/>
              <a:buNone/>
            </a:pPr>
            <a:r>
              <a:rPr lang="it-IT" altLang="it-IT" sz="2000">
                <a:solidFill>
                  <a:srgbClr val="FFFF00"/>
                </a:solidFill>
              </a:rPr>
              <a:t>Art. 337- ter C.C.  - Provvedimenti riguardo ai figli </a:t>
            </a:r>
          </a:p>
          <a:p>
            <a:pPr algn="just">
              <a:spcBef>
                <a:spcPct val="0"/>
              </a:spcBef>
              <a:buFontTx/>
              <a:buNone/>
            </a:pPr>
            <a:endParaRPr lang="it-IT" altLang="it-IT" sz="2000">
              <a:solidFill>
                <a:srgbClr val="FFFF00"/>
              </a:solidFill>
            </a:endParaRPr>
          </a:p>
          <a:p>
            <a:pPr algn="just">
              <a:spcBef>
                <a:spcPct val="0"/>
              </a:spcBef>
              <a:buFontTx/>
              <a:buNone/>
            </a:pPr>
            <a:r>
              <a:rPr lang="it-IT" altLang="it-IT" sz="2000" i="1">
                <a:solidFill>
                  <a:srgbClr val="FFFF00"/>
                </a:solidFill>
              </a:rPr>
              <a:t>…il giudice adotta i provvedimenti relativi alla prole con esclusivo riferimento all'interesse morale e materiale di essa. Valuta prioritariamente la possibilità che i figli minori restino affidati a entrambi i genitori oppure stabilisce a quale di essi i figli sono affidati…</a:t>
            </a:r>
          </a:p>
          <a:p>
            <a:pPr algn="just">
              <a:spcBef>
                <a:spcPct val="0"/>
              </a:spcBef>
              <a:buFontTx/>
              <a:buNone/>
            </a:pPr>
            <a:endParaRPr lang="it-IT" altLang="it-IT" sz="2000" i="1">
              <a:solidFill>
                <a:srgbClr val="FFFF00"/>
              </a:solidFill>
            </a:endParaRPr>
          </a:p>
          <a:p>
            <a:pPr algn="just">
              <a:spcBef>
                <a:spcPct val="0"/>
              </a:spcBef>
              <a:buFontTx/>
              <a:buNone/>
            </a:pPr>
            <a:r>
              <a:rPr lang="it-IT" altLang="it-IT" sz="2000" i="1">
                <a:solidFill>
                  <a:srgbClr val="FFFF00"/>
                </a:solidFill>
              </a:rPr>
              <a:t>La responsabilità genitoriale è esercitata da entrambi i genitori. Le decisioni di maggiore interesse per i figli relative all'istruzione, all'educazione, alla salute e alla scelta della residenza abituale del minore sono assunte di comune accordo tenendo conto delle capacità, dell'inclinazione naturale e delle aspirazioni dei figli. In caso di disaccordo la decisione è rimessa al giudice. Limitatamente alle decisioni su questioni di ordinaria amministrazione, il giudice può stabilire che i genitori esercitino la responsabilità genitoriale separatamente. </a:t>
            </a:r>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2">
            <a:extLst>
              <a:ext uri="{FF2B5EF4-FFF2-40B4-BE49-F238E27FC236}">
                <a16:creationId xmlns:a16="http://schemas.microsoft.com/office/drawing/2014/main" id="{358ACC7A-4033-4EE1-9936-A5DB3AEBA6D3}"/>
              </a:ext>
            </a:extLst>
          </p:cNvPr>
          <p:cNvSpPr txBox="1">
            <a:spLocks noChangeArrowheads="1"/>
          </p:cNvSpPr>
          <p:nvPr/>
        </p:nvSpPr>
        <p:spPr bwMode="auto">
          <a:xfrm>
            <a:off x="107950" y="6350"/>
            <a:ext cx="9036050" cy="702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it-IT" altLang="it-IT" sz="2400" u="sng">
                <a:solidFill>
                  <a:srgbClr val="FFFF00"/>
                </a:solidFill>
              </a:rPr>
              <a:t>Legge 22 dicembre 2017, n. 219</a:t>
            </a:r>
          </a:p>
          <a:p>
            <a:pPr algn="ctr">
              <a:spcBef>
                <a:spcPct val="50000"/>
              </a:spcBef>
              <a:buFontTx/>
              <a:buNone/>
            </a:pPr>
            <a:r>
              <a:rPr lang="it-IT" altLang="it-IT" sz="2400">
                <a:solidFill>
                  <a:srgbClr val="FFFF00"/>
                </a:solidFill>
              </a:rPr>
              <a:t>Norme in materia di consenso informato e di disposizioni anticipate di trattamento</a:t>
            </a:r>
          </a:p>
          <a:p>
            <a:pPr algn="just">
              <a:spcBef>
                <a:spcPct val="0"/>
              </a:spcBef>
              <a:buFontTx/>
              <a:buNone/>
            </a:pPr>
            <a:endParaRPr lang="it-IT" altLang="it-IT" sz="2200">
              <a:solidFill>
                <a:srgbClr val="FFFF00"/>
              </a:solidFill>
            </a:endParaRPr>
          </a:p>
          <a:p>
            <a:pPr algn="just">
              <a:spcBef>
                <a:spcPct val="0"/>
              </a:spcBef>
              <a:buFontTx/>
              <a:buNone/>
            </a:pPr>
            <a:r>
              <a:rPr lang="it-IT" altLang="it-IT" sz="2200">
                <a:solidFill>
                  <a:srgbClr val="FFFF00"/>
                </a:solidFill>
              </a:rPr>
              <a:t>Art. 3. (Minori e incapaci)</a:t>
            </a:r>
          </a:p>
          <a:p>
            <a:pPr algn="just">
              <a:spcBef>
                <a:spcPct val="0"/>
              </a:spcBef>
              <a:buFontTx/>
              <a:buNone/>
            </a:pPr>
            <a:r>
              <a:rPr lang="it-IT" altLang="it-IT" sz="2200">
                <a:solidFill>
                  <a:srgbClr val="FFFF00"/>
                </a:solidFill>
              </a:rPr>
              <a:t>1. La persona minore di età o incapace ha diritto alla valorizzazione delle proprie capacità di comprensione e di decisione, nel rispetto dei diritti di cui all’articolo 1, comma 1. Deve ricevere informazioni sulle scelte relative alla propria salute in modo consono alle sue capacità per essere messa nelle condizioni di esprimere la sua volontà.</a:t>
            </a:r>
          </a:p>
          <a:p>
            <a:pPr algn="just">
              <a:spcBef>
                <a:spcPct val="0"/>
              </a:spcBef>
              <a:buFontTx/>
              <a:buNone/>
            </a:pPr>
            <a:r>
              <a:rPr lang="it-IT" altLang="it-IT" sz="2200">
                <a:solidFill>
                  <a:srgbClr val="FFFF00"/>
                </a:solidFill>
              </a:rPr>
              <a:t>2. Il consenso informato al trattamento sanitario del minore è espresso o rifiutato dagli esercenti la responsabilità genitoriale o dal tutore tenendo conto della volontà della persona minore, in relazione alla sua età e al suo grado di maturità, e avendo come scopo la tutela della salute psicofisica e della vita del minore nel pieno rispetto della sua dignità.</a:t>
            </a:r>
          </a:p>
          <a:p>
            <a:pPr algn="just">
              <a:spcBef>
                <a:spcPct val="0"/>
              </a:spcBef>
              <a:buFontTx/>
              <a:buNone/>
            </a:pPr>
            <a:r>
              <a:rPr lang="it-IT" altLang="it-IT" sz="2200">
                <a:solidFill>
                  <a:srgbClr val="FFFF00"/>
                </a:solidFill>
              </a:rPr>
              <a:t>3. Il consenso informato della persona interdetta ai sensi dell’articolo 414 del codice civile è espresso o rifiutato dal tutore, sentito l’interdetto ove possibile, avendo come scopo la tutela della salute psicofisica e della vita della persona nel pieno rispetto della sua dignità.</a:t>
            </a:r>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2">
            <a:extLst>
              <a:ext uri="{FF2B5EF4-FFF2-40B4-BE49-F238E27FC236}">
                <a16:creationId xmlns:a16="http://schemas.microsoft.com/office/drawing/2014/main" id="{2FA53CE4-74AA-491E-AE23-A3B7BD739681}"/>
              </a:ext>
            </a:extLst>
          </p:cNvPr>
          <p:cNvSpPr txBox="1">
            <a:spLocks noChangeArrowheads="1"/>
          </p:cNvSpPr>
          <p:nvPr/>
        </p:nvSpPr>
        <p:spPr bwMode="auto">
          <a:xfrm>
            <a:off x="323850" y="765175"/>
            <a:ext cx="8569325" cy="550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r>
              <a:rPr lang="it-IT" altLang="it-IT" sz="2200">
                <a:solidFill>
                  <a:srgbClr val="FFFF00"/>
                </a:solidFill>
              </a:rPr>
              <a:t>4. Il consenso informato della persona inabilitata è espresso dalla medesima persona inabilitata. Nel caso in cui sia stato nominato un amministratore di sostegno la cui nomina preveda l’assistenza necessaria o la rappresentanza esclusiva in ambito sanitario, il consenso informato è espresso o rifiutato anche dall’amministratore di sostegno ovvero solo da quest’ultimo, tenendo conto della volontà del beneficiario, in relazione al suo grado di capacità di intendere e di volere.</a:t>
            </a:r>
          </a:p>
          <a:p>
            <a:pPr algn="just">
              <a:spcBef>
                <a:spcPct val="0"/>
              </a:spcBef>
              <a:buFontTx/>
              <a:buNone/>
            </a:pPr>
            <a:r>
              <a:rPr lang="it-IT" altLang="it-IT" sz="2200">
                <a:solidFill>
                  <a:srgbClr val="FFFF00"/>
                </a:solidFill>
              </a:rPr>
              <a:t>5. Nel caso in cui il rappresentante legale della persona interdetta o inabilitata oppure l’amministratore di sostegno, in assenza delle disposizioni anticipate di trattamento (DAT) di cui all’articolo 4, o il rappresentante legale della persona minore rifiuti le cure proposte e il medico ritenga invece che queste siano appropriate e necessarie, la decisione è rimessa al giudice tutelare su ricorso del rappresentante legale della persona interessata o dei soggetti di cui agli articoli 406 e seguenti del codice civile o del medico o del rappresentante legale della struttura sanitaria.</a:t>
            </a:r>
          </a:p>
        </p:txBody>
      </p:sp>
    </p:spTree>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C9E66841-FC72-41B1-8265-4206AA3D056C}"/>
              </a:ext>
            </a:extLst>
          </p:cNvPr>
          <p:cNvSpPr>
            <a:spLocks noChangeArrowheads="1"/>
          </p:cNvSpPr>
          <p:nvPr/>
        </p:nvSpPr>
        <p:spPr bwMode="auto">
          <a:xfrm>
            <a:off x="179388" y="115888"/>
            <a:ext cx="8713787" cy="637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1084263" indent="-457200">
              <a:spcBef>
                <a:spcPct val="20000"/>
              </a:spcBef>
              <a:buChar char="–"/>
              <a:defRPr sz="2800">
                <a:solidFill>
                  <a:schemeClr val="tx1"/>
                </a:solidFill>
                <a:latin typeface="Times New Roman" panose="02020603050405020304" pitchFamily="18" charset="0"/>
              </a:defRPr>
            </a:lvl2pPr>
            <a:lvl3pPr marL="1720850" indent="-457200">
              <a:spcBef>
                <a:spcPct val="20000"/>
              </a:spcBef>
              <a:buChar char="•"/>
              <a:defRPr sz="2400">
                <a:solidFill>
                  <a:schemeClr val="tx1"/>
                </a:solidFill>
                <a:latin typeface="Times New Roman" panose="02020603050405020304" pitchFamily="18" charset="0"/>
              </a:defRPr>
            </a:lvl3pPr>
            <a:lvl4pPr marL="2357438" indent="-457200">
              <a:spcBef>
                <a:spcPct val="20000"/>
              </a:spcBef>
              <a:buChar char="–"/>
              <a:defRPr sz="2000">
                <a:solidFill>
                  <a:schemeClr val="tx1"/>
                </a:solidFill>
                <a:latin typeface="Times New Roman" panose="02020603050405020304" pitchFamily="18" charset="0"/>
              </a:defRPr>
            </a:lvl4pPr>
            <a:lvl5pPr marL="2994025" indent="-457200">
              <a:spcBef>
                <a:spcPct val="20000"/>
              </a:spcBef>
              <a:buChar char="»"/>
              <a:defRPr sz="2000">
                <a:solidFill>
                  <a:schemeClr val="tx1"/>
                </a:solidFill>
                <a:latin typeface="Times New Roman" panose="02020603050405020304" pitchFamily="18" charset="0"/>
              </a:defRPr>
            </a:lvl5pPr>
            <a:lvl6pPr marL="3451225" indent="-4572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908425" indent="-4572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4365625" indent="-4572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822825" indent="-4572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r>
              <a:rPr lang="it-IT" altLang="it-IT" sz="2400">
                <a:solidFill>
                  <a:srgbClr val="FFFF00"/>
                </a:solidFill>
              </a:rPr>
              <a:t>Art. 5.</a:t>
            </a:r>
          </a:p>
          <a:p>
            <a:pPr algn="just">
              <a:spcBef>
                <a:spcPct val="0"/>
              </a:spcBef>
              <a:buFontTx/>
              <a:buNone/>
            </a:pPr>
            <a:r>
              <a:rPr lang="it-IT" altLang="it-IT" sz="2400">
                <a:solidFill>
                  <a:srgbClr val="FFFF00"/>
                </a:solidFill>
              </a:rPr>
              <a:t>(Pianificazione condivisa delle cure)</a:t>
            </a:r>
          </a:p>
          <a:p>
            <a:pPr algn="just">
              <a:spcBef>
                <a:spcPct val="0"/>
              </a:spcBef>
              <a:buFontTx/>
              <a:buNone/>
            </a:pPr>
            <a:endParaRPr lang="it-IT" altLang="it-IT" sz="2400">
              <a:solidFill>
                <a:srgbClr val="FFFF00"/>
              </a:solidFill>
            </a:endParaRPr>
          </a:p>
          <a:p>
            <a:pPr algn="just">
              <a:spcBef>
                <a:spcPct val="0"/>
              </a:spcBef>
              <a:buFontTx/>
              <a:buNone/>
            </a:pPr>
            <a:r>
              <a:rPr lang="it-IT" altLang="it-IT" sz="2400">
                <a:solidFill>
                  <a:srgbClr val="FFFF00"/>
                </a:solidFill>
              </a:rPr>
              <a:t>1. Nella relazione tra paziente e medico di cui all’articolo 1, comma 2, rispetto all’evolversi delle conseguenze di una patologia cronica e invalidante o caratterizzata da inarrestabile evoluzione con prognosi infausta, può essere realizzata una pianificazione delle cure condivisa tra il paziente e il medico, alla quale il medico e l’équipe sanitaria sono tenuti ad attenersi qualora il paziente venga a trovarsi nella condizione di non poter esprimere il proprio consenso o in una condizione di incapacità.</a:t>
            </a:r>
          </a:p>
          <a:p>
            <a:pPr algn="just">
              <a:spcBef>
                <a:spcPct val="0"/>
              </a:spcBef>
              <a:buFontTx/>
              <a:buNone/>
            </a:pPr>
            <a:r>
              <a:rPr lang="it-IT" altLang="it-IT" sz="2400">
                <a:solidFill>
                  <a:srgbClr val="FFFF00"/>
                </a:solidFill>
              </a:rPr>
              <a:t>2. Il paziente e, con il suo consenso, i suoi familiari o la parte dell’unione civile o il convivente ovvero una persona di sua fiducia sono adeguatamente informati, ai sensi dell’articolo 1, comma 3, in particolare sul possibile evolversi della patologia in atto, su quanto il paziente può realisticamente attendersi in termini di qualità della vita, sulle possibilità cliniche di intervenire e sulle cure palliative.</a:t>
            </a:r>
          </a:p>
        </p:txBody>
      </p:sp>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2">
            <a:extLst>
              <a:ext uri="{FF2B5EF4-FFF2-40B4-BE49-F238E27FC236}">
                <a16:creationId xmlns:a16="http://schemas.microsoft.com/office/drawing/2014/main" id="{96817DD2-EA39-44B1-A1CC-6A065F96F187}"/>
              </a:ext>
            </a:extLst>
          </p:cNvPr>
          <p:cNvSpPr txBox="1">
            <a:spLocks noChangeArrowheads="1"/>
          </p:cNvSpPr>
          <p:nvPr/>
        </p:nvSpPr>
        <p:spPr bwMode="auto">
          <a:xfrm>
            <a:off x="323850" y="765175"/>
            <a:ext cx="8569325" cy="4832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FontTx/>
              <a:buNone/>
            </a:pPr>
            <a:r>
              <a:rPr lang="it-IT" altLang="it-IT" sz="2200">
                <a:solidFill>
                  <a:srgbClr val="FFFF00"/>
                </a:solidFill>
              </a:rPr>
              <a:t>RELAZIONE EQUIPE SANITARIA/PAZIENTE</a:t>
            </a:r>
          </a:p>
          <a:p>
            <a:pPr algn="just">
              <a:spcBef>
                <a:spcPct val="0"/>
              </a:spcBef>
              <a:buFontTx/>
              <a:buNone/>
            </a:pPr>
            <a:endParaRPr lang="it-IT" altLang="it-IT" sz="2200">
              <a:solidFill>
                <a:srgbClr val="FFFF00"/>
              </a:solidFill>
            </a:endParaRPr>
          </a:p>
          <a:p>
            <a:pPr algn="just">
              <a:spcBef>
                <a:spcPct val="0"/>
              </a:spcBef>
              <a:buFontTx/>
              <a:buNone/>
            </a:pPr>
            <a:r>
              <a:rPr lang="it-IT" altLang="it-IT" sz="2200">
                <a:solidFill>
                  <a:srgbClr val="FFFF00"/>
                </a:solidFill>
              </a:rPr>
              <a:t>DIRITTO ALL’AUTODETERMINAZIONE</a:t>
            </a:r>
          </a:p>
          <a:p>
            <a:pPr algn="just">
              <a:spcBef>
                <a:spcPct val="0"/>
              </a:spcBef>
              <a:buFontTx/>
              <a:buNone/>
            </a:pPr>
            <a:endParaRPr lang="it-IT" altLang="it-IT" sz="2200">
              <a:solidFill>
                <a:srgbClr val="FFFF00"/>
              </a:solidFill>
            </a:endParaRPr>
          </a:p>
          <a:p>
            <a:pPr algn="just">
              <a:spcBef>
                <a:spcPct val="0"/>
              </a:spcBef>
              <a:buFontTx/>
              <a:buNone/>
            </a:pPr>
            <a:r>
              <a:rPr lang="it-IT" altLang="it-IT" sz="2200">
                <a:solidFill>
                  <a:srgbClr val="FFFF00"/>
                </a:solidFill>
              </a:rPr>
              <a:t>CONSENSO/DELEGA  AD UN’ALTRA PERSONA (PERSONA DI FIDUCIA)</a:t>
            </a:r>
          </a:p>
          <a:p>
            <a:pPr algn="just">
              <a:spcBef>
                <a:spcPct val="0"/>
              </a:spcBef>
              <a:buFontTx/>
              <a:buNone/>
            </a:pPr>
            <a:endParaRPr lang="it-IT" altLang="it-IT" sz="2200">
              <a:solidFill>
                <a:srgbClr val="FFFF00"/>
              </a:solidFill>
            </a:endParaRPr>
          </a:p>
          <a:p>
            <a:pPr algn="just">
              <a:spcBef>
                <a:spcPct val="0"/>
              </a:spcBef>
              <a:buFontTx/>
              <a:buNone/>
            </a:pPr>
            <a:r>
              <a:rPr lang="it-IT" altLang="it-IT" sz="2200">
                <a:solidFill>
                  <a:srgbClr val="FFFF00"/>
                </a:solidFill>
              </a:rPr>
              <a:t>RIFIUTO  (se presente vanno promosse azioni di sostegno, evitando così  che il rifiuto diventi abbandono terapeutico) </a:t>
            </a:r>
          </a:p>
          <a:p>
            <a:pPr algn="just">
              <a:spcBef>
                <a:spcPct val="0"/>
              </a:spcBef>
              <a:buFontTx/>
              <a:buNone/>
            </a:pPr>
            <a:endParaRPr lang="it-IT" altLang="it-IT" sz="2200">
              <a:solidFill>
                <a:srgbClr val="FFFF00"/>
              </a:solidFill>
            </a:endParaRPr>
          </a:p>
          <a:p>
            <a:pPr algn="just">
              <a:spcBef>
                <a:spcPct val="0"/>
              </a:spcBef>
              <a:buFontTx/>
              <a:buNone/>
            </a:pPr>
            <a:r>
              <a:rPr lang="it-IT" altLang="it-IT" sz="2200">
                <a:solidFill>
                  <a:srgbClr val="FFFF00"/>
                </a:solidFill>
              </a:rPr>
              <a:t>LA SCELTA DEL MEDICO COMUNQUE DEVE BASARSI SU PARAMETRI OGGETTIVI: LEGE ARTIS, LA DEONTOLOGIA PROFESSIONALE, LE BUONE PRATICHE CLINICO-ASSISTENZIALI </a:t>
            </a:r>
          </a:p>
        </p:txBody>
      </p:sp>
    </p:spTree>
  </p:cSld>
  <p:clrMapOvr>
    <a:masterClrMapping/>
  </p:clrMapOvr>
  <p:transition spd="slow"/>
</p:sld>
</file>

<file path=ppt/theme/theme1.xml><?xml version="1.0" encoding="utf-8"?>
<a:theme xmlns:a="http://schemas.openxmlformats.org/drawingml/2006/main" name="Struttura predefinita">
  <a:themeElements>
    <a:clrScheme name="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it-IT" altLang="it-IT"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it-IT" altLang="it-IT"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ruttura predefinita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727</TotalTime>
  <Words>3142</Words>
  <Application>Microsoft Office PowerPoint</Application>
  <PresentationFormat>Presentazione su schermo (4:3)</PresentationFormat>
  <Paragraphs>190</Paragraphs>
  <Slides>26</Slides>
  <Notes>25</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26</vt:i4>
      </vt:variant>
    </vt:vector>
  </HeadingPairs>
  <TitlesOfParts>
    <vt:vector size="30" baseType="lpstr">
      <vt:lpstr>Times New Roman</vt:lpstr>
      <vt:lpstr>Arial</vt:lpstr>
      <vt:lpstr>Symbol</vt:lpstr>
      <vt:lpstr>Struttura predefinita</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Università degli Studi di Brescia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RESPONSABILITA’ E AUTONOMIA</dc:title>
  <dc:creator>raffaella</dc:creator>
  <cp:lastModifiedBy>Stefania Bracchi - OMCeOBS</cp:lastModifiedBy>
  <cp:revision>104</cp:revision>
  <cp:lastPrinted>2003-05-19T08:08:54Z</cp:lastPrinted>
  <dcterms:created xsi:type="dcterms:W3CDTF">2003-05-19T06:23:54Z</dcterms:created>
  <dcterms:modified xsi:type="dcterms:W3CDTF">2020-09-14T09:16:27Z</dcterms:modified>
</cp:coreProperties>
</file>