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6D9B-8143-4D61-AF6A-9431C2223A11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9596-30EA-4BC3-B9C6-3C709EAD3F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73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6D9B-8143-4D61-AF6A-9431C2223A11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9596-30EA-4BC3-B9C6-3C709EAD3F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60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6D9B-8143-4D61-AF6A-9431C2223A11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9596-30EA-4BC3-B9C6-3C709EAD3F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7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6D9B-8143-4D61-AF6A-9431C2223A11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9596-30EA-4BC3-B9C6-3C709EAD3F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595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6D9B-8143-4D61-AF6A-9431C2223A11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9596-30EA-4BC3-B9C6-3C709EAD3F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468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6D9B-8143-4D61-AF6A-9431C2223A11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9596-30EA-4BC3-B9C6-3C709EAD3F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045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6D9B-8143-4D61-AF6A-9431C2223A11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9596-30EA-4BC3-B9C6-3C709EAD3F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93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6D9B-8143-4D61-AF6A-9431C2223A11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9596-30EA-4BC3-B9C6-3C709EAD3F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695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6D9B-8143-4D61-AF6A-9431C2223A11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9596-30EA-4BC3-B9C6-3C709EAD3F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96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6D9B-8143-4D61-AF6A-9431C2223A11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9596-30EA-4BC3-B9C6-3C709EAD3F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11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6D9B-8143-4D61-AF6A-9431C2223A11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9596-30EA-4BC3-B9C6-3C709EAD3F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0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86D9B-8143-4D61-AF6A-9431C2223A11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A9596-30EA-4BC3-B9C6-3C709EAD3F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889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2904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La parola al Medico di Medicina Nucleare...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419643" y="5140162"/>
            <a:ext cx="4196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</a:t>
            </a:r>
            <a:r>
              <a:rPr lang="it-IT" sz="3200" i="1" dirty="0" smtClean="0">
                <a:solidFill>
                  <a:srgbClr val="003300"/>
                </a:solidFill>
              </a:rPr>
              <a:t>. </a:t>
            </a:r>
            <a:r>
              <a:rPr lang="it-IT" sz="3200" i="1" dirty="0" err="1" smtClean="0">
                <a:solidFill>
                  <a:srgbClr val="003300"/>
                </a:solidFill>
              </a:rPr>
              <a:t>Ahmad</a:t>
            </a:r>
            <a:r>
              <a:rPr lang="it-IT" sz="3200" i="1" dirty="0" smtClean="0">
                <a:solidFill>
                  <a:srgbClr val="003300"/>
                </a:solidFill>
              </a:rPr>
              <a:t> Al </a:t>
            </a:r>
            <a:r>
              <a:rPr lang="it-IT" sz="3200" i="1" dirty="0" err="1" smtClean="0">
                <a:solidFill>
                  <a:srgbClr val="003300"/>
                </a:solidFill>
              </a:rPr>
              <a:t>Khraisheh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108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Immagine 4" descr="ekg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525"/>
            <a:ext cx="9144000" cy="633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 bwMode="auto">
          <a:xfrm>
            <a:off x="457200" y="533400"/>
            <a:ext cx="1066800" cy="152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-84" charset="0"/>
              <a:buNone/>
              <a:defRPr/>
            </a:pPr>
            <a:endParaRPr lang="it-IT">
              <a:solidFill>
                <a:prstClr val="white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  <p:sp>
        <p:nvSpPr>
          <p:cNvPr id="128003" name="Rectangle 4"/>
          <p:cNvSpPr>
            <a:spLocks noChangeArrowheads="1"/>
          </p:cNvSpPr>
          <p:nvPr/>
        </p:nvSpPr>
        <p:spPr bwMode="auto">
          <a:xfrm>
            <a:off x="4140200" y="6237288"/>
            <a:ext cx="79216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Immagine 5" descr="ekg3_0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075"/>
            <a:ext cx="9144000" cy="66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 bwMode="auto">
          <a:xfrm>
            <a:off x="457200" y="533400"/>
            <a:ext cx="1066800" cy="152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-84" charset="0"/>
              <a:buNone/>
              <a:defRPr/>
            </a:pPr>
            <a:endParaRPr lang="it-IT">
              <a:solidFill>
                <a:prstClr val="white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  <p:sp>
        <p:nvSpPr>
          <p:cNvPr id="8" name="Rettangolo 7"/>
          <p:cNvSpPr/>
          <p:nvPr/>
        </p:nvSpPr>
        <p:spPr bwMode="auto">
          <a:xfrm>
            <a:off x="2906713" y="620713"/>
            <a:ext cx="1817687" cy="3698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-84" charset="0"/>
              <a:buNone/>
              <a:defRPr/>
            </a:pPr>
            <a:r>
              <a:rPr lang="it-IT" sz="1400" dirty="0">
                <a:solidFill>
                  <a:prstClr val="white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6</a:t>
            </a:r>
            <a:r>
              <a:rPr lang="it-IT" sz="1400" dirty="0">
                <a:solidFill>
                  <a:prstClr val="black"/>
                </a:solidFill>
              </a:rPr>
              <a:t>' </a:t>
            </a:r>
            <a:r>
              <a:rPr lang="it-IT" sz="1400" dirty="0" err="1">
                <a:solidFill>
                  <a:prstClr val="white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dipyridamol</a:t>
            </a:r>
            <a:r>
              <a:rPr lang="it-IT" sz="1400" dirty="0">
                <a:solidFill>
                  <a:prstClr val="white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 stress</a:t>
            </a:r>
          </a:p>
        </p:txBody>
      </p:sp>
      <p:sp>
        <p:nvSpPr>
          <p:cNvPr id="129028" name="Rectangle 5"/>
          <p:cNvSpPr>
            <a:spLocks noChangeArrowheads="1"/>
          </p:cNvSpPr>
          <p:nvPr/>
        </p:nvSpPr>
        <p:spPr bwMode="auto">
          <a:xfrm>
            <a:off x="4140200" y="6165850"/>
            <a:ext cx="79216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3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Immagine 3" descr="P12244416Monitor_2.jpg"/>
          <p:cNvPicPr>
            <a:picLocks noChangeAspect="1"/>
          </p:cNvPicPr>
          <p:nvPr/>
        </p:nvPicPr>
        <p:blipFill>
          <a:blip r:embed="rId2"/>
          <a:srcRect t="22221"/>
          <a:stretch>
            <a:fillRect/>
          </a:stretch>
        </p:blipFill>
        <p:spPr bwMode="auto">
          <a:xfrm>
            <a:off x="1025525" y="0"/>
            <a:ext cx="7204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01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Presentazione su schermo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2013-10-29T08:16:42Z</dcterms:created>
  <dcterms:modified xsi:type="dcterms:W3CDTF">2013-10-29T08:17:14Z</dcterms:modified>
</cp:coreProperties>
</file>