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1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93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6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0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85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36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13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21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6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A0DC-B4FA-4847-9207-0C45E8E4740C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3457-791B-468D-AC05-EB8187E1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53"/>
            <a:ext cx="9144000" cy="48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17452" y="5140162"/>
            <a:ext cx="798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Raffaele Giubbini – Dr</a:t>
            </a:r>
            <a:r>
              <a:rPr lang="it-IT" sz="3200" i="1" dirty="0" smtClean="0">
                <a:solidFill>
                  <a:srgbClr val="003300"/>
                </a:solidFill>
              </a:rPr>
              <a:t>. </a:t>
            </a:r>
            <a:r>
              <a:rPr lang="it-IT" sz="3200" i="1" dirty="0" err="1" smtClean="0">
                <a:solidFill>
                  <a:srgbClr val="003300"/>
                </a:solidFill>
              </a:rPr>
              <a:t>Ahmad</a:t>
            </a:r>
            <a:r>
              <a:rPr lang="it-IT" sz="3200" i="1" dirty="0" smtClean="0">
                <a:solidFill>
                  <a:srgbClr val="003300"/>
                </a:solidFill>
              </a:rPr>
              <a:t> Al </a:t>
            </a:r>
            <a:r>
              <a:rPr lang="it-IT" sz="3200" i="1" dirty="0" err="1" smtClean="0">
                <a:solidFill>
                  <a:srgbClr val="003300"/>
                </a:solidFill>
              </a:rPr>
              <a:t>Khraisheh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866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2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DISPNEA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6" y="2475914"/>
            <a:ext cx="7090116" cy="37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44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566"/>
            <a:ext cx="9143999" cy="893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4800" b="1" dirty="0" smtClean="0">
                <a:latin typeface="Arial Narrow"/>
                <a:cs typeface="Arial Narrow"/>
              </a:rPr>
              <a:t>DISPNEA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453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Battagliola – Dr.ssa </a:t>
            </a:r>
            <a:r>
              <a:rPr lang="it-IT" sz="3200" i="1" dirty="0" err="1" smtClean="0">
                <a:latin typeface="Arial Narrow"/>
                <a:cs typeface="Arial Narrow"/>
              </a:rPr>
              <a:t>Boles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104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 37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2" y="2475914"/>
            <a:ext cx="8722025" cy="1840005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IMA 6 MESI FA TRATTATO CON STENT SU DA: </a:t>
            </a:r>
            <a:r>
              <a:rPr lang="it-IT" sz="28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da</a:t>
            </a:r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allora poco attenta alla propria salute, non segue il follow-up da 3 mesi e non si è mai recata dal proprio MMG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51772" y="1684923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602" y="5205046"/>
            <a:ext cx="8722025" cy="120032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NELLE ULTIME SETTIMANE  DISPNEA PER SFORZI </a:t>
            </a:r>
            <a:r>
              <a:rPr lang="it-IT" sz="36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SEMPRE MINORE ENTITA’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19764" y="4414055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40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192586"/>
            <a:ext cx="8791435" cy="1511891"/>
          </a:xfrm>
          <a:solidFill>
            <a:schemeClr val="accent1">
              <a:lumMod val="20000"/>
              <a:lumOff val="80000"/>
            </a:schemeClr>
          </a:solidFill>
        </p:spPr>
        <p:txBody>
          <a:bodyPr numCol="2">
            <a:noAutofit/>
          </a:bodyPr>
          <a:lstStyle/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Tipo di sintomatologia 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Fattori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di rischio 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Comorbidità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M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omento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e modalità di insorgenza 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urata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  <a:endParaRPr lang="it-IT" sz="2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800928"/>
            <a:ext cx="9144000" cy="1025812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81437" y="3890152"/>
            <a:ext cx="8791435" cy="2921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Obiettivo: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Torace: Ispezione Palpazione Percussione Auscultazione</a:t>
            </a:r>
            <a:endParaRPr lang="it-IT" sz="17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Auscultazione Cardiaca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Polsi periferici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>
                <a:solidFill>
                  <a:srgbClr val="C0504D"/>
                </a:solidFill>
                <a:latin typeface="Arial Narrow"/>
                <a:cs typeface="Arial Narrow"/>
              </a:rPr>
              <a:t>PA, </a:t>
            </a: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FC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SatO2</a:t>
            </a:r>
            <a:endParaRPr lang="it-IT" sz="2000" dirty="0">
              <a:solidFill>
                <a:srgbClr val="C0504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89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4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24676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09728" algn="just">
              <a:defRPr/>
            </a:pP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STORIA FAMILIARE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MORTE IMPROVVISA IN GIOVANE ETA’ (MADRE 42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aa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)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IN TERAPIA CON:</a:t>
            </a:r>
          </a:p>
          <a:p>
            <a:pPr algn="just"/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Carvedilolo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6,25 mg X 2,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Ramipril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  2,5,  ASA e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Clopidogrel</a:t>
            </a:r>
            <a:endParaRPr lang="it-IT" sz="20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NON FUMA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231260"/>
            <a:ext cx="672253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PA 148/94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FC 64 r</a:t>
            </a:r>
          </a:p>
          <a:p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Sat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O2 97% in aria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Esame Obiettivo Cardiopolmonare nella norma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Non edemi declivi ne segni di stasi polmonare</a:t>
            </a:r>
            <a:endParaRPr lang="it-IT" sz="24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611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</a:t>
            </a:r>
            <a:r>
              <a:rPr lang="it-IT" sz="2800" dirty="0">
                <a:latin typeface="Arial Narrow"/>
                <a:cs typeface="Arial Narrow"/>
              </a:rPr>
              <a:t>,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</a:t>
            </a:r>
            <a:r>
              <a:rPr lang="it-IT" sz="2800" dirty="0">
                <a:latin typeface="Arial Narrow"/>
                <a:cs typeface="Arial Narrow"/>
              </a:rPr>
              <a:t>e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esclusione </a:t>
            </a:r>
            <a:r>
              <a:rPr lang="it-IT" sz="2800" b="1" dirty="0">
                <a:latin typeface="Arial Narrow"/>
                <a:cs typeface="Arial Narrow"/>
              </a:rPr>
              <a:t>di possibili ipotesi diagnostiche </a:t>
            </a:r>
            <a:r>
              <a:rPr lang="it-IT" sz="2800" b="1" dirty="0" smtClean="0">
                <a:latin typeface="Arial Narrow"/>
                <a:cs typeface="Arial Narrow"/>
              </a:rPr>
              <a:t>alternative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indirizzano </a:t>
            </a:r>
            <a:r>
              <a:rPr lang="it-IT" sz="2800" dirty="0">
                <a:latin typeface="Arial Narrow"/>
                <a:cs typeface="Arial Narrow"/>
              </a:rPr>
              <a:t>verso la diagnosi </a:t>
            </a:r>
            <a:r>
              <a:rPr lang="it-IT" sz="2800" dirty="0" smtClean="0">
                <a:latin typeface="Arial Narrow"/>
                <a:cs typeface="Arial Narrow"/>
              </a:rPr>
              <a:t>di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Dispnea di verosimile origine cardiaca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444"/>
            <a:ext cx="9144000" cy="56411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3908" y="3494444"/>
            <a:ext cx="36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GIOVANNA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5345" y="5325905"/>
            <a:ext cx="449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Visita cardiologica + ECG da sforzo</a:t>
            </a:r>
            <a:r>
              <a:rPr lang="it-IT" sz="2400" b="1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535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2369" y="1172259"/>
            <a:ext cx="8173329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mettere il bollino verde o addirittura mandarla in PS?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aggiungere un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ecocardio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…e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degli esami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ematochimici…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…un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’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omocisteina…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Oppure era una dispnea ‘’respiratoria’’?</a:t>
            </a:r>
            <a:endParaRPr lang="it-IT" sz="3200" dirty="0"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</a:rPr>
              <a:t>PARENTESI </a:t>
            </a:r>
            <a:endParaRPr lang="it-IT" sz="5400" b="1" dirty="0">
              <a:solidFill>
                <a:srgbClr val="00CC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 ambulatorio pensare ad altre cause legate alla storia clinica</a:t>
            </a:r>
            <a:endParaRPr lang="it-IT" dirty="0" smtClean="0"/>
          </a:p>
          <a:p>
            <a:pPr algn="ctr"/>
            <a:r>
              <a:rPr lang="it-IT" dirty="0" smtClean="0"/>
              <a:t>Escludere un’anemia da enterorragia ! (trattamento con doppia antiaggregazione)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9319" y="4698609"/>
            <a:ext cx="3274682" cy="215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Presentazione su schermo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II SESSIONE: TORACE</vt:lpstr>
      <vt:lpstr>Presentazione standard di PowerPoint</vt:lpstr>
      <vt:lpstr>GIOVANNA 37 aa</vt:lpstr>
      <vt:lpstr>Soggettività </vt:lpstr>
      <vt:lpstr>GIOVANNA</vt:lpstr>
      <vt:lpstr>Valutazione</vt:lpstr>
      <vt:lpstr>Avrò fatto bene?</vt:lpstr>
      <vt:lpstr>PARENTESI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2013-10-24T06:31:54Z</dcterms:created>
  <dcterms:modified xsi:type="dcterms:W3CDTF">2013-10-24T06:32:29Z</dcterms:modified>
</cp:coreProperties>
</file>