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E03A6-9DCD-4406-AAFB-E070CA43997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B89C8-B84A-4A8A-BB10-24AAF38E10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82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70F9C-BD41-4047-B319-7324BBFAA711}" type="slidenum">
              <a:rPr lang="it-IT" smtClean="0">
                <a:latin typeface="Arial" charset="0"/>
                <a:ea typeface="ＭＳ Ｐゴシック"/>
                <a:cs typeface="ＭＳ Ｐゴシック"/>
              </a:rPr>
              <a:pPr/>
              <a:t>1</a:t>
            </a:fld>
            <a:endParaRPr lang="it-IT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32099" name="Text Box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C8B97-09BC-42CB-827D-6E10F91B97B3}" type="slidenum">
              <a:rPr lang="it-IT" smtClean="0">
                <a:latin typeface="Arial" charset="0"/>
                <a:ea typeface="ＭＳ Ｐゴシック"/>
                <a:cs typeface="ＭＳ Ｐゴシック"/>
              </a:rPr>
              <a:pPr/>
              <a:t>6</a:t>
            </a:fld>
            <a:endParaRPr lang="it-IT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38243" name="Text Box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0AB8-7478-4838-B632-1734949B2078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A206-EB0B-4747-9987-4427CAD66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13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0AB8-7478-4838-B632-1734949B2078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A206-EB0B-4747-9987-4427CAD66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42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0AB8-7478-4838-B632-1734949B2078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A206-EB0B-4747-9987-4427CAD66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83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0AB8-7478-4838-B632-1734949B2078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A206-EB0B-4747-9987-4427CAD66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64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0AB8-7478-4838-B632-1734949B2078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A206-EB0B-4747-9987-4427CAD66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5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0AB8-7478-4838-B632-1734949B2078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A206-EB0B-4747-9987-4427CAD66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37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0AB8-7478-4838-B632-1734949B2078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A206-EB0B-4747-9987-4427CAD66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83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0AB8-7478-4838-B632-1734949B2078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A206-EB0B-4747-9987-4427CAD66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00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0AB8-7478-4838-B632-1734949B2078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A206-EB0B-4747-9987-4427CAD66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09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0AB8-7478-4838-B632-1734949B2078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A206-EB0B-4747-9987-4427CAD66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88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0AB8-7478-4838-B632-1734949B2078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A206-EB0B-4747-9987-4427CAD66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72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E0AB8-7478-4838-B632-1734949B2078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A206-EB0B-4747-9987-4427CAD66E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31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orenzo%20zanini\Desktop\ordine%20dei%20medici%20video%20dispnea\rg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orenzo%20zanini\Desktop\ordine%20dei%20medici%20video%20dispnea\rg2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orenzo%20zanini\Desktop\ordine%20dei%20medici%20video%20dispnea\6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orenzo%20zanini\Desktop\ordine%20dei%20medici%20video%20dispnea\cuore%203D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3200"/>
          </a:p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3200"/>
          </a:p>
        </p:txBody>
      </p:sp>
      <p:pic>
        <p:nvPicPr>
          <p:cNvPr id="131074" name="Immagine 3" descr="2.jpg"/>
          <p:cNvPicPr>
            <a:picLocks noChangeAspect="1"/>
          </p:cNvPicPr>
          <p:nvPr/>
        </p:nvPicPr>
        <p:blipFill>
          <a:blip r:embed="rId3"/>
          <a:srcRect t="6667"/>
          <a:stretch>
            <a:fillRect/>
          </a:stretch>
        </p:blipFill>
        <p:spPr bwMode="auto">
          <a:xfrm>
            <a:off x="323850" y="26035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047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Immagine 1" descr="3.jpg"/>
          <p:cNvPicPr>
            <a:picLocks noChangeAspect="1"/>
          </p:cNvPicPr>
          <p:nvPr/>
        </p:nvPicPr>
        <p:blipFill>
          <a:blip r:embed="rId2"/>
          <a:srcRect t="5556" r="12500" b="13953"/>
          <a:stretch>
            <a:fillRect/>
          </a:stretch>
        </p:blipFill>
        <p:spPr bwMode="auto">
          <a:xfrm>
            <a:off x="0" y="152400"/>
            <a:ext cx="91662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4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90500" y="-1475936"/>
            <a:ext cx="9525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g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90500" y="-1447800"/>
            <a:ext cx="9525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04800" y="-76669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3200"/>
          </a:p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3200"/>
          </a:p>
        </p:txBody>
      </p:sp>
      <p:pic>
        <p:nvPicPr>
          <p:cNvPr id="137218" name="Picture 3" descr="crn1"/>
          <p:cNvPicPr>
            <a:picLocks noChangeAspect="1" noChangeArrowheads="1"/>
          </p:cNvPicPr>
          <p:nvPr/>
        </p:nvPicPr>
        <p:blipFill>
          <a:blip r:embed="rId3"/>
          <a:srcRect t="8659"/>
          <a:stretch>
            <a:fillRect/>
          </a:stretch>
        </p:blipFill>
        <p:spPr bwMode="auto">
          <a:xfrm>
            <a:off x="1116013" y="0"/>
            <a:ext cx="74168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544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  <p:pic>
        <p:nvPicPr>
          <p:cNvPr id="139266" name="Picture 4" descr="crn4"/>
          <p:cNvPicPr>
            <a:picLocks noChangeAspect="1" noChangeArrowheads="1"/>
          </p:cNvPicPr>
          <p:nvPr/>
        </p:nvPicPr>
        <p:blipFill>
          <a:blip r:embed="rId2"/>
          <a:srcRect t="5696"/>
          <a:stretch>
            <a:fillRect/>
          </a:stretch>
        </p:blipFill>
        <p:spPr bwMode="auto">
          <a:xfrm>
            <a:off x="900113" y="0"/>
            <a:ext cx="7272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5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uore 3D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1646" y="-1066214"/>
            <a:ext cx="7733714" cy="77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5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Presentazione su schermo (4:3)</PresentationFormat>
  <Paragraphs>2</Paragraphs>
  <Slides>8</Slides>
  <Notes>2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2013-10-24T06:55:06Z</dcterms:created>
  <dcterms:modified xsi:type="dcterms:W3CDTF">2013-10-24T06:55:45Z</dcterms:modified>
</cp:coreProperties>
</file>