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32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42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45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572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470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46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03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59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376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3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A915C-1D24-4410-8D00-10242F8B1E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C3D6-9544-49A3-AF23-2603939CA2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1395413"/>
            <a:ext cx="9144000" cy="3598862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5058" name="CasellaDiTesto 7"/>
          <p:cNvSpPr txBox="1">
            <a:spLocks noChangeArrowheads="1"/>
          </p:cNvSpPr>
          <p:nvPr/>
        </p:nvSpPr>
        <p:spPr bwMode="auto">
          <a:xfrm>
            <a:off x="0" y="2166938"/>
            <a:ext cx="91440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9538" algn="ctr">
              <a:lnSpc>
                <a:spcPct val="120000"/>
              </a:lnSpc>
            </a:pPr>
            <a:r>
              <a:rPr lang="it-IT" sz="6000" b="1">
                <a:latin typeface="Arial Narrow" pitchFamily="34" charset="0"/>
              </a:rPr>
              <a:t>Ed ora al Radiologo... Quali indagini? In quali tempi?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413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0" y="4994275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1" name="CasellaDiTesto 10"/>
          <p:cNvSpPr txBox="1">
            <a:spLocks noChangeArrowheads="1"/>
          </p:cNvSpPr>
          <p:nvPr/>
        </p:nvSpPr>
        <p:spPr bwMode="auto">
          <a:xfrm>
            <a:off x="2878138" y="5140325"/>
            <a:ext cx="3284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3200" i="1">
                <a:latin typeface="Arial Narrow" pitchFamily="34" charset="0"/>
              </a:rPr>
              <a:t>Dr. Andrea Borghesi </a:t>
            </a:r>
          </a:p>
        </p:txBody>
      </p:sp>
    </p:spTree>
    <p:extLst>
      <p:ext uri="{BB962C8B-B14F-4D97-AF65-F5344CB8AC3E}">
        <p14:creationId xmlns:p14="http://schemas.microsoft.com/office/powerpoint/2010/main" val="9876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latin typeface="Calibri" charset="0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>
              <a:cs typeface="+mn-cs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0" y="35718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4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 l="3165" r="3242"/>
          <a:stretch>
            <a:fillRect/>
          </a:stretch>
        </p:blipFill>
        <p:spPr bwMode="auto">
          <a:xfrm>
            <a:off x="0" y="357188"/>
            <a:ext cx="9144000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97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 l="3207" r="3125"/>
          <a:stretch>
            <a:fillRect/>
          </a:stretch>
        </p:blipFill>
        <p:spPr bwMode="auto">
          <a:xfrm>
            <a:off x="7938" y="357188"/>
            <a:ext cx="91360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33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 l="3175" r="3175"/>
          <a:stretch>
            <a:fillRect/>
          </a:stretch>
        </p:blipFill>
        <p:spPr bwMode="auto">
          <a:xfrm>
            <a:off x="0" y="357188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0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3175" r="3175"/>
          <a:stretch>
            <a:fillRect/>
          </a:stretch>
        </p:blipFill>
        <p:spPr bwMode="auto">
          <a:xfrm>
            <a:off x="0" y="357188"/>
            <a:ext cx="9144000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0" y="357188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 l="3334" r="3175"/>
          <a:stretch>
            <a:fillRect/>
          </a:stretch>
        </p:blipFill>
        <p:spPr bwMode="auto">
          <a:xfrm>
            <a:off x="0" y="387350"/>
            <a:ext cx="9144000" cy="611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9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l="3125" r="3125"/>
          <a:stretch>
            <a:fillRect/>
          </a:stretch>
        </p:blipFill>
        <p:spPr bwMode="auto">
          <a:xfrm>
            <a:off x="0" y="40481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37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Presentazione su schermo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2013-10-24T07:35:04Z</dcterms:created>
  <dcterms:modified xsi:type="dcterms:W3CDTF">2013-10-24T07:35:41Z</dcterms:modified>
</cp:coreProperties>
</file>