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60" r:id="rId1"/>
    <p:sldMasterId id="2147484588" r:id="rId2"/>
    <p:sldMasterId id="2147485319" r:id="rId3"/>
    <p:sldMasterId id="2147485333" r:id="rId4"/>
    <p:sldMasterId id="2147485347" r:id="rId5"/>
    <p:sldMasterId id="2147485361" r:id="rId6"/>
    <p:sldMasterId id="2147485373" r:id="rId7"/>
    <p:sldMasterId id="2147485387" r:id="rId8"/>
    <p:sldMasterId id="2147485389" r:id="rId9"/>
    <p:sldMasterId id="2147485391" r:id="rId10"/>
    <p:sldMasterId id="2147485393" r:id="rId11"/>
    <p:sldMasterId id="2147485406" r:id="rId12"/>
    <p:sldMasterId id="2147485410" r:id="rId13"/>
    <p:sldMasterId id="2147491761" r:id="rId14"/>
  </p:sldMasterIdLst>
  <p:notesMasterIdLst>
    <p:notesMasterId r:id="rId42"/>
  </p:notesMasterIdLst>
  <p:sldIdLst>
    <p:sldId id="476" r:id="rId15"/>
    <p:sldId id="712" r:id="rId16"/>
    <p:sldId id="714" r:id="rId17"/>
    <p:sldId id="713" r:id="rId18"/>
    <p:sldId id="695" r:id="rId19"/>
    <p:sldId id="703" r:id="rId20"/>
    <p:sldId id="704" r:id="rId21"/>
    <p:sldId id="722" r:id="rId22"/>
    <p:sldId id="721" r:id="rId23"/>
    <p:sldId id="663" r:id="rId24"/>
    <p:sldId id="720" r:id="rId25"/>
    <p:sldId id="701" r:id="rId26"/>
    <p:sldId id="661" r:id="rId27"/>
    <p:sldId id="724" r:id="rId28"/>
    <p:sldId id="670" r:id="rId29"/>
    <p:sldId id="707" r:id="rId30"/>
    <p:sldId id="705" r:id="rId31"/>
    <p:sldId id="696" r:id="rId32"/>
    <p:sldId id="723" r:id="rId33"/>
    <p:sldId id="697" r:id="rId34"/>
    <p:sldId id="681" r:id="rId35"/>
    <p:sldId id="699" r:id="rId36"/>
    <p:sldId id="700" r:id="rId37"/>
    <p:sldId id="698" r:id="rId38"/>
    <p:sldId id="690" r:id="rId39"/>
    <p:sldId id="691" r:id="rId40"/>
    <p:sldId id="715" r:id="rId41"/>
  </p:sldIdLst>
  <p:sldSz cx="10158413" cy="7621588"/>
  <p:notesSz cx="6858000" cy="9144000"/>
  <p:defaultTextStyle>
    <a:defPPr>
      <a:defRPr lang="en-GB"/>
    </a:defPPr>
    <a:lvl1pPr algn="l" defTabSz="446088" rtl="0" fontAlgn="base">
      <a:spcBef>
        <a:spcPct val="0"/>
      </a:spcBef>
      <a:spcAft>
        <a:spcPct val="0"/>
      </a:spcAft>
      <a:buClr>
        <a:srgbClr val="000000"/>
      </a:buClr>
      <a:buSzPct val="100000"/>
      <a:buFont typeface="Times New Roman" pitchFamily="18" charset="0"/>
      <a:defRPr sz="3600" kern="1200">
        <a:solidFill>
          <a:schemeClr val="bg1"/>
        </a:solidFill>
        <a:latin typeface="Times New Roman" pitchFamily="18" charset="0"/>
        <a:ea typeface="SimSun" pitchFamily="2" charset="-122"/>
        <a:cs typeface="+mn-cs"/>
      </a:defRPr>
    </a:lvl1pPr>
    <a:lvl2pPr marL="739775" indent="-282575" algn="l" defTabSz="446088" rtl="0" fontAlgn="base">
      <a:spcBef>
        <a:spcPct val="0"/>
      </a:spcBef>
      <a:spcAft>
        <a:spcPct val="0"/>
      </a:spcAft>
      <a:buClr>
        <a:srgbClr val="000000"/>
      </a:buClr>
      <a:buSzPct val="100000"/>
      <a:buFont typeface="Times New Roman" pitchFamily="18" charset="0"/>
      <a:defRPr sz="3600" kern="1200">
        <a:solidFill>
          <a:schemeClr val="bg1"/>
        </a:solidFill>
        <a:latin typeface="Times New Roman" pitchFamily="18" charset="0"/>
        <a:ea typeface="SimSun" pitchFamily="2" charset="-122"/>
        <a:cs typeface="+mn-cs"/>
      </a:defRPr>
    </a:lvl2pPr>
    <a:lvl3pPr marL="1139825" indent="-225425" algn="l" defTabSz="446088" rtl="0" fontAlgn="base">
      <a:spcBef>
        <a:spcPct val="0"/>
      </a:spcBef>
      <a:spcAft>
        <a:spcPct val="0"/>
      </a:spcAft>
      <a:buClr>
        <a:srgbClr val="000000"/>
      </a:buClr>
      <a:buSzPct val="100000"/>
      <a:buFont typeface="Times New Roman" pitchFamily="18" charset="0"/>
      <a:defRPr sz="3600" kern="1200">
        <a:solidFill>
          <a:schemeClr val="bg1"/>
        </a:solidFill>
        <a:latin typeface="Times New Roman" pitchFamily="18" charset="0"/>
        <a:ea typeface="SimSun" pitchFamily="2" charset="-122"/>
        <a:cs typeface="+mn-cs"/>
      </a:defRPr>
    </a:lvl3pPr>
    <a:lvl4pPr marL="1597025" indent="-225425" algn="l" defTabSz="446088" rtl="0" fontAlgn="base">
      <a:spcBef>
        <a:spcPct val="0"/>
      </a:spcBef>
      <a:spcAft>
        <a:spcPct val="0"/>
      </a:spcAft>
      <a:buClr>
        <a:srgbClr val="000000"/>
      </a:buClr>
      <a:buSzPct val="100000"/>
      <a:buFont typeface="Times New Roman" pitchFamily="18" charset="0"/>
      <a:defRPr sz="3600" kern="1200">
        <a:solidFill>
          <a:schemeClr val="bg1"/>
        </a:solidFill>
        <a:latin typeface="Times New Roman" pitchFamily="18" charset="0"/>
        <a:ea typeface="SimSun" pitchFamily="2" charset="-122"/>
        <a:cs typeface="+mn-cs"/>
      </a:defRPr>
    </a:lvl4pPr>
    <a:lvl5pPr marL="2054225" indent="-225425" algn="l" defTabSz="446088" rtl="0" fontAlgn="base">
      <a:spcBef>
        <a:spcPct val="0"/>
      </a:spcBef>
      <a:spcAft>
        <a:spcPct val="0"/>
      </a:spcAft>
      <a:buClr>
        <a:srgbClr val="000000"/>
      </a:buClr>
      <a:buSzPct val="100000"/>
      <a:buFont typeface="Times New Roman" pitchFamily="18" charset="0"/>
      <a:defRPr sz="3600" kern="1200">
        <a:solidFill>
          <a:schemeClr val="bg1"/>
        </a:solidFill>
        <a:latin typeface="Times New Roman" pitchFamily="18" charset="0"/>
        <a:ea typeface="SimSun" pitchFamily="2" charset="-122"/>
        <a:cs typeface="+mn-cs"/>
      </a:defRPr>
    </a:lvl5pPr>
    <a:lvl6pPr marL="2286000" algn="l" defTabSz="914400" rtl="0" eaLnBrk="1" latinLnBrk="0" hangingPunct="1">
      <a:defRPr sz="3600" kern="1200">
        <a:solidFill>
          <a:schemeClr val="bg1"/>
        </a:solidFill>
        <a:latin typeface="Times New Roman" pitchFamily="18" charset="0"/>
        <a:ea typeface="SimSun" pitchFamily="2" charset="-122"/>
        <a:cs typeface="+mn-cs"/>
      </a:defRPr>
    </a:lvl6pPr>
    <a:lvl7pPr marL="2743200" algn="l" defTabSz="914400" rtl="0" eaLnBrk="1" latinLnBrk="0" hangingPunct="1">
      <a:defRPr sz="3600" kern="1200">
        <a:solidFill>
          <a:schemeClr val="bg1"/>
        </a:solidFill>
        <a:latin typeface="Times New Roman" pitchFamily="18" charset="0"/>
        <a:ea typeface="SimSun" pitchFamily="2" charset="-122"/>
        <a:cs typeface="+mn-cs"/>
      </a:defRPr>
    </a:lvl7pPr>
    <a:lvl8pPr marL="3200400" algn="l" defTabSz="914400" rtl="0" eaLnBrk="1" latinLnBrk="0" hangingPunct="1">
      <a:defRPr sz="3600" kern="1200">
        <a:solidFill>
          <a:schemeClr val="bg1"/>
        </a:solidFill>
        <a:latin typeface="Times New Roman" pitchFamily="18" charset="0"/>
        <a:ea typeface="SimSun" pitchFamily="2" charset="-122"/>
        <a:cs typeface="+mn-cs"/>
      </a:defRPr>
    </a:lvl8pPr>
    <a:lvl9pPr marL="3657600" algn="l" defTabSz="914400" rtl="0" eaLnBrk="1" latinLnBrk="0" hangingPunct="1">
      <a:defRPr sz="3600" kern="1200">
        <a:solidFill>
          <a:schemeClr val="bg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CCFF"/>
    <a:srgbClr val="FFFF66"/>
    <a:srgbClr val="FF3300"/>
    <a:srgbClr val="FFFF99"/>
    <a:srgbClr val="CCECFF"/>
    <a:srgbClr val="00CC99"/>
    <a:srgbClr val="99CC00"/>
    <a:srgbClr val="FF0000"/>
    <a:srgbClr val="ECDD14"/>
    <a:srgbClr val="B2B2B2"/>
  </p:clrMru>
</p:presentationPr>
</file>

<file path=ppt/tableStyles.xml><?xml version="1.0" encoding="utf-8"?>
<a:tblStyleLst xmlns:a="http://schemas.openxmlformats.org/drawingml/2006/main" def="{5C22544A-7EE6-4342-B048-85BDC9FD1C3A}">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9698" autoAdjust="0"/>
  </p:normalViewPr>
  <p:slideViewPr>
    <p:cSldViewPr>
      <p:cViewPr varScale="1">
        <p:scale>
          <a:sx n="92" d="100"/>
          <a:sy n="92" d="100"/>
        </p:scale>
        <p:origin x="-12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defTabSz="449148">
              <a:buFont typeface="Times New Roman" pitchFamily="16" charset="0"/>
              <a:buNone/>
              <a:defRPr/>
            </a:pPr>
            <a:endParaRPr lang="it-IT" sz="2400">
              <a:latin typeface="Times New Roman" pitchFamily="16" charset="0"/>
              <a:ea typeface="+mn-ea"/>
            </a:endParaRPr>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defTabSz="449148">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n-ea"/>
                <a:cs typeface="Lucida Sans Unicode" charset="0"/>
              </a:defRPr>
            </a:lvl1pPr>
          </a:lstStyle>
          <a:p>
            <a:pPr>
              <a:defRPr/>
            </a:pPr>
            <a:endParaRPr lang="it-IT"/>
          </a:p>
        </p:txBody>
      </p:sp>
      <p:sp>
        <p:nvSpPr>
          <p:cNvPr id="2051"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49148">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n-ea"/>
                <a:cs typeface="Lucida Sans Unicode" charset="0"/>
              </a:defRPr>
            </a:lvl1pPr>
          </a:lstStyle>
          <a:p>
            <a:pPr>
              <a:defRPr/>
            </a:pPr>
            <a:endParaRPr lang="it-IT"/>
          </a:p>
        </p:txBody>
      </p:sp>
      <p:sp>
        <p:nvSpPr>
          <p:cNvPr id="99333" name="Rectangle 4"/>
          <p:cNvSpPr>
            <a:spLocks noGrp="1" noRot="1" noChangeAspect="1" noChangeArrowheads="1"/>
          </p:cNvSpPr>
          <p:nvPr>
            <p:ph type="sldImg"/>
          </p:nvPr>
        </p:nvSpPr>
        <p:spPr bwMode="auto">
          <a:xfrm>
            <a:off x="1144588" y="685800"/>
            <a:ext cx="4567237" cy="3427413"/>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2054"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defTabSz="449148">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n-ea"/>
                <a:cs typeface="Lucida Sans Unicode" charset="0"/>
              </a:defRPr>
            </a:lvl1pPr>
          </a:lstStyle>
          <a:p>
            <a:pPr>
              <a:defRPr/>
            </a:pPr>
            <a:endParaRPr lang="it-IT"/>
          </a:p>
        </p:txBody>
      </p:sp>
      <p:sp>
        <p:nvSpPr>
          <p:cNvPr id="2055"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defTabSz="449148">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n-ea"/>
                <a:cs typeface="Lucida Sans Unicode" charset="0"/>
              </a:defRPr>
            </a:lvl1pPr>
          </a:lstStyle>
          <a:p>
            <a:pPr>
              <a:defRPr/>
            </a:pPr>
            <a:fld id="{A9381552-70F4-49C3-B3A5-044DFEFA64E1}"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5017" algn="l" defTabSz="913976" rtl="0" eaLnBrk="1" latinLnBrk="0" hangingPunct="1">
      <a:defRPr sz="1200" kern="1200">
        <a:solidFill>
          <a:schemeClr val="tx1"/>
        </a:solidFill>
        <a:latin typeface="+mn-lt"/>
        <a:ea typeface="+mn-ea"/>
        <a:cs typeface="+mn-cs"/>
      </a:defRPr>
    </a:lvl6pPr>
    <a:lvl7pPr marL="2742018" algn="l" defTabSz="913976" rtl="0" eaLnBrk="1" latinLnBrk="0" hangingPunct="1">
      <a:defRPr sz="1200" kern="1200">
        <a:solidFill>
          <a:schemeClr val="tx1"/>
        </a:solidFill>
        <a:latin typeface="+mn-lt"/>
        <a:ea typeface="+mn-ea"/>
        <a:cs typeface="+mn-cs"/>
      </a:defRPr>
    </a:lvl7pPr>
    <a:lvl8pPr marL="3199024" algn="l" defTabSz="913976" rtl="0" eaLnBrk="1" latinLnBrk="0" hangingPunct="1">
      <a:defRPr sz="1200" kern="1200">
        <a:solidFill>
          <a:schemeClr val="tx1"/>
        </a:solidFill>
        <a:latin typeface="+mn-lt"/>
        <a:ea typeface="+mn-ea"/>
        <a:cs typeface="+mn-cs"/>
      </a:defRPr>
    </a:lvl8pPr>
    <a:lvl9pPr marL="3656023" algn="l" defTabSz="9139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p:nvPr>
        </p:nvSpPr>
        <p:spPr/>
        <p:txBody>
          <a:bodyPr/>
          <a:lstStyle/>
          <a:p>
            <a:pPr>
              <a:defRPr/>
            </a:pPr>
            <a:fld id="{A16C1963-6274-4C3E-B175-FA46A3192C97}" type="slidenum">
              <a:rPr lang="it-IT">
                <a:solidFill>
                  <a:prstClr val="black"/>
                </a:solidFill>
              </a:rPr>
              <a:pPr>
                <a:defRPr/>
              </a:pPr>
              <a:t>1</a:t>
            </a:fld>
            <a:endParaRPr lang="it-IT">
              <a:solidFill>
                <a:prstClr val="black"/>
              </a:solidFill>
            </a:endParaRPr>
          </a:p>
        </p:txBody>
      </p:sp>
      <p:sp>
        <p:nvSpPr>
          <p:cNvPr id="100355" name="Rectangle 2"/>
          <p:cNvSpPr>
            <a:spLocks noGrp="1" noRot="1" noChangeAspect="1" noChangeArrowheads="1" noTextEdit="1"/>
          </p:cNvSpPr>
          <p:nvPr>
            <p:ph type="sldImg"/>
          </p:nvPr>
        </p:nvSpPr>
        <p:spPr>
          <a:xfrm>
            <a:off x="1144588" y="685800"/>
            <a:ext cx="4568825" cy="3429000"/>
          </a:xfrm>
          <a:ln/>
        </p:spPr>
      </p:sp>
      <p:sp>
        <p:nvSpPr>
          <p:cNvPr id="100356" name="Rectangle 3"/>
          <p:cNvSpPr>
            <a:spLocks noGrp="1" noChangeArrowheads="1"/>
          </p:cNvSpPr>
          <p:nvPr>
            <p:ph type="body" idx="1"/>
          </p:nvPr>
        </p:nvSpPr>
        <p:spPr>
          <a:noFill/>
          <a:ln/>
        </p:spPr>
        <p:txBody>
          <a:bodyPr/>
          <a:lstStyle/>
          <a:p>
            <a:pPr eaLnBrk="1" hangingPunct="1"/>
            <a:endParaRPr 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Grosse differenze tra FE</a:t>
            </a:r>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 chi sosterrà i costi di coloro che spendono curandosi con i generici inadeguati?</a:t>
            </a:r>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Approfondiamo un </a:t>
            </a:r>
            <a:r>
              <a:rPr lang="it-IT" dirty="0" err="1" smtClean="0"/>
              <a:t>po</a:t>
            </a:r>
            <a:r>
              <a:rPr lang="it-IT" dirty="0" smtClean="0"/>
              <a:t>. Articolo ripreso e commentato da AIFA</a:t>
            </a:r>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Beta </a:t>
            </a:r>
            <a:r>
              <a:rPr lang="it-IT" dirty="0" err="1" smtClean="0"/>
              <a:t>blocc</a:t>
            </a:r>
            <a:r>
              <a:rPr lang="it-IT" dirty="0" smtClean="0"/>
              <a:t> uno studio  a favore dei MDR non correttamente condotto lasciato troppo all’</a:t>
            </a:r>
            <a:r>
              <a:rPr lang="it-IT" dirty="0" err="1" smtClean="0"/>
              <a:t>emotivita</a:t>
            </a:r>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IC95=</a:t>
            </a:r>
            <a:r>
              <a:rPr lang="it-IT" baseline="0" dirty="0" smtClean="0"/>
              <a:t> INTERVALLO </a:t>
            </a:r>
            <a:r>
              <a:rPr lang="it-IT" baseline="0" dirty="0" err="1" smtClean="0"/>
              <a:t>DI</a:t>
            </a:r>
            <a:r>
              <a:rPr lang="it-IT" baseline="0" dirty="0" smtClean="0"/>
              <a:t> CONFIDENZA 95% PERO’ IN MG IL CASO STATISTICAMENTE NON SIGNIFICATIVO HA NOME E COGNOME</a:t>
            </a:r>
            <a:endParaRPr lang="it-IT" dirty="0"/>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1144588" y="685800"/>
            <a:ext cx="4568825" cy="3429000"/>
          </a:xfrm>
          <a:noFill/>
          <a:ln/>
        </p:spPr>
      </p:sp>
      <p:sp>
        <p:nvSpPr>
          <p:cNvPr id="51203" name="Rectangle 3"/>
          <p:cNvSpPr>
            <a:spLocks noGrp="1"/>
          </p:cNvSpPr>
          <p:nvPr>
            <p:ph type="body" idx="1"/>
          </p:nvPr>
        </p:nvSpPr>
        <p:spPr>
          <a:noFill/>
          <a:ln/>
        </p:spPr>
        <p:txBody>
          <a:bodyPr/>
          <a:lstStyle/>
          <a:p>
            <a:r>
              <a:rPr lang="it-IT" b="1" smtClean="0">
                <a:latin typeface="Times New Roman" pitchFamily="18" charset="0"/>
              </a:rPr>
              <a:t>Figura 4: </a:t>
            </a:r>
            <a:r>
              <a:rPr lang="it-IT" smtClean="0">
                <a:latin typeface="Times New Roman" pitchFamily="18" charset="0"/>
              </a:rPr>
              <a:t>Influenza della FC su eventi cardiovascolari e morte.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Tariffario nomenclatore 2012</a:t>
            </a:r>
            <a:endParaRPr lang="it-IT"/>
          </a:p>
        </p:txBody>
      </p:sp>
      <p:sp>
        <p:nvSpPr>
          <p:cNvPr id="4" name="Segnaposto numero diapositiva 3"/>
          <p:cNvSpPr>
            <a:spLocks noGrp="1"/>
          </p:cNvSpPr>
          <p:nvPr>
            <p:ph type="sldNum" idx="10"/>
          </p:nvPr>
        </p:nvSpPr>
        <p:spPr/>
        <p:txBody>
          <a:bodyPr/>
          <a:lstStyle/>
          <a:p>
            <a:pPr>
              <a:defRPr/>
            </a:pPr>
            <a:fld id="{A9381552-70F4-49C3-B3A5-044DFEFA64E1}" type="slidenum">
              <a:rPr lang="it-IT" smtClean="0"/>
              <a:pPr>
                <a:defRPr/>
              </a:pPr>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4754" name="Rectangle 2"/>
          <p:cNvSpPr>
            <a:spLocks noGrp="1" noChangeArrowheads="1"/>
          </p:cNvSpPr>
          <p:nvPr>
            <p:ph type="ctrTitle" sz="quarter"/>
          </p:nvPr>
        </p:nvSpPr>
        <p:spPr>
          <a:xfrm>
            <a:off x="761881" y="1930097"/>
            <a:ext cx="8634651" cy="2134750"/>
          </a:xfrm>
        </p:spPr>
        <p:txBody>
          <a:bodyPr/>
          <a:lstStyle>
            <a:lvl1pPr>
              <a:defRPr sz="6700"/>
            </a:lvl1pPr>
          </a:lstStyle>
          <a:p>
            <a:r>
              <a:rPr lang="it-IT"/>
              <a:t>Fare clic per modificare lo stile del titolo</a:t>
            </a:r>
          </a:p>
        </p:txBody>
      </p:sp>
      <p:sp>
        <p:nvSpPr>
          <p:cNvPr id="74755" name="Rectangle 3"/>
          <p:cNvSpPr>
            <a:spLocks noGrp="1" noChangeArrowheads="1"/>
          </p:cNvSpPr>
          <p:nvPr>
            <p:ph type="subTitle" sz="quarter" idx="1"/>
          </p:nvPr>
        </p:nvSpPr>
        <p:spPr>
          <a:xfrm>
            <a:off x="1523762" y="4318900"/>
            <a:ext cx="7110889" cy="1947739"/>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quarter" idx="10"/>
          </p:nvPr>
        </p:nvSpPr>
        <p:spPr>
          <a:xfrm>
            <a:off x="508000" y="6943725"/>
            <a:ext cx="2370138" cy="530225"/>
          </a:xfrm>
        </p:spPr>
        <p:txBody>
          <a:bodyPr/>
          <a:lstStyle>
            <a:lvl1pPr algn="ctr">
              <a:defRPr/>
            </a:lvl1pPr>
          </a:lstStyle>
          <a:p>
            <a:pPr>
              <a:defRPr/>
            </a:pPr>
            <a:endParaRPr lang="it-IT"/>
          </a:p>
        </p:txBody>
      </p:sp>
      <p:sp>
        <p:nvSpPr>
          <p:cNvPr id="5" name="Rectangle 5"/>
          <p:cNvSpPr>
            <a:spLocks noGrp="1" noChangeArrowheads="1"/>
          </p:cNvSpPr>
          <p:nvPr>
            <p:ph type="ftr" sz="quarter" idx="11"/>
          </p:nvPr>
        </p:nvSpPr>
        <p:spPr>
          <a:xfrm>
            <a:off x="3470275" y="6946900"/>
            <a:ext cx="3217863" cy="530225"/>
          </a:xfrm>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7280275" y="6951663"/>
            <a:ext cx="2370138" cy="528637"/>
          </a:xfrm>
        </p:spPr>
        <p:txBody>
          <a:bodyPr/>
          <a:lstStyle>
            <a:lvl1pPr>
              <a:defRPr/>
            </a:lvl1pPr>
          </a:lstStyle>
          <a:p>
            <a:pPr>
              <a:defRPr/>
            </a:pPr>
            <a:fld id="{CB562ABC-7EAE-4DB0-AE9D-5AE0544A3589}" type="slidenum">
              <a:rPr lang="it-IT"/>
              <a:pPr>
                <a:defRPr/>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0E30F842-A3DB-49D2-880B-5074E87D854D}"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975" indent="0">
              <a:buNone/>
              <a:defRPr sz="1300"/>
            </a:lvl2pPr>
            <a:lvl3pPr marL="1015950" indent="0">
              <a:buNone/>
              <a:defRPr sz="1100"/>
            </a:lvl3pPr>
            <a:lvl4pPr marL="1523925" indent="0">
              <a:buNone/>
              <a:defRPr sz="1000"/>
            </a:lvl4pPr>
            <a:lvl5pPr marL="2031900" indent="0">
              <a:buNone/>
              <a:defRPr sz="1000"/>
            </a:lvl5pPr>
            <a:lvl6pPr marL="2539875" indent="0">
              <a:buNone/>
              <a:defRPr sz="1000"/>
            </a:lvl6pPr>
            <a:lvl7pPr marL="3047850" indent="0">
              <a:buNone/>
              <a:defRPr sz="1000"/>
            </a:lvl7pPr>
            <a:lvl8pPr marL="3555822" indent="0">
              <a:buNone/>
              <a:defRPr sz="1000"/>
            </a:lvl8pPr>
            <a:lvl9pPr marL="4063795" indent="0">
              <a:buNone/>
              <a:defRPr sz="1000"/>
            </a:lvl9pPr>
          </a:lstStyle>
          <a:p>
            <a:pPr lvl="0"/>
            <a:r>
              <a:rPr lang="it-IT" smtClean="0"/>
              <a:t>Fare clic per modificare stili del testo dello schema</a:t>
            </a:r>
          </a:p>
        </p:txBody>
      </p:sp>
      <p:sp>
        <p:nvSpPr>
          <p:cNvPr id="5" name="Rectangle 21"/>
          <p:cNvSpPr>
            <a:spLocks noGrp="1" noChangeArrowheads="1"/>
          </p:cNvSpPr>
          <p:nvPr>
            <p:ph type="dt" sz="half" idx="10"/>
          </p:nvPr>
        </p:nvSpPr>
        <p:spPr>
          <a:ln/>
        </p:spPr>
        <p:txBody>
          <a:bodyPr/>
          <a:lstStyle>
            <a:lvl1pPr>
              <a:defRPr/>
            </a:lvl1pPr>
          </a:lstStyle>
          <a:p>
            <a:pPr>
              <a:defRPr/>
            </a:pPr>
            <a:fld id="{8E675701-37E4-4AD0-8108-B599C9E1ED7E}" type="datetime1">
              <a:rPr lang="it-IT" smtClean="0"/>
              <a:pPr>
                <a:defRPr/>
              </a:pPr>
              <a:t>11/04/13</a:t>
            </a:fld>
            <a:endParaRPr lang="it-IT"/>
          </a:p>
        </p:txBody>
      </p:sp>
      <p:sp>
        <p:nvSpPr>
          <p:cNvPr id="6" name="Rectangle 22"/>
          <p:cNvSpPr>
            <a:spLocks noGrp="1" noChangeArrowheads="1"/>
          </p:cNvSpPr>
          <p:nvPr>
            <p:ph type="sldNum" sz="quarter" idx="11"/>
          </p:nvPr>
        </p:nvSpPr>
        <p:spPr>
          <a:ln/>
        </p:spPr>
        <p:txBody>
          <a:bodyPr/>
          <a:lstStyle>
            <a:lvl1pPr>
              <a:defRPr/>
            </a:lvl1pPr>
          </a:lstStyle>
          <a:p>
            <a:pPr>
              <a:defRPr/>
            </a:pPr>
            <a:fld id="{21AD9ADE-645A-40E1-BDF9-9CC37BC59AAD}" type="slidenum">
              <a:rPr lang="it-IT"/>
              <a:pPr>
                <a:defRPr/>
              </a:pPr>
              <a:t>‹N›</a:t>
            </a:fld>
            <a:endParaRPr lang="it-IT"/>
          </a:p>
        </p:txBody>
      </p:sp>
      <p:sp>
        <p:nvSpPr>
          <p:cNvPr id="7"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975" indent="0">
              <a:buNone/>
              <a:defRPr sz="3100"/>
            </a:lvl2pPr>
            <a:lvl3pPr marL="1015950" indent="0">
              <a:buNone/>
              <a:defRPr sz="2700"/>
            </a:lvl3pPr>
            <a:lvl4pPr marL="1523925" indent="0">
              <a:buNone/>
              <a:defRPr sz="2200"/>
            </a:lvl4pPr>
            <a:lvl5pPr marL="2031900" indent="0">
              <a:buNone/>
              <a:defRPr sz="2200"/>
            </a:lvl5pPr>
            <a:lvl6pPr marL="2539875" indent="0">
              <a:buNone/>
              <a:defRPr sz="2200"/>
            </a:lvl6pPr>
            <a:lvl7pPr marL="3047850" indent="0">
              <a:buNone/>
              <a:defRPr sz="2200"/>
            </a:lvl7pPr>
            <a:lvl8pPr marL="3555822" indent="0">
              <a:buNone/>
              <a:defRPr sz="2200"/>
            </a:lvl8pPr>
            <a:lvl9pPr marL="4063795" indent="0">
              <a:buNone/>
              <a:defRPr sz="22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975" indent="0">
              <a:buNone/>
              <a:defRPr sz="1300"/>
            </a:lvl2pPr>
            <a:lvl3pPr marL="1015950" indent="0">
              <a:buNone/>
              <a:defRPr sz="1100"/>
            </a:lvl3pPr>
            <a:lvl4pPr marL="1523925" indent="0">
              <a:buNone/>
              <a:defRPr sz="1000"/>
            </a:lvl4pPr>
            <a:lvl5pPr marL="2031900" indent="0">
              <a:buNone/>
              <a:defRPr sz="1000"/>
            </a:lvl5pPr>
            <a:lvl6pPr marL="2539875" indent="0">
              <a:buNone/>
              <a:defRPr sz="1000"/>
            </a:lvl6pPr>
            <a:lvl7pPr marL="3047850" indent="0">
              <a:buNone/>
              <a:defRPr sz="1000"/>
            </a:lvl7pPr>
            <a:lvl8pPr marL="3555822" indent="0">
              <a:buNone/>
              <a:defRPr sz="1000"/>
            </a:lvl8pPr>
            <a:lvl9pPr marL="4063795" indent="0">
              <a:buNone/>
              <a:defRPr sz="1000"/>
            </a:lvl9pPr>
          </a:lstStyle>
          <a:p>
            <a:pPr lvl="0"/>
            <a:r>
              <a:rPr lang="it-IT" smtClean="0"/>
              <a:t>Fare clic per modificare stili del testo dello schema</a:t>
            </a:r>
          </a:p>
        </p:txBody>
      </p:sp>
      <p:sp>
        <p:nvSpPr>
          <p:cNvPr id="5" name="Rectangle 21"/>
          <p:cNvSpPr>
            <a:spLocks noGrp="1" noChangeArrowheads="1"/>
          </p:cNvSpPr>
          <p:nvPr>
            <p:ph type="dt" sz="half" idx="10"/>
          </p:nvPr>
        </p:nvSpPr>
        <p:spPr>
          <a:ln/>
        </p:spPr>
        <p:txBody>
          <a:bodyPr/>
          <a:lstStyle>
            <a:lvl1pPr>
              <a:defRPr/>
            </a:lvl1pPr>
          </a:lstStyle>
          <a:p>
            <a:pPr>
              <a:defRPr/>
            </a:pPr>
            <a:fld id="{A0FF68E0-0F8A-4462-BB1B-4A6CEFF21BEF}" type="datetime1">
              <a:rPr lang="it-IT" smtClean="0"/>
              <a:pPr>
                <a:defRPr/>
              </a:pPr>
              <a:t>11/04/13</a:t>
            </a:fld>
            <a:endParaRPr lang="it-IT"/>
          </a:p>
        </p:txBody>
      </p:sp>
      <p:sp>
        <p:nvSpPr>
          <p:cNvPr id="6" name="Rectangle 22"/>
          <p:cNvSpPr>
            <a:spLocks noGrp="1" noChangeArrowheads="1"/>
          </p:cNvSpPr>
          <p:nvPr>
            <p:ph type="sldNum" sz="quarter" idx="11"/>
          </p:nvPr>
        </p:nvSpPr>
        <p:spPr>
          <a:ln/>
        </p:spPr>
        <p:txBody>
          <a:bodyPr/>
          <a:lstStyle>
            <a:lvl1pPr>
              <a:defRPr/>
            </a:lvl1pPr>
          </a:lstStyle>
          <a:p>
            <a:pPr>
              <a:defRPr/>
            </a:pPr>
            <a:fld id="{5E828C3B-3A84-4206-A811-F5DC4B62C862}" type="slidenum">
              <a:rPr lang="it-IT"/>
              <a:pPr>
                <a:defRPr/>
              </a:pPr>
              <a:t>‹N›</a:t>
            </a:fld>
            <a:endParaRPr lang="it-IT"/>
          </a:p>
        </p:txBody>
      </p:sp>
      <p:sp>
        <p:nvSpPr>
          <p:cNvPr id="7"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
          <p:cNvSpPr>
            <a:spLocks noGrp="1" noChangeArrowheads="1"/>
          </p:cNvSpPr>
          <p:nvPr>
            <p:ph type="dt" sz="half" idx="10"/>
          </p:nvPr>
        </p:nvSpPr>
        <p:spPr>
          <a:ln/>
        </p:spPr>
        <p:txBody>
          <a:bodyPr/>
          <a:lstStyle>
            <a:lvl1pPr>
              <a:defRPr/>
            </a:lvl1pPr>
          </a:lstStyle>
          <a:p>
            <a:pPr>
              <a:defRPr/>
            </a:pPr>
            <a:fld id="{00EC2D3D-E4F6-4C0C-9A6A-80C0F838B398}" type="datetime1">
              <a:rPr lang="it-IT" smtClean="0"/>
              <a:pPr>
                <a:defRPr/>
              </a:pPr>
              <a:t>11/04/13</a:t>
            </a:fld>
            <a:endParaRPr lang="it-IT"/>
          </a:p>
        </p:txBody>
      </p:sp>
      <p:sp>
        <p:nvSpPr>
          <p:cNvPr id="5" name="Rectangle 22"/>
          <p:cNvSpPr>
            <a:spLocks noGrp="1" noChangeArrowheads="1"/>
          </p:cNvSpPr>
          <p:nvPr>
            <p:ph type="sldNum" sz="quarter" idx="11"/>
          </p:nvPr>
        </p:nvSpPr>
        <p:spPr>
          <a:ln/>
        </p:spPr>
        <p:txBody>
          <a:bodyPr/>
          <a:lstStyle>
            <a:lvl1pPr>
              <a:defRPr/>
            </a:lvl1pPr>
          </a:lstStyle>
          <a:p>
            <a:pPr>
              <a:defRPr/>
            </a:pPr>
            <a:fld id="{FBE92092-DB14-46B8-9C68-4FDA340C660C}" type="slidenum">
              <a:rPr lang="it-IT"/>
              <a:pPr>
                <a:defRPr/>
              </a:pPr>
              <a:t>‹N›</a:t>
            </a:fld>
            <a:endParaRPr lang="it-IT"/>
          </a:p>
        </p:txBody>
      </p:sp>
      <p:sp>
        <p:nvSpPr>
          <p:cNvPr id="6"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37869" y="444593"/>
            <a:ext cx="2158663" cy="609727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1881" y="444593"/>
            <a:ext cx="6306681" cy="609727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
          <p:cNvSpPr>
            <a:spLocks noGrp="1" noChangeArrowheads="1"/>
          </p:cNvSpPr>
          <p:nvPr>
            <p:ph type="dt" sz="half" idx="10"/>
          </p:nvPr>
        </p:nvSpPr>
        <p:spPr>
          <a:ln/>
        </p:spPr>
        <p:txBody>
          <a:bodyPr/>
          <a:lstStyle>
            <a:lvl1pPr>
              <a:defRPr/>
            </a:lvl1pPr>
          </a:lstStyle>
          <a:p>
            <a:pPr>
              <a:defRPr/>
            </a:pPr>
            <a:fld id="{D8675FD5-F89D-455F-9B95-7F893DBEC26F}" type="datetime1">
              <a:rPr lang="it-IT" smtClean="0"/>
              <a:pPr>
                <a:defRPr/>
              </a:pPr>
              <a:t>11/04/13</a:t>
            </a:fld>
            <a:endParaRPr lang="it-IT"/>
          </a:p>
        </p:txBody>
      </p:sp>
      <p:sp>
        <p:nvSpPr>
          <p:cNvPr id="5" name="Rectangle 22"/>
          <p:cNvSpPr>
            <a:spLocks noGrp="1" noChangeArrowheads="1"/>
          </p:cNvSpPr>
          <p:nvPr>
            <p:ph type="sldNum" sz="quarter" idx="11"/>
          </p:nvPr>
        </p:nvSpPr>
        <p:spPr>
          <a:ln/>
        </p:spPr>
        <p:txBody>
          <a:bodyPr/>
          <a:lstStyle>
            <a:lvl1pPr>
              <a:defRPr/>
            </a:lvl1pPr>
          </a:lstStyle>
          <a:p>
            <a:pPr>
              <a:defRPr/>
            </a:pPr>
            <a:fld id="{46FCC3C9-3318-4352-8C26-BB4DBA3133BA}" type="slidenum">
              <a:rPr lang="it-IT"/>
              <a:pPr>
                <a:defRPr/>
              </a:pPr>
              <a:t>‹N›</a:t>
            </a:fld>
            <a:endParaRPr lang="it-IT"/>
          </a:p>
        </p:txBody>
      </p:sp>
      <p:sp>
        <p:nvSpPr>
          <p:cNvPr id="6"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7921" y="6"/>
            <a:ext cx="9142572" cy="864486"/>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7921" y="1778372"/>
            <a:ext cx="9142572" cy="5029896"/>
          </a:xfrm>
        </p:spPr>
        <p:txBody>
          <a:bodyPr/>
          <a:lstStyle/>
          <a:p>
            <a:pPr lvl="0"/>
            <a:r>
              <a:rPr lang="it-IT" noProof="0" smtClean="0"/>
              <a:t>Fare clic sull'icona per inserire una tabella</a:t>
            </a:r>
            <a:endParaRPr lang="it-IT" noProof="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Arial" pitchFamily="34" charset="0"/>
              </a:defRPr>
            </a:lvl1pPr>
          </a:lstStyle>
          <a:p>
            <a:pPr>
              <a:defRPr/>
            </a:pPr>
            <a:fld id="{40DC7C00-6F8F-48BE-B7FA-B9714880190A}" type="datetime1">
              <a:rPr lang="it-IT" smtClean="0"/>
              <a:pPr>
                <a:defRPr/>
              </a:pPr>
              <a:t>11/04/13</a:t>
            </a:fld>
            <a:endParaRPr lang="it-IT"/>
          </a:p>
        </p:txBody>
      </p:sp>
      <p:sp>
        <p:nvSpPr>
          <p:cNvPr id="3" name="Segnaposto piè di pagina 2"/>
          <p:cNvSpPr>
            <a:spLocks noGrp="1"/>
          </p:cNvSpPr>
          <p:nvPr>
            <p:ph type="ftr" sz="quarter" idx="11"/>
          </p:nvPr>
        </p:nvSpPr>
        <p:spPr/>
        <p:txBody>
          <a:bodyPr/>
          <a:lstStyle>
            <a:lvl1pPr>
              <a:defRPr>
                <a:latin typeface="Arial" pitchFamily="34" charset="0"/>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atin typeface="Arial" pitchFamily="34" charset="0"/>
              </a:defRPr>
            </a:lvl1pPr>
          </a:lstStyle>
          <a:p>
            <a:pPr>
              <a:defRPr/>
            </a:pPr>
            <a:fld id="{057482E7-7941-4A23-8A56-8096C46E83E9}" type="slidenum">
              <a:rPr lang="it-IT"/>
              <a:pPr>
                <a:defRPr/>
              </a:pPr>
              <a:t>‹N›</a:t>
            </a:fld>
            <a:endParaRPr lang="it-IT"/>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7921"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atin typeface="Arial" pitchFamily="34" charset="0"/>
              </a:defRPr>
            </a:lvl1pPr>
          </a:lstStyle>
          <a:p>
            <a:pPr>
              <a:defRPr/>
            </a:pPr>
            <a:fld id="{E3E211C3-3324-4015-B1C5-556BC1C6A599}" type="datetime1">
              <a:rPr lang="it-IT" smtClean="0"/>
              <a:pPr>
                <a:defRPr/>
              </a:pPr>
              <a:t>11/04/13</a:t>
            </a:fld>
            <a:endParaRPr lang="it-IT"/>
          </a:p>
        </p:txBody>
      </p:sp>
      <p:sp>
        <p:nvSpPr>
          <p:cNvPr id="6" name="Segnaposto piè di pagina 5"/>
          <p:cNvSpPr>
            <a:spLocks noGrp="1"/>
          </p:cNvSpPr>
          <p:nvPr>
            <p:ph type="ftr" sz="quarter" idx="11"/>
          </p:nvPr>
        </p:nvSpPr>
        <p:spPr/>
        <p:txBody>
          <a:bodyPr/>
          <a:lstStyle>
            <a:lvl1pPr>
              <a:defRPr>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atin typeface="Arial" pitchFamily="34" charset="0"/>
              </a:defRPr>
            </a:lvl1pPr>
          </a:lstStyle>
          <a:p>
            <a:pPr>
              <a:defRPr/>
            </a:pPr>
            <a:fld id="{9F761C22-B1B6-4891-8A05-0FA551BE26D5}" type="slidenum">
              <a:rPr lang="it-IT"/>
              <a:pPr>
                <a:defRPr/>
              </a:pPr>
              <a:t>‹N›</a:t>
            </a:fld>
            <a:endParaRPr lang="it-IT"/>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35"/>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solidFill>
                  <a:schemeClr val="tx1">
                    <a:tint val="75000"/>
                  </a:schemeClr>
                </a:solidFill>
              </a:defRPr>
            </a:lvl1pPr>
            <a:lvl2pPr marL="507985" indent="0" algn="ctr">
              <a:buNone/>
              <a:defRPr>
                <a:solidFill>
                  <a:schemeClr val="tx1">
                    <a:tint val="75000"/>
                  </a:schemeClr>
                </a:solidFill>
              </a:defRPr>
            </a:lvl2pPr>
            <a:lvl3pPr marL="1015970" indent="0" algn="ctr">
              <a:buNone/>
              <a:defRPr>
                <a:solidFill>
                  <a:schemeClr val="tx1">
                    <a:tint val="75000"/>
                  </a:schemeClr>
                </a:solidFill>
              </a:defRPr>
            </a:lvl3pPr>
            <a:lvl4pPr marL="1523955" indent="0" algn="ctr">
              <a:buNone/>
              <a:defRPr>
                <a:solidFill>
                  <a:schemeClr val="tx1">
                    <a:tint val="75000"/>
                  </a:schemeClr>
                </a:solidFill>
              </a:defRPr>
            </a:lvl4pPr>
            <a:lvl5pPr marL="2031940" indent="0" algn="ctr">
              <a:buNone/>
              <a:defRPr>
                <a:solidFill>
                  <a:schemeClr val="tx1">
                    <a:tint val="75000"/>
                  </a:schemeClr>
                </a:solidFill>
              </a:defRPr>
            </a:lvl5pPr>
            <a:lvl6pPr marL="2539925" indent="0" algn="ctr">
              <a:buNone/>
              <a:defRPr>
                <a:solidFill>
                  <a:schemeClr val="tx1">
                    <a:tint val="75000"/>
                  </a:schemeClr>
                </a:solidFill>
              </a:defRPr>
            </a:lvl6pPr>
            <a:lvl7pPr marL="3047910" indent="0" algn="ctr">
              <a:buNone/>
              <a:defRPr>
                <a:solidFill>
                  <a:schemeClr val="tx1">
                    <a:tint val="75000"/>
                  </a:schemeClr>
                </a:solidFill>
              </a:defRPr>
            </a:lvl7pPr>
            <a:lvl8pPr marL="3555893" indent="0" algn="ctr">
              <a:buNone/>
              <a:defRPr>
                <a:solidFill>
                  <a:schemeClr val="tx1">
                    <a:tint val="75000"/>
                  </a:schemeClr>
                </a:solidFill>
              </a:defRPr>
            </a:lvl8pPr>
            <a:lvl9pPr marL="4063877"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atin typeface="Arial" pitchFamily="34" charset="0"/>
              </a:defRPr>
            </a:lvl1pPr>
          </a:lstStyle>
          <a:p>
            <a:pPr>
              <a:defRPr/>
            </a:pPr>
            <a:fld id="{A30BFBE9-50CA-42D6-8717-F764A92AF2FE}" type="datetime1">
              <a:rPr lang="it-IT" smtClean="0"/>
              <a:pPr>
                <a:defRPr/>
              </a:pPr>
              <a:t>11/04/13</a:t>
            </a:fld>
            <a:endParaRPr lang="it-IT"/>
          </a:p>
        </p:txBody>
      </p:sp>
      <p:sp>
        <p:nvSpPr>
          <p:cNvPr id="5" name="Segnaposto piè di pagina 4"/>
          <p:cNvSpPr>
            <a:spLocks noGrp="1"/>
          </p:cNvSpPr>
          <p:nvPr>
            <p:ph type="ftr" sz="quarter" idx="11"/>
          </p:nvPr>
        </p:nvSpPr>
        <p:spPr/>
        <p:txBody>
          <a:bodyPr/>
          <a:lstStyle>
            <a:lvl1pPr>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pitchFamily="34" charset="0"/>
              </a:defRPr>
            </a:lvl1pPr>
          </a:lstStyle>
          <a:p>
            <a:pPr>
              <a:defRPr/>
            </a:pPr>
            <a:fld id="{8BB7B0CB-C501-4CBB-9420-6F9891387B59}" type="slidenum">
              <a:rPr lang="it-IT"/>
              <a:pPr>
                <a:defRPr/>
              </a:pPr>
              <a:t>‹N›</a:t>
            </a:fld>
            <a:endParaRPr lang="it-IT"/>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77"/>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solidFill>
                  <a:schemeClr val="tx1">
                    <a:tint val="75000"/>
                  </a:schemeClr>
                </a:solidFill>
              </a:defRPr>
            </a:lvl1pPr>
            <a:lvl2pPr marL="507985" indent="0" algn="ctr">
              <a:buNone/>
              <a:defRPr>
                <a:solidFill>
                  <a:schemeClr val="tx1">
                    <a:tint val="75000"/>
                  </a:schemeClr>
                </a:solidFill>
              </a:defRPr>
            </a:lvl2pPr>
            <a:lvl3pPr marL="1015970" indent="0" algn="ctr">
              <a:buNone/>
              <a:defRPr>
                <a:solidFill>
                  <a:schemeClr val="tx1">
                    <a:tint val="75000"/>
                  </a:schemeClr>
                </a:solidFill>
              </a:defRPr>
            </a:lvl3pPr>
            <a:lvl4pPr marL="1523955" indent="0" algn="ctr">
              <a:buNone/>
              <a:defRPr>
                <a:solidFill>
                  <a:schemeClr val="tx1">
                    <a:tint val="75000"/>
                  </a:schemeClr>
                </a:solidFill>
              </a:defRPr>
            </a:lvl4pPr>
            <a:lvl5pPr marL="2031940" indent="0" algn="ctr">
              <a:buNone/>
              <a:defRPr>
                <a:solidFill>
                  <a:schemeClr val="tx1">
                    <a:tint val="75000"/>
                  </a:schemeClr>
                </a:solidFill>
              </a:defRPr>
            </a:lvl5pPr>
            <a:lvl6pPr marL="2539925" indent="0" algn="ctr">
              <a:buNone/>
              <a:defRPr>
                <a:solidFill>
                  <a:schemeClr val="tx1">
                    <a:tint val="75000"/>
                  </a:schemeClr>
                </a:solidFill>
              </a:defRPr>
            </a:lvl6pPr>
            <a:lvl7pPr marL="3047910" indent="0" algn="ctr">
              <a:buNone/>
              <a:defRPr>
                <a:solidFill>
                  <a:schemeClr val="tx1">
                    <a:tint val="75000"/>
                  </a:schemeClr>
                </a:solidFill>
              </a:defRPr>
            </a:lvl7pPr>
            <a:lvl8pPr marL="3555893" indent="0" algn="ctr">
              <a:buNone/>
              <a:defRPr>
                <a:solidFill>
                  <a:schemeClr val="tx1">
                    <a:tint val="75000"/>
                  </a:schemeClr>
                </a:solidFill>
              </a:defRPr>
            </a:lvl8pPr>
            <a:lvl9pPr marL="4063877"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buClr>
                <a:srgbClr val="000000"/>
              </a:buClr>
              <a:buSzPct val="100000"/>
              <a:buFont typeface="Times New Roman" pitchFamily="18" charset="0"/>
              <a:buNone/>
              <a:defRPr>
                <a:latin typeface="Arial" pitchFamily="-112" charset="0"/>
                <a:ea typeface="ＭＳ Ｐゴシック" pitchFamily="-112" charset="-128"/>
                <a:cs typeface="ＭＳ Ｐゴシック" pitchFamily="-112" charset="-128"/>
              </a:defRPr>
            </a:lvl1pPr>
          </a:lstStyle>
          <a:p>
            <a:pPr>
              <a:defRPr/>
            </a:pPr>
            <a:endParaRPr lang="it-IT"/>
          </a:p>
        </p:txBody>
      </p:sp>
      <p:sp>
        <p:nvSpPr>
          <p:cNvPr id="5" name="Segnaposto piè di pagina 4"/>
          <p:cNvSpPr>
            <a:spLocks noGrp="1"/>
          </p:cNvSpPr>
          <p:nvPr>
            <p:ph type="ftr" sz="quarter" idx="11"/>
          </p:nvPr>
        </p:nvSpPr>
        <p:spPr/>
        <p:txBody>
          <a:bodyPr/>
          <a:lstStyle>
            <a:lvl1pPr>
              <a:buClr>
                <a:srgbClr val="000000"/>
              </a:buClr>
              <a:buSzPct val="100000"/>
              <a:buFont typeface="Times New Roman" pitchFamily="18" charset="0"/>
              <a:buNone/>
              <a:defRPr>
                <a:latin typeface="Arial" pitchFamily="-112" charset="0"/>
                <a:ea typeface="ＭＳ Ｐゴシック" pitchFamily="-112" charset="-128"/>
                <a:cs typeface="ＭＳ Ｐゴシック" pitchFamily="-112"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buClr>
                <a:srgbClr val="000000"/>
              </a:buClr>
              <a:buSzPct val="100000"/>
              <a:buFont typeface="Times New Roman" pitchFamily="18" charset="0"/>
              <a:buNone/>
              <a:defRPr>
                <a:latin typeface="Arial" charset="0"/>
                <a:ea typeface="ヒラギノ角ゴ Pro W3" pitchFamily="-65" charset="-128"/>
                <a:cs typeface="+mn-cs"/>
              </a:defRPr>
            </a:lvl1pPr>
          </a:lstStyle>
          <a:p>
            <a:pPr>
              <a:defRPr/>
            </a:pPr>
            <a:fld id="{92D1EF85-C57A-4565-B76C-EF5698C5A629}" type="slidenum">
              <a:rPr lang="en-US"/>
              <a:pPr>
                <a:defRPr/>
              </a:pPr>
              <a:t>‹N›</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33"/>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E8CFB589-D173-4A5D-9516-702D1D5025B5}" type="datetimeFigureOut">
              <a:rPr lang="it-IT" smtClean="0"/>
              <a:pPr>
                <a:defRPr/>
              </a:pPr>
              <a:t>11/04/13</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878867C8-B6BB-4FBE-8EF9-355A23ABA4ED}" type="slidenum">
              <a:rPr lang="it-IT"/>
              <a:pPr>
                <a:defRPr/>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64849" y="305264"/>
            <a:ext cx="2285643" cy="65030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7921" y="305264"/>
            <a:ext cx="6687622" cy="65030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9FABD50D-D1A4-49D7-905B-A4D90767CFDB}"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CD16FFD8-8CD5-4B97-883F-9D9CBD47A217}" type="datetimeFigureOut">
              <a:rPr lang="it-IT" smtClean="0"/>
              <a:pPr>
                <a:defRPr/>
              </a:pPr>
              <a:t>11/04/13</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E7EC07B5-71C1-44EF-A164-D47EA89F26D7}" type="slidenum">
              <a:rPr lang="it-IT"/>
              <a:pPr>
                <a:defRPr/>
              </a:pPr>
              <a:t>‹N›</a:t>
            </a:fld>
            <a:endParaRPr lang="it-IT"/>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5" y="4897577"/>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5" y="3230355"/>
            <a:ext cx="8634651" cy="1667222"/>
          </a:xfrm>
        </p:spPr>
        <p:txBody>
          <a:bodyPr anchor="b"/>
          <a:lstStyle>
            <a:lvl1pPr marL="0" indent="0">
              <a:buNone/>
              <a:defRPr sz="2200">
                <a:solidFill>
                  <a:schemeClr val="tx1">
                    <a:tint val="75000"/>
                  </a:schemeClr>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C5319191-B6F7-43D2-9EE3-E92B7C02EF81}" type="datetimeFigureOut">
              <a:rPr lang="it-IT" smtClean="0"/>
              <a:pPr>
                <a:defRPr/>
              </a:pPr>
              <a:t>11/04/13</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67C7F442-8081-4AF2-A396-E6540F5F8D5F}" type="slidenum">
              <a:rPr lang="it-IT"/>
              <a:pPr>
                <a:defRPr/>
              </a:pPr>
              <a:t>‹N›</a:t>
            </a:fld>
            <a:endParaRPr lang="it-IT"/>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7921" y="1778371"/>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778371"/>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D645A1F4-6008-4B19-B58F-F5E288231097}" type="datetimeFigureOut">
              <a:rPr lang="it-IT" smtClean="0"/>
              <a:pPr>
                <a:defRPr/>
              </a:pPr>
              <a:t>11/04/13</a:t>
            </a:fld>
            <a:endParaRPr lang="it-IT"/>
          </a:p>
        </p:txBody>
      </p:sp>
      <p:sp>
        <p:nvSpPr>
          <p:cNvPr id="6"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80918C70-DECD-4930-81E2-85491C9807BC}" type="slidenum">
              <a:rPr lang="it-IT"/>
              <a:pPr>
                <a:defRPr/>
              </a:pPr>
              <a:t>‹N›</a:t>
            </a:fld>
            <a:endParaRPr lang="it-IT"/>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D24DC422-AE81-457D-BBF5-52496F546743}" type="datetimeFigureOut">
              <a:rPr lang="it-IT" smtClean="0"/>
              <a:pPr>
                <a:defRPr/>
              </a:pPr>
              <a:t>11/04/13</a:t>
            </a:fld>
            <a:endParaRPr lang="it-IT"/>
          </a:p>
        </p:txBody>
      </p:sp>
      <p:sp>
        <p:nvSpPr>
          <p:cNvPr id="8"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9"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763CD9D0-1BC7-417F-A9AA-74C20A39FD12}" type="slidenum">
              <a:rPr lang="it-IT"/>
              <a:pPr>
                <a:defRPr/>
              </a:pPr>
              <a:t>‹N›</a:t>
            </a:fld>
            <a:endParaRPr lang="it-IT"/>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4ED005C2-78B8-4190-BEAD-71785351AA5D}" type="datetimeFigureOut">
              <a:rPr lang="it-IT" smtClean="0"/>
              <a:pPr>
                <a:defRPr/>
              </a:pPr>
              <a:t>11/04/13</a:t>
            </a:fld>
            <a:endParaRPr lang="it-IT"/>
          </a:p>
        </p:txBody>
      </p:sp>
      <p:sp>
        <p:nvSpPr>
          <p:cNvPr id="4"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5"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06E5C509-5B07-4B17-93BB-67BB9BC5C788}" type="slidenum">
              <a:rPr lang="it-IT"/>
              <a:pPr>
                <a:defRPr/>
              </a:pPr>
              <a:t>‹N›</a:t>
            </a:fld>
            <a:endParaRPr lang="it-IT"/>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6A763DDF-2997-409C-9AD5-92403990510F}" type="datetimeFigureOut">
              <a:rPr lang="it-IT" smtClean="0"/>
              <a:pPr>
                <a:defRPr/>
              </a:pPr>
              <a:t>11/04/13</a:t>
            </a:fld>
            <a:endParaRPr lang="it-IT"/>
          </a:p>
        </p:txBody>
      </p:sp>
      <p:sp>
        <p:nvSpPr>
          <p:cNvPr id="3"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4"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8F5C520D-437C-4230-ABAC-DD6B7CC181EA}" type="slidenum">
              <a:rPr lang="it-IT"/>
              <a:pPr>
                <a:defRPr/>
              </a:pPr>
              <a:t>‹N›</a:t>
            </a:fld>
            <a:endParaRPr lang="it-IT"/>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3"/>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89"/>
            <a:ext cx="3342048" cy="5213378"/>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8E9E079A-BAC9-4037-B6E6-FFE61AB763B0}" type="datetimeFigureOut">
              <a:rPr lang="it-IT" smtClean="0"/>
              <a:pPr>
                <a:defRPr/>
              </a:pPr>
              <a:t>11/04/13</a:t>
            </a:fld>
            <a:endParaRPr lang="it-IT"/>
          </a:p>
        </p:txBody>
      </p:sp>
      <p:sp>
        <p:nvSpPr>
          <p:cNvPr id="6"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15747327-78DE-4726-81C1-E6BFC7F327FA}" type="slidenum">
              <a:rPr lang="it-IT"/>
              <a:pPr>
                <a:defRPr/>
              </a:pPr>
              <a:t>‹N›</a:t>
            </a:fld>
            <a:endParaRPr lang="it-IT"/>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3"/>
            <a:ext cx="6095048" cy="4572953"/>
          </a:xfrm>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endParaRPr lang="it-IT" noProof="0" smtClean="0"/>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E994CB18-A3D9-433A-AD88-6C03C1E19F1E}" type="datetimeFigureOut">
              <a:rPr lang="it-IT" smtClean="0"/>
              <a:pPr>
                <a:defRPr/>
              </a:pPr>
              <a:t>11/04/13</a:t>
            </a:fld>
            <a:endParaRPr lang="it-IT"/>
          </a:p>
        </p:txBody>
      </p:sp>
      <p:sp>
        <p:nvSpPr>
          <p:cNvPr id="6"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D02BDC74-4BBC-4146-96AC-8850AB01A890}" type="slidenum">
              <a:rPr lang="it-IT"/>
              <a:pPr>
                <a:defRPr/>
              </a:pPr>
              <a:t>‹N›</a:t>
            </a:fld>
            <a:endParaRPr lang="it-IT"/>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09178099-A4C6-4E7E-858D-FEFAFA0C1D5B}" type="datetimeFigureOut">
              <a:rPr lang="it-IT" smtClean="0"/>
              <a:pPr>
                <a:defRPr/>
              </a:pPr>
              <a:t>11/04/13</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20A651A9-9EC7-4B8B-B11F-D62B16774404}" type="slidenum">
              <a:rPr lang="it-IT"/>
              <a:pPr>
                <a:defRPr/>
              </a:pPr>
              <a:t>‹N›</a:t>
            </a:fld>
            <a:endParaRPr lang="it-IT"/>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64849" y="305218"/>
            <a:ext cx="2285643" cy="65030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7921" y="305218"/>
            <a:ext cx="6687622" cy="65030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2EEC2BC0-B32F-4955-B890-2FA90DE7ADA8}" type="datetimeFigureOut">
              <a:rPr lang="it-IT" smtClean="0"/>
              <a:pPr>
                <a:defRPr/>
              </a:pPr>
              <a:t>11/04/13</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buClr>
                <a:srgbClr val="000000"/>
              </a:buClr>
              <a:buSzPct val="100000"/>
              <a:buFont typeface="Times New Roman" pitchFamily="18" charset="0"/>
              <a:buNone/>
              <a:defRPr>
                <a:solidFill>
                  <a:prstClr val="black">
                    <a:tint val="75000"/>
                  </a:prstClr>
                </a:solidFill>
                <a:latin typeface="+mn-lt"/>
              </a:defRPr>
            </a:lvl1pPr>
          </a:lstStyle>
          <a:p>
            <a:pPr>
              <a:defRPr/>
            </a:pPr>
            <a:fld id="{D16C562E-F9DA-4423-98A9-1C1650DA7736}" type="slidenum">
              <a:rPr lang="it-IT"/>
              <a:pPr>
                <a:defRPr/>
              </a:pPr>
              <a:t>‹N›</a:t>
            </a:fld>
            <a:endParaRPr lang="it-IT"/>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7921" y="1778372"/>
            <a:ext cx="9142572" cy="5029896"/>
          </a:xfrm>
        </p:spPr>
        <p:txBody>
          <a:bodyPr/>
          <a:lstStyle/>
          <a:p>
            <a:pPr lvl="0"/>
            <a:endParaRPr lang="it-IT" noProof="0" smtClean="0"/>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F8E50A11-7644-47AA-9972-16A606054625}"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507921" y="305264"/>
            <a:ext cx="9142572" cy="650304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2"/>
          <p:cNvSpPr>
            <a:spLocks noGrp="1" noChangeArrowheads="1"/>
          </p:cNvSpPr>
          <p:nvPr>
            <p:ph type="dt" sz="half" idx="10"/>
          </p:nvPr>
        </p:nvSpPr>
        <p:spPr/>
        <p:txBody>
          <a:bodyPr/>
          <a:lstStyle>
            <a:lvl1pPr algn="ctr">
              <a:defRPr/>
            </a:lvl1pPr>
          </a:lstStyle>
          <a:p>
            <a:pPr>
              <a:defRPr/>
            </a:pPr>
            <a:endParaRPr lang="it-IT"/>
          </a:p>
        </p:txBody>
      </p:sp>
      <p:sp>
        <p:nvSpPr>
          <p:cNvPr id="4" name="Rectangle 3"/>
          <p:cNvSpPr>
            <a:spLocks noGrp="1" noChangeArrowheads="1"/>
          </p:cNvSpPr>
          <p:nvPr>
            <p:ph type="sldNum" sz="quarter" idx="11"/>
          </p:nvPr>
        </p:nvSpPr>
        <p:spPr/>
        <p:txBody>
          <a:bodyPr/>
          <a:lstStyle>
            <a:lvl1pPr>
              <a:defRPr/>
            </a:lvl1pPr>
          </a:lstStyle>
          <a:p>
            <a:pPr>
              <a:defRPr/>
            </a:pPr>
            <a:fld id="{D340BDD7-CCD0-4DB2-B1F1-10547A71AF75}"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38"/>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lvl1pPr>
            <a:lvl2pPr marL="507775" indent="0" algn="ctr">
              <a:buNone/>
              <a:defRPr/>
            </a:lvl2pPr>
            <a:lvl3pPr marL="1015550" indent="0" algn="ctr">
              <a:buNone/>
              <a:defRPr/>
            </a:lvl3pPr>
            <a:lvl4pPr marL="1523325" indent="0" algn="ctr">
              <a:buNone/>
              <a:defRPr/>
            </a:lvl4pPr>
            <a:lvl5pPr marL="2031100" indent="0" algn="ctr">
              <a:buNone/>
              <a:defRPr/>
            </a:lvl5pPr>
            <a:lvl6pPr marL="2538875" indent="0" algn="ctr">
              <a:buNone/>
              <a:defRPr/>
            </a:lvl6pPr>
            <a:lvl7pPr marL="3046650" indent="0" algn="ctr">
              <a:buNone/>
              <a:defRPr/>
            </a:lvl7pPr>
            <a:lvl8pPr marL="3554400" indent="0" algn="ctr">
              <a:buNone/>
              <a:defRPr/>
            </a:lvl8pPr>
            <a:lvl9pPr marL="4062195"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49158C-5E77-4CE8-8ABC-C2F4DD4883E7}" type="slidenum">
              <a:rPr lang="it-IT"/>
              <a:pPr>
                <a:defRPr/>
              </a:pPr>
              <a:t>‹N›</a:t>
            </a:fld>
            <a:endParaRPr lang="it-IT"/>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068C1C2-F622-422E-98B2-48EC7F7EC0EF}" type="slidenum">
              <a:rPr lang="it-IT"/>
              <a:pPr>
                <a:defRPr/>
              </a:pPr>
              <a:t>‹N›</a:t>
            </a:fld>
            <a:endParaRPr lang="it-IT"/>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75" indent="0">
              <a:buNone/>
              <a:defRPr sz="2000"/>
            </a:lvl2pPr>
            <a:lvl3pPr marL="1015550" indent="0">
              <a:buNone/>
              <a:defRPr sz="1800"/>
            </a:lvl3pPr>
            <a:lvl4pPr marL="1523325" indent="0">
              <a:buNone/>
              <a:defRPr sz="1600"/>
            </a:lvl4pPr>
            <a:lvl5pPr marL="2031100" indent="0">
              <a:buNone/>
              <a:defRPr sz="1600"/>
            </a:lvl5pPr>
            <a:lvl6pPr marL="2538875" indent="0">
              <a:buNone/>
              <a:defRPr sz="1600"/>
            </a:lvl6pPr>
            <a:lvl7pPr marL="3046650" indent="0">
              <a:buNone/>
              <a:defRPr sz="1600"/>
            </a:lvl7pPr>
            <a:lvl8pPr marL="3554400" indent="0">
              <a:buNone/>
              <a:defRPr sz="1600"/>
            </a:lvl8pPr>
            <a:lvl9pPr marL="4062195"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B18D485-06E6-4F13-8BC6-94C013CBDB5E}" type="slidenum">
              <a:rPr lang="it-IT"/>
              <a:pPr>
                <a:defRPr/>
              </a:pPr>
              <a:t>‹N›</a:t>
            </a:fld>
            <a:endParaRPr lang="it-IT"/>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1881"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98E0D25-5011-4C16-98DB-45E583B4C2BE}" type="slidenum">
              <a:rPr lang="it-IT"/>
              <a:pPr>
                <a:defRPr/>
              </a:pPr>
              <a:t>‹N›</a:t>
            </a:fld>
            <a:endParaRPr lang="it-IT"/>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D2242B0-9ED4-48F3-A15A-18C991E302D9}" type="slidenum">
              <a:rPr lang="it-IT"/>
              <a:pPr>
                <a:defRPr/>
              </a:pPr>
              <a:t>‹N›</a:t>
            </a:fld>
            <a:endParaRPr lang="it-IT"/>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AE1A09B-CB5C-440F-9FDB-1E1FA7ED13A9}" type="slidenum">
              <a:rPr lang="it-IT"/>
              <a:pPr>
                <a:defRPr/>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9408EBFE-2660-4FCA-9328-CDC147DBB992}"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6CC7341-4B89-42E7-8794-027B58472C21}" type="slidenum">
              <a:rPr lang="it-IT"/>
              <a:pPr>
                <a:defRPr/>
              </a:pPr>
              <a:t>‹N›</a:t>
            </a:fld>
            <a:endParaRPr lang="it-IT"/>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117FC1-413A-4DDA-9482-D062A6113CDA}" type="slidenum">
              <a:rPr lang="it-IT"/>
              <a:pPr>
                <a:defRPr/>
              </a:pPr>
              <a:t>‹N›</a:t>
            </a:fld>
            <a:endParaRPr lang="it-IT"/>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75" indent="0">
              <a:buNone/>
              <a:defRPr sz="3100"/>
            </a:lvl2pPr>
            <a:lvl3pPr marL="1015550" indent="0">
              <a:buNone/>
              <a:defRPr sz="2700"/>
            </a:lvl3pPr>
            <a:lvl4pPr marL="1523325" indent="0">
              <a:buNone/>
              <a:defRPr sz="2200"/>
            </a:lvl4pPr>
            <a:lvl5pPr marL="2031100" indent="0">
              <a:buNone/>
              <a:defRPr sz="2200"/>
            </a:lvl5pPr>
            <a:lvl6pPr marL="2538875" indent="0">
              <a:buNone/>
              <a:defRPr sz="2200"/>
            </a:lvl6pPr>
            <a:lvl7pPr marL="3046650" indent="0">
              <a:buNone/>
              <a:defRPr sz="2200"/>
            </a:lvl7pPr>
            <a:lvl8pPr marL="3554400" indent="0">
              <a:buNone/>
              <a:defRPr sz="2200"/>
            </a:lvl8pPr>
            <a:lvl9pPr marL="4062195" indent="0">
              <a:buNone/>
              <a:defRPr sz="2200"/>
            </a:lvl9pPr>
          </a:lstStyle>
          <a:p>
            <a:pPr lvl="0"/>
            <a:endParaRPr lang="it-IT" noProof="0" smtClean="0"/>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BC4E1B2-CDBC-4A70-83C5-406BB5BBAC35}" type="slidenum">
              <a:rPr lang="it-IT"/>
              <a:pPr>
                <a:defRPr/>
              </a:pPr>
              <a:t>‹N›</a:t>
            </a:fld>
            <a:endParaRPr lang="it-IT"/>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440F79D-CA4A-4A7C-B6C7-78468626C757}" type="slidenum">
              <a:rPr lang="it-IT"/>
              <a:pPr>
                <a:defRPr/>
              </a:pPr>
              <a:t>‹N›</a:t>
            </a:fld>
            <a:endParaRPr lang="it-IT"/>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37869" y="677475"/>
            <a:ext cx="2158663" cy="609727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1881" y="677475"/>
            <a:ext cx="6306681" cy="609727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DA746C-2DEA-4CB3-85F2-7ADAD15A4186}" type="slidenum">
              <a:rPr lang="it-IT"/>
              <a:pPr>
                <a:defRPr/>
              </a:pPr>
              <a:t>‹N›</a:t>
            </a:fld>
            <a:endParaRPr lang="it-IT"/>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61881" y="677474"/>
            <a:ext cx="8634651"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61881" y="2201792"/>
            <a:ext cx="8634651" cy="457295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BDCDB5B-2BC9-4C41-9872-B8DD003CE9A5}" type="slidenum">
              <a:rPr lang="it-IT"/>
              <a:pPr>
                <a:defRPr/>
              </a:pPr>
              <a:t>‹N›</a:t>
            </a:fld>
            <a:endParaRPr lang="it-IT"/>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761881" y="677475"/>
            <a:ext cx="8634651" cy="609727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5384423-FD7B-49D1-9E5D-41108A10E22B}" type="slidenum">
              <a:rPr lang="it-IT"/>
              <a:pPr>
                <a:defRPr/>
              </a:pPr>
              <a:t>‹N›</a:t>
            </a:fld>
            <a:endParaRPr lang="it-IT"/>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4754" name="Rectangle 2"/>
          <p:cNvSpPr>
            <a:spLocks noGrp="1" noChangeArrowheads="1"/>
          </p:cNvSpPr>
          <p:nvPr>
            <p:ph type="ctrTitle" sz="quarter"/>
          </p:nvPr>
        </p:nvSpPr>
        <p:spPr>
          <a:xfrm>
            <a:off x="761881" y="1930097"/>
            <a:ext cx="8634651" cy="2134750"/>
          </a:xfrm>
        </p:spPr>
        <p:txBody>
          <a:bodyPr/>
          <a:lstStyle>
            <a:lvl1pPr>
              <a:defRPr sz="6700"/>
            </a:lvl1pPr>
          </a:lstStyle>
          <a:p>
            <a:r>
              <a:rPr lang="it-IT" smtClean="0"/>
              <a:t>Fare clic per modificare lo stile del titolo</a:t>
            </a:r>
            <a:endParaRPr lang="it-IT"/>
          </a:p>
        </p:txBody>
      </p:sp>
      <p:sp>
        <p:nvSpPr>
          <p:cNvPr id="74755" name="Rectangle 3"/>
          <p:cNvSpPr>
            <a:spLocks noGrp="1" noChangeArrowheads="1"/>
          </p:cNvSpPr>
          <p:nvPr>
            <p:ph type="subTitle" sz="quarter" idx="1"/>
          </p:nvPr>
        </p:nvSpPr>
        <p:spPr>
          <a:xfrm>
            <a:off x="1523762" y="4318900"/>
            <a:ext cx="7110889" cy="1947739"/>
          </a:xfrm>
        </p:spPr>
        <p:txBody>
          <a:bodyPr/>
          <a:lstStyle>
            <a:lvl1pPr marL="0" indent="0" algn="ctr">
              <a:buFont typeface="Wingdings" pitchFamily="2" charset="2"/>
              <a:buNone/>
              <a:defRPr/>
            </a:lvl1pPr>
          </a:lstStyle>
          <a:p>
            <a:r>
              <a:rPr lang="it-IT" smtClean="0"/>
              <a:t>Fare clic per modificare lo stile del sottotitolo dello schema</a:t>
            </a:r>
            <a:endParaRPr lang="it-IT"/>
          </a:p>
        </p:txBody>
      </p:sp>
      <p:sp>
        <p:nvSpPr>
          <p:cNvPr id="4" name="Rectangle 4"/>
          <p:cNvSpPr>
            <a:spLocks noGrp="1" noChangeArrowheads="1"/>
          </p:cNvSpPr>
          <p:nvPr>
            <p:ph type="dt" sz="quarter" idx="10"/>
          </p:nvPr>
        </p:nvSpPr>
        <p:spPr>
          <a:xfrm>
            <a:off x="508000" y="6943725"/>
            <a:ext cx="2370138" cy="530225"/>
          </a:xfrm>
        </p:spPr>
        <p:txBody>
          <a:bodyPr/>
          <a:lstStyle>
            <a:lvl1pPr algn="ctr">
              <a:defRPr/>
            </a:lvl1pPr>
          </a:lstStyle>
          <a:p>
            <a:pPr>
              <a:defRPr/>
            </a:pPr>
            <a:fld id="{0843A7BF-D607-44C6-AB9B-00D9EEBCB4BA}" type="datetime1">
              <a:rPr lang="it-IT" smtClean="0"/>
              <a:pPr>
                <a:defRPr/>
              </a:pPr>
              <a:t>11/04/13</a:t>
            </a:fld>
            <a:endParaRPr lang="it-IT"/>
          </a:p>
        </p:txBody>
      </p:sp>
      <p:sp>
        <p:nvSpPr>
          <p:cNvPr id="5" name="Rectangle 5"/>
          <p:cNvSpPr>
            <a:spLocks noGrp="1" noChangeArrowheads="1"/>
          </p:cNvSpPr>
          <p:nvPr>
            <p:ph type="ftr" sz="quarter" idx="11"/>
          </p:nvPr>
        </p:nvSpPr>
        <p:spPr>
          <a:xfrm>
            <a:off x="3470275" y="6946900"/>
            <a:ext cx="3217863" cy="530225"/>
          </a:xfrm>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7280275" y="6951663"/>
            <a:ext cx="2370138" cy="528637"/>
          </a:xfrm>
        </p:spPr>
        <p:txBody>
          <a:bodyPr/>
          <a:lstStyle>
            <a:lvl1pPr>
              <a:defRPr/>
            </a:lvl1pPr>
          </a:lstStyle>
          <a:p>
            <a:pPr>
              <a:defRPr/>
            </a:pPr>
            <a:fld id="{84C5F9CF-2A0D-4C8F-BF7A-65BAE4B58CD6}" type="slidenum">
              <a:rPr lang="it-IT"/>
              <a:pPr>
                <a:defRPr/>
              </a:pPr>
              <a:t>‹N›</a:t>
            </a:fld>
            <a:endParaRPr lang="it-IT"/>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fld id="{6CA708C6-BD1D-4A63-881E-78848993F9A0}" type="datetime1">
              <a:rPr lang="it-IT" smtClean="0"/>
              <a:pPr>
                <a:defRPr/>
              </a:pPr>
              <a:t>11/04/13</a:t>
            </a:fld>
            <a:endParaRPr lang="it-IT"/>
          </a:p>
        </p:txBody>
      </p:sp>
      <p:sp>
        <p:nvSpPr>
          <p:cNvPr id="5" name="Rectangle 3"/>
          <p:cNvSpPr>
            <a:spLocks noGrp="1" noChangeArrowheads="1"/>
          </p:cNvSpPr>
          <p:nvPr>
            <p:ph type="sldNum" sz="quarter" idx="11"/>
          </p:nvPr>
        </p:nvSpPr>
        <p:spPr/>
        <p:txBody>
          <a:bodyPr/>
          <a:lstStyle>
            <a:lvl1pPr>
              <a:defRPr/>
            </a:lvl1pPr>
          </a:lstStyle>
          <a:p>
            <a:pPr>
              <a:defRPr/>
            </a:pPr>
            <a:fld id="{A8E3ED62-8873-436D-8AF1-F1161CBC625F}"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85" indent="0">
              <a:buNone/>
              <a:defRPr sz="2000"/>
            </a:lvl2pPr>
            <a:lvl3pPr marL="1015570" indent="0">
              <a:buNone/>
              <a:defRPr sz="1800"/>
            </a:lvl3pPr>
            <a:lvl4pPr marL="1523355" indent="0">
              <a:buNone/>
              <a:defRPr sz="1600"/>
            </a:lvl4pPr>
            <a:lvl5pPr marL="2031140" indent="0">
              <a:buNone/>
              <a:defRPr sz="1600"/>
            </a:lvl5pPr>
            <a:lvl6pPr marL="2538925" indent="0">
              <a:buNone/>
              <a:defRPr sz="1600"/>
            </a:lvl6pPr>
            <a:lvl7pPr marL="3046710" indent="0">
              <a:buNone/>
              <a:defRPr sz="1600"/>
            </a:lvl7pPr>
            <a:lvl8pPr marL="3554471" indent="0">
              <a:buNone/>
              <a:defRPr sz="1600"/>
            </a:lvl8pPr>
            <a:lvl9pPr marL="4062275" indent="0">
              <a:buNone/>
              <a:defRPr sz="16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p:txBody>
          <a:bodyPr/>
          <a:lstStyle>
            <a:lvl1pPr algn="ctr">
              <a:defRPr/>
            </a:lvl1pPr>
          </a:lstStyle>
          <a:p>
            <a:pPr>
              <a:defRPr/>
            </a:pPr>
            <a:fld id="{85F5802A-D04D-4B38-8152-13FC234983AB}" type="datetime1">
              <a:rPr lang="it-IT" smtClean="0"/>
              <a:pPr>
                <a:defRPr/>
              </a:pPr>
              <a:t>11/04/13</a:t>
            </a:fld>
            <a:endParaRPr lang="it-IT"/>
          </a:p>
        </p:txBody>
      </p:sp>
      <p:sp>
        <p:nvSpPr>
          <p:cNvPr id="5" name="Rectangle 3"/>
          <p:cNvSpPr>
            <a:spLocks noGrp="1" noChangeArrowheads="1"/>
          </p:cNvSpPr>
          <p:nvPr>
            <p:ph type="sldNum" sz="quarter" idx="11"/>
          </p:nvPr>
        </p:nvSpPr>
        <p:spPr/>
        <p:txBody>
          <a:bodyPr/>
          <a:lstStyle>
            <a:lvl1pPr>
              <a:defRPr/>
            </a:lvl1pPr>
          </a:lstStyle>
          <a:p>
            <a:pPr>
              <a:defRPr/>
            </a:pPr>
            <a:fld id="{BECB3830-747D-4A1F-AB00-110A6470F025}"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85" indent="0">
              <a:buNone/>
              <a:defRPr sz="2000"/>
            </a:lvl2pPr>
            <a:lvl3pPr marL="1015570" indent="0">
              <a:buNone/>
              <a:defRPr sz="1800"/>
            </a:lvl3pPr>
            <a:lvl4pPr marL="1523355" indent="0">
              <a:buNone/>
              <a:defRPr sz="1600"/>
            </a:lvl4pPr>
            <a:lvl5pPr marL="2031140" indent="0">
              <a:buNone/>
              <a:defRPr sz="1600"/>
            </a:lvl5pPr>
            <a:lvl6pPr marL="2538925" indent="0">
              <a:buNone/>
              <a:defRPr sz="1600"/>
            </a:lvl6pPr>
            <a:lvl7pPr marL="3046710" indent="0">
              <a:buNone/>
              <a:defRPr sz="1600"/>
            </a:lvl7pPr>
            <a:lvl8pPr marL="3554471" indent="0">
              <a:buNone/>
              <a:defRPr sz="1600"/>
            </a:lvl8pPr>
            <a:lvl9pPr marL="4062275" indent="0">
              <a:buNone/>
              <a:defRPr sz="16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1E7AC97B-2798-4415-A019-032F53F28AA7}"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7921"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p:txBody>
          <a:bodyPr/>
          <a:lstStyle>
            <a:lvl1pPr algn="ctr">
              <a:defRPr/>
            </a:lvl1pPr>
          </a:lstStyle>
          <a:p>
            <a:pPr>
              <a:defRPr/>
            </a:pPr>
            <a:fld id="{D6A26368-3DC8-4A34-8CA8-3AF0354E2C25}" type="datetime1">
              <a:rPr lang="it-IT" smtClean="0"/>
              <a:pPr>
                <a:defRPr/>
              </a:pPr>
              <a:t>11/04/13</a:t>
            </a:fld>
            <a:endParaRPr lang="it-IT"/>
          </a:p>
        </p:txBody>
      </p:sp>
      <p:sp>
        <p:nvSpPr>
          <p:cNvPr id="6" name="Rectangle 3"/>
          <p:cNvSpPr>
            <a:spLocks noGrp="1" noChangeArrowheads="1"/>
          </p:cNvSpPr>
          <p:nvPr>
            <p:ph type="sldNum" sz="quarter" idx="11"/>
          </p:nvPr>
        </p:nvSpPr>
        <p:spPr/>
        <p:txBody>
          <a:bodyPr/>
          <a:lstStyle>
            <a:lvl1pPr>
              <a:defRPr/>
            </a:lvl1pPr>
          </a:lstStyle>
          <a:p>
            <a:pPr>
              <a:defRPr/>
            </a:pPr>
            <a:fld id="{0AC5A7C2-6D4A-45A8-A1AA-23D563323054}"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85" indent="0">
              <a:buNone/>
              <a:defRPr sz="2200" b="1"/>
            </a:lvl2pPr>
            <a:lvl3pPr marL="1015570" indent="0">
              <a:buNone/>
              <a:defRPr sz="2000" b="1"/>
            </a:lvl3pPr>
            <a:lvl4pPr marL="1523355" indent="0">
              <a:buNone/>
              <a:defRPr sz="1800" b="1"/>
            </a:lvl4pPr>
            <a:lvl5pPr marL="2031140" indent="0">
              <a:buNone/>
              <a:defRPr sz="1800" b="1"/>
            </a:lvl5pPr>
            <a:lvl6pPr marL="2538925" indent="0">
              <a:buNone/>
              <a:defRPr sz="1800" b="1"/>
            </a:lvl6pPr>
            <a:lvl7pPr marL="3046710" indent="0">
              <a:buNone/>
              <a:defRPr sz="1800" b="1"/>
            </a:lvl7pPr>
            <a:lvl8pPr marL="3554471" indent="0">
              <a:buNone/>
              <a:defRPr sz="1800" b="1"/>
            </a:lvl8pPr>
            <a:lvl9pPr marL="406227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85" indent="0">
              <a:buNone/>
              <a:defRPr sz="2200" b="1"/>
            </a:lvl2pPr>
            <a:lvl3pPr marL="1015570" indent="0">
              <a:buNone/>
              <a:defRPr sz="2000" b="1"/>
            </a:lvl3pPr>
            <a:lvl4pPr marL="1523355" indent="0">
              <a:buNone/>
              <a:defRPr sz="1800" b="1"/>
            </a:lvl4pPr>
            <a:lvl5pPr marL="2031140" indent="0">
              <a:buNone/>
              <a:defRPr sz="1800" b="1"/>
            </a:lvl5pPr>
            <a:lvl6pPr marL="2538925" indent="0">
              <a:buNone/>
              <a:defRPr sz="1800" b="1"/>
            </a:lvl6pPr>
            <a:lvl7pPr marL="3046710" indent="0">
              <a:buNone/>
              <a:defRPr sz="1800" b="1"/>
            </a:lvl7pPr>
            <a:lvl8pPr marL="3554471" indent="0">
              <a:buNone/>
              <a:defRPr sz="1800" b="1"/>
            </a:lvl8pPr>
            <a:lvl9pPr marL="406227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p:txBody>
          <a:bodyPr/>
          <a:lstStyle>
            <a:lvl1pPr algn="ctr">
              <a:defRPr/>
            </a:lvl1pPr>
          </a:lstStyle>
          <a:p>
            <a:pPr>
              <a:defRPr/>
            </a:pPr>
            <a:fld id="{19CCBB01-DF5F-4247-B6BD-CDEF5A4901C3}" type="datetime1">
              <a:rPr lang="it-IT" smtClean="0"/>
              <a:pPr>
                <a:defRPr/>
              </a:pPr>
              <a:t>11/04/13</a:t>
            </a:fld>
            <a:endParaRPr lang="it-IT"/>
          </a:p>
        </p:txBody>
      </p:sp>
      <p:sp>
        <p:nvSpPr>
          <p:cNvPr id="8" name="Rectangle 3"/>
          <p:cNvSpPr>
            <a:spLocks noGrp="1" noChangeArrowheads="1"/>
          </p:cNvSpPr>
          <p:nvPr>
            <p:ph type="sldNum" sz="quarter" idx="11"/>
          </p:nvPr>
        </p:nvSpPr>
        <p:spPr/>
        <p:txBody>
          <a:bodyPr/>
          <a:lstStyle>
            <a:lvl1pPr>
              <a:defRPr/>
            </a:lvl1pPr>
          </a:lstStyle>
          <a:p>
            <a:pPr>
              <a:defRPr/>
            </a:pPr>
            <a:fld id="{80C77A03-E317-4805-96F0-E8FDAFF84440}" type="slidenum">
              <a:rPr lang="it-IT"/>
              <a:pPr>
                <a:defRPr/>
              </a:pPr>
              <a:t>‹N›</a:t>
            </a:fld>
            <a:endParaRPr lang="it-IT"/>
          </a:p>
        </p:txBody>
      </p:sp>
      <p:sp>
        <p:nvSpPr>
          <p:cNvPr id="9"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sz="half" idx="10"/>
          </p:nvPr>
        </p:nvSpPr>
        <p:spPr/>
        <p:txBody>
          <a:bodyPr/>
          <a:lstStyle>
            <a:lvl1pPr algn="ctr">
              <a:defRPr/>
            </a:lvl1pPr>
          </a:lstStyle>
          <a:p>
            <a:pPr>
              <a:defRPr/>
            </a:pPr>
            <a:fld id="{B8B8F66C-876A-444E-99D9-7D2057BA90B6}" type="datetime1">
              <a:rPr lang="it-IT" smtClean="0"/>
              <a:pPr>
                <a:defRPr/>
              </a:pPr>
              <a:t>11/04/13</a:t>
            </a:fld>
            <a:endParaRPr lang="it-IT"/>
          </a:p>
        </p:txBody>
      </p:sp>
      <p:sp>
        <p:nvSpPr>
          <p:cNvPr id="4" name="Rectangle 3"/>
          <p:cNvSpPr>
            <a:spLocks noGrp="1" noChangeArrowheads="1"/>
          </p:cNvSpPr>
          <p:nvPr>
            <p:ph type="sldNum" sz="quarter" idx="11"/>
          </p:nvPr>
        </p:nvSpPr>
        <p:spPr/>
        <p:txBody>
          <a:bodyPr/>
          <a:lstStyle>
            <a:lvl1pPr>
              <a:defRPr/>
            </a:lvl1pPr>
          </a:lstStyle>
          <a:p>
            <a:pPr>
              <a:defRPr/>
            </a:pPr>
            <a:fld id="{FBB7AE0C-FA00-4CE4-9136-F8B9C6852AA0}"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defRPr/>
            </a:lvl1pPr>
          </a:lstStyle>
          <a:p>
            <a:pPr>
              <a:defRPr/>
            </a:pPr>
            <a:fld id="{C8530AF1-5DAE-4A45-A72F-95C0F1B55B0D}" type="datetime1">
              <a:rPr lang="it-IT" smtClean="0"/>
              <a:pPr>
                <a:defRPr/>
              </a:pPr>
              <a:t>11/04/13</a:t>
            </a:fld>
            <a:endParaRPr lang="it-IT"/>
          </a:p>
        </p:txBody>
      </p:sp>
      <p:sp>
        <p:nvSpPr>
          <p:cNvPr id="3" name="Rectangle 3"/>
          <p:cNvSpPr>
            <a:spLocks noGrp="1" noChangeArrowheads="1"/>
          </p:cNvSpPr>
          <p:nvPr>
            <p:ph type="sldNum" sz="quarter" idx="11"/>
          </p:nvPr>
        </p:nvSpPr>
        <p:spPr/>
        <p:txBody>
          <a:bodyPr/>
          <a:lstStyle>
            <a:lvl1pPr>
              <a:defRPr/>
            </a:lvl1pPr>
          </a:lstStyle>
          <a:p>
            <a:pPr>
              <a:defRPr/>
            </a:pPr>
            <a:fld id="{DC8B67E4-8B76-43DA-9F09-C97C3B55646A}" type="slidenum">
              <a:rPr lang="it-IT"/>
              <a:pPr>
                <a:defRPr/>
              </a:pPr>
              <a:t>‹N›</a:t>
            </a:fld>
            <a:endParaRPr lang="it-IT"/>
          </a:p>
        </p:txBody>
      </p:sp>
      <p:sp>
        <p:nvSpPr>
          <p:cNvPr id="4"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85" indent="0">
              <a:buNone/>
              <a:defRPr sz="1300"/>
            </a:lvl2pPr>
            <a:lvl3pPr marL="1015570" indent="0">
              <a:buNone/>
              <a:defRPr sz="1100"/>
            </a:lvl3pPr>
            <a:lvl4pPr marL="1523355" indent="0">
              <a:buNone/>
              <a:defRPr sz="1000"/>
            </a:lvl4pPr>
            <a:lvl5pPr marL="2031140" indent="0">
              <a:buNone/>
              <a:defRPr sz="1000"/>
            </a:lvl5pPr>
            <a:lvl6pPr marL="2538925" indent="0">
              <a:buNone/>
              <a:defRPr sz="1000"/>
            </a:lvl6pPr>
            <a:lvl7pPr marL="3046710" indent="0">
              <a:buNone/>
              <a:defRPr sz="1000"/>
            </a:lvl7pPr>
            <a:lvl8pPr marL="3554471" indent="0">
              <a:buNone/>
              <a:defRPr sz="1000"/>
            </a:lvl8pPr>
            <a:lvl9pPr marL="406227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fld id="{CCDAA6F4-EE17-4B54-BD9D-780F5C40CDDB}" type="datetime1">
              <a:rPr lang="it-IT" smtClean="0"/>
              <a:pPr>
                <a:defRPr/>
              </a:pPr>
              <a:t>11/04/13</a:t>
            </a:fld>
            <a:endParaRPr lang="it-IT"/>
          </a:p>
        </p:txBody>
      </p:sp>
      <p:sp>
        <p:nvSpPr>
          <p:cNvPr id="6" name="Rectangle 3"/>
          <p:cNvSpPr>
            <a:spLocks noGrp="1" noChangeArrowheads="1"/>
          </p:cNvSpPr>
          <p:nvPr>
            <p:ph type="sldNum" sz="quarter" idx="11"/>
          </p:nvPr>
        </p:nvSpPr>
        <p:spPr/>
        <p:txBody>
          <a:bodyPr/>
          <a:lstStyle>
            <a:lvl1pPr>
              <a:defRPr/>
            </a:lvl1pPr>
          </a:lstStyle>
          <a:p>
            <a:pPr>
              <a:defRPr/>
            </a:pPr>
            <a:fld id="{0ECAA215-CFF0-46A5-9C6B-96A3409870AD}"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85" indent="0">
              <a:buNone/>
              <a:defRPr sz="3100"/>
            </a:lvl2pPr>
            <a:lvl3pPr marL="1015570" indent="0">
              <a:buNone/>
              <a:defRPr sz="2700"/>
            </a:lvl3pPr>
            <a:lvl4pPr marL="1523355" indent="0">
              <a:buNone/>
              <a:defRPr sz="2200"/>
            </a:lvl4pPr>
            <a:lvl5pPr marL="2031140" indent="0">
              <a:buNone/>
              <a:defRPr sz="2200"/>
            </a:lvl5pPr>
            <a:lvl6pPr marL="2538925" indent="0">
              <a:buNone/>
              <a:defRPr sz="2200"/>
            </a:lvl6pPr>
            <a:lvl7pPr marL="3046710" indent="0">
              <a:buNone/>
              <a:defRPr sz="2200"/>
            </a:lvl7pPr>
            <a:lvl8pPr marL="3554471" indent="0">
              <a:buNone/>
              <a:defRPr sz="2200"/>
            </a:lvl8pPr>
            <a:lvl9pPr marL="4062275" indent="0">
              <a:buNone/>
              <a:defRPr sz="22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85" indent="0">
              <a:buNone/>
              <a:defRPr sz="1300"/>
            </a:lvl2pPr>
            <a:lvl3pPr marL="1015570" indent="0">
              <a:buNone/>
              <a:defRPr sz="1100"/>
            </a:lvl3pPr>
            <a:lvl4pPr marL="1523355" indent="0">
              <a:buNone/>
              <a:defRPr sz="1000"/>
            </a:lvl4pPr>
            <a:lvl5pPr marL="2031140" indent="0">
              <a:buNone/>
              <a:defRPr sz="1000"/>
            </a:lvl5pPr>
            <a:lvl6pPr marL="2538925" indent="0">
              <a:buNone/>
              <a:defRPr sz="1000"/>
            </a:lvl6pPr>
            <a:lvl7pPr marL="3046710" indent="0">
              <a:buNone/>
              <a:defRPr sz="1000"/>
            </a:lvl7pPr>
            <a:lvl8pPr marL="3554471" indent="0">
              <a:buNone/>
              <a:defRPr sz="1000"/>
            </a:lvl8pPr>
            <a:lvl9pPr marL="406227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fld id="{16E3085E-545B-455A-B08F-1196F7D7D34F}" type="datetime1">
              <a:rPr lang="it-IT" smtClean="0"/>
              <a:pPr>
                <a:defRPr/>
              </a:pPr>
              <a:t>11/04/13</a:t>
            </a:fld>
            <a:endParaRPr lang="it-IT"/>
          </a:p>
        </p:txBody>
      </p:sp>
      <p:sp>
        <p:nvSpPr>
          <p:cNvPr id="6" name="Rectangle 3"/>
          <p:cNvSpPr>
            <a:spLocks noGrp="1" noChangeArrowheads="1"/>
          </p:cNvSpPr>
          <p:nvPr>
            <p:ph type="sldNum" sz="quarter" idx="11"/>
          </p:nvPr>
        </p:nvSpPr>
        <p:spPr/>
        <p:txBody>
          <a:bodyPr/>
          <a:lstStyle>
            <a:lvl1pPr>
              <a:defRPr/>
            </a:lvl1pPr>
          </a:lstStyle>
          <a:p>
            <a:pPr>
              <a:defRPr/>
            </a:pPr>
            <a:fld id="{18770353-A7DE-4D29-A6A9-EB8F65DADD03}"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fld id="{48F8D80D-091C-47E4-A30C-65654FB3991B}" type="datetime1">
              <a:rPr lang="it-IT" smtClean="0"/>
              <a:pPr>
                <a:defRPr/>
              </a:pPr>
              <a:t>11/04/13</a:t>
            </a:fld>
            <a:endParaRPr lang="it-IT"/>
          </a:p>
        </p:txBody>
      </p:sp>
      <p:sp>
        <p:nvSpPr>
          <p:cNvPr id="5" name="Rectangle 3"/>
          <p:cNvSpPr>
            <a:spLocks noGrp="1" noChangeArrowheads="1"/>
          </p:cNvSpPr>
          <p:nvPr>
            <p:ph type="sldNum" sz="quarter" idx="11"/>
          </p:nvPr>
        </p:nvSpPr>
        <p:spPr/>
        <p:txBody>
          <a:bodyPr/>
          <a:lstStyle>
            <a:lvl1pPr>
              <a:defRPr/>
            </a:lvl1pPr>
          </a:lstStyle>
          <a:p>
            <a:pPr>
              <a:defRPr/>
            </a:pPr>
            <a:fld id="{F02FF071-AC89-429C-9A6F-FA0976B5A767}"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64849" y="305264"/>
            <a:ext cx="2285643" cy="65030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7921" y="305264"/>
            <a:ext cx="6687622" cy="65030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fld id="{7FA00FBE-B3AE-4C36-B65A-AC889A83BDF2}" type="datetime1">
              <a:rPr lang="it-IT" smtClean="0"/>
              <a:pPr>
                <a:defRPr/>
              </a:pPr>
              <a:t>11/04/13</a:t>
            </a:fld>
            <a:endParaRPr lang="it-IT"/>
          </a:p>
        </p:txBody>
      </p:sp>
      <p:sp>
        <p:nvSpPr>
          <p:cNvPr id="5" name="Rectangle 3"/>
          <p:cNvSpPr>
            <a:spLocks noGrp="1" noChangeArrowheads="1"/>
          </p:cNvSpPr>
          <p:nvPr>
            <p:ph type="sldNum" sz="quarter" idx="11"/>
          </p:nvPr>
        </p:nvSpPr>
        <p:spPr/>
        <p:txBody>
          <a:bodyPr/>
          <a:lstStyle>
            <a:lvl1pPr>
              <a:defRPr/>
            </a:lvl1pPr>
          </a:lstStyle>
          <a:p>
            <a:pPr>
              <a:defRPr/>
            </a:pPr>
            <a:fld id="{B76BD206-B777-493F-A0CD-FFBD8D0A8B2F}"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7921" y="1778372"/>
            <a:ext cx="9142572" cy="5029896"/>
          </a:xfrm>
        </p:spPr>
        <p:txBody>
          <a:bodyPr/>
          <a:lstStyle/>
          <a:p>
            <a:pPr lvl="0"/>
            <a:r>
              <a:rPr lang="it-IT" noProof="0" smtClean="0"/>
              <a:t>Fare clic sull'icona per inserire una tabella</a:t>
            </a:r>
          </a:p>
        </p:txBody>
      </p:sp>
      <p:sp>
        <p:nvSpPr>
          <p:cNvPr id="4" name="Rectangle 2"/>
          <p:cNvSpPr>
            <a:spLocks noGrp="1" noChangeArrowheads="1"/>
          </p:cNvSpPr>
          <p:nvPr>
            <p:ph type="dt" sz="half" idx="10"/>
          </p:nvPr>
        </p:nvSpPr>
        <p:spPr/>
        <p:txBody>
          <a:bodyPr/>
          <a:lstStyle>
            <a:lvl1pPr algn="ctr">
              <a:defRPr/>
            </a:lvl1pPr>
          </a:lstStyle>
          <a:p>
            <a:pPr>
              <a:defRPr/>
            </a:pPr>
            <a:fld id="{902C8AC6-A55D-4485-8EEC-7457B02E7014}" type="datetime1">
              <a:rPr lang="it-IT" smtClean="0"/>
              <a:pPr>
                <a:defRPr/>
              </a:pPr>
              <a:t>11/04/13</a:t>
            </a:fld>
            <a:endParaRPr lang="it-IT"/>
          </a:p>
        </p:txBody>
      </p:sp>
      <p:sp>
        <p:nvSpPr>
          <p:cNvPr id="5" name="Rectangle 3"/>
          <p:cNvSpPr>
            <a:spLocks noGrp="1" noChangeArrowheads="1"/>
          </p:cNvSpPr>
          <p:nvPr>
            <p:ph type="sldNum" sz="quarter" idx="11"/>
          </p:nvPr>
        </p:nvSpPr>
        <p:spPr/>
        <p:txBody>
          <a:bodyPr/>
          <a:lstStyle>
            <a:lvl1pPr>
              <a:defRPr/>
            </a:lvl1pPr>
          </a:lstStyle>
          <a:p>
            <a:pPr>
              <a:defRPr/>
            </a:pPr>
            <a:fld id="{0F79B416-5FB4-4141-A5DC-70A6661535CF}"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507921" y="305264"/>
            <a:ext cx="9142572" cy="650304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2"/>
          <p:cNvSpPr>
            <a:spLocks noGrp="1" noChangeArrowheads="1"/>
          </p:cNvSpPr>
          <p:nvPr>
            <p:ph type="dt" sz="half" idx="10"/>
          </p:nvPr>
        </p:nvSpPr>
        <p:spPr/>
        <p:txBody>
          <a:bodyPr/>
          <a:lstStyle>
            <a:lvl1pPr algn="ctr">
              <a:defRPr/>
            </a:lvl1pPr>
          </a:lstStyle>
          <a:p>
            <a:pPr>
              <a:defRPr/>
            </a:pPr>
            <a:fld id="{490F42A4-0A76-41A4-B689-BAE08C0F4610}" type="datetime1">
              <a:rPr lang="it-IT" smtClean="0"/>
              <a:pPr>
                <a:defRPr/>
              </a:pPr>
              <a:t>11/04/13</a:t>
            </a:fld>
            <a:endParaRPr lang="it-IT"/>
          </a:p>
        </p:txBody>
      </p:sp>
      <p:sp>
        <p:nvSpPr>
          <p:cNvPr id="4" name="Rectangle 3"/>
          <p:cNvSpPr>
            <a:spLocks noGrp="1" noChangeArrowheads="1"/>
          </p:cNvSpPr>
          <p:nvPr>
            <p:ph type="sldNum" sz="quarter" idx="11"/>
          </p:nvPr>
        </p:nvSpPr>
        <p:spPr/>
        <p:txBody>
          <a:bodyPr/>
          <a:lstStyle>
            <a:lvl1pPr>
              <a:defRPr/>
            </a:lvl1pPr>
          </a:lstStyle>
          <a:p>
            <a:pPr>
              <a:defRPr/>
            </a:pPr>
            <a:fld id="{DE69BF8B-32D4-4BBE-944B-AF35FDB2EE57}"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7921"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811E5C2C-59AD-4EFF-B3FD-21AD4E1B0AEE}"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4754" name="Rectangle 2"/>
          <p:cNvSpPr>
            <a:spLocks noGrp="1" noChangeArrowheads="1"/>
          </p:cNvSpPr>
          <p:nvPr>
            <p:ph type="ctrTitle" sz="quarter"/>
          </p:nvPr>
        </p:nvSpPr>
        <p:spPr>
          <a:xfrm>
            <a:off x="761881" y="1930097"/>
            <a:ext cx="8634651" cy="2134750"/>
          </a:xfrm>
        </p:spPr>
        <p:txBody>
          <a:bodyPr/>
          <a:lstStyle>
            <a:lvl1pPr>
              <a:defRPr sz="6700"/>
            </a:lvl1pPr>
          </a:lstStyle>
          <a:p>
            <a:r>
              <a:rPr lang="it-IT" smtClean="0"/>
              <a:t>Fare clic per modificare lo stile del titolo</a:t>
            </a:r>
            <a:endParaRPr lang="it-IT"/>
          </a:p>
        </p:txBody>
      </p:sp>
      <p:sp>
        <p:nvSpPr>
          <p:cNvPr id="74755" name="Rectangle 3"/>
          <p:cNvSpPr>
            <a:spLocks noGrp="1" noChangeArrowheads="1"/>
          </p:cNvSpPr>
          <p:nvPr>
            <p:ph type="subTitle" sz="quarter" idx="1"/>
          </p:nvPr>
        </p:nvSpPr>
        <p:spPr>
          <a:xfrm>
            <a:off x="1523762" y="4318900"/>
            <a:ext cx="7110889" cy="1947739"/>
          </a:xfrm>
        </p:spPr>
        <p:txBody>
          <a:bodyPr/>
          <a:lstStyle>
            <a:lvl1pPr marL="0" indent="0" algn="ctr">
              <a:buFont typeface="Wingdings" pitchFamily="2" charset="2"/>
              <a:buNone/>
              <a:defRPr/>
            </a:lvl1pPr>
          </a:lstStyle>
          <a:p>
            <a:r>
              <a:rPr lang="it-IT" smtClean="0"/>
              <a:t>Fare clic per modificare lo stile del sottotitolo dello schema</a:t>
            </a:r>
            <a:endParaRPr lang="it-IT"/>
          </a:p>
        </p:txBody>
      </p:sp>
      <p:sp>
        <p:nvSpPr>
          <p:cNvPr id="4" name="Rectangle 4"/>
          <p:cNvSpPr>
            <a:spLocks noGrp="1" noChangeArrowheads="1"/>
          </p:cNvSpPr>
          <p:nvPr>
            <p:ph type="dt" sz="quarter" idx="10"/>
          </p:nvPr>
        </p:nvSpPr>
        <p:spPr>
          <a:xfrm>
            <a:off x="508000" y="6943725"/>
            <a:ext cx="2370138" cy="530225"/>
          </a:xfrm>
        </p:spPr>
        <p:txBody>
          <a:bodyPr/>
          <a:lstStyle>
            <a:lvl1pPr algn="ctr">
              <a:defRPr/>
            </a:lvl1pPr>
          </a:lstStyle>
          <a:p>
            <a:pPr>
              <a:defRPr/>
            </a:pPr>
            <a:endParaRPr lang="it-IT"/>
          </a:p>
        </p:txBody>
      </p:sp>
      <p:sp>
        <p:nvSpPr>
          <p:cNvPr id="5" name="Rectangle 5"/>
          <p:cNvSpPr>
            <a:spLocks noGrp="1" noChangeArrowheads="1"/>
          </p:cNvSpPr>
          <p:nvPr>
            <p:ph type="ftr" sz="quarter" idx="11"/>
          </p:nvPr>
        </p:nvSpPr>
        <p:spPr>
          <a:xfrm>
            <a:off x="3470275" y="6946900"/>
            <a:ext cx="3217863" cy="530225"/>
          </a:xfrm>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7280275" y="6951663"/>
            <a:ext cx="2370138" cy="528637"/>
          </a:xfrm>
        </p:spPr>
        <p:txBody>
          <a:bodyPr/>
          <a:lstStyle>
            <a:lvl1pPr>
              <a:defRPr/>
            </a:lvl1pPr>
          </a:lstStyle>
          <a:p>
            <a:pPr>
              <a:defRPr/>
            </a:pPr>
            <a:fld id="{8843161A-85DF-469E-BBB8-3E03CE9CC218}" type="slidenum">
              <a:rPr lang="it-IT"/>
              <a:pPr>
                <a:defRPr/>
              </a:pPr>
              <a:t>‹N›</a:t>
            </a:fld>
            <a:endParaRPr lang="it-IT"/>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1F937597-EF70-4C34-8C87-258668110794}"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75" indent="0">
              <a:buNone/>
              <a:defRPr sz="2000"/>
            </a:lvl2pPr>
            <a:lvl3pPr marL="1015550" indent="0">
              <a:buNone/>
              <a:defRPr sz="1800"/>
            </a:lvl3pPr>
            <a:lvl4pPr marL="1523325" indent="0">
              <a:buNone/>
              <a:defRPr sz="1600"/>
            </a:lvl4pPr>
            <a:lvl5pPr marL="2031100" indent="0">
              <a:buNone/>
              <a:defRPr sz="1600"/>
            </a:lvl5pPr>
            <a:lvl6pPr marL="2538875" indent="0">
              <a:buNone/>
              <a:defRPr sz="1600"/>
            </a:lvl6pPr>
            <a:lvl7pPr marL="3046650" indent="0">
              <a:buNone/>
              <a:defRPr sz="1600"/>
            </a:lvl7pPr>
            <a:lvl8pPr marL="3554400" indent="0">
              <a:buNone/>
              <a:defRPr sz="1600"/>
            </a:lvl8pPr>
            <a:lvl9pPr marL="4062195" indent="0">
              <a:buNone/>
              <a:defRPr sz="16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E9D49B55-94A9-4462-A974-713E558E677D}"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7921"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778372"/>
            <a:ext cx="4486632" cy="50298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6682F354-B66D-41D8-BCFE-EF2D50895CAF}"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p:txBody>
          <a:bodyPr/>
          <a:lstStyle>
            <a:lvl1pPr algn="ctr">
              <a:defRPr/>
            </a:lvl1pPr>
          </a:lstStyle>
          <a:p>
            <a:pPr>
              <a:defRPr/>
            </a:pPr>
            <a:endParaRPr lang="it-IT"/>
          </a:p>
        </p:txBody>
      </p:sp>
      <p:sp>
        <p:nvSpPr>
          <p:cNvPr id="8" name="Rectangle 3"/>
          <p:cNvSpPr>
            <a:spLocks noGrp="1" noChangeArrowheads="1"/>
          </p:cNvSpPr>
          <p:nvPr>
            <p:ph type="sldNum" sz="quarter" idx="11"/>
          </p:nvPr>
        </p:nvSpPr>
        <p:spPr/>
        <p:txBody>
          <a:bodyPr/>
          <a:lstStyle>
            <a:lvl1pPr>
              <a:defRPr/>
            </a:lvl1pPr>
          </a:lstStyle>
          <a:p>
            <a:pPr>
              <a:defRPr/>
            </a:pPr>
            <a:fld id="{00315486-F095-4C48-830B-986C4AA72A5F}" type="slidenum">
              <a:rPr lang="it-IT"/>
              <a:pPr>
                <a:defRPr/>
              </a:pPr>
              <a:t>‹N›</a:t>
            </a:fld>
            <a:endParaRPr lang="it-IT"/>
          </a:p>
        </p:txBody>
      </p:sp>
      <p:sp>
        <p:nvSpPr>
          <p:cNvPr id="9"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sz="half" idx="10"/>
          </p:nvPr>
        </p:nvSpPr>
        <p:spPr/>
        <p:txBody>
          <a:bodyPr/>
          <a:lstStyle>
            <a:lvl1pPr algn="ctr">
              <a:defRPr/>
            </a:lvl1pPr>
          </a:lstStyle>
          <a:p>
            <a:pPr>
              <a:defRPr/>
            </a:pPr>
            <a:endParaRPr lang="it-IT"/>
          </a:p>
        </p:txBody>
      </p:sp>
      <p:sp>
        <p:nvSpPr>
          <p:cNvPr id="4" name="Rectangle 3"/>
          <p:cNvSpPr>
            <a:spLocks noGrp="1" noChangeArrowheads="1"/>
          </p:cNvSpPr>
          <p:nvPr>
            <p:ph type="sldNum" sz="quarter" idx="11"/>
          </p:nvPr>
        </p:nvSpPr>
        <p:spPr/>
        <p:txBody>
          <a:bodyPr/>
          <a:lstStyle>
            <a:lvl1pPr>
              <a:defRPr/>
            </a:lvl1pPr>
          </a:lstStyle>
          <a:p>
            <a:pPr>
              <a:defRPr/>
            </a:pPr>
            <a:fld id="{BCAA4725-0AB9-4A40-AD08-057D85FA0DCE}"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defRPr/>
            </a:lvl1pPr>
          </a:lstStyle>
          <a:p>
            <a:pPr>
              <a:defRPr/>
            </a:pPr>
            <a:endParaRPr lang="it-IT"/>
          </a:p>
        </p:txBody>
      </p:sp>
      <p:sp>
        <p:nvSpPr>
          <p:cNvPr id="3" name="Rectangle 3"/>
          <p:cNvSpPr>
            <a:spLocks noGrp="1" noChangeArrowheads="1"/>
          </p:cNvSpPr>
          <p:nvPr>
            <p:ph type="sldNum" sz="quarter" idx="11"/>
          </p:nvPr>
        </p:nvSpPr>
        <p:spPr/>
        <p:txBody>
          <a:bodyPr/>
          <a:lstStyle>
            <a:lvl1pPr>
              <a:defRPr/>
            </a:lvl1pPr>
          </a:lstStyle>
          <a:p>
            <a:pPr>
              <a:defRPr/>
            </a:pPr>
            <a:fld id="{00B1E0D8-1620-4C0D-9F67-DD1F4102761C}" type="slidenum">
              <a:rPr lang="it-IT"/>
              <a:pPr>
                <a:defRPr/>
              </a:pPr>
              <a:t>‹N›</a:t>
            </a:fld>
            <a:endParaRPr lang="it-IT"/>
          </a:p>
        </p:txBody>
      </p:sp>
      <p:sp>
        <p:nvSpPr>
          <p:cNvPr id="4"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7F72A07E-2B83-4DE9-B735-55D7CDB5F20A}"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75" indent="0">
              <a:buNone/>
              <a:defRPr sz="3100"/>
            </a:lvl2pPr>
            <a:lvl3pPr marL="1015550" indent="0">
              <a:buNone/>
              <a:defRPr sz="2700"/>
            </a:lvl3pPr>
            <a:lvl4pPr marL="1523325" indent="0">
              <a:buNone/>
              <a:defRPr sz="2200"/>
            </a:lvl4pPr>
            <a:lvl5pPr marL="2031100" indent="0">
              <a:buNone/>
              <a:defRPr sz="2200"/>
            </a:lvl5pPr>
            <a:lvl6pPr marL="2538875" indent="0">
              <a:buNone/>
              <a:defRPr sz="2200"/>
            </a:lvl6pPr>
            <a:lvl7pPr marL="3046650" indent="0">
              <a:buNone/>
              <a:defRPr sz="2200"/>
            </a:lvl7pPr>
            <a:lvl8pPr marL="3554400" indent="0">
              <a:buNone/>
              <a:defRPr sz="2200"/>
            </a:lvl8pPr>
            <a:lvl9pPr marL="4062195" indent="0">
              <a:buNone/>
              <a:defRPr sz="22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659937DA-3973-4C62-96AF-9621543D63F3}"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5B25D3BF-6017-4EA9-A3B7-8E313335C46E}"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85" indent="0">
              <a:buNone/>
              <a:defRPr sz="2200" b="1"/>
            </a:lvl2pPr>
            <a:lvl3pPr marL="1015570" indent="0">
              <a:buNone/>
              <a:defRPr sz="2000" b="1"/>
            </a:lvl3pPr>
            <a:lvl4pPr marL="1523355" indent="0">
              <a:buNone/>
              <a:defRPr sz="1800" b="1"/>
            </a:lvl4pPr>
            <a:lvl5pPr marL="2031140" indent="0">
              <a:buNone/>
              <a:defRPr sz="1800" b="1"/>
            </a:lvl5pPr>
            <a:lvl6pPr marL="2538925" indent="0">
              <a:buNone/>
              <a:defRPr sz="1800" b="1"/>
            </a:lvl6pPr>
            <a:lvl7pPr marL="3046710" indent="0">
              <a:buNone/>
              <a:defRPr sz="1800" b="1"/>
            </a:lvl7pPr>
            <a:lvl8pPr marL="3554471" indent="0">
              <a:buNone/>
              <a:defRPr sz="1800" b="1"/>
            </a:lvl8pPr>
            <a:lvl9pPr marL="406227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85" indent="0">
              <a:buNone/>
              <a:defRPr sz="2200" b="1"/>
            </a:lvl2pPr>
            <a:lvl3pPr marL="1015570" indent="0">
              <a:buNone/>
              <a:defRPr sz="2000" b="1"/>
            </a:lvl3pPr>
            <a:lvl4pPr marL="1523355" indent="0">
              <a:buNone/>
              <a:defRPr sz="1800" b="1"/>
            </a:lvl4pPr>
            <a:lvl5pPr marL="2031140" indent="0">
              <a:buNone/>
              <a:defRPr sz="1800" b="1"/>
            </a:lvl5pPr>
            <a:lvl6pPr marL="2538925" indent="0">
              <a:buNone/>
              <a:defRPr sz="1800" b="1"/>
            </a:lvl6pPr>
            <a:lvl7pPr marL="3046710" indent="0">
              <a:buNone/>
              <a:defRPr sz="1800" b="1"/>
            </a:lvl7pPr>
            <a:lvl8pPr marL="3554471" indent="0">
              <a:buNone/>
              <a:defRPr sz="1800" b="1"/>
            </a:lvl8pPr>
            <a:lvl9pPr marL="406227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p:txBody>
          <a:bodyPr/>
          <a:lstStyle>
            <a:lvl1pPr algn="ctr">
              <a:defRPr/>
            </a:lvl1pPr>
          </a:lstStyle>
          <a:p>
            <a:pPr>
              <a:defRPr/>
            </a:pPr>
            <a:endParaRPr lang="it-IT"/>
          </a:p>
        </p:txBody>
      </p:sp>
      <p:sp>
        <p:nvSpPr>
          <p:cNvPr id="8" name="Rectangle 3"/>
          <p:cNvSpPr>
            <a:spLocks noGrp="1" noChangeArrowheads="1"/>
          </p:cNvSpPr>
          <p:nvPr>
            <p:ph type="sldNum" sz="quarter" idx="11"/>
          </p:nvPr>
        </p:nvSpPr>
        <p:spPr/>
        <p:txBody>
          <a:bodyPr/>
          <a:lstStyle>
            <a:lvl1pPr>
              <a:defRPr/>
            </a:lvl1pPr>
          </a:lstStyle>
          <a:p>
            <a:pPr>
              <a:defRPr/>
            </a:pPr>
            <a:fld id="{1BB1A9C0-560C-47C2-BD10-54E408C13704}" type="slidenum">
              <a:rPr lang="it-IT"/>
              <a:pPr>
                <a:defRPr/>
              </a:pPr>
              <a:t>‹N›</a:t>
            </a:fld>
            <a:endParaRPr lang="it-IT"/>
          </a:p>
        </p:txBody>
      </p:sp>
      <p:sp>
        <p:nvSpPr>
          <p:cNvPr id="9"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64849" y="305267"/>
            <a:ext cx="2285643" cy="65030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7921" y="305267"/>
            <a:ext cx="6687622" cy="65030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193D9EC3-739E-4E7C-ABC1-71E6E389137A}"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7921" y="1778372"/>
            <a:ext cx="9142572" cy="5029896"/>
          </a:xfrm>
        </p:spPr>
        <p:txBody>
          <a:bodyPr/>
          <a:lstStyle/>
          <a:p>
            <a:pPr lvl="0"/>
            <a:r>
              <a:rPr lang="it-IT" noProof="0" smtClean="0"/>
              <a:t>Fare clic sull'icona per inserire una tabella</a:t>
            </a:r>
          </a:p>
        </p:txBody>
      </p:sp>
      <p:sp>
        <p:nvSpPr>
          <p:cNvPr id="4" name="Rectangle 2"/>
          <p:cNvSpPr>
            <a:spLocks noGrp="1" noChangeArrowheads="1"/>
          </p:cNvSpPr>
          <p:nvPr>
            <p:ph type="dt" sz="half" idx="10"/>
          </p:nvPr>
        </p:nvSpPr>
        <p:spPr/>
        <p:txBody>
          <a:bodyPr/>
          <a:lstStyle>
            <a:lvl1pPr algn="ctr">
              <a:defRPr/>
            </a:lvl1pPr>
          </a:lstStyle>
          <a:p>
            <a:pPr>
              <a:defRPr/>
            </a:pPr>
            <a:endParaRPr lang="it-IT"/>
          </a:p>
        </p:txBody>
      </p:sp>
      <p:sp>
        <p:nvSpPr>
          <p:cNvPr id="5" name="Rectangle 3"/>
          <p:cNvSpPr>
            <a:spLocks noGrp="1" noChangeArrowheads="1"/>
          </p:cNvSpPr>
          <p:nvPr>
            <p:ph type="sldNum" sz="quarter" idx="11"/>
          </p:nvPr>
        </p:nvSpPr>
        <p:spPr/>
        <p:txBody>
          <a:bodyPr/>
          <a:lstStyle>
            <a:lvl1pPr>
              <a:defRPr/>
            </a:lvl1pPr>
          </a:lstStyle>
          <a:p>
            <a:pPr>
              <a:defRPr/>
            </a:pPr>
            <a:fld id="{D736D658-BA50-4B74-9934-8020419A5D75}" type="slidenum">
              <a:rPr lang="it-IT"/>
              <a:pPr>
                <a:defRPr/>
              </a:pPr>
              <a:t>‹N›</a:t>
            </a:fld>
            <a:endParaRPr lang="it-IT"/>
          </a:p>
        </p:txBody>
      </p:sp>
      <p:sp>
        <p:nvSpPr>
          <p:cNvPr id="6"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507921" y="305267"/>
            <a:ext cx="9142572" cy="650304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2"/>
          <p:cNvSpPr>
            <a:spLocks noGrp="1" noChangeArrowheads="1"/>
          </p:cNvSpPr>
          <p:nvPr>
            <p:ph type="dt" sz="half" idx="10"/>
          </p:nvPr>
        </p:nvSpPr>
        <p:spPr/>
        <p:txBody>
          <a:bodyPr/>
          <a:lstStyle>
            <a:lvl1pPr algn="ctr">
              <a:defRPr/>
            </a:lvl1pPr>
          </a:lstStyle>
          <a:p>
            <a:pPr>
              <a:defRPr/>
            </a:pPr>
            <a:endParaRPr lang="it-IT"/>
          </a:p>
        </p:txBody>
      </p:sp>
      <p:sp>
        <p:nvSpPr>
          <p:cNvPr id="4" name="Rectangle 3"/>
          <p:cNvSpPr>
            <a:spLocks noGrp="1" noChangeArrowheads="1"/>
          </p:cNvSpPr>
          <p:nvPr>
            <p:ph type="sldNum" sz="quarter" idx="11"/>
          </p:nvPr>
        </p:nvSpPr>
        <p:spPr/>
        <p:txBody>
          <a:bodyPr/>
          <a:lstStyle>
            <a:lvl1pPr>
              <a:defRPr/>
            </a:lvl1pPr>
          </a:lstStyle>
          <a:p>
            <a:pPr>
              <a:defRPr/>
            </a:pPr>
            <a:fld id="{D80BE756-6063-45A4-8DD2-68156EE5D609}"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38"/>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lvl1pPr>
            <a:lvl2pPr marL="507775" indent="0" algn="ctr">
              <a:buNone/>
              <a:defRPr/>
            </a:lvl2pPr>
            <a:lvl3pPr marL="1015550" indent="0" algn="ctr">
              <a:buNone/>
              <a:defRPr/>
            </a:lvl3pPr>
            <a:lvl4pPr marL="1523325" indent="0" algn="ctr">
              <a:buNone/>
              <a:defRPr/>
            </a:lvl4pPr>
            <a:lvl5pPr marL="2031100" indent="0" algn="ctr">
              <a:buNone/>
              <a:defRPr/>
            </a:lvl5pPr>
            <a:lvl6pPr marL="2538875" indent="0" algn="ctr">
              <a:buNone/>
              <a:defRPr/>
            </a:lvl6pPr>
            <a:lvl7pPr marL="3046650" indent="0" algn="ctr">
              <a:buNone/>
              <a:defRPr/>
            </a:lvl7pPr>
            <a:lvl8pPr marL="3554400" indent="0" algn="ctr">
              <a:buNone/>
              <a:defRPr/>
            </a:lvl8pPr>
            <a:lvl9pPr marL="4062195"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6C56A0D-4263-4D53-9030-1586365DDA90}" type="slidenum">
              <a:rPr lang="it-IT"/>
              <a:pPr>
                <a:defRPr/>
              </a:pPr>
              <a:t>‹N›</a:t>
            </a:fld>
            <a:endParaRPr lang="it-IT"/>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F6D9836-8D06-485E-94EC-271F27188695}" type="slidenum">
              <a:rPr lang="it-IT"/>
              <a:pPr>
                <a:defRPr/>
              </a:pPr>
              <a:t>‹N›</a:t>
            </a:fld>
            <a:endParaRPr lang="it-IT"/>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75" indent="0">
              <a:buNone/>
              <a:defRPr sz="2000"/>
            </a:lvl2pPr>
            <a:lvl3pPr marL="1015550" indent="0">
              <a:buNone/>
              <a:defRPr sz="1800"/>
            </a:lvl3pPr>
            <a:lvl4pPr marL="1523325" indent="0">
              <a:buNone/>
              <a:defRPr sz="1600"/>
            </a:lvl4pPr>
            <a:lvl5pPr marL="2031100" indent="0">
              <a:buNone/>
              <a:defRPr sz="1600"/>
            </a:lvl5pPr>
            <a:lvl6pPr marL="2538875" indent="0">
              <a:buNone/>
              <a:defRPr sz="1600"/>
            </a:lvl6pPr>
            <a:lvl7pPr marL="3046650" indent="0">
              <a:buNone/>
              <a:defRPr sz="1600"/>
            </a:lvl7pPr>
            <a:lvl8pPr marL="3554400" indent="0">
              <a:buNone/>
              <a:defRPr sz="1600"/>
            </a:lvl8pPr>
            <a:lvl9pPr marL="4062195"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7B1BA90-3C5B-4EC3-BD4D-4D1CB50EA5E0}" type="slidenum">
              <a:rPr lang="it-IT"/>
              <a:pPr>
                <a:defRPr/>
              </a:pPr>
              <a:t>‹N›</a:t>
            </a:fld>
            <a:endParaRPr lang="it-IT"/>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1881"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DED3E49-68F8-49A9-B76B-BCC2AEC85DDB}" type="slidenum">
              <a:rPr lang="it-IT"/>
              <a:pPr>
                <a:defRPr/>
              </a:pPr>
              <a:t>‹N›</a:t>
            </a:fld>
            <a:endParaRPr lang="it-IT"/>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75" indent="0">
              <a:buNone/>
              <a:defRPr sz="2200" b="1"/>
            </a:lvl2pPr>
            <a:lvl3pPr marL="1015550" indent="0">
              <a:buNone/>
              <a:defRPr sz="2000" b="1"/>
            </a:lvl3pPr>
            <a:lvl4pPr marL="1523325" indent="0">
              <a:buNone/>
              <a:defRPr sz="1800" b="1"/>
            </a:lvl4pPr>
            <a:lvl5pPr marL="2031100" indent="0">
              <a:buNone/>
              <a:defRPr sz="1800" b="1"/>
            </a:lvl5pPr>
            <a:lvl6pPr marL="2538875" indent="0">
              <a:buNone/>
              <a:defRPr sz="1800" b="1"/>
            </a:lvl6pPr>
            <a:lvl7pPr marL="3046650" indent="0">
              <a:buNone/>
              <a:defRPr sz="1800" b="1"/>
            </a:lvl7pPr>
            <a:lvl8pPr marL="3554400" indent="0">
              <a:buNone/>
              <a:defRPr sz="1800" b="1"/>
            </a:lvl8pPr>
            <a:lvl9pPr marL="406219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9F3FD72-5700-4A2D-B0A1-7D0CC53A1D18}" type="slidenum">
              <a:rPr lang="it-IT"/>
              <a:pPr>
                <a:defRPr/>
              </a:pPr>
              <a:t>‹N›</a:t>
            </a:fld>
            <a:endParaRPr lang="it-IT"/>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624D3B9-D39A-49AB-99D1-16CDC1E2BA0B}" type="slidenum">
              <a:rPr lang="it-IT"/>
              <a:pPr>
                <a:defRPr/>
              </a:pPr>
              <a:t>‹N›</a:t>
            </a:fld>
            <a:endParaRPr lang="it-IT"/>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FD87A48-92C8-4C0E-8D31-6CD1CB45A3F1}" type="slidenum">
              <a:rPr lang="it-IT"/>
              <a:pPr>
                <a:defRPr/>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sz="half" idx="10"/>
          </p:nvPr>
        </p:nvSpPr>
        <p:spPr/>
        <p:txBody>
          <a:bodyPr/>
          <a:lstStyle>
            <a:lvl1pPr algn="ctr">
              <a:defRPr/>
            </a:lvl1pPr>
          </a:lstStyle>
          <a:p>
            <a:pPr>
              <a:defRPr/>
            </a:pPr>
            <a:endParaRPr lang="it-IT"/>
          </a:p>
        </p:txBody>
      </p:sp>
      <p:sp>
        <p:nvSpPr>
          <p:cNvPr id="4" name="Rectangle 3"/>
          <p:cNvSpPr>
            <a:spLocks noGrp="1" noChangeArrowheads="1"/>
          </p:cNvSpPr>
          <p:nvPr>
            <p:ph type="sldNum" sz="quarter" idx="11"/>
          </p:nvPr>
        </p:nvSpPr>
        <p:spPr/>
        <p:txBody>
          <a:bodyPr/>
          <a:lstStyle>
            <a:lvl1pPr>
              <a:defRPr/>
            </a:lvl1pPr>
          </a:lstStyle>
          <a:p>
            <a:pPr>
              <a:defRPr/>
            </a:pPr>
            <a:fld id="{F24E3FBC-639C-4C77-8177-65C1775F2012}" type="slidenum">
              <a:rPr lang="it-IT"/>
              <a:pPr>
                <a:defRPr/>
              </a:pPr>
              <a:t>‹N›</a:t>
            </a:fld>
            <a:endParaRPr lang="it-IT"/>
          </a:p>
        </p:txBody>
      </p:sp>
      <p:sp>
        <p:nvSpPr>
          <p:cNvPr id="5"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BA83403-DB24-40E2-9CC6-11880C532223}" type="slidenum">
              <a:rPr lang="it-IT"/>
              <a:pPr>
                <a:defRPr/>
              </a:pPr>
              <a:t>‹N›</a:t>
            </a:fld>
            <a:endParaRPr lang="it-IT"/>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75" indent="0">
              <a:buNone/>
              <a:defRPr sz="3100"/>
            </a:lvl2pPr>
            <a:lvl3pPr marL="1015550" indent="0">
              <a:buNone/>
              <a:defRPr sz="2700"/>
            </a:lvl3pPr>
            <a:lvl4pPr marL="1523325" indent="0">
              <a:buNone/>
              <a:defRPr sz="2200"/>
            </a:lvl4pPr>
            <a:lvl5pPr marL="2031100" indent="0">
              <a:buNone/>
              <a:defRPr sz="2200"/>
            </a:lvl5pPr>
            <a:lvl6pPr marL="2538875" indent="0">
              <a:buNone/>
              <a:defRPr sz="2200"/>
            </a:lvl6pPr>
            <a:lvl7pPr marL="3046650" indent="0">
              <a:buNone/>
              <a:defRPr sz="2200"/>
            </a:lvl7pPr>
            <a:lvl8pPr marL="3554400" indent="0">
              <a:buNone/>
              <a:defRPr sz="2200"/>
            </a:lvl8pPr>
            <a:lvl9pPr marL="4062195" indent="0">
              <a:buNone/>
              <a:defRPr sz="22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75" indent="0">
              <a:buNone/>
              <a:defRPr sz="1300"/>
            </a:lvl2pPr>
            <a:lvl3pPr marL="1015550" indent="0">
              <a:buNone/>
              <a:defRPr sz="1100"/>
            </a:lvl3pPr>
            <a:lvl4pPr marL="1523325" indent="0">
              <a:buNone/>
              <a:defRPr sz="1000"/>
            </a:lvl4pPr>
            <a:lvl5pPr marL="2031100" indent="0">
              <a:buNone/>
              <a:defRPr sz="1000"/>
            </a:lvl5pPr>
            <a:lvl6pPr marL="2538875" indent="0">
              <a:buNone/>
              <a:defRPr sz="1000"/>
            </a:lvl6pPr>
            <a:lvl7pPr marL="3046650" indent="0">
              <a:buNone/>
              <a:defRPr sz="1000"/>
            </a:lvl7pPr>
            <a:lvl8pPr marL="3554400" indent="0">
              <a:buNone/>
              <a:defRPr sz="1000"/>
            </a:lvl8pPr>
            <a:lvl9pPr marL="406219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5E67B76-A322-446B-926C-54872B8377A2}" type="slidenum">
              <a:rPr lang="it-IT"/>
              <a:pPr>
                <a:defRPr/>
              </a:pPr>
              <a:t>‹N›</a:t>
            </a:fld>
            <a:endParaRPr lang="it-IT"/>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94DCC09-FB78-4B4A-B59A-319ADF6CD94A}" type="slidenum">
              <a:rPr lang="it-IT"/>
              <a:pPr>
                <a:defRPr/>
              </a:pPr>
              <a:t>‹N›</a:t>
            </a:fld>
            <a:endParaRPr lang="it-IT"/>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37869" y="677475"/>
            <a:ext cx="2158663" cy="609727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1881" y="677475"/>
            <a:ext cx="6306681" cy="609727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429222-4DDE-4CC9-A3DE-C570C7431E81}" type="slidenum">
              <a:rPr lang="it-IT"/>
              <a:pPr>
                <a:defRPr/>
              </a:pPr>
              <a:t>‹N›</a:t>
            </a:fld>
            <a:endParaRPr lang="it-IT"/>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61881" y="677474"/>
            <a:ext cx="8634651"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61881" y="2201792"/>
            <a:ext cx="8634651" cy="4572953"/>
          </a:xfrm>
        </p:spPr>
        <p:txBody>
          <a:bodyPr/>
          <a:lstStyle/>
          <a:p>
            <a:pPr lvl="0"/>
            <a:r>
              <a:rPr lang="it-IT" noProof="0" smtClean="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B503EB0-F5BE-49C6-AA0A-B5D5D87830E2}" type="slidenum">
              <a:rPr lang="it-IT"/>
              <a:pPr>
                <a:defRPr/>
              </a:pPr>
              <a:t>‹N›</a:t>
            </a:fld>
            <a:endParaRPr lang="it-IT"/>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761881" y="677475"/>
            <a:ext cx="8634651" cy="609727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2B6EBAA-B309-4829-BCA0-2A8360917EB9}" type="slidenum">
              <a:rPr lang="it-IT"/>
              <a:pPr>
                <a:defRPr/>
              </a:pPr>
              <a:t>‹N›</a:t>
            </a:fld>
            <a:endParaRPr lang="it-IT"/>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197" name="Rectangle 5"/>
          <p:cNvSpPr>
            <a:spLocks noGrp="1" noChangeArrowheads="1"/>
          </p:cNvSpPr>
          <p:nvPr>
            <p:ph type="ctrTitle" sz="quarter"/>
          </p:nvPr>
        </p:nvSpPr>
        <p:spPr>
          <a:xfrm>
            <a:off x="790099" y="2540529"/>
            <a:ext cx="8578215" cy="1270265"/>
          </a:xfrm>
        </p:spPr>
        <p:txBody>
          <a:bodyPr anchor="b"/>
          <a:lstStyle>
            <a:lvl1pPr>
              <a:defRPr sz="3600"/>
            </a:lvl1pPr>
          </a:lstStyle>
          <a:p>
            <a:r>
              <a:rPr lang="it-IT" smtClean="0"/>
              <a:t>Fare clic per modificare lo stile del titolo</a:t>
            </a:r>
            <a:endParaRPr lang="en-GB"/>
          </a:p>
        </p:txBody>
      </p:sp>
      <p:sp>
        <p:nvSpPr>
          <p:cNvPr id="8198" name="Rectangle 6"/>
          <p:cNvSpPr>
            <a:spLocks noGrp="1" noChangeArrowheads="1"/>
          </p:cNvSpPr>
          <p:nvPr>
            <p:ph type="subTitle" sz="quarter" idx="1"/>
          </p:nvPr>
        </p:nvSpPr>
        <p:spPr>
          <a:xfrm>
            <a:off x="1543167" y="4318900"/>
            <a:ext cx="7072090" cy="1947739"/>
          </a:xfrm>
        </p:spPr>
        <p:txBody>
          <a:bodyPr anchor="ctr" anchorCtr="1"/>
          <a:lstStyle>
            <a:lvl1pPr marL="0" indent="0" algn="ctr">
              <a:buFont typeface="Wingdings" pitchFamily="2" charset="2"/>
              <a:buNone/>
              <a:defRPr/>
            </a:lvl1pPr>
          </a:lstStyle>
          <a:p>
            <a:r>
              <a:rPr lang="it-IT" smtClean="0"/>
              <a:t>Fare clic per modificare lo stile del sottotitolo dello schema</a:t>
            </a:r>
            <a:endParaRPr lang="en-GB"/>
          </a:p>
        </p:txBody>
      </p:sp>
      <p:sp>
        <p:nvSpPr>
          <p:cNvPr id="4" name="Rectangle 2"/>
          <p:cNvSpPr>
            <a:spLocks noGrp="1" noChangeArrowheads="1"/>
          </p:cNvSpPr>
          <p:nvPr>
            <p:ph type="dt" sz="quarter" idx="10"/>
          </p:nvPr>
        </p:nvSpPr>
        <p:spPr bwMode="auto">
          <a:xfrm>
            <a:off x="790575" y="6943725"/>
            <a:ext cx="2106613" cy="508000"/>
          </a:xfrm>
          <a:prstGeom prst="rect">
            <a:avLst/>
          </a:prstGeom>
          <a:ln>
            <a:miter lim="800000"/>
            <a:headEnd/>
            <a:tailEnd/>
          </a:ln>
        </p:spPr>
        <p:txBody>
          <a:bodyPr vert="horz" wrap="none" lIns="101749" tIns="50872" rIns="101749" bIns="50872" numCol="1" anchor="ctr" anchorCtr="0" compatLnSpc="1">
            <a:prstTxWarp prst="textNoShape">
              <a:avLst/>
            </a:prstTxWarp>
          </a:bodyPr>
          <a:lstStyle>
            <a:lvl1pPr eaLnBrk="0" hangingPunct="0">
              <a:buClrTx/>
              <a:buSzTx/>
              <a:buFontTx/>
              <a:buNone/>
              <a:defRPr sz="1600">
                <a:solidFill>
                  <a:srgbClr val="FFFFFF"/>
                </a:solidFill>
                <a:ea typeface="SimSun"/>
                <a:cs typeface="SimSun"/>
              </a:defRPr>
            </a:lvl1pPr>
          </a:lstStyle>
          <a:p>
            <a:pPr>
              <a:defRPr/>
            </a:pPr>
            <a:endParaRPr lang="it-IT"/>
          </a:p>
        </p:txBody>
      </p:sp>
      <p:sp>
        <p:nvSpPr>
          <p:cNvPr id="5" name="Rectangle 3"/>
          <p:cNvSpPr>
            <a:spLocks noGrp="1" noChangeArrowheads="1"/>
          </p:cNvSpPr>
          <p:nvPr>
            <p:ph type="ftr" sz="quarter" idx="11"/>
          </p:nvPr>
        </p:nvSpPr>
        <p:spPr bwMode="auto">
          <a:xfrm>
            <a:off x="3498850" y="6943725"/>
            <a:ext cx="3160713" cy="508000"/>
          </a:xfrm>
          <a:prstGeom prst="rect">
            <a:avLst/>
          </a:prstGeom>
          <a:ln>
            <a:miter lim="800000"/>
            <a:headEnd/>
            <a:tailEnd/>
          </a:ln>
        </p:spPr>
        <p:txBody>
          <a:bodyPr vert="horz" wrap="none" lIns="101749" tIns="50872" rIns="101749" bIns="50872" numCol="1" anchor="ctr" anchorCtr="0" compatLnSpc="1">
            <a:prstTxWarp prst="textNoShape">
              <a:avLst/>
            </a:prstTxWarp>
          </a:bodyPr>
          <a:lstStyle>
            <a:lvl1pPr algn="ctr" eaLnBrk="0" hangingPunct="0">
              <a:buClrTx/>
              <a:buSzTx/>
              <a:buFontTx/>
              <a:buNone/>
              <a:defRPr sz="1600">
                <a:solidFill>
                  <a:srgbClr val="FFFFFF"/>
                </a:solidFill>
                <a:ea typeface="SimSun"/>
                <a:cs typeface="SimSun"/>
              </a:defRPr>
            </a:lvl1pPr>
          </a:lstStyle>
          <a:p>
            <a:pPr>
              <a:defRPr/>
            </a:pPr>
            <a:endParaRPr lang="it-IT"/>
          </a:p>
        </p:txBody>
      </p:sp>
      <p:sp>
        <p:nvSpPr>
          <p:cNvPr id="6" name="Rectangle 4"/>
          <p:cNvSpPr>
            <a:spLocks noGrp="1" noChangeArrowheads="1"/>
          </p:cNvSpPr>
          <p:nvPr>
            <p:ph type="sldNum" sz="quarter" idx="12"/>
          </p:nvPr>
        </p:nvSpPr>
        <p:spPr bwMode="auto">
          <a:xfrm>
            <a:off x="7261225" y="6943725"/>
            <a:ext cx="2106613" cy="508000"/>
          </a:xfrm>
          <a:prstGeom prst="rect">
            <a:avLst/>
          </a:prstGeom>
          <a:ln>
            <a:miter lim="800000"/>
            <a:headEnd/>
            <a:tailEnd/>
          </a:ln>
        </p:spPr>
        <p:txBody>
          <a:bodyPr vert="horz" wrap="none" lIns="101749" tIns="50872" rIns="101749" bIns="50872" numCol="1" anchor="ctr" anchorCtr="0" compatLnSpc="1">
            <a:prstTxWarp prst="textNoShape">
              <a:avLst/>
            </a:prstTxWarp>
          </a:bodyPr>
          <a:lstStyle>
            <a:lvl1pPr algn="r" eaLnBrk="0" hangingPunct="0">
              <a:buClrTx/>
              <a:buSzTx/>
              <a:buFontTx/>
              <a:buNone/>
              <a:defRPr sz="1600">
                <a:solidFill>
                  <a:srgbClr val="FFFFFF"/>
                </a:solidFill>
                <a:ea typeface="SimSun"/>
                <a:cs typeface="SimSun"/>
              </a:defRPr>
            </a:lvl1pPr>
          </a:lstStyle>
          <a:p>
            <a:pPr>
              <a:defRPr/>
            </a:pPr>
            <a:fld id="{2692B5CB-0832-4FC3-9D6A-CDCFDD5FD40F}" type="slidenum">
              <a:rPr lang="en-GB"/>
              <a:pPr>
                <a:defRPr/>
              </a:pPr>
              <a:t>‹N›</a:t>
            </a:fld>
            <a:endParaRPr lang="en-GB"/>
          </a:p>
        </p:txBody>
      </p:sp>
    </p:spTree>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70" indent="0">
              <a:buNone/>
              <a:defRPr sz="2000"/>
            </a:lvl2pPr>
            <a:lvl3pPr marL="1015540" indent="0">
              <a:buNone/>
              <a:defRPr sz="1800"/>
            </a:lvl3pPr>
            <a:lvl4pPr marL="1523310" indent="0">
              <a:buNone/>
              <a:defRPr sz="1600"/>
            </a:lvl4pPr>
            <a:lvl5pPr marL="2031080" indent="0">
              <a:buNone/>
              <a:defRPr sz="1600"/>
            </a:lvl5pPr>
            <a:lvl6pPr marL="2538850" indent="0">
              <a:buNone/>
              <a:defRPr sz="1600"/>
            </a:lvl6pPr>
            <a:lvl7pPr marL="3046620" indent="0">
              <a:buNone/>
              <a:defRPr sz="1600"/>
            </a:lvl7pPr>
            <a:lvl8pPr marL="3554364" indent="0">
              <a:buNone/>
              <a:defRPr sz="1600"/>
            </a:lvl8pPr>
            <a:lvl9pPr marL="4062155" indent="0">
              <a:buNone/>
              <a:defRPr sz="1600"/>
            </a:lvl9pPr>
          </a:lstStyle>
          <a:p>
            <a:pPr lvl="0"/>
            <a:r>
              <a:rPr lang="it-IT" smtClean="0"/>
              <a:t>Fare clic per modificare stili del testo dello schema</a:t>
            </a:r>
          </a:p>
        </p:txBody>
      </p:sp>
    </p:spTree>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1881" y="1559603"/>
            <a:ext cx="4232672" cy="553270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559603"/>
            <a:ext cx="4232672" cy="553270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defRPr/>
            </a:lvl1pPr>
          </a:lstStyle>
          <a:p>
            <a:pPr>
              <a:defRPr/>
            </a:pPr>
            <a:endParaRPr lang="it-IT"/>
          </a:p>
        </p:txBody>
      </p:sp>
      <p:sp>
        <p:nvSpPr>
          <p:cNvPr id="3" name="Rectangle 3"/>
          <p:cNvSpPr>
            <a:spLocks noGrp="1" noChangeArrowheads="1"/>
          </p:cNvSpPr>
          <p:nvPr>
            <p:ph type="sldNum" sz="quarter" idx="11"/>
          </p:nvPr>
        </p:nvSpPr>
        <p:spPr/>
        <p:txBody>
          <a:bodyPr/>
          <a:lstStyle>
            <a:lvl1pPr>
              <a:defRPr/>
            </a:lvl1pPr>
          </a:lstStyle>
          <a:p>
            <a:pPr>
              <a:defRPr/>
            </a:pPr>
            <a:fld id="{1325E42F-8154-4377-9A97-F556D4F43849}" type="slidenum">
              <a:rPr lang="it-IT"/>
              <a:pPr>
                <a:defRPr/>
              </a:pPr>
              <a:t>‹N›</a:t>
            </a:fld>
            <a:endParaRPr lang="it-IT"/>
          </a:p>
        </p:txBody>
      </p:sp>
      <p:sp>
        <p:nvSpPr>
          <p:cNvPr id="4"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70" indent="0">
              <a:buNone/>
              <a:defRPr sz="2200" b="1"/>
            </a:lvl2pPr>
            <a:lvl3pPr marL="1015540" indent="0">
              <a:buNone/>
              <a:defRPr sz="2000" b="1"/>
            </a:lvl3pPr>
            <a:lvl4pPr marL="1523310" indent="0">
              <a:buNone/>
              <a:defRPr sz="1800" b="1"/>
            </a:lvl4pPr>
            <a:lvl5pPr marL="2031080" indent="0">
              <a:buNone/>
              <a:defRPr sz="1800" b="1"/>
            </a:lvl5pPr>
            <a:lvl6pPr marL="2538850" indent="0">
              <a:buNone/>
              <a:defRPr sz="1800" b="1"/>
            </a:lvl6pPr>
            <a:lvl7pPr marL="3046620" indent="0">
              <a:buNone/>
              <a:defRPr sz="1800" b="1"/>
            </a:lvl7pPr>
            <a:lvl8pPr marL="3554364" indent="0">
              <a:buNone/>
              <a:defRPr sz="1800" b="1"/>
            </a:lvl8pPr>
            <a:lvl9pPr marL="406215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70" indent="0">
              <a:buNone/>
              <a:defRPr sz="2200" b="1"/>
            </a:lvl2pPr>
            <a:lvl3pPr marL="1015540" indent="0">
              <a:buNone/>
              <a:defRPr sz="2000" b="1"/>
            </a:lvl3pPr>
            <a:lvl4pPr marL="1523310" indent="0">
              <a:buNone/>
              <a:defRPr sz="1800" b="1"/>
            </a:lvl4pPr>
            <a:lvl5pPr marL="2031080" indent="0">
              <a:buNone/>
              <a:defRPr sz="1800" b="1"/>
            </a:lvl5pPr>
            <a:lvl6pPr marL="2538850" indent="0">
              <a:buNone/>
              <a:defRPr sz="1800" b="1"/>
            </a:lvl6pPr>
            <a:lvl7pPr marL="3046620" indent="0">
              <a:buNone/>
              <a:defRPr sz="1800" b="1"/>
            </a:lvl7pPr>
            <a:lvl8pPr marL="3554364" indent="0">
              <a:buNone/>
              <a:defRPr sz="1800" b="1"/>
            </a:lvl8pPr>
            <a:lvl9pPr marL="406215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70" indent="0">
              <a:buNone/>
              <a:defRPr sz="1300"/>
            </a:lvl2pPr>
            <a:lvl3pPr marL="1015540" indent="0">
              <a:buNone/>
              <a:defRPr sz="1100"/>
            </a:lvl3pPr>
            <a:lvl4pPr marL="1523310" indent="0">
              <a:buNone/>
              <a:defRPr sz="1000"/>
            </a:lvl4pPr>
            <a:lvl5pPr marL="2031080" indent="0">
              <a:buNone/>
              <a:defRPr sz="1000"/>
            </a:lvl5pPr>
            <a:lvl6pPr marL="2538850" indent="0">
              <a:buNone/>
              <a:defRPr sz="1000"/>
            </a:lvl6pPr>
            <a:lvl7pPr marL="3046620" indent="0">
              <a:buNone/>
              <a:defRPr sz="1000"/>
            </a:lvl7pPr>
            <a:lvl8pPr marL="3554364" indent="0">
              <a:buNone/>
              <a:defRPr sz="1000"/>
            </a:lvl8pPr>
            <a:lvl9pPr marL="4062155" indent="0">
              <a:buNone/>
              <a:defRPr sz="1000"/>
            </a:lvl9pPr>
          </a:lstStyle>
          <a:p>
            <a:pPr lvl="0"/>
            <a:r>
              <a:rPr lang="it-IT" smtClean="0"/>
              <a:t>Fare clic per modificare stili del testo dello schema</a:t>
            </a:r>
          </a:p>
        </p:txBody>
      </p:sp>
    </p:spTree>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70" indent="0">
              <a:buNone/>
              <a:defRPr sz="3100"/>
            </a:lvl2pPr>
            <a:lvl3pPr marL="1015540" indent="0">
              <a:buNone/>
              <a:defRPr sz="2700"/>
            </a:lvl3pPr>
            <a:lvl4pPr marL="1523310" indent="0">
              <a:buNone/>
              <a:defRPr sz="2200"/>
            </a:lvl4pPr>
            <a:lvl5pPr marL="2031080" indent="0">
              <a:buNone/>
              <a:defRPr sz="2200"/>
            </a:lvl5pPr>
            <a:lvl6pPr marL="2538850" indent="0">
              <a:buNone/>
              <a:defRPr sz="2200"/>
            </a:lvl6pPr>
            <a:lvl7pPr marL="3046620" indent="0">
              <a:buNone/>
              <a:defRPr sz="2200"/>
            </a:lvl7pPr>
            <a:lvl8pPr marL="3554364" indent="0">
              <a:buNone/>
              <a:defRPr sz="2200"/>
            </a:lvl8pPr>
            <a:lvl9pPr marL="4062155" indent="0">
              <a:buNone/>
              <a:defRPr sz="22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70" indent="0">
              <a:buNone/>
              <a:defRPr sz="1300"/>
            </a:lvl2pPr>
            <a:lvl3pPr marL="1015540" indent="0">
              <a:buNone/>
              <a:defRPr sz="1100"/>
            </a:lvl3pPr>
            <a:lvl4pPr marL="1523310" indent="0">
              <a:buNone/>
              <a:defRPr sz="1000"/>
            </a:lvl4pPr>
            <a:lvl5pPr marL="2031080" indent="0">
              <a:buNone/>
              <a:defRPr sz="1000"/>
            </a:lvl5pPr>
            <a:lvl6pPr marL="2538850" indent="0">
              <a:buNone/>
              <a:defRPr sz="1000"/>
            </a:lvl6pPr>
            <a:lvl7pPr marL="3046620" indent="0">
              <a:buNone/>
              <a:defRPr sz="1000"/>
            </a:lvl7pPr>
            <a:lvl8pPr marL="3554364" indent="0">
              <a:buNone/>
              <a:defRPr sz="1000"/>
            </a:lvl8pPr>
            <a:lvl9pPr marL="4062155" indent="0">
              <a:buNone/>
              <a:defRPr sz="1000"/>
            </a:lvl9pPr>
          </a:lstStyle>
          <a:p>
            <a:pPr lvl="0"/>
            <a:r>
              <a:rPr lang="it-IT" smtClean="0"/>
              <a:t>Fare clic per modificare stili del testo dello schema</a:t>
            </a:r>
          </a:p>
        </p:txBody>
      </p:sp>
    </p:spTree>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37869" y="423421"/>
            <a:ext cx="2158663" cy="666889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1881" y="423421"/>
            <a:ext cx="6306681" cy="666889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1881" y="2367638"/>
            <a:ext cx="8634651" cy="163370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3762" y="4318900"/>
            <a:ext cx="7110889" cy="1947739"/>
          </a:xfrm>
        </p:spPr>
        <p:txBody>
          <a:bodyPr/>
          <a:lstStyle>
            <a:lvl1pPr marL="0" indent="0" algn="ctr">
              <a:buNone/>
              <a:defRPr/>
            </a:lvl1pPr>
            <a:lvl2pPr marL="507765" indent="0" algn="ctr">
              <a:buNone/>
              <a:defRPr/>
            </a:lvl2pPr>
            <a:lvl3pPr marL="1015530" indent="0" algn="ctr">
              <a:buNone/>
              <a:defRPr/>
            </a:lvl3pPr>
            <a:lvl4pPr marL="1523295" indent="0" algn="ctr">
              <a:buNone/>
              <a:defRPr/>
            </a:lvl4pPr>
            <a:lvl5pPr marL="2031060" indent="0" algn="ctr">
              <a:buNone/>
              <a:defRPr/>
            </a:lvl5pPr>
            <a:lvl6pPr marL="2538825" indent="0" algn="ctr">
              <a:buNone/>
              <a:defRPr/>
            </a:lvl6pPr>
            <a:lvl7pPr marL="3046590" indent="0" algn="ctr">
              <a:buNone/>
              <a:defRPr/>
            </a:lvl7pPr>
            <a:lvl8pPr marL="3554329" indent="0" algn="ctr">
              <a:buNone/>
              <a:defRPr/>
            </a:lvl8pPr>
            <a:lvl9pPr marL="4062115"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9DE5788-1E3D-44BA-BE7D-72D830BAE723}" type="slidenum">
              <a:rPr lang="it-IT"/>
              <a:pPr>
                <a:defRPr/>
              </a:pPr>
              <a:t>‹N›</a:t>
            </a:fld>
            <a:endParaRPr lang="it-IT"/>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31A2A15-B0FF-4542-9F0F-C8FAEFA09C64}" type="slidenum">
              <a:rPr lang="it-IT"/>
              <a:pPr>
                <a:defRPr/>
              </a:pPr>
              <a:t>‹N›</a:t>
            </a:fld>
            <a:endParaRPr lang="it-IT"/>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765" indent="0">
              <a:buNone/>
              <a:defRPr sz="2000"/>
            </a:lvl2pPr>
            <a:lvl3pPr marL="1015530" indent="0">
              <a:buNone/>
              <a:defRPr sz="1800"/>
            </a:lvl3pPr>
            <a:lvl4pPr marL="1523295" indent="0">
              <a:buNone/>
              <a:defRPr sz="1600"/>
            </a:lvl4pPr>
            <a:lvl5pPr marL="2031060" indent="0">
              <a:buNone/>
              <a:defRPr sz="1600"/>
            </a:lvl5pPr>
            <a:lvl6pPr marL="2538825" indent="0">
              <a:buNone/>
              <a:defRPr sz="1600"/>
            </a:lvl6pPr>
            <a:lvl7pPr marL="3046590" indent="0">
              <a:buNone/>
              <a:defRPr sz="1600"/>
            </a:lvl7pPr>
            <a:lvl8pPr marL="3554329" indent="0">
              <a:buNone/>
              <a:defRPr sz="1600"/>
            </a:lvl8pPr>
            <a:lvl9pPr marL="4062115"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084BAC6-52A3-4F86-B66D-C22B2262BD17}" type="slidenum">
              <a:rPr lang="it-IT"/>
              <a:pPr>
                <a:defRPr/>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85" indent="0">
              <a:buNone/>
              <a:defRPr sz="1300"/>
            </a:lvl2pPr>
            <a:lvl3pPr marL="1015570" indent="0">
              <a:buNone/>
              <a:defRPr sz="1100"/>
            </a:lvl3pPr>
            <a:lvl4pPr marL="1523355" indent="0">
              <a:buNone/>
              <a:defRPr sz="1000"/>
            </a:lvl4pPr>
            <a:lvl5pPr marL="2031140" indent="0">
              <a:buNone/>
              <a:defRPr sz="1000"/>
            </a:lvl5pPr>
            <a:lvl6pPr marL="2538925" indent="0">
              <a:buNone/>
              <a:defRPr sz="1000"/>
            </a:lvl6pPr>
            <a:lvl7pPr marL="3046710" indent="0">
              <a:buNone/>
              <a:defRPr sz="1000"/>
            </a:lvl7pPr>
            <a:lvl8pPr marL="3554471" indent="0">
              <a:buNone/>
              <a:defRPr sz="1000"/>
            </a:lvl8pPr>
            <a:lvl9pPr marL="406227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8A094437-BBD7-485C-820A-CBD407AD7134}"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1881"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2201792"/>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B441251-86ED-474B-B0AA-AB3EAA2C421B}" type="slidenum">
              <a:rPr lang="it-IT"/>
              <a:pPr>
                <a:defRPr/>
              </a:pPr>
              <a:t>‹N›</a:t>
            </a:fld>
            <a:endParaRPr lang="it-IT"/>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765" indent="0">
              <a:buNone/>
              <a:defRPr sz="2200" b="1"/>
            </a:lvl2pPr>
            <a:lvl3pPr marL="1015530" indent="0">
              <a:buNone/>
              <a:defRPr sz="2000" b="1"/>
            </a:lvl3pPr>
            <a:lvl4pPr marL="1523295" indent="0">
              <a:buNone/>
              <a:defRPr sz="1800" b="1"/>
            </a:lvl4pPr>
            <a:lvl5pPr marL="2031060" indent="0">
              <a:buNone/>
              <a:defRPr sz="1800" b="1"/>
            </a:lvl5pPr>
            <a:lvl6pPr marL="2538825" indent="0">
              <a:buNone/>
              <a:defRPr sz="1800" b="1"/>
            </a:lvl6pPr>
            <a:lvl7pPr marL="3046590" indent="0">
              <a:buNone/>
              <a:defRPr sz="1800" b="1"/>
            </a:lvl7pPr>
            <a:lvl8pPr marL="3554329" indent="0">
              <a:buNone/>
              <a:defRPr sz="1800" b="1"/>
            </a:lvl8pPr>
            <a:lvl9pPr marL="406211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765" indent="0">
              <a:buNone/>
              <a:defRPr sz="2200" b="1"/>
            </a:lvl2pPr>
            <a:lvl3pPr marL="1015530" indent="0">
              <a:buNone/>
              <a:defRPr sz="2000" b="1"/>
            </a:lvl3pPr>
            <a:lvl4pPr marL="1523295" indent="0">
              <a:buNone/>
              <a:defRPr sz="1800" b="1"/>
            </a:lvl4pPr>
            <a:lvl5pPr marL="2031060" indent="0">
              <a:buNone/>
              <a:defRPr sz="1800" b="1"/>
            </a:lvl5pPr>
            <a:lvl6pPr marL="2538825" indent="0">
              <a:buNone/>
              <a:defRPr sz="1800" b="1"/>
            </a:lvl6pPr>
            <a:lvl7pPr marL="3046590" indent="0">
              <a:buNone/>
              <a:defRPr sz="1800" b="1"/>
            </a:lvl7pPr>
            <a:lvl8pPr marL="3554329" indent="0">
              <a:buNone/>
              <a:defRPr sz="1800" b="1"/>
            </a:lvl8pPr>
            <a:lvl9pPr marL="406211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8451DD3-223B-40E8-BD76-0ADF77F5B920}" type="slidenum">
              <a:rPr lang="it-IT"/>
              <a:pPr>
                <a:defRPr/>
              </a:pPr>
              <a:t>‹N›</a:t>
            </a:fld>
            <a:endParaRPr lang="it-IT"/>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213E715-E99E-4BB9-BE15-F346F2727035}" type="slidenum">
              <a:rPr lang="it-IT"/>
              <a:pPr>
                <a:defRPr/>
              </a:pPr>
              <a:t>‹N›</a:t>
            </a:fld>
            <a:endParaRPr lang="it-IT"/>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14E8B5D-76B8-44AD-AEB0-0AC7F6137EF3}" type="slidenum">
              <a:rPr lang="it-IT"/>
              <a:pPr>
                <a:defRPr/>
              </a:pPr>
              <a:t>‹N›</a:t>
            </a:fld>
            <a:endParaRPr lang="it-IT"/>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7921" y="303452"/>
            <a:ext cx="3342048" cy="1291436"/>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3971657" y="303456"/>
            <a:ext cx="5678835" cy="650481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7921" y="1594893"/>
            <a:ext cx="3342048" cy="5213378"/>
          </a:xfrm>
        </p:spPr>
        <p:txBody>
          <a:bodyPr/>
          <a:lstStyle>
            <a:lvl1pPr marL="0" indent="0">
              <a:buNone/>
              <a:defRPr sz="1600"/>
            </a:lvl1pPr>
            <a:lvl2pPr marL="507765" indent="0">
              <a:buNone/>
              <a:defRPr sz="1300"/>
            </a:lvl2pPr>
            <a:lvl3pPr marL="1015530" indent="0">
              <a:buNone/>
              <a:defRPr sz="1100"/>
            </a:lvl3pPr>
            <a:lvl4pPr marL="1523295" indent="0">
              <a:buNone/>
              <a:defRPr sz="1000"/>
            </a:lvl4pPr>
            <a:lvl5pPr marL="2031060" indent="0">
              <a:buNone/>
              <a:defRPr sz="1000"/>
            </a:lvl5pPr>
            <a:lvl6pPr marL="2538825" indent="0">
              <a:buNone/>
              <a:defRPr sz="1000"/>
            </a:lvl6pPr>
            <a:lvl7pPr marL="3046590" indent="0">
              <a:buNone/>
              <a:defRPr sz="1000"/>
            </a:lvl7pPr>
            <a:lvl8pPr marL="3554329" indent="0">
              <a:buNone/>
              <a:defRPr sz="1000"/>
            </a:lvl8pPr>
            <a:lvl9pPr marL="406211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766BDBD-9E56-471D-988A-393C509A2E06}" type="slidenum">
              <a:rPr lang="it-IT"/>
              <a:pPr>
                <a:defRPr/>
              </a:pPr>
              <a:t>‹N›</a:t>
            </a:fld>
            <a:endParaRPr lang="it-IT"/>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65" indent="0">
              <a:buNone/>
              <a:defRPr sz="3100"/>
            </a:lvl2pPr>
            <a:lvl3pPr marL="1015530" indent="0">
              <a:buNone/>
              <a:defRPr sz="2700"/>
            </a:lvl3pPr>
            <a:lvl4pPr marL="1523295" indent="0">
              <a:buNone/>
              <a:defRPr sz="2200"/>
            </a:lvl4pPr>
            <a:lvl5pPr marL="2031060" indent="0">
              <a:buNone/>
              <a:defRPr sz="2200"/>
            </a:lvl5pPr>
            <a:lvl6pPr marL="2538825" indent="0">
              <a:buNone/>
              <a:defRPr sz="2200"/>
            </a:lvl6pPr>
            <a:lvl7pPr marL="3046590" indent="0">
              <a:buNone/>
              <a:defRPr sz="2200"/>
            </a:lvl7pPr>
            <a:lvl8pPr marL="3554329" indent="0">
              <a:buNone/>
              <a:defRPr sz="2200"/>
            </a:lvl8pPr>
            <a:lvl9pPr marL="4062115" indent="0">
              <a:buNone/>
              <a:defRPr sz="22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65" indent="0">
              <a:buNone/>
              <a:defRPr sz="1300"/>
            </a:lvl2pPr>
            <a:lvl3pPr marL="1015530" indent="0">
              <a:buNone/>
              <a:defRPr sz="1100"/>
            </a:lvl3pPr>
            <a:lvl4pPr marL="1523295" indent="0">
              <a:buNone/>
              <a:defRPr sz="1000"/>
            </a:lvl4pPr>
            <a:lvl5pPr marL="2031060" indent="0">
              <a:buNone/>
              <a:defRPr sz="1000"/>
            </a:lvl5pPr>
            <a:lvl6pPr marL="2538825" indent="0">
              <a:buNone/>
              <a:defRPr sz="1000"/>
            </a:lvl6pPr>
            <a:lvl7pPr marL="3046590" indent="0">
              <a:buNone/>
              <a:defRPr sz="1000"/>
            </a:lvl7pPr>
            <a:lvl8pPr marL="3554329" indent="0">
              <a:buNone/>
              <a:defRPr sz="1000"/>
            </a:lvl8pPr>
            <a:lvl9pPr marL="4062115"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A78CA8C-7841-4621-8322-1D99D51CAD53}" type="slidenum">
              <a:rPr lang="it-IT"/>
              <a:pPr>
                <a:defRPr/>
              </a:pPr>
              <a:t>‹N›</a:t>
            </a:fld>
            <a:endParaRPr lang="it-IT"/>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961A9B6-7A8F-4C78-A6F0-D98719A5008A}" type="slidenum">
              <a:rPr lang="it-IT"/>
              <a:pPr>
                <a:defRPr/>
              </a:pPr>
              <a:t>‹N›</a:t>
            </a:fld>
            <a:endParaRPr lang="it-IT"/>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37869" y="677475"/>
            <a:ext cx="2158663" cy="609727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1881" y="677475"/>
            <a:ext cx="6306681" cy="609727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5BD6D50-564A-4CEC-B802-EC7BDAEC4EA0}" type="slidenum">
              <a:rPr lang="it-IT"/>
              <a:pPr>
                <a:defRPr/>
              </a:pPr>
              <a:t>‹N›</a:t>
            </a:fld>
            <a:endParaRPr lang="it-IT"/>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61881" y="677474"/>
            <a:ext cx="8634651" cy="127026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61881" y="2201792"/>
            <a:ext cx="8634651" cy="4572953"/>
          </a:xfrm>
        </p:spPr>
        <p:txBody>
          <a:bodyPr/>
          <a:lstStyle/>
          <a:p>
            <a:pPr lvl="0"/>
            <a:r>
              <a:rPr lang="it-IT" noProof="0" smtClean="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CA040AF-39F5-40FB-8B43-5200217EA0B8}" type="slidenum">
              <a:rPr lang="it-IT"/>
              <a:pPr>
                <a:defRPr/>
              </a:pPr>
              <a:t>‹N›</a:t>
            </a:fld>
            <a:endParaRPr lang="it-IT"/>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62000" y="595313"/>
            <a:ext cx="8634413" cy="1433512"/>
          </a:xfrm>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xfrm>
            <a:off x="762000" y="6942138"/>
            <a:ext cx="2116138" cy="508000"/>
          </a:xfrm>
        </p:spPr>
        <p:txBody>
          <a:bodyPr lIns="90964" tIns="45481" rIns="90964" bIns="45481"/>
          <a:lstStyle>
            <a:lvl1pPr>
              <a:defRPr/>
            </a:lvl1pPr>
          </a:lstStyle>
          <a:p>
            <a:pPr>
              <a:defRPr/>
            </a:pPr>
            <a:endParaRPr lang="en-US"/>
          </a:p>
        </p:txBody>
      </p:sp>
      <p:sp>
        <p:nvSpPr>
          <p:cNvPr id="4" name="Rectangle 4"/>
          <p:cNvSpPr>
            <a:spLocks noGrp="1" noChangeArrowheads="1"/>
          </p:cNvSpPr>
          <p:nvPr>
            <p:ph type="ftr" idx="11"/>
          </p:nvPr>
        </p:nvSpPr>
        <p:spPr>
          <a:xfrm>
            <a:off x="3470275" y="6942138"/>
            <a:ext cx="3217863" cy="508000"/>
          </a:xfrm>
        </p:spPr>
        <p:txBody>
          <a:bodyPr lIns="90964" tIns="45481" rIns="90964" bIns="45481"/>
          <a:lstStyle>
            <a:lvl1pPr>
              <a:defRPr/>
            </a:lvl1pPr>
          </a:lstStyle>
          <a:p>
            <a:pPr>
              <a:defRPr/>
            </a:pPr>
            <a:endParaRPr lang="en-US"/>
          </a:p>
        </p:txBody>
      </p:sp>
      <p:sp>
        <p:nvSpPr>
          <p:cNvPr id="5" name="Rectangle 5"/>
          <p:cNvSpPr>
            <a:spLocks noGrp="1" noChangeArrowheads="1"/>
          </p:cNvSpPr>
          <p:nvPr>
            <p:ph type="sldNum" idx="12"/>
          </p:nvPr>
        </p:nvSpPr>
        <p:spPr>
          <a:xfrm>
            <a:off x="7280275" y="6942138"/>
            <a:ext cx="2117725" cy="508000"/>
          </a:xfrm>
        </p:spPr>
        <p:txBody>
          <a:bodyPr lIns="90964" tIns="45481" rIns="90964" bIns="45481"/>
          <a:lstStyle>
            <a:lvl1pPr>
              <a:defRPr/>
            </a:lvl1pPr>
          </a:lstStyle>
          <a:p>
            <a:pPr>
              <a:defRPr/>
            </a:pPr>
            <a:fld id="{4BF75A0F-20D6-4385-83CE-9645ADADB9A0}" type="slidenum">
              <a:rPr lang="en-US"/>
              <a:pPr>
                <a:defRPr/>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1120" y="5335112"/>
            <a:ext cx="6095048" cy="629840"/>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1120" y="681004"/>
            <a:ext cx="6095048" cy="4572953"/>
          </a:xfrm>
        </p:spPr>
        <p:txBody>
          <a:bodyPr/>
          <a:lstStyle>
            <a:lvl1pPr marL="0" indent="0">
              <a:buNone/>
              <a:defRPr sz="3600"/>
            </a:lvl1pPr>
            <a:lvl2pPr marL="507785" indent="0">
              <a:buNone/>
              <a:defRPr sz="3100"/>
            </a:lvl2pPr>
            <a:lvl3pPr marL="1015570" indent="0">
              <a:buNone/>
              <a:defRPr sz="2700"/>
            </a:lvl3pPr>
            <a:lvl4pPr marL="1523355" indent="0">
              <a:buNone/>
              <a:defRPr sz="2200"/>
            </a:lvl4pPr>
            <a:lvl5pPr marL="2031140" indent="0">
              <a:buNone/>
              <a:defRPr sz="2200"/>
            </a:lvl5pPr>
            <a:lvl6pPr marL="2538925" indent="0">
              <a:buNone/>
              <a:defRPr sz="2200"/>
            </a:lvl6pPr>
            <a:lvl7pPr marL="3046710" indent="0">
              <a:buNone/>
              <a:defRPr sz="2200"/>
            </a:lvl7pPr>
            <a:lvl8pPr marL="3554471" indent="0">
              <a:buNone/>
              <a:defRPr sz="2200"/>
            </a:lvl8pPr>
            <a:lvl9pPr marL="4062275" indent="0">
              <a:buNone/>
              <a:defRPr sz="2200"/>
            </a:lvl9pPr>
          </a:lstStyle>
          <a:p>
            <a:pPr lvl="0"/>
            <a:endParaRPr lang="it-IT" noProof="0" smtClean="0"/>
          </a:p>
        </p:txBody>
      </p:sp>
      <p:sp>
        <p:nvSpPr>
          <p:cNvPr id="4" name="Segnaposto testo 3"/>
          <p:cNvSpPr>
            <a:spLocks noGrp="1"/>
          </p:cNvSpPr>
          <p:nvPr>
            <p:ph type="body" sz="half" idx="2"/>
          </p:nvPr>
        </p:nvSpPr>
        <p:spPr>
          <a:xfrm>
            <a:off x="1991120" y="5964952"/>
            <a:ext cx="6095048" cy="894477"/>
          </a:xfrm>
        </p:spPr>
        <p:txBody>
          <a:bodyPr/>
          <a:lstStyle>
            <a:lvl1pPr marL="0" indent="0">
              <a:buNone/>
              <a:defRPr sz="1600"/>
            </a:lvl1pPr>
            <a:lvl2pPr marL="507785" indent="0">
              <a:buNone/>
              <a:defRPr sz="1300"/>
            </a:lvl2pPr>
            <a:lvl3pPr marL="1015570" indent="0">
              <a:buNone/>
              <a:defRPr sz="1100"/>
            </a:lvl3pPr>
            <a:lvl4pPr marL="1523355" indent="0">
              <a:buNone/>
              <a:defRPr sz="1000"/>
            </a:lvl4pPr>
            <a:lvl5pPr marL="2031140" indent="0">
              <a:buNone/>
              <a:defRPr sz="1000"/>
            </a:lvl5pPr>
            <a:lvl6pPr marL="2538925" indent="0">
              <a:buNone/>
              <a:defRPr sz="1000"/>
            </a:lvl6pPr>
            <a:lvl7pPr marL="3046710" indent="0">
              <a:buNone/>
              <a:defRPr sz="1000"/>
            </a:lvl7pPr>
            <a:lvl8pPr marL="3554471" indent="0">
              <a:buNone/>
              <a:defRPr sz="1000"/>
            </a:lvl8pPr>
            <a:lvl9pPr marL="4062275" indent="0">
              <a:buNone/>
              <a:defRPr sz="10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lgn="ctr">
              <a:defRPr/>
            </a:lvl1pPr>
          </a:lstStyle>
          <a:p>
            <a:pPr>
              <a:defRPr/>
            </a:pPr>
            <a:endParaRPr lang="it-IT"/>
          </a:p>
        </p:txBody>
      </p:sp>
      <p:sp>
        <p:nvSpPr>
          <p:cNvPr id="6" name="Rectangle 3"/>
          <p:cNvSpPr>
            <a:spLocks noGrp="1" noChangeArrowheads="1"/>
          </p:cNvSpPr>
          <p:nvPr>
            <p:ph type="sldNum" sz="quarter" idx="11"/>
          </p:nvPr>
        </p:nvSpPr>
        <p:spPr/>
        <p:txBody>
          <a:bodyPr/>
          <a:lstStyle>
            <a:lvl1pPr>
              <a:defRPr/>
            </a:lvl1pPr>
          </a:lstStyle>
          <a:p>
            <a:pPr>
              <a:defRPr/>
            </a:pPr>
            <a:fld id="{8562B532-318B-44A7-9413-FF53D0DC6F0D}" type="slidenum">
              <a:rPr lang="it-IT"/>
              <a:pPr>
                <a:defRPr/>
              </a:pPr>
              <a:t>‹N›</a:t>
            </a:fld>
            <a:endParaRPr lang="it-IT"/>
          </a:p>
        </p:txBody>
      </p:sp>
      <p:sp>
        <p:nvSpPr>
          <p:cNvPr id="7" name="Rectangle 5"/>
          <p:cNvSpPr>
            <a:spLocks noGrp="1" noChangeArrowheads="1"/>
          </p:cNvSpPr>
          <p:nvPr>
            <p:ph type="ftr" sz="quarter" idx="12"/>
          </p:nvPr>
        </p:nvSpPr>
        <p:spPr/>
        <p:txBody>
          <a:bodyPr/>
          <a:lstStyle>
            <a:lvl1pPr>
              <a:defRPr/>
            </a:lvl1pPr>
          </a:lstStyle>
          <a:p>
            <a:pPr>
              <a:defRPr/>
            </a:pPr>
            <a:endParaRPr lang="it-IT"/>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Arial" pitchFamily="34" charset="0"/>
                <a:ea typeface="ヒラギノ角ゴ Pro W3"/>
                <a:cs typeface="ヒラギノ角ゴ Pro W3"/>
              </a:defRPr>
            </a:lvl1pPr>
          </a:lstStyle>
          <a:p>
            <a:pPr>
              <a:defRPr/>
            </a:pPr>
            <a:fld id="{F0319A29-64B0-4D07-B9F0-DBD13E18F51C}" type="datetime1">
              <a:rPr lang="it-IT" smtClean="0"/>
              <a:pPr>
                <a:defRPr/>
              </a:pPr>
              <a:t>11/04/13</a:t>
            </a:fld>
            <a:endParaRPr lang="it-IT"/>
          </a:p>
        </p:txBody>
      </p:sp>
      <p:sp>
        <p:nvSpPr>
          <p:cNvPr id="3" name="Segnaposto piè di pagina 2"/>
          <p:cNvSpPr>
            <a:spLocks noGrp="1"/>
          </p:cNvSpPr>
          <p:nvPr>
            <p:ph type="ftr" sz="quarter" idx="11"/>
          </p:nvPr>
        </p:nvSpPr>
        <p:spPr/>
        <p:txBody>
          <a:bodyPr/>
          <a:lstStyle>
            <a:lvl1pPr>
              <a:defRPr>
                <a:latin typeface="Arial" pitchFamily="34" charset="0"/>
                <a:ea typeface="ヒラギノ角ゴ Pro W3"/>
                <a:cs typeface="ヒラギノ角ゴ Pro W3"/>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atin typeface="Arial" pitchFamily="34" charset="0"/>
                <a:ea typeface="ヒラギノ角ゴ Pro W3"/>
                <a:cs typeface="ヒラギノ角ゴ Pro W3"/>
              </a:defRPr>
            </a:lvl1pPr>
          </a:lstStyle>
          <a:p>
            <a:pPr>
              <a:defRPr/>
            </a:pPr>
            <a:fld id="{F411D95B-722D-459A-9C21-1F10963C37D1}" type="slidenum">
              <a:rPr lang="it-IT"/>
              <a:pPr>
                <a:defRPr/>
              </a:pPr>
              <a:t>‹N›</a:t>
            </a:fld>
            <a:endParaRPr lang="it-IT"/>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Arial" pitchFamily="34" charset="0"/>
                <a:ea typeface="ヒラギノ角ゴ Pro W3"/>
                <a:cs typeface="ヒラギノ角ゴ Pro W3"/>
              </a:defRPr>
            </a:lvl1pPr>
          </a:lstStyle>
          <a:p>
            <a:pPr>
              <a:defRPr/>
            </a:pPr>
            <a:fld id="{B7E8BDFE-CB3A-4944-884A-4C22256756CE}" type="datetime1">
              <a:rPr lang="it-IT" smtClean="0"/>
              <a:pPr>
                <a:defRPr/>
              </a:pPr>
              <a:t>11/04/13</a:t>
            </a:fld>
            <a:endParaRPr lang="it-IT"/>
          </a:p>
        </p:txBody>
      </p:sp>
      <p:sp>
        <p:nvSpPr>
          <p:cNvPr id="3" name="Segnaposto piè di pagina 2"/>
          <p:cNvSpPr>
            <a:spLocks noGrp="1"/>
          </p:cNvSpPr>
          <p:nvPr>
            <p:ph type="ftr" sz="quarter" idx="11"/>
          </p:nvPr>
        </p:nvSpPr>
        <p:spPr/>
        <p:txBody>
          <a:bodyPr/>
          <a:lstStyle>
            <a:lvl1pPr>
              <a:defRPr>
                <a:latin typeface="Arial" pitchFamily="34" charset="0"/>
                <a:ea typeface="ヒラギノ角ゴ Pro W3"/>
                <a:cs typeface="ヒラギノ角ゴ Pro W3"/>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atin typeface="Arial" pitchFamily="34" charset="0"/>
                <a:ea typeface="ヒラギノ角ゴ Pro W3"/>
                <a:cs typeface="ヒラギノ角ゴ Pro W3"/>
              </a:defRPr>
            </a:lvl1pPr>
          </a:lstStyle>
          <a:p>
            <a:pPr>
              <a:defRPr/>
            </a:pPr>
            <a:fld id="{BD77D506-E9D6-45E4-84A9-3576E8752194}" type="slidenum">
              <a:rPr lang="it-IT"/>
              <a:pPr>
                <a:defRPr/>
              </a:pPr>
              <a:t>‹N›</a:t>
            </a:fld>
            <a:endParaRPr lang="it-IT"/>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Arial" pitchFamily="34" charset="0"/>
                <a:ea typeface="ヒラギノ角ゴ Pro W3"/>
                <a:cs typeface="ヒラギノ角ゴ Pro W3"/>
              </a:defRPr>
            </a:lvl1pPr>
          </a:lstStyle>
          <a:p>
            <a:pPr>
              <a:defRPr/>
            </a:pPr>
            <a:fld id="{68523FE6-B70C-402B-99BC-974B18A45164}" type="datetime1">
              <a:rPr lang="it-IT" smtClean="0"/>
              <a:pPr>
                <a:defRPr/>
              </a:pPr>
              <a:t>11/04/13</a:t>
            </a:fld>
            <a:endParaRPr lang="it-IT"/>
          </a:p>
        </p:txBody>
      </p:sp>
      <p:sp>
        <p:nvSpPr>
          <p:cNvPr id="3" name="Segnaposto piè di pagina 2"/>
          <p:cNvSpPr>
            <a:spLocks noGrp="1"/>
          </p:cNvSpPr>
          <p:nvPr>
            <p:ph type="ftr" sz="quarter" idx="11"/>
          </p:nvPr>
        </p:nvSpPr>
        <p:spPr/>
        <p:txBody>
          <a:bodyPr/>
          <a:lstStyle>
            <a:lvl1pPr>
              <a:defRPr>
                <a:latin typeface="Arial" pitchFamily="34" charset="0"/>
                <a:ea typeface="ヒラギノ角ゴ Pro W3"/>
                <a:cs typeface="ヒラギノ角ゴ Pro W3"/>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atin typeface="Arial" pitchFamily="34" charset="0"/>
                <a:ea typeface="ヒラギノ角ゴ Pro W3"/>
                <a:cs typeface="ヒラギノ角ゴ Pro W3"/>
              </a:defRPr>
            </a:lvl1pPr>
          </a:lstStyle>
          <a:p>
            <a:pPr>
              <a:defRPr/>
            </a:pPr>
            <a:fld id="{D72FD2A9-45BB-4A9B-A329-9B45999AA2C5}" type="slidenum">
              <a:rPr lang="it-IT"/>
              <a:pPr>
                <a:defRPr/>
              </a:pPr>
              <a:t>‹N›</a:t>
            </a:fld>
            <a:endParaRPr lang="it-IT"/>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18"/>
          <p:cNvGrpSpPr>
            <a:grpSpLocks/>
          </p:cNvGrpSpPr>
          <p:nvPr/>
        </p:nvGrpSpPr>
        <p:grpSpPr bwMode="auto">
          <a:xfrm>
            <a:off x="2406650" y="627063"/>
            <a:ext cx="5334000" cy="6835775"/>
            <a:chOff x="1365" y="355"/>
            <a:chExt cx="3024" cy="3875"/>
          </a:xfrm>
        </p:grpSpPr>
        <p:sp>
          <p:nvSpPr>
            <p:cNvPr id="5" name="Freeform 2"/>
            <p:cNvSpPr>
              <a:spLocks/>
            </p:cNvSpPr>
            <p:nvPr/>
          </p:nvSpPr>
          <p:spPr bwMode="auto">
            <a:xfrm>
              <a:off x="2835" y="586"/>
              <a:ext cx="88" cy="1119"/>
            </a:xfrm>
            <a:custGeom>
              <a:avLst/>
              <a:gdLst/>
              <a:ahLst/>
              <a:cxnLst>
                <a:cxn ang="0">
                  <a:pos x="0" y="1120"/>
                </a:cxn>
                <a:cxn ang="0">
                  <a:pos x="0" y="0"/>
                </a:cxn>
                <a:cxn ang="0">
                  <a:pos x="87" y="0"/>
                </a:cxn>
                <a:cxn ang="0">
                  <a:pos x="87" y="1085"/>
                </a:cxn>
                <a:cxn ang="0">
                  <a:pos x="0" y="1120"/>
                </a:cxn>
              </a:cxnLst>
              <a:rect l="0" t="0" r="r" b="b"/>
              <a:pathLst>
                <a:path w="88" h="1121">
                  <a:moveTo>
                    <a:pt x="0" y="1120"/>
                  </a:moveTo>
                  <a:lnTo>
                    <a:pt x="0" y="0"/>
                  </a:lnTo>
                  <a:lnTo>
                    <a:pt x="87" y="0"/>
                  </a:lnTo>
                  <a:lnTo>
                    <a:pt x="87" y="1085"/>
                  </a:lnTo>
                  <a:lnTo>
                    <a:pt x="0" y="1120"/>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6" name="Freeform 3"/>
            <p:cNvSpPr>
              <a:spLocks/>
            </p:cNvSpPr>
            <p:nvPr/>
          </p:nvSpPr>
          <p:spPr bwMode="auto">
            <a:xfrm>
              <a:off x="2834" y="1900"/>
              <a:ext cx="86" cy="363"/>
            </a:xfrm>
            <a:custGeom>
              <a:avLst/>
              <a:gdLst/>
              <a:ahLst/>
              <a:cxnLst>
                <a:cxn ang="0">
                  <a:pos x="0" y="29"/>
                </a:cxn>
                <a:cxn ang="0">
                  <a:pos x="83" y="0"/>
                </a:cxn>
                <a:cxn ang="0">
                  <a:pos x="74" y="329"/>
                </a:cxn>
                <a:cxn ang="0">
                  <a:pos x="0" y="362"/>
                </a:cxn>
                <a:cxn ang="0">
                  <a:pos x="0" y="29"/>
                </a:cxn>
              </a:cxnLst>
              <a:rect l="0" t="0" r="r" b="b"/>
              <a:pathLst>
                <a:path w="84" h="363">
                  <a:moveTo>
                    <a:pt x="0" y="29"/>
                  </a:moveTo>
                  <a:lnTo>
                    <a:pt x="83" y="0"/>
                  </a:lnTo>
                  <a:lnTo>
                    <a:pt x="74" y="329"/>
                  </a:lnTo>
                  <a:lnTo>
                    <a:pt x="0" y="362"/>
                  </a:lnTo>
                  <a:lnTo>
                    <a:pt x="0" y="29"/>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7" name="Freeform 4"/>
            <p:cNvSpPr>
              <a:spLocks/>
            </p:cNvSpPr>
            <p:nvPr/>
          </p:nvSpPr>
          <p:spPr bwMode="auto">
            <a:xfrm>
              <a:off x="2825" y="2493"/>
              <a:ext cx="86" cy="247"/>
            </a:xfrm>
            <a:custGeom>
              <a:avLst/>
              <a:gdLst/>
              <a:ahLst/>
              <a:cxnLst>
                <a:cxn ang="0">
                  <a:pos x="2" y="213"/>
                </a:cxn>
                <a:cxn ang="0">
                  <a:pos x="0" y="28"/>
                </a:cxn>
                <a:cxn ang="0">
                  <a:pos x="83" y="0"/>
                </a:cxn>
                <a:cxn ang="0">
                  <a:pos x="72" y="248"/>
                </a:cxn>
                <a:cxn ang="0">
                  <a:pos x="2" y="213"/>
                </a:cxn>
              </a:cxnLst>
              <a:rect l="0" t="0" r="r" b="b"/>
              <a:pathLst>
                <a:path w="84" h="249">
                  <a:moveTo>
                    <a:pt x="2" y="213"/>
                  </a:moveTo>
                  <a:lnTo>
                    <a:pt x="0" y="28"/>
                  </a:lnTo>
                  <a:lnTo>
                    <a:pt x="83" y="0"/>
                  </a:lnTo>
                  <a:lnTo>
                    <a:pt x="72" y="248"/>
                  </a:lnTo>
                  <a:lnTo>
                    <a:pt x="2" y="213"/>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8" name="Freeform 5"/>
            <p:cNvSpPr>
              <a:spLocks/>
            </p:cNvSpPr>
            <p:nvPr/>
          </p:nvSpPr>
          <p:spPr bwMode="auto">
            <a:xfrm>
              <a:off x="2831" y="2965"/>
              <a:ext cx="52" cy="232"/>
            </a:xfrm>
            <a:custGeom>
              <a:avLst/>
              <a:gdLst/>
              <a:ahLst/>
              <a:cxnLst>
                <a:cxn ang="0">
                  <a:pos x="13" y="204"/>
                </a:cxn>
                <a:cxn ang="0">
                  <a:pos x="0" y="0"/>
                </a:cxn>
                <a:cxn ang="0">
                  <a:pos x="51" y="26"/>
                </a:cxn>
                <a:cxn ang="0">
                  <a:pos x="47" y="231"/>
                </a:cxn>
                <a:cxn ang="0">
                  <a:pos x="13" y="204"/>
                </a:cxn>
              </a:cxnLst>
              <a:rect l="0" t="0" r="r" b="b"/>
              <a:pathLst>
                <a:path w="52" h="232">
                  <a:moveTo>
                    <a:pt x="13" y="204"/>
                  </a:moveTo>
                  <a:lnTo>
                    <a:pt x="0" y="0"/>
                  </a:lnTo>
                  <a:lnTo>
                    <a:pt x="51" y="26"/>
                  </a:lnTo>
                  <a:lnTo>
                    <a:pt x="47" y="231"/>
                  </a:lnTo>
                  <a:lnTo>
                    <a:pt x="13" y="204"/>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9" name="Freeform 6"/>
            <p:cNvSpPr>
              <a:spLocks/>
            </p:cNvSpPr>
            <p:nvPr/>
          </p:nvSpPr>
          <p:spPr bwMode="auto">
            <a:xfrm>
              <a:off x="2851" y="3354"/>
              <a:ext cx="36" cy="130"/>
            </a:xfrm>
            <a:custGeom>
              <a:avLst/>
              <a:gdLst/>
              <a:ahLst/>
              <a:cxnLst>
                <a:cxn ang="0">
                  <a:pos x="4" y="101"/>
                </a:cxn>
                <a:cxn ang="0">
                  <a:pos x="0" y="0"/>
                </a:cxn>
                <a:cxn ang="0">
                  <a:pos x="35" y="20"/>
                </a:cxn>
                <a:cxn ang="0">
                  <a:pos x="28" y="132"/>
                </a:cxn>
                <a:cxn ang="0">
                  <a:pos x="4" y="101"/>
                </a:cxn>
              </a:cxnLst>
              <a:rect l="0" t="0" r="r" b="b"/>
              <a:pathLst>
                <a:path w="36" h="133">
                  <a:moveTo>
                    <a:pt x="4" y="101"/>
                  </a:moveTo>
                  <a:lnTo>
                    <a:pt x="0" y="0"/>
                  </a:lnTo>
                  <a:lnTo>
                    <a:pt x="35" y="20"/>
                  </a:lnTo>
                  <a:lnTo>
                    <a:pt x="28" y="132"/>
                  </a:lnTo>
                  <a:lnTo>
                    <a:pt x="4" y="10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 name="Freeform 7"/>
            <p:cNvSpPr>
              <a:spLocks/>
            </p:cNvSpPr>
            <p:nvPr/>
          </p:nvSpPr>
          <p:spPr bwMode="auto">
            <a:xfrm>
              <a:off x="2851" y="3640"/>
              <a:ext cx="30" cy="590"/>
            </a:xfrm>
            <a:custGeom>
              <a:avLst/>
              <a:gdLst/>
              <a:ahLst/>
              <a:cxnLst>
                <a:cxn ang="0">
                  <a:pos x="15" y="589"/>
                </a:cxn>
                <a:cxn ang="0">
                  <a:pos x="0" y="0"/>
                </a:cxn>
                <a:cxn ang="0">
                  <a:pos x="29" y="37"/>
                </a:cxn>
                <a:cxn ang="0">
                  <a:pos x="15" y="589"/>
                </a:cxn>
              </a:cxnLst>
              <a:rect l="0" t="0" r="r" b="b"/>
              <a:pathLst>
                <a:path w="30" h="590">
                  <a:moveTo>
                    <a:pt x="15" y="589"/>
                  </a:moveTo>
                  <a:lnTo>
                    <a:pt x="0" y="0"/>
                  </a:lnTo>
                  <a:lnTo>
                    <a:pt x="29" y="37"/>
                  </a:lnTo>
                  <a:lnTo>
                    <a:pt x="15" y="589"/>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1" name="Freeform 8"/>
            <p:cNvSpPr>
              <a:spLocks/>
            </p:cNvSpPr>
            <p:nvPr/>
          </p:nvSpPr>
          <p:spPr bwMode="auto">
            <a:xfrm>
              <a:off x="2600" y="3595"/>
              <a:ext cx="233" cy="130"/>
            </a:xfrm>
            <a:custGeom>
              <a:avLst/>
              <a:gdLst/>
              <a:ahLst/>
              <a:cxnLst>
                <a:cxn ang="0">
                  <a:pos x="0" y="117"/>
                </a:cxn>
                <a:cxn ang="0">
                  <a:pos x="48" y="101"/>
                </a:cxn>
                <a:cxn ang="0">
                  <a:pos x="93" y="79"/>
                </a:cxn>
                <a:cxn ang="0">
                  <a:pos x="146" y="39"/>
                </a:cxn>
                <a:cxn ang="0">
                  <a:pos x="182" y="0"/>
                </a:cxn>
                <a:cxn ang="0">
                  <a:pos x="232" y="42"/>
                </a:cxn>
                <a:cxn ang="0">
                  <a:pos x="188" y="74"/>
                </a:cxn>
                <a:cxn ang="0">
                  <a:pos x="134" y="110"/>
                </a:cxn>
                <a:cxn ang="0">
                  <a:pos x="61" y="129"/>
                </a:cxn>
                <a:cxn ang="0">
                  <a:pos x="0" y="117"/>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2" name="Freeform 9"/>
            <p:cNvSpPr>
              <a:spLocks/>
            </p:cNvSpPr>
            <p:nvPr/>
          </p:nvSpPr>
          <p:spPr bwMode="auto">
            <a:xfrm>
              <a:off x="2583" y="2888"/>
              <a:ext cx="465" cy="646"/>
            </a:xfrm>
            <a:custGeom>
              <a:avLst/>
              <a:gdLst/>
              <a:ahLst/>
              <a:cxnLst>
                <a:cxn ang="0">
                  <a:pos x="359" y="645"/>
                </a:cxn>
                <a:cxn ang="0">
                  <a:pos x="405" y="616"/>
                </a:cxn>
                <a:cxn ang="0">
                  <a:pos x="447" y="580"/>
                </a:cxn>
                <a:cxn ang="0">
                  <a:pos x="460" y="552"/>
                </a:cxn>
                <a:cxn ang="0">
                  <a:pos x="464" y="515"/>
                </a:cxn>
                <a:cxn ang="0">
                  <a:pos x="451" y="468"/>
                </a:cxn>
                <a:cxn ang="0">
                  <a:pos x="424" y="424"/>
                </a:cxn>
                <a:cxn ang="0">
                  <a:pos x="380" y="385"/>
                </a:cxn>
                <a:cxn ang="0">
                  <a:pos x="168" y="259"/>
                </a:cxn>
                <a:cxn ang="0">
                  <a:pos x="133" y="235"/>
                </a:cxn>
                <a:cxn ang="0">
                  <a:pos x="111" y="208"/>
                </a:cxn>
                <a:cxn ang="0">
                  <a:pos x="104" y="166"/>
                </a:cxn>
                <a:cxn ang="0">
                  <a:pos x="117" y="124"/>
                </a:cxn>
                <a:cxn ang="0">
                  <a:pos x="155" y="95"/>
                </a:cxn>
                <a:cxn ang="0">
                  <a:pos x="222" y="52"/>
                </a:cxn>
                <a:cxn ang="0">
                  <a:pos x="124" y="0"/>
                </a:cxn>
                <a:cxn ang="0">
                  <a:pos x="55" y="41"/>
                </a:cxn>
                <a:cxn ang="0">
                  <a:pos x="27" y="70"/>
                </a:cxn>
                <a:cxn ang="0">
                  <a:pos x="2" y="123"/>
                </a:cxn>
                <a:cxn ang="0">
                  <a:pos x="0" y="189"/>
                </a:cxn>
                <a:cxn ang="0">
                  <a:pos x="29" y="257"/>
                </a:cxn>
                <a:cxn ang="0">
                  <a:pos x="78" y="300"/>
                </a:cxn>
                <a:cxn ang="0">
                  <a:pos x="311" y="442"/>
                </a:cxn>
                <a:cxn ang="0">
                  <a:pos x="358" y="474"/>
                </a:cxn>
                <a:cxn ang="0">
                  <a:pos x="375" y="516"/>
                </a:cxn>
                <a:cxn ang="0">
                  <a:pos x="375" y="550"/>
                </a:cxn>
                <a:cxn ang="0">
                  <a:pos x="308" y="608"/>
                </a:cxn>
                <a:cxn ang="0">
                  <a:pos x="359" y="64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3" name="Freeform 10"/>
            <p:cNvSpPr>
              <a:spLocks/>
            </p:cNvSpPr>
            <p:nvPr/>
          </p:nvSpPr>
          <p:spPr bwMode="auto">
            <a:xfrm>
              <a:off x="2966" y="2396"/>
              <a:ext cx="318" cy="422"/>
            </a:xfrm>
            <a:custGeom>
              <a:avLst/>
              <a:gdLst/>
              <a:ahLst/>
              <a:cxnLst>
                <a:cxn ang="0">
                  <a:pos x="92" y="421"/>
                </a:cxn>
                <a:cxn ang="0">
                  <a:pos x="163" y="399"/>
                </a:cxn>
                <a:cxn ang="0">
                  <a:pos x="218" y="357"/>
                </a:cxn>
                <a:cxn ang="0">
                  <a:pos x="263" y="316"/>
                </a:cxn>
                <a:cxn ang="0">
                  <a:pos x="300" y="265"/>
                </a:cxn>
                <a:cxn ang="0">
                  <a:pos x="317" y="203"/>
                </a:cxn>
                <a:cxn ang="0">
                  <a:pos x="316" y="139"/>
                </a:cxn>
                <a:cxn ang="0">
                  <a:pos x="299" y="95"/>
                </a:cxn>
                <a:cxn ang="0">
                  <a:pos x="276" y="64"/>
                </a:cxn>
                <a:cxn ang="0">
                  <a:pos x="241" y="36"/>
                </a:cxn>
                <a:cxn ang="0">
                  <a:pos x="218" y="14"/>
                </a:cxn>
                <a:cxn ang="0">
                  <a:pos x="180" y="0"/>
                </a:cxn>
                <a:cxn ang="0">
                  <a:pos x="61" y="52"/>
                </a:cxn>
                <a:cxn ang="0">
                  <a:pos x="106" y="93"/>
                </a:cxn>
                <a:cxn ang="0">
                  <a:pos x="137" y="130"/>
                </a:cxn>
                <a:cxn ang="0">
                  <a:pos x="159" y="159"/>
                </a:cxn>
                <a:cxn ang="0">
                  <a:pos x="176" y="196"/>
                </a:cxn>
                <a:cxn ang="0">
                  <a:pos x="176" y="246"/>
                </a:cxn>
                <a:cxn ang="0">
                  <a:pos x="145" y="279"/>
                </a:cxn>
                <a:cxn ang="0">
                  <a:pos x="105" y="309"/>
                </a:cxn>
                <a:cxn ang="0">
                  <a:pos x="50" y="342"/>
                </a:cxn>
                <a:cxn ang="0">
                  <a:pos x="0" y="369"/>
                </a:cxn>
                <a:cxn ang="0">
                  <a:pos x="92" y="421"/>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4" name="Freeform 11"/>
            <p:cNvSpPr>
              <a:spLocks/>
            </p:cNvSpPr>
            <p:nvPr/>
          </p:nvSpPr>
          <p:spPr bwMode="auto">
            <a:xfrm>
              <a:off x="2308" y="1190"/>
              <a:ext cx="1404" cy="1153"/>
            </a:xfrm>
            <a:custGeom>
              <a:avLst/>
              <a:gdLst/>
              <a:ahLst/>
              <a:cxnLst>
                <a:cxn ang="0">
                  <a:pos x="466" y="1084"/>
                </a:cxn>
                <a:cxn ang="0">
                  <a:pos x="370" y="1066"/>
                </a:cxn>
                <a:cxn ang="0">
                  <a:pos x="299" y="1035"/>
                </a:cxn>
                <a:cxn ang="0">
                  <a:pos x="257" y="1002"/>
                </a:cxn>
                <a:cxn ang="0">
                  <a:pos x="220" y="956"/>
                </a:cxn>
                <a:cxn ang="0">
                  <a:pos x="209" y="914"/>
                </a:cxn>
                <a:cxn ang="0">
                  <a:pos x="215" y="873"/>
                </a:cxn>
                <a:cxn ang="0">
                  <a:pos x="231" y="836"/>
                </a:cxn>
                <a:cxn ang="0">
                  <a:pos x="273" y="798"/>
                </a:cxn>
                <a:cxn ang="0">
                  <a:pos x="330" y="774"/>
                </a:cxn>
                <a:cxn ang="0">
                  <a:pos x="400" y="748"/>
                </a:cxn>
                <a:cxn ang="0">
                  <a:pos x="1110" y="499"/>
                </a:cxn>
                <a:cxn ang="0">
                  <a:pos x="1207" y="451"/>
                </a:cxn>
                <a:cxn ang="0">
                  <a:pos x="1289" y="398"/>
                </a:cxn>
                <a:cxn ang="0">
                  <a:pos x="1344" y="356"/>
                </a:cxn>
                <a:cxn ang="0">
                  <a:pos x="1381" y="310"/>
                </a:cxn>
                <a:cxn ang="0">
                  <a:pos x="1403" y="249"/>
                </a:cxn>
                <a:cxn ang="0">
                  <a:pos x="1401" y="185"/>
                </a:cxn>
                <a:cxn ang="0">
                  <a:pos x="1386" y="136"/>
                </a:cxn>
                <a:cxn ang="0">
                  <a:pos x="1370" y="90"/>
                </a:cxn>
                <a:cxn ang="0">
                  <a:pos x="1335" y="55"/>
                </a:cxn>
                <a:cxn ang="0">
                  <a:pos x="1280" y="18"/>
                </a:cxn>
                <a:cxn ang="0">
                  <a:pos x="1214" y="0"/>
                </a:cxn>
                <a:cxn ang="0">
                  <a:pos x="1172" y="4"/>
                </a:cxn>
                <a:cxn ang="0">
                  <a:pos x="1111" y="7"/>
                </a:cxn>
                <a:cxn ang="0">
                  <a:pos x="1053" y="20"/>
                </a:cxn>
                <a:cxn ang="0">
                  <a:pos x="989" y="46"/>
                </a:cxn>
                <a:cxn ang="0">
                  <a:pos x="939" y="79"/>
                </a:cxn>
                <a:cxn ang="0">
                  <a:pos x="899" y="106"/>
                </a:cxn>
                <a:cxn ang="0">
                  <a:pos x="878" y="149"/>
                </a:cxn>
                <a:cxn ang="0">
                  <a:pos x="897" y="187"/>
                </a:cxn>
                <a:cxn ang="0">
                  <a:pos x="939" y="183"/>
                </a:cxn>
                <a:cxn ang="0">
                  <a:pos x="987" y="171"/>
                </a:cxn>
                <a:cxn ang="0">
                  <a:pos x="1033" y="158"/>
                </a:cxn>
                <a:cxn ang="0">
                  <a:pos x="1069" y="150"/>
                </a:cxn>
                <a:cxn ang="0">
                  <a:pos x="1111" y="150"/>
                </a:cxn>
                <a:cxn ang="0">
                  <a:pos x="1154" y="163"/>
                </a:cxn>
                <a:cxn ang="0">
                  <a:pos x="1183" y="204"/>
                </a:cxn>
                <a:cxn ang="0">
                  <a:pos x="1179" y="248"/>
                </a:cxn>
                <a:cxn ang="0">
                  <a:pos x="1157" y="286"/>
                </a:cxn>
                <a:cxn ang="0">
                  <a:pos x="1121" y="323"/>
                </a:cxn>
                <a:cxn ang="0">
                  <a:pos x="1047" y="361"/>
                </a:cxn>
                <a:cxn ang="0">
                  <a:pos x="908" y="415"/>
                </a:cxn>
                <a:cxn ang="0">
                  <a:pos x="194" y="675"/>
                </a:cxn>
                <a:cxn ang="0">
                  <a:pos x="123" y="715"/>
                </a:cxn>
                <a:cxn ang="0">
                  <a:pos x="68" y="763"/>
                </a:cxn>
                <a:cxn ang="0">
                  <a:pos x="29" y="809"/>
                </a:cxn>
                <a:cxn ang="0">
                  <a:pos x="6" y="858"/>
                </a:cxn>
                <a:cxn ang="0">
                  <a:pos x="0" y="912"/>
                </a:cxn>
                <a:cxn ang="0">
                  <a:pos x="8" y="952"/>
                </a:cxn>
                <a:cxn ang="0">
                  <a:pos x="22" y="992"/>
                </a:cxn>
                <a:cxn ang="0">
                  <a:pos x="59" y="1036"/>
                </a:cxn>
                <a:cxn ang="0">
                  <a:pos x="127" y="1095"/>
                </a:cxn>
                <a:cxn ang="0">
                  <a:pos x="198" y="1135"/>
                </a:cxn>
                <a:cxn ang="0">
                  <a:pos x="273" y="1152"/>
                </a:cxn>
                <a:cxn ang="0">
                  <a:pos x="466" y="1084"/>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5" name="Freeform 12"/>
            <p:cNvSpPr>
              <a:spLocks/>
            </p:cNvSpPr>
            <p:nvPr/>
          </p:nvSpPr>
          <p:spPr bwMode="auto">
            <a:xfrm>
              <a:off x="2711" y="3280"/>
              <a:ext cx="365" cy="422"/>
            </a:xfrm>
            <a:custGeom>
              <a:avLst/>
              <a:gdLst/>
              <a:ahLst/>
              <a:cxnLst>
                <a:cxn ang="0">
                  <a:pos x="367" y="421"/>
                </a:cxn>
                <a:cxn ang="0">
                  <a:pos x="171" y="340"/>
                </a:cxn>
                <a:cxn ang="0">
                  <a:pos x="117" y="304"/>
                </a:cxn>
                <a:cxn ang="0">
                  <a:pos x="73" y="265"/>
                </a:cxn>
                <a:cxn ang="0">
                  <a:pos x="31" y="219"/>
                </a:cxn>
                <a:cxn ang="0">
                  <a:pos x="9" y="179"/>
                </a:cxn>
                <a:cxn ang="0">
                  <a:pos x="0" y="137"/>
                </a:cxn>
                <a:cxn ang="0">
                  <a:pos x="2" y="95"/>
                </a:cxn>
                <a:cxn ang="0">
                  <a:pos x="19" y="51"/>
                </a:cxn>
                <a:cxn ang="0">
                  <a:pos x="44" y="0"/>
                </a:cxn>
                <a:cxn ang="0">
                  <a:pos x="120" y="52"/>
                </a:cxn>
                <a:cxn ang="0">
                  <a:pos x="95" y="98"/>
                </a:cxn>
                <a:cxn ang="0">
                  <a:pos x="95" y="143"/>
                </a:cxn>
                <a:cxn ang="0">
                  <a:pos x="122" y="191"/>
                </a:cxn>
                <a:cxn ang="0">
                  <a:pos x="162" y="235"/>
                </a:cxn>
                <a:cxn ang="0">
                  <a:pos x="223" y="284"/>
                </a:cxn>
                <a:cxn ang="0">
                  <a:pos x="290" y="317"/>
                </a:cxn>
                <a:cxn ang="0">
                  <a:pos x="332" y="351"/>
                </a:cxn>
                <a:cxn ang="0">
                  <a:pos x="351" y="378"/>
                </a:cxn>
                <a:cxn ang="0">
                  <a:pos x="367" y="421"/>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6" name="Freeform 13"/>
            <p:cNvSpPr>
              <a:spLocks/>
            </p:cNvSpPr>
            <p:nvPr/>
          </p:nvSpPr>
          <p:spPr bwMode="auto">
            <a:xfrm>
              <a:off x="2432" y="1792"/>
              <a:ext cx="986" cy="1439"/>
            </a:xfrm>
            <a:custGeom>
              <a:avLst/>
              <a:gdLst/>
              <a:ahLst/>
              <a:cxnLst>
                <a:cxn ang="0">
                  <a:pos x="525" y="1438"/>
                </a:cxn>
                <a:cxn ang="0">
                  <a:pos x="582" y="1409"/>
                </a:cxn>
                <a:cxn ang="0">
                  <a:pos x="647" y="1355"/>
                </a:cxn>
                <a:cxn ang="0">
                  <a:pos x="670" y="1304"/>
                </a:cxn>
                <a:cxn ang="0">
                  <a:pos x="686" y="1255"/>
                </a:cxn>
                <a:cxn ang="0">
                  <a:pos x="677" y="1198"/>
                </a:cxn>
                <a:cxn ang="0">
                  <a:pos x="637" y="1125"/>
                </a:cxn>
                <a:cxn ang="0">
                  <a:pos x="609" y="1092"/>
                </a:cxn>
                <a:cxn ang="0">
                  <a:pos x="569" y="1063"/>
                </a:cxn>
                <a:cxn ang="0">
                  <a:pos x="259" y="905"/>
                </a:cxn>
                <a:cxn ang="0">
                  <a:pos x="201" y="863"/>
                </a:cxn>
                <a:cxn ang="0">
                  <a:pos x="177" y="843"/>
                </a:cxn>
                <a:cxn ang="0">
                  <a:pos x="160" y="800"/>
                </a:cxn>
                <a:cxn ang="0">
                  <a:pos x="171" y="766"/>
                </a:cxn>
                <a:cxn ang="0">
                  <a:pos x="215" y="738"/>
                </a:cxn>
                <a:cxn ang="0">
                  <a:pos x="294" y="709"/>
                </a:cxn>
                <a:cxn ang="0">
                  <a:pos x="780" y="521"/>
                </a:cxn>
                <a:cxn ang="0">
                  <a:pos x="856" y="471"/>
                </a:cxn>
                <a:cxn ang="0">
                  <a:pos x="918" y="417"/>
                </a:cxn>
                <a:cxn ang="0">
                  <a:pos x="953" y="379"/>
                </a:cxn>
                <a:cxn ang="0">
                  <a:pos x="984" y="334"/>
                </a:cxn>
                <a:cxn ang="0">
                  <a:pos x="988" y="274"/>
                </a:cxn>
                <a:cxn ang="0">
                  <a:pos x="972" y="214"/>
                </a:cxn>
                <a:cxn ang="0">
                  <a:pos x="953" y="167"/>
                </a:cxn>
                <a:cxn ang="0">
                  <a:pos x="920" y="126"/>
                </a:cxn>
                <a:cxn ang="0">
                  <a:pos x="875" y="85"/>
                </a:cxn>
                <a:cxn ang="0">
                  <a:pos x="828" y="50"/>
                </a:cxn>
                <a:cxn ang="0">
                  <a:pos x="803" y="29"/>
                </a:cxn>
                <a:cxn ang="0">
                  <a:pos x="756" y="0"/>
                </a:cxn>
                <a:cxn ang="0">
                  <a:pos x="588" y="61"/>
                </a:cxn>
                <a:cxn ang="0">
                  <a:pos x="649" y="104"/>
                </a:cxn>
                <a:cxn ang="0">
                  <a:pos x="694" y="145"/>
                </a:cxn>
                <a:cxn ang="0">
                  <a:pos x="739" y="182"/>
                </a:cxn>
                <a:cxn ang="0">
                  <a:pos x="780" y="223"/>
                </a:cxn>
                <a:cxn ang="0">
                  <a:pos x="803" y="272"/>
                </a:cxn>
                <a:cxn ang="0">
                  <a:pos x="787" y="323"/>
                </a:cxn>
                <a:cxn ang="0">
                  <a:pos x="729" y="369"/>
                </a:cxn>
                <a:cxn ang="0">
                  <a:pos x="639" y="413"/>
                </a:cxn>
                <a:cxn ang="0">
                  <a:pos x="212" y="589"/>
                </a:cxn>
                <a:cxn ang="0">
                  <a:pos x="160" y="608"/>
                </a:cxn>
                <a:cxn ang="0">
                  <a:pos x="88" y="653"/>
                </a:cxn>
                <a:cxn ang="0">
                  <a:pos x="43" y="698"/>
                </a:cxn>
                <a:cxn ang="0">
                  <a:pos x="9" y="755"/>
                </a:cxn>
                <a:cxn ang="0">
                  <a:pos x="0" y="820"/>
                </a:cxn>
                <a:cxn ang="0">
                  <a:pos x="10" y="872"/>
                </a:cxn>
                <a:cxn ang="0">
                  <a:pos x="40" y="914"/>
                </a:cxn>
                <a:cxn ang="0">
                  <a:pos x="84" y="949"/>
                </a:cxn>
                <a:cxn ang="0">
                  <a:pos x="159" y="999"/>
                </a:cxn>
                <a:cxn ang="0">
                  <a:pos x="487" y="1164"/>
                </a:cxn>
                <a:cxn ang="0">
                  <a:pos x="530" y="1197"/>
                </a:cxn>
                <a:cxn ang="0">
                  <a:pos x="569" y="1236"/>
                </a:cxn>
                <a:cxn ang="0">
                  <a:pos x="557" y="1292"/>
                </a:cxn>
                <a:cxn ang="0">
                  <a:pos x="502" y="1354"/>
                </a:cxn>
                <a:cxn ang="0">
                  <a:pos x="434" y="1394"/>
                </a:cxn>
                <a:cxn ang="0">
                  <a:pos x="525" y="1438"/>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7" name="Freeform 14"/>
            <p:cNvSpPr>
              <a:spLocks/>
            </p:cNvSpPr>
            <p:nvPr/>
          </p:nvSpPr>
          <p:spPr bwMode="auto">
            <a:xfrm>
              <a:off x="2100" y="1162"/>
              <a:ext cx="669" cy="580"/>
            </a:xfrm>
            <a:custGeom>
              <a:avLst/>
              <a:gdLst/>
              <a:ahLst/>
              <a:cxnLst>
                <a:cxn ang="0">
                  <a:pos x="668" y="553"/>
                </a:cxn>
                <a:cxn ang="0">
                  <a:pos x="668" y="450"/>
                </a:cxn>
                <a:cxn ang="0">
                  <a:pos x="562" y="435"/>
                </a:cxn>
                <a:cxn ang="0">
                  <a:pos x="448" y="420"/>
                </a:cxn>
                <a:cxn ang="0">
                  <a:pos x="367" y="400"/>
                </a:cxn>
                <a:cxn ang="0">
                  <a:pos x="314" y="378"/>
                </a:cxn>
                <a:cxn ang="0">
                  <a:pos x="257" y="349"/>
                </a:cxn>
                <a:cxn ang="0">
                  <a:pos x="220" y="314"/>
                </a:cxn>
                <a:cxn ang="0">
                  <a:pos x="193" y="274"/>
                </a:cxn>
                <a:cxn ang="0">
                  <a:pos x="180" y="231"/>
                </a:cxn>
                <a:cxn ang="0">
                  <a:pos x="180" y="189"/>
                </a:cxn>
                <a:cxn ang="0">
                  <a:pos x="193" y="165"/>
                </a:cxn>
                <a:cxn ang="0">
                  <a:pos x="209" y="143"/>
                </a:cxn>
                <a:cxn ang="0">
                  <a:pos x="255" y="127"/>
                </a:cxn>
                <a:cxn ang="0">
                  <a:pos x="297" y="127"/>
                </a:cxn>
                <a:cxn ang="0">
                  <a:pos x="345" y="141"/>
                </a:cxn>
                <a:cxn ang="0">
                  <a:pos x="396" y="156"/>
                </a:cxn>
                <a:cxn ang="0">
                  <a:pos x="448" y="163"/>
                </a:cxn>
                <a:cxn ang="0">
                  <a:pos x="477" y="125"/>
                </a:cxn>
                <a:cxn ang="0">
                  <a:pos x="464" y="86"/>
                </a:cxn>
                <a:cxn ang="0">
                  <a:pos x="415" y="42"/>
                </a:cxn>
                <a:cxn ang="0">
                  <a:pos x="363" y="18"/>
                </a:cxn>
                <a:cxn ang="0">
                  <a:pos x="319" y="7"/>
                </a:cxn>
                <a:cxn ang="0">
                  <a:pos x="273" y="2"/>
                </a:cxn>
                <a:cxn ang="0">
                  <a:pos x="222" y="0"/>
                </a:cxn>
                <a:cxn ang="0">
                  <a:pos x="176" y="4"/>
                </a:cxn>
                <a:cxn ang="0">
                  <a:pos x="136" y="15"/>
                </a:cxn>
                <a:cxn ang="0">
                  <a:pos x="86" y="33"/>
                </a:cxn>
                <a:cxn ang="0">
                  <a:pos x="50" y="66"/>
                </a:cxn>
                <a:cxn ang="0">
                  <a:pos x="22" y="99"/>
                </a:cxn>
                <a:cxn ang="0">
                  <a:pos x="6" y="145"/>
                </a:cxn>
                <a:cxn ang="0">
                  <a:pos x="0" y="189"/>
                </a:cxn>
                <a:cxn ang="0">
                  <a:pos x="9" y="237"/>
                </a:cxn>
                <a:cxn ang="0">
                  <a:pos x="22" y="285"/>
                </a:cxn>
                <a:cxn ang="0">
                  <a:pos x="50" y="330"/>
                </a:cxn>
                <a:cxn ang="0">
                  <a:pos x="81" y="375"/>
                </a:cxn>
                <a:cxn ang="0">
                  <a:pos x="125" y="419"/>
                </a:cxn>
                <a:cxn ang="0">
                  <a:pos x="169" y="457"/>
                </a:cxn>
                <a:cxn ang="0">
                  <a:pos x="217" y="488"/>
                </a:cxn>
                <a:cxn ang="0">
                  <a:pos x="266" y="514"/>
                </a:cxn>
                <a:cxn ang="0">
                  <a:pos x="310" y="534"/>
                </a:cxn>
                <a:cxn ang="0">
                  <a:pos x="369" y="549"/>
                </a:cxn>
                <a:cxn ang="0">
                  <a:pos x="437" y="568"/>
                </a:cxn>
                <a:cxn ang="0">
                  <a:pos x="516" y="581"/>
                </a:cxn>
                <a:cxn ang="0">
                  <a:pos x="595" y="577"/>
                </a:cxn>
                <a:cxn ang="0">
                  <a:pos x="668" y="553"/>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8" name="Freeform 15"/>
            <p:cNvSpPr>
              <a:spLocks/>
            </p:cNvSpPr>
            <p:nvPr/>
          </p:nvSpPr>
          <p:spPr bwMode="auto">
            <a:xfrm>
              <a:off x="1365" y="583"/>
              <a:ext cx="1413" cy="549"/>
            </a:xfrm>
            <a:custGeom>
              <a:avLst/>
              <a:gdLst/>
              <a:ahLst/>
              <a:cxnLst>
                <a:cxn ang="0">
                  <a:pos x="1412" y="548"/>
                </a:cxn>
                <a:cxn ang="0">
                  <a:pos x="1316" y="537"/>
                </a:cxn>
                <a:cxn ang="0">
                  <a:pos x="1237" y="524"/>
                </a:cxn>
                <a:cxn ang="0">
                  <a:pos x="1179" y="511"/>
                </a:cxn>
                <a:cxn ang="0">
                  <a:pos x="1118" y="499"/>
                </a:cxn>
                <a:cxn ang="0">
                  <a:pos x="1060" y="493"/>
                </a:cxn>
                <a:cxn ang="0">
                  <a:pos x="1000" y="495"/>
                </a:cxn>
                <a:cxn ang="0">
                  <a:pos x="939" y="499"/>
                </a:cxn>
                <a:cxn ang="0">
                  <a:pos x="894" y="482"/>
                </a:cxn>
                <a:cxn ang="0">
                  <a:pos x="962" y="440"/>
                </a:cxn>
                <a:cxn ang="0">
                  <a:pos x="1005" y="411"/>
                </a:cxn>
                <a:cxn ang="0">
                  <a:pos x="1043" y="381"/>
                </a:cxn>
                <a:cxn ang="0">
                  <a:pos x="1069" y="348"/>
                </a:cxn>
                <a:cxn ang="0">
                  <a:pos x="962" y="383"/>
                </a:cxn>
                <a:cxn ang="0">
                  <a:pos x="855" y="418"/>
                </a:cxn>
                <a:cxn ang="0">
                  <a:pos x="783" y="436"/>
                </a:cxn>
                <a:cxn ang="0">
                  <a:pos x="670" y="449"/>
                </a:cxn>
                <a:cxn ang="0">
                  <a:pos x="597" y="449"/>
                </a:cxn>
                <a:cxn ang="0">
                  <a:pos x="531" y="444"/>
                </a:cxn>
                <a:cxn ang="0">
                  <a:pos x="486" y="427"/>
                </a:cxn>
                <a:cxn ang="0">
                  <a:pos x="459" y="407"/>
                </a:cxn>
                <a:cxn ang="0">
                  <a:pos x="527" y="389"/>
                </a:cxn>
                <a:cxn ang="0">
                  <a:pos x="572" y="365"/>
                </a:cxn>
                <a:cxn ang="0">
                  <a:pos x="599" y="339"/>
                </a:cxn>
                <a:cxn ang="0">
                  <a:pos x="634" y="308"/>
                </a:cxn>
                <a:cxn ang="0">
                  <a:pos x="544" y="334"/>
                </a:cxn>
                <a:cxn ang="0">
                  <a:pos x="463" y="348"/>
                </a:cxn>
                <a:cxn ang="0">
                  <a:pos x="378" y="356"/>
                </a:cxn>
                <a:cxn ang="0">
                  <a:pos x="303" y="352"/>
                </a:cxn>
                <a:cxn ang="0">
                  <a:pos x="254" y="334"/>
                </a:cxn>
                <a:cxn ang="0">
                  <a:pos x="233" y="312"/>
                </a:cxn>
                <a:cxn ang="0">
                  <a:pos x="281" y="291"/>
                </a:cxn>
                <a:cxn ang="0">
                  <a:pos x="313" y="269"/>
                </a:cxn>
                <a:cxn ang="0">
                  <a:pos x="341" y="244"/>
                </a:cxn>
                <a:cxn ang="0">
                  <a:pos x="339" y="229"/>
                </a:cxn>
                <a:cxn ang="0">
                  <a:pos x="262" y="246"/>
                </a:cxn>
                <a:cxn ang="0">
                  <a:pos x="179" y="255"/>
                </a:cxn>
                <a:cxn ang="0">
                  <a:pos x="109" y="254"/>
                </a:cxn>
                <a:cxn ang="0">
                  <a:pos x="51" y="244"/>
                </a:cxn>
                <a:cxn ang="0">
                  <a:pos x="19" y="229"/>
                </a:cxn>
                <a:cxn ang="0">
                  <a:pos x="0" y="205"/>
                </a:cxn>
                <a:cxn ang="0">
                  <a:pos x="120" y="187"/>
                </a:cxn>
                <a:cxn ang="0">
                  <a:pos x="309" y="156"/>
                </a:cxn>
                <a:cxn ang="0">
                  <a:pos x="544" y="119"/>
                </a:cxn>
                <a:cxn ang="0">
                  <a:pos x="742" y="71"/>
                </a:cxn>
                <a:cxn ang="0">
                  <a:pos x="926" y="26"/>
                </a:cxn>
                <a:cxn ang="0">
                  <a:pos x="1020" y="9"/>
                </a:cxn>
                <a:cxn ang="0">
                  <a:pos x="1098" y="0"/>
                </a:cxn>
                <a:cxn ang="0">
                  <a:pos x="1165" y="2"/>
                </a:cxn>
                <a:cxn ang="0">
                  <a:pos x="1211" y="7"/>
                </a:cxn>
                <a:cxn ang="0">
                  <a:pos x="1254" y="27"/>
                </a:cxn>
                <a:cxn ang="0">
                  <a:pos x="1288" y="71"/>
                </a:cxn>
                <a:cxn ang="0">
                  <a:pos x="1301" y="117"/>
                </a:cxn>
                <a:cxn ang="0">
                  <a:pos x="1316" y="148"/>
                </a:cxn>
                <a:cxn ang="0">
                  <a:pos x="1344" y="159"/>
                </a:cxn>
                <a:cxn ang="0">
                  <a:pos x="1384" y="156"/>
                </a:cxn>
                <a:cxn ang="0">
                  <a:pos x="1412" y="145"/>
                </a:cxn>
                <a:cxn ang="0">
                  <a:pos x="1412" y="548"/>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9" name="Oval 16"/>
            <p:cNvSpPr>
              <a:spLocks noChangeArrowheads="1"/>
            </p:cNvSpPr>
            <p:nvPr/>
          </p:nvSpPr>
          <p:spPr bwMode="auto">
            <a:xfrm>
              <a:off x="2785" y="355"/>
              <a:ext cx="187" cy="198"/>
            </a:xfrm>
            <a:prstGeom prst="ellipse">
              <a:avLst/>
            </a:prstGeom>
            <a:solidFill>
              <a:schemeClr val="bg1"/>
            </a:solidFill>
            <a:ln w="9525">
              <a:noFill/>
              <a:round/>
              <a:headEnd/>
              <a:tailEnd/>
            </a:ln>
            <a:effectLst/>
          </p:spPr>
          <p:txBody>
            <a:bodyPr wrap="none" anchor="ct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20" name="Freeform 17"/>
            <p:cNvSpPr>
              <a:spLocks/>
            </p:cNvSpPr>
            <p:nvPr/>
          </p:nvSpPr>
          <p:spPr bwMode="auto">
            <a:xfrm>
              <a:off x="2976" y="583"/>
              <a:ext cx="1413" cy="549"/>
            </a:xfrm>
            <a:custGeom>
              <a:avLst/>
              <a:gdLst/>
              <a:ahLst/>
              <a:cxnLst>
                <a:cxn ang="0">
                  <a:pos x="0" y="548"/>
                </a:cxn>
                <a:cxn ang="0">
                  <a:pos x="96" y="537"/>
                </a:cxn>
                <a:cxn ang="0">
                  <a:pos x="175" y="524"/>
                </a:cxn>
                <a:cxn ang="0">
                  <a:pos x="233" y="511"/>
                </a:cxn>
                <a:cxn ang="0">
                  <a:pos x="294" y="499"/>
                </a:cxn>
                <a:cxn ang="0">
                  <a:pos x="352" y="493"/>
                </a:cxn>
                <a:cxn ang="0">
                  <a:pos x="412" y="495"/>
                </a:cxn>
                <a:cxn ang="0">
                  <a:pos x="473" y="499"/>
                </a:cxn>
                <a:cxn ang="0">
                  <a:pos x="518" y="482"/>
                </a:cxn>
                <a:cxn ang="0">
                  <a:pos x="450" y="440"/>
                </a:cxn>
                <a:cxn ang="0">
                  <a:pos x="407" y="411"/>
                </a:cxn>
                <a:cxn ang="0">
                  <a:pos x="369" y="381"/>
                </a:cxn>
                <a:cxn ang="0">
                  <a:pos x="343" y="348"/>
                </a:cxn>
                <a:cxn ang="0">
                  <a:pos x="450" y="383"/>
                </a:cxn>
                <a:cxn ang="0">
                  <a:pos x="557" y="418"/>
                </a:cxn>
                <a:cxn ang="0">
                  <a:pos x="629" y="436"/>
                </a:cxn>
                <a:cxn ang="0">
                  <a:pos x="742" y="449"/>
                </a:cxn>
                <a:cxn ang="0">
                  <a:pos x="815" y="449"/>
                </a:cxn>
                <a:cxn ang="0">
                  <a:pos x="881" y="444"/>
                </a:cxn>
                <a:cxn ang="0">
                  <a:pos x="926" y="427"/>
                </a:cxn>
                <a:cxn ang="0">
                  <a:pos x="953" y="407"/>
                </a:cxn>
                <a:cxn ang="0">
                  <a:pos x="885" y="389"/>
                </a:cxn>
                <a:cxn ang="0">
                  <a:pos x="840" y="365"/>
                </a:cxn>
                <a:cxn ang="0">
                  <a:pos x="809" y="339"/>
                </a:cxn>
                <a:cxn ang="0">
                  <a:pos x="778" y="308"/>
                </a:cxn>
                <a:cxn ang="0">
                  <a:pos x="868" y="334"/>
                </a:cxn>
                <a:cxn ang="0">
                  <a:pos x="949" y="348"/>
                </a:cxn>
                <a:cxn ang="0">
                  <a:pos x="1034" y="356"/>
                </a:cxn>
                <a:cxn ang="0">
                  <a:pos x="1109" y="352"/>
                </a:cxn>
                <a:cxn ang="0">
                  <a:pos x="1158" y="334"/>
                </a:cxn>
                <a:cxn ang="0">
                  <a:pos x="1179" y="312"/>
                </a:cxn>
                <a:cxn ang="0">
                  <a:pos x="1131" y="291"/>
                </a:cxn>
                <a:cxn ang="0">
                  <a:pos x="1099" y="269"/>
                </a:cxn>
                <a:cxn ang="0">
                  <a:pos x="1071" y="244"/>
                </a:cxn>
                <a:cxn ang="0">
                  <a:pos x="1073" y="229"/>
                </a:cxn>
                <a:cxn ang="0">
                  <a:pos x="1150" y="246"/>
                </a:cxn>
                <a:cxn ang="0">
                  <a:pos x="1233" y="255"/>
                </a:cxn>
                <a:cxn ang="0">
                  <a:pos x="1311" y="253"/>
                </a:cxn>
                <a:cxn ang="0">
                  <a:pos x="1361" y="244"/>
                </a:cxn>
                <a:cxn ang="0">
                  <a:pos x="1393" y="229"/>
                </a:cxn>
                <a:cxn ang="0">
                  <a:pos x="1412" y="205"/>
                </a:cxn>
                <a:cxn ang="0">
                  <a:pos x="1292" y="187"/>
                </a:cxn>
                <a:cxn ang="0">
                  <a:pos x="1087" y="158"/>
                </a:cxn>
                <a:cxn ang="0">
                  <a:pos x="868" y="119"/>
                </a:cxn>
                <a:cxn ang="0">
                  <a:pos x="670" y="71"/>
                </a:cxn>
                <a:cxn ang="0">
                  <a:pos x="486" y="26"/>
                </a:cxn>
                <a:cxn ang="0">
                  <a:pos x="392" y="9"/>
                </a:cxn>
                <a:cxn ang="0">
                  <a:pos x="314" y="0"/>
                </a:cxn>
                <a:cxn ang="0">
                  <a:pos x="247" y="2"/>
                </a:cxn>
                <a:cxn ang="0">
                  <a:pos x="201" y="7"/>
                </a:cxn>
                <a:cxn ang="0">
                  <a:pos x="158" y="27"/>
                </a:cxn>
                <a:cxn ang="0">
                  <a:pos x="124" y="71"/>
                </a:cxn>
                <a:cxn ang="0">
                  <a:pos x="111" y="117"/>
                </a:cxn>
                <a:cxn ang="0">
                  <a:pos x="96" y="148"/>
                </a:cxn>
                <a:cxn ang="0">
                  <a:pos x="68" y="159"/>
                </a:cxn>
                <a:cxn ang="0">
                  <a:pos x="28" y="156"/>
                </a:cxn>
                <a:cxn ang="0">
                  <a:pos x="0" y="145"/>
                </a:cxn>
                <a:cxn ang="0">
                  <a:pos x="0" y="548"/>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grpSp>
      <p:sp>
        <p:nvSpPr>
          <p:cNvPr id="2067" name="Rectangle 19"/>
          <p:cNvSpPr>
            <a:spLocks noGrp="1" noChangeArrowheads="1"/>
          </p:cNvSpPr>
          <p:nvPr>
            <p:ph type="ctrTitle" sz="quarter"/>
          </p:nvPr>
        </p:nvSpPr>
        <p:spPr>
          <a:xfrm>
            <a:off x="761881" y="2540529"/>
            <a:ext cx="8634651" cy="1270265"/>
          </a:xfrm>
        </p:spPr>
        <p:txBody>
          <a:bodyPr/>
          <a:lstStyle>
            <a:lvl1pPr>
              <a:defRPr/>
            </a:lvl1pPr>
          </a:lstStyle>
          <a:p>
            <a:r>
              <a:rPr lang="it-IT" smtClean="0"/>
              <a:t>Fare clic per modificare lo stile del titolo</a:t>
            </a:r>
            <a:endParaRPr lang="it-IT"/>
          </a:p>
        </p:txBody>
      </p:sp>
      <p:sp>
        <p:nvSpPr>
          <p:cNvPr id="2068" name="Rectangle 20"/>
          <p:cNvSpPr>
            <a:spLocks noGrp="1" noChangeArrowheads="1"/>
          </p:cNvSpPr>
          <p:nvPr>
            <p:ph type="subTitle" sz="quarter" idx="1"/>
          </p:nvPr>
        </p:nvSpPr>
        <p:spPr>
          <a:xfrm>
            <a:off x="1523762" y="4318900"/>
            <a:ext cx="7110889" cy="1947739"/>
          </a:xfrm>
        </p:spPr>
        <p:txBody>
          <a:bodyPr/>
          <a:lstStyle>
            <a:lvl1pPr marL="0" indent="0" algn="ctr">
              <a:buFontTx/>
              <a:buNone/>
              <a:defRPr/>
            </a:lvl1pPr>
          </a:lstStyle>
          <a:p>
            <a:r>
              <a:rPr lang="it-IT" smtClean="0"/>
              <a:t>Fare clic per modificare lo stile del sottotitolo dello schema</a:t>
            </a:r>
            <a:endParaRPr lang="it-IT"/>
          </a:p>
        </p:txBody>
      </p:sp>
      <p:sp>
        <p:nvSpPr>
          <p:cNvPr id="21" name="Rectangle 21"/>
          <p:cNvSpPr>
            <a:spLocks noGrp="1" noChangeArrowheads="1"/>
          </p:cNvSpPr>
          <p:nvPr>
            <p:ph type="dt" sz="quarter" idx="10"/>
          </p:nvPr>
        </p:nvSpPr>
        <p:spPr/>
        <p:txBody>
          <a:bodyPr/>
          <a:lstStyle>
            <a:lvl1pPr>
              <a:defRPr/>
            </a:lvl1pPr>
          </a:lstStyle>
          <a:p>
            <a:pPr>
              <a:defRPr/>
            </a:pPr>
            <a:fld id="{FE159FD9-E004-47B7-A275-C58D49EB5820}" type="datetime1">
              <a:rPr lang="it-IT" smtClean="0"/>
              <a:pPr>
                <a:defRPr/>
              </a:pPr>
              <a:t>11/04/13</a:t>
            </a:fld>
            <a:endParaRPr lang="it-IT"/>
          </a:p>
        </p:txBody>
      </p:sp>
      <p:sp>
        <p:nvSpPr>
          <p:cNvPr id="22" name="Rectangle 22"/>
          <p:cNvSpPr>
            <a:spLocks noGrp="1" noChangeArrowheads="1"/>
          </p:cNvSpPr>
          <p:nvPr>
            <p:ph type="ftr" sz="quarter" idx="11"/>
          </p:nvPr>
        </p:nvSpPr>
        <p:spPr/>
        <p:txBody>
          <a:bodyPr/>
          <a:lstStyle>
            <a:lvl1pPr>
              <a:defRPr/>
            </a:lvl1pPr>
          </a:lstStyle>
          <a:p>
            <a:pPr>
              <a:defRPr/>
            </a:pPr>
            <a:endParaRPr lang="it-IT"/>
          </a:p>
        </p:txBody>
      </p:sp>
      <p:sp>
        <p:nvSpPr>
          <p:cNvPr id="23" name="Rectangle 23"/>
          <p:cNvSpPr>
            <a:spLocks noGrp="1" noChangeArrowheads="1"/>
          </p:cNvSpPr>
          <p:nvPr>
            <p:ph type="sldNum" sz="quarter" idx="12"/>
          </p:nvPr>
        </p:nvSpPr>
        <p:spPr/>
        <p:txBody>
          <a:bodyPr/>
          <a:lstStyle>
            <a:lvl1pPr>
              <a:defRPr/>
            </a:lvl1pPr>
          </a:lstStyle>
          <a:p>
            <a:pPr>
              <a:defRPr/>
            </a:pPr>
            <a:fld id="{6540DA8E-9122-4DE5-B43D-F42D545FCFEF}" type="slidenum">
              <a:rPr lang="it-IT"/>
              <a:pPr>
                <a:defRPr/>
              </a:pPr>
              <a:t>‹N›</a:t>
            </a:fld>
            <a:endParaRPr lang="it-IT"/>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
          <p:cNvSpPr>
            <a:spLocks noGrp="1" noChangeArrowheads="1"/>
          </p:cNvSpPr>
          <p:nvPr>
            <p:ph type="dt" sz="half" idx="10"/>
          </p:nvPr>
        </p:nvSpPr>
        <p:spPr>
          <a:ln/>
        </p:spPr>
        <p:txBody>
          <a:bodyPr/>
          <a:lstStyle>
            <a:lvl1pPr>
              <a:defRPr/>
            </a:lvl1pPr>
          </a:lstStyle>
          <a:p>
            <a:pPr>
              <a:defRPr/>
            </a:pPr>
            <a:fld id="{9BA00F74-53BB-4D2C-B69A-747370B12577}" type="datetime1">
              <a:rPr lang="it-IT" smtClean="0"/>
              <a:pPr>
                <a:defRPr/>
              </a:pPr>
              <a:t>11/04/13</a:t>
            </a:fld>
            <a:endParaRPr lang="it-IT"/>
          </a:p>
        </p:txBody>
      </p:sp>
      <p:sp>
        <p:nvSpPr>
          <p:cNvPr id="5" name="Rectangle 22"/>
          <p:cNvSpPr>
            <a:spLocks noGrp="1" noChangeArrowheads="1"/>
          </p:cNvSpPr>
          <p:nvPr>
            <p:ph type="sldNum" sz="quarter" idx="11"/>
          </p:nvPr>
        </p:nvSpPr>
        <p:spPr>
          <a:ln/>
        </p:spPr>
        <p:txBody>
          <a:bodyPr/>
          <a:lstStyle>
            <a:lvl1pPr>
              <a:defRPr/>
            </a:lvl1pPr>
          </a:lstStyle>
          <a:p>
            <a:pPr>
              <a:defRPr/>
            </a:pPr>
            <a:fld id="{F3655111-DF8B-462E-80BE-9F4229BE814D}" type="slidenum">
              <a:rPr lang="it-IT"/>
              <a:pPr>
                <a:defRPr/>
              </a:pPr>
              <a:t>‹N›</a:t>
            </a:fld>
            <a:endParaRPr lang="it-IT"/>
          </a:p>
        </p:txBody>
      </p:sp>
      <p:sp>
        <p:nvSpPr>
          <p:cNvPr id="6"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2448" y="4897581"/>
            <a:ext cx="8634651" cy="1513732"/>
          </a:xfrm>
        </p:spPr>
        <p:txBody>
          <a:bodyPr anchor="t"/>
          <a:lstStyle>
            <a:lvl1pPr algn="l">
              <a:defRPr sz="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2448" y="3230359"/>
            <a:ext cx="8634651" cy="1667222"/>
          </a:xfrm>
        </p:spPr>
        <p:txBody>
          <a:bodyPr anchor="b"/>
          <a:lstStyle>
            <a:lvl1pPr marL="0" indent="0">
              <a:buNone/>
              <a:defRPr sz="2200"/>
            </a:lvl1pPr>
            <a:lvl2pPr marL="507975" indent="0">
              <a:buNone/>
              <a:defRPr sz="2000"/>
            </a:lvl2pPr>
            <a:lvl3pPr marL="1015950" indent="0">
              <a:buNone/>
              <a:defRPr sz="1800"/>
            </a:lvl3pPr>
            <a:lvl4pPr marL="1523925" indent="0">
              <a:buNone/>
              <a:defRPr sz="1600"/>
            </a:lvl4pPr>
            <a:lvl5pPr marL="2031900" indent="0">
              <a:buNone/>
              <a:defRPr sz="1600"/>
            </a:lvl5pPr>
            <a:lvl6pPr marL="2539875" indent="0">
              <a:buNone/>
              <a:defRPr sz="1600"/>
            </a:lvl6pPr>
            <a:lvl7pPr marL="3047850" indent="0">
              <a:buNone/>
              <a:defRPr sz="1600"/>
            </a:lvl7pPr>
            <a:lvl8pPr marL="3555822" indent="0">
              <a:buNone/>
              <a:defRPr sz="1600"/>
            </a:lvl8pPr>
            <a:lvl9pPr marL="4063795" indent="0">
              <a:buNone/>
              <a:defRPr sz="1600"/>
            </a:lvl9pPr>
          </a:lstStyle>
          <a:p>
            <a:pPr lvl="0"/>
            <a:r>
              <a:rPr lang="it-IT" smtClean="0"/>
              <a:t>Fare clic per modificare stili del testo dello schema</a:t>
            </a:r>
          </a:p>
        </p:txBody>
      </p:sp>
      <p:sp>
        <p:nvSpPr>
          <p:cNvPr id="4" name="Rectangle 21"/>
          <p:cNvSpPr>
            <a:spLocks noGrp="1" noChangeArrowheads="1"/>
          </p:cNvSpPr>
          <p:nvPr>
            <p:ph type="dt" sz="half" idx="10"/>
          </p:nvPr>
        </p:nvSpPr>
        <p:spPr>
          <a:ln/>
        </p:spPr>
        <p:txBody>
          <a:bodyPr/>
          <a:lstStyle>
            <a:lvl1pPr>
              <a:defRPr/>
            </a:lvl1pPr>
          </a:lstStyle>
          <a:p>
            <a:pPr>
              <a:defRPr/>
            </a:pPr>
            <a:fld id="{17B8205D-7415-4515-8DC5-8012F8D360A5}" type="datetime1">
              <a:rPr lang="it-IT" smtClean="0"/>
              <a:pPr>
                <a:defRPr/>
              </a:pPr>
              <a:t>11/04/13</a:t>
            </a:fld>
            <a:endParaRPr lang="it-IT"/>
          </a:p>
        </p:txBody>
      </p:sp>
      <p:sp>
        <p:nvSpPr>
          <p:cNvPr id="5" name="Rectangle 22"/>
          <p:cNvSpPr>
            <a:spLocks noGrp="1" noChangeArrowheads="1"/>
          </p:cNvSpPr>
          <p:nvPr>
            <p:ph type="sldNum" sz="quarter" idx="11"/>
          </p:nvPr>
        </p:nvSpPr>
        <p:spPr>
          <a:ln/>
        </p:spPr>
        <p:txBody>
          <a:bodyPr/>
          <a:lstStyle>
            <a:lvl1pPr>
              <a:defRPr/>
            </a:lvl1pPr>
          </a:lstStyle>
          <a:p>
            <a:pPr>
              <a:defRPr/>
            </a:pPr>
            <a:fld id="{815EED89-474F-4E3A-ABBB-EDB97D5A97AB}" type="slidenum">
              <a:rPr lang="it-IT"/>
              <a:pPr>
                <a:defRPr/>
              </a:pPr>
              <a:t>‹N›</a:t>
            </a:fld>
            <a:endParaRPr lang="it-IT"/>
          </a:p>
        </p:txBody>
      </p:sp>
      <p:sp>
        <p:nvSpPr>
          <p:cNvPr id="6"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1881" y="1968910"/>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63860" y="1968910"/>
            <a:ext cx="4232672" cy="457295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1"/>
          <p:cNvSpPr>
            <a:spLocks noGrp="1" noChangeArrowheads="1"/>
          </p:cNvSpPr>
          <p:nvPr>
            <p:ph type="dt" sz="half" idx="10"/>
          </p:nvPr>
        </p:nvSpPr>
        <p:spPr>
          <a:ln/>
        </p:spPr>
        <p:txBody>
          <a:bodyPr/>
          <a:lstStyle>
            <a:lvl1pPr>
              <a:defRPr/>
            </a:lvl1pPr>
          </a:lstStyle>
          <a:p>
            <a:pPr>
              <a:defRPr/>
            </a:pPr>
            <a:fld id="{1A3D2251-8D5C-4C6C-9944-00570021EDB9}" type="datetime1">
              <a:rPr lang="it-IT" smtClean="0"/>
              <a:pPr>
                <a:defRPr/>
              </a:pPr>
              <a:t>11/04/13</a:t>
            </a:fld>
            <a:endParaRPr lang="it-IT"/>
          </a:p>
        </p:txBody>
      </p:sp>
      <p:sp>
        <p:nvSpPr>
          <p:cNvPr id="6" name="Rectangle 22"/>
          <p:cNvSpPr>
            <a:spLocks noGrp="1" noChangeArrowheads="1"/>
          </p:cNvSpPr>
          <p:nvPr>
            <p:ph type="sldNum" sz="quarter" idx="11"/>
          </p:nvPr>
        </p:nvSpPr>
        <p:spPr>
          <a:ln/>
        </p:spPr>
        <p:txBody>
          <a:bodyPr/>
          <a:lstStyle>
            <a:lvl1pPr>
              <a:defRPr/>
            </a:lvl1pPr>
          </a:lstStyle>
          <a:p>
            <a:pPr>
              <a:defRPr/>
            </a:pPr>
            <a:fld id="{52BEC351-5579-469C-84E8-7AD81EF31A75}" type="slidenum">
              <a:rPr lang="it-IT"/>
              <a:pPr>
                <a:defRPr/>
              </a:pPr>
              <a:t>‹N›</a:t>
            </a:fld>
            <a:endParaRPr lang="it-IT"/>
          </a:p>
        </p:txBody>
      </p:sp>
      <p:sp>
        <p:nvSpPr>
          <p:cNvPr id="7"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7921" y="305219"/>
            <a:ext cx="9142572" cy="1270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7920" y="1706036"/>
            <a:ext cx="4488397" cy="710995"/>
          </a:xfrm>
        </p:spPr>
        <p:txBody>
          <a:bodyPr anchor="b"/>
          <a:lstStyle>
            <a:lvl1pPr marL="0" indent="0">
              <a:buNone/>
              <a:defRPr sz="2700" b="1"/>
            </a:lvl1pPr>
            <a:lvl2pPr marL="507975" indent="0">
              <a:buNone/>
              <a:defRPr sz="2200" b="1"/>
            </a:lvl2pPr>
            <a:lvl3pPr marL="1015950" indent="0">
              <a:buNone/>
              <a:defRPr sz="2000" b="1"/>
            </a:lvl3pPr>
            <a:lvl4pPr marL="1523925" indent="0">
              <a:buNone/>
              <a:defRPr sz="1800" b="1"/>
            </a:lvl4pPr>
            <a:lvl5pPr marL="2031900" indent="0">
              <a:buNone/>
              <a:defRPr sz="1800" b="1"/>
            </a:lvl5pPr>
            <a:lvl6pPr marL="2539875" indent="0">
              <a:buNone/>
              <a:defRPr sz="1800" b="1"/>
            </a:lvl6pPr>
            <a:lvl7pPr marL="3047850" indent="0">
              <a:buNone/>
              <a:defRPr sz="1800" b="1"/>
            </a:lvl7pPr>
            <a:lvl8pPr marL="3555822" indent="0">
              <a:buNone/>
              <a:defRPr sz="1800" b="1"/>
            </a:lvl8pPr>
            <a:lvl9pPr marL="4063795"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7920" y="2417031"/>
            <a:ext cx="4488397"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333" y="1706036"/>
            <a:ext cx="4490160" cy="710995"/>
          </a:xfrm>
        </p:spPr>
        <p:txBody>
          <a:bodyPr anchor="b"/>
          <a:lstStyle>
            <a:lvl1pPr marL="0" indent="0">
              <a:buNone/>
              <a:defRPr sz="2700" b="1"/>
            </a:lvl1pPr>
            <a:lvl2pPr marL="507975" indent="0">
              <a:buNone/>
              <a:defRPr sz="2200" b="1"/>
            </a:lvl2pPr>
            <a:lvl3pPr marL="1015950" indent="0">
              <a:buNone/>
              <a:defRPr sz="2000" b="1"/>
            </a:lvl3pPr>
            <a:lvl4pPr marL="1523925" indent="0">
              <a:buNone/>
              <a:defRPr sz="1800" b="1"/>
            </a:lvl4pPr>
            <a:lvl5pPr marL="2031900" indent="0">
              <a:buNone/>
              <a:defRPr sz="1800" b="1"/>
            </a:lvl5pPr>
            <a:lvl6pPr marL="2539875" indent="0">
              <a:buNone/>
              <a:defRPr sz="1800" b="1"/>
            </a:lvl6pPr>
            <a:lvl7pPr marL="3047850" indent="0">
              <a:buNone/>
              <a:defRPr sz="1800" b="1"/>
            </a:lvl7pPr>
            <a:lvl8pPr marL="3555822" indent="0">
              <a:buNone/>
              <a:defRPr sz="1800" b="1"/>
            </a:lvl8pPr>
            <a:lvl9pPr marL="4063795"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333" y="2417031"/>
            <a:ext cx="4490160"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1"/>
          <p:cNvSpPr>
            <a:spLocks noGrp="1" noChangeArrowheads="1"/>
          </p:cNvSpPr>
          <p:nvPr>
            <p:ph type="dt" sz="half" idx="10"/>
          </p:nvPr>
        </p:nvSpPr>
        <p:spPr>
          <a:ln/>
        </p:spPr>
        <p:txBody>
          <a:bodyPr/>
          <a:lstStyle>
            <a:lvl1pPr>
              <a:defRPr/>
            </a:lvl1pPr>
          </a:lstStyle>
          <a:p>
            <a:pPr>
              <a:defRPr/>
            </a:pPr>
            <a:fld id="{BF9343DD-E76A-41B4-8C52-48EE4C1A2E75}" type="datetime1">
              <a:rPr lang="it-IT" smtClean="0"/>
              <a:pPr>
                <a:defRPr/>
              </a:pPr>
              <a:t>11/04/13</a:t>
            </a:fld>
            <a:endParaRPr lang="it-IT"/>
          </a:p>
        </p:txBody>
      </p:sp>
      <p:sp>
        <p:nvSpPr>
          <p:cNvPr id="8" name="Rectangle 22"/>
          <p:cNvSpPr>
            <a:spLocks noGrp="1" noChangeArrowheads="1"/>
          </p:cNvSpPr>
          <p:nvPr>
            <p:ph type="sldNum" sz="quarter" idx="11"/>
          </p:nvPr>
        </p:nvSpPr>
        <p:spPr>
          <a:ln/>
        </p:spPr>
        <p:txBody>
          <a:bodyPr/>
          <a:lstStyle>
            <a:lvl1pPr>
              <a:defRPr/>
            </a:lvl1pPr>
          </a:lstStyle>
          <a:p>
            <a:pPr>
              <a:defRPr/>
            </a:pPr>
            <a:fld id="{51118110-A052-4446-8CED-0D37DEEC5F47}" type="slidenum">
              <a:rPr lang="it-IT"/>
              <a:pPr>
                <a:defRPr/>
              </a:pPr>
              <a:t>‹N›</a:t>
            </a:fld>
            <a:endParaRPr lang="it-IT"/>
          </a:p>
        </p:txBody>
      </p:sp>
      <p:sp>
        <p:nvSpPr>
          <p:cNvPr id="9"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1"/>
          <p:cNvSpPr>
            <a:spLocks noGrp="1" noChangeArrowheads="1"/>
          </p:cNvSpPr>
          <p:nvPr>
            <p:ph type="dt" sz="half" idx="10"/>
          </p:nvPr>
        </p:nvSpPr>
        <p:spPr>
          <a:ln/>
        </p:spPr>
        <p:txBody>
          <a:bodyPr/>
          <a:lstStyle>
            <a:lvl1pPr>
              <a:defRPr/>
            </a:lvl1pPr>
          </a:lstStyle>
          <a:p>
            <a:pPr>
              <a:defRPr/>
            </a:pPr>
            <a:fld id="{68A62B87-5684-44D2-B983-5BEE7A983A99}" type="datetime1">
              <a:rPr lang="it-IT" smtClean="0"/>
              <a:pPr>
                <a:defRPr/>
              </a:pPr>
              <a:t>11/04/13</a:t>
            </a:fld>
            <a:endParaRPr lang="it-IT"/>
          </a:p>
        </p:txBody>
      </p:sp>
      <p:sp>
        <p:nvSpPr>
          <p:cNvPr id="4" name="Rectangle 22"/>
          <p:cNvSpPr>
            <a:spLocks noGrp="1" noChangeArrowheads="1"/>
          </p:cNvSpPr>
          <p:nvPr>
            <p:ph type="sldNum" sz="quarter" idx="11"/>
          </p:nvPr>
        </p:nvSpPr>
        <p:spPr>
          <a:ln/>
        </p:spPr>
        <p:txBody>
          <a:bodyPr/>
          <a:lstStyle>
            <a:lvl1pPr>
              <a:defRPr/>
            </a:lvl1pPr>
          </a:lstStyle>
          <a:p>
            <a:pPr>
              <a:defRPr/>
            </a:pPr>
            <a:fld id="{34630EE8-189F-405E-8106-40B3ADCD4B89}" type="slidenum">
              <a:rPr lang="it-IT"/>
              <a:pPr>
                <a:defRPr/>
              </a:pPr>
              <a:t>‹N›</a:t>
            </a:fld>
            <a:endParaRPr lang="it-IT"/>
          </a:p>
        </p:txBody>
      </p:sp>
      <p:sp>
        <p:nvSpPr>
          <p:cNvPr id="5"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fld id="{59F8D159-CE72-48EE-AE9D-5168EC4CAE6A}" type="datetime1">
              <a:rPr lang="it-IT" smtClean="0"/>
              <a:pPr>
                <a:defRPr/>
              </a:pPr>
              <a:t>11/04/13</a:t>
            </a:fld>
            <a:endParaRPr lang="it-IT"/>
          </a:p>
        </p:txBody>
      </p:sp>
      <p:sp>
        <p:nvSpPr>
          <p:cNvPr id="3" name="Rectangle 22"/>
          <p:cNvSpPr>
            <a:spLocks noGrp="1" noChangeArrowheads="1"/>
          </p:cNvSpPr>
          <p:nvPr>
            <p:ph type="sldNum" sz="quarter" idx="11"/>
          </p:nvPr>
        </p:nvSpPr>
        <p:spPr>
          <a:ln/>
        </p:spPr>
        <p:txBody>
          <a:bodyPr/>
          <a:lstStyle>
            <a:lvl1pPr>
              <a:defRPr/>
            </a:lvl1pPr>
          </a:lstStyle>
          <a:p>
            <a:pPr>
              <a:defRPr/>
            </a:pPr>
            <a:fld id="{B1DEAD98-71D5-400A-ADAC-F17F9407B2D9}" type="slidenum">
              <a:rPr lang="it-IT"/>
              <a:pPr>
                <a:defRPr/>
              </a:pPr>
              <a:t>‹N›</a:t>
            </a:fld>
            <a:endParaRPr lang="it-IT"/>
          </a:p>
        </p:txBody>
      </p:sp>
      <p:sp>
        <p:nvSpPr>
          <p:cNvPr id="4" name="Rectangle 23"/>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1.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4.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dt" sz="half" idx="2"/>
          </p:nvPr>
        </p:nvSpPr>
        <p:spPr bwMode="auto">
          <a:xfrm>
            <a:off x="508000" y="6946900"/>
            <a:ext cx="2370138"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defTabSz="447600">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1" name="Rectangle 3"/>
          <p:cNvSpPr>
            <a:spLocks noGrp="1" noChangeArrowheads="1"/>
          </p:cNvSpPr>
          <p:nvPr>
            <p:ph type="sldNum" sz="quarter" idx="4"/>
          </p:nvPr>
        </p:nvSpPr>
        <p:spPr bwMode="auto">
          <a:xfrm>
            <a:off x="7280275" y="6943725"/>
            <a:ext cx="2370138"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algn="r" defTabSz="447600">
              <a:buClrTx/>
              <a:buSzTx/>
              <a:buFontTx/>
              <a:buNone/>
              <a:defRPr sz="1300">
                <a:solidFill>
                  <a:srgbClr val="FFFFFF"/>
                </a:solidFill>
                <a:latin typeface="Arial" pitchFamily="34" charset="0"/>
                <a:ea typeface="SimSun"/>
                <a:cs typeface="SimSun"/>
              </a:defRPr>
            </a:lvl1pPr>
          </a:lstStyle>
          <a:p>
            <a:pPr>
              <a:defRPr/>
            </a:pPr>
            <a:fld id="{66B6AC31-4A5E-4BFF-946C-192838C7FDDE}" type="slidenum">
              <a:rPr lang="it-IT"/>
              <a:pPr>
                <a:defRPr/>
              </a:pPr>
              <a:t>‹N›</a:t>
            </a:fld>
            <a:endParaRPr lang="it-IT"/>
          </a:p>
        </p:txBody>
      </p:sp>
      <p:sp>
        <p:nvSpPr>
          <p:cNvPr id="73732" name="Rectangle 4"/>
          <p:cNvSpPr>
            <a:spLocks noGrp="1" noRot="1" noChangeArrowheads="1"/>
          </p:cNvSpPr>
          <p:nvPr>
            <p:ph type="title"/>
          </p:nvPr>
        </p:nvSpPr>
        <p:spPr bwMode="auto">
          <a:xfrm>
            <a:off x="508000" y="304800"/>
            <a:ext cx="9142413" cy="1270000"/>
          </a:xfrm>
          <a:prstGeom prst="rect">
            <a:avLst/>
          </a:prstGeom>
          <a:noFill/>
          <a:ln w="9525">
            <a:noFill/>
            <a:miter lim="800000"/>
            <a:headEnd/>
            <a:tailEnd/>
          </a:ln>
          <a:effectLst/>
        </p:spPr>
        <p:txBody>
          <a:bodyPr vert="horz" wrap="square" lIns="101086" tIns="50537" rIns="101086" bIns="50537" numCol="1" anchor="ctr" anchorCtr="0" compatLnSpc="1">
            <a:prstTxWarp prst="textNoShape">
              <a:avLst/>
            </a:prstTxWarp>
          </a:bodyPr>
          <a:lstStyle/>
          <a:p>
            <a:pPr lvl="0"/>
            <a:r>
              <a:rPr lang="it-IT" smtClean="0"/>
              <a:t>Fare clic per modificare lo stile del titolo</a:t>
            </a:r>
          </a:p>
        </p:txBody>
      </p:sp>
      <p:sp>
        <p:nvSpPr>
          <p:cNvPr id="73733" name="Rectangle 5"/>
          <p:cNvSpPr>
            <a:spLocks noGrp="1" noChangeArrowheads="1"/>
          </p:cNvSpPr>
          <p:nvPr>
            <p:ph type="ftr" sz="quarter" idx="3"/>
          </p:nvPr>
        </p:nvSpPr>
        <p:spPr bwMode="auto">
          <a:xfrm>
            <a:off x="3470275" y="6943725"/>
            <a:ext cx="3217863"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algn="ctr" defTabSz="447600">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4" name="Rectangle 6"/>
          <p:cNvSpPr>
            <a:spLocks noGrp="1" noChangeArrowheads="1"/>
          </p:cNvSpPr>
          <p:nvPr>
            <p:ph type="body" idx="1"/>
          </p:nvPr>
        </p:nvSpPr>
        <p:spPr bwMode="auto">
          <a:xfrm>
            <a:off x="508000" y="1778000"/>
            <a:ext cx="9142413" cy="5030788"/>
          </a:xfrm>
          <a:prstGeom prst="rect">
            <a:avLst/>
          </a:prstGeom>
          <a:noFill/>
          <a:ln w="9525">
            <a:noFill/>
            <a:miter lim="800000"/>
            <a:headEnd/>
            <a:tailEnd/>
          </a:ln>
          <a:effectLst/>
        </p:spPr>
        <p:txBody>
          <a:bodyPr vert="horz" wrap="square" lIns="101086" tIns="50537" rIns="101086" bIns="50537"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91710" r:id="rId1"/>
    <p:sldLayoutId id="2147491711" r:id="rId2"/>
    <p:sldLayoutId id="2147491712" r:id="rId3"/>
    <p:sldLayoutId id="2147491713" r:id="rId4"/>
    <p:sldLayoutId id="2147491714" r:id="rId5"/>
    <p:sldLayoutId id="2147491715" r:id="rId6"/>
    <p:sldLayoutId id="2147491716" r:id="rId7"/>
    <p:sldLayoutId id="2147491717" r:id="rId8"/>
    <p:sldLayoutId id="2147491718" r:id="rId9"/>
    <p:sldLayoutId id="2147491719" r:id="rId10"/>
    <p:sldLayoutId id="2147491720" r:id="rId11"/>
    <p:sldLayoutId id="2147491721" r:id="rId12"/>
    <p:sldLayoutId id="2147491722" r:id="rId13"/>
  </p:sldLayoutIdLst>
  <p:transition/>
  <p:timing>
    <p:tnLst>
      <p:par>
        <p:cTn id="1" dur="indefinite" restart="never" nodeType="tmRoot"/>
      </p:par>
    </p:tnLst>
  </p:timing>
  <p:txStyles>
    <p:titleStyle>
      <a:lvl1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507785" algn="ctr"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1015570" algn="ctr"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523355" algn="ctr"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2031140" algn="ctr"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7825" indent="-377825" algn="l" rtl="0" eaLnBrk="0" fontAlgn="base" hangingPunct="0">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ea typeface="+mn-ea"/>
          <a:cs typeface="+mn-cs"/>
        </a:defRPr>
      </a:lvl1pPr>
      <a:lvl2pPr marL="822325" indent="-314325" algn="l"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66825" indent="-250825" algn="l" rtl="0" eaLnBrk="0" fontAlgn="base" hangingPunct="0">
        <a:spcBef>
          <a:spcPct val="20000"/>
        </a:spcBef>
        <a:spcAft>
          <a:spcPct val="0"/>
        </a:spcAft>
        <a:buClr>
          <a:schemeClr val="tx2"/>
        </a:buClr>
        <a:buSzPct val="70000"/>
        <a:buFont typeface="Wingdings" pitchFamily="2" charset="2"/>
        <a:buChar char="n"/>
        <a:defRPr sz="2700">
          <a:solidFill>
            <a:schemeClr val="tx1"/>
          </a:solidFill>
          <a:effectLst>
            <a:outerShdw blurRad="38100" dist="38100" dir="2700000" algn="tl">
              <a:srgbClr val="000000"/>
            </a:outerShdw>
          </a:effectLst>
          <a:latin typeface="+mn-lt"/>
        </a:defRPr>
      </a:lvl3pPr>
      <a:lvl4pPr marL="1774825" indent="-250825" algn="l"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82825" indent="-250825" algn="l"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92805" indent="-253892" algn="l"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300587" indent="-253892" algn="l"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808365" indent="-253892" algn="l"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316139" indent="-253892" algn="l"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it-IT"/>
      </a:defPPr>
      <a:lvl1pPr marL="0" algn="l" defTabSz="1015570" rtl="0" eaLnBrk="1" latinLnBrk="0" hangingPunct="1">
        <a:defRPr sz="2000" kern="1200">
          <a:solidFill>
            <a:schemeClr val="tx1"/>
          </a:solidFill>
          <a:latin typeface="+mn-lt"/>
          <a:ea typeface="+mn-ea"/>
          <a:cs typeface="+mn-cs"/>
        </a:defRPr>
      </a:lvl1pPr>
      <a:lvl2pPr marL="507785" algn="l" defTabSz="1015570" rtl="0" eaLnBrk="1" latinLnBrk="0" hangingPunct="1">
        <a:defRPr sz="2000" kern="1200">
          <a:solidFill>
            <a:schemeClr val="tx1"/>
          </a:solidFill>
          <a:latin typeface="+mn-lt"/>
          <a:ea typeface="+mn-ea"/>
          <a:cs typeface="+mn-cs"/>
        </a:defRPr>
      </a:lvl2pPr>
      <a:lvl3pPr marL="1015570" algn="l" defTabSz="1015570" rtl="0" eaLnBrk="1" latinLnBrk="0" hangingPunct="1">
        <a:defRPr sz="2000" kern="1200">
          <a:solidFill>
            <a:schemeClr val="tx1"/>
          </a:solidFill>
          <a:latin typeface="+mn-lt"/>
          <a:ea typeface="+mn-ea"/>
          <a:cs typeface="+mn-cs"/>
        </a:defRPr>
      </a:lvl3pPr>
      <a:lvl4pPr marL="1523355" algn="l" defTabSz="1015570" rtl="0" eaLnBrk="1" latinLnBrk="0" hangingPunct="1">
        <a:defRPr sz="2000" kern="1200">
          <a:solidFill>
            <a:schemeClr val="tx1"/>
          </a:solidFill>
          <a:latin typeface="+mn-lt"/>
          <a:ea typeface="+mn-ea"/>
          <a:cs typeface="+mn-cs"/>
        </a:defRPr>
      </a:lvl4pPr>
      <a:lvl5pPr marL="2031140" algn="l" defTabSz="1015570" rtl="0" eaLnBrk="1" latinLnBrk="0" hangingPunct="1">
        <a:defRPr sz="2000" kern="1200">
          <a:solidFill>
            <a:schemeClr val="tx1"/>
          </a:solidFill>
          <a:latin typeface="+mn-lt"/>
          <a:ea typeface="+mn-ea"/>
          <a:cs typeface="+mn-cs"/>
        </a:defRPr>
      </a:lvl5pPr>
      <a:lvl6pPr marL="2538925" algn="l" defTabSz="1015570" rtl="0" eaLnBrk="1" latinLnBrk="0" hangingPunct="1">
        <a:defRPr sz="2000" kern="1200">
          <a:solidFill>
            <a:schemeClr val="tx1"/>
          </a:solidFill>
          <a:latin typeface="+mn-lt"/>
          <a:ea typeface="+mn-ea"/>
          <a:cs typeface="+mn-cs"/>
        </a:defRPr>
      </a:lvl6pPr>
      <a:lvl7pPr marL="3046710" algn="l" defTabSz="1015570" rtl="0" eaLnBrk="1" latinLnBrk="0" hangingPunct="1">
        <a:defRPr sz="2000" kern="1200">
          <a:solidFill>
            <a:schemeClr val="tx1"/>
          </a:solidFill>
          <a:latin typeface="+mn-lt"/>
          <a:ea typeface="+mn-ea"/>
          <a:cs typeface="+mn-cs"/>
        </a:defRPr>
      </a:lvl7pPr>
      <a:lvl8pPr marL="3554471" algn="l" defTabSz="1015570" rtl="0" eaLnBrk="1" latinLnBrk="0" hangingPunct="1">
        <a:defRPr sz="2000" kern="1200">
          <a:solidFill>
            <a:schemeClr val="tx1"/>
          </a:solidFill>
          <a:latin typeface="+mn-lt"/>
          <a:ea typeface="+mn-ea"/>
          <a:cs typeface="+mn-cs"/>
        </a:defRPr>
      </a:lvl8pPr>
      <a:lvl9pPr marL="4062275" algn="l" defTabSz="1015570"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550" tIns="50775" rIns="101550" bIns="50775"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550" tIns="50775" rIns="101550" bIns="50775"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550" tIns="50775" rIns="101550" bIns="50775" numCol="1" anchor="ctr" anchorCtr="0" compatLnSpc="1">
            <a:prstTxWarp prst="textNoShape">
              <a:avLst/>
            </a:prstTxWarp>
          </a:bodyPr>
          <a:lstStyle>
            <a:lvl1pPr>
              <a:buClrTx/>
              <a:buSzTx/>
              <a:buFontTx/>
              <a:buNone/>
              <a:defRPr sz="1300">
                <a:solidFill>
                  <a:srgbClr val="898989"/>
                </a:solidFill>
                <a:latin typeface="Calibri" pitchFamily="34" charset="0"/>
                <a:ea typeface="SimSun"/>
                <a:cs typeface="SimSun"/>
              </a:defRPr>
            </a:lvl1pPr>
          </a:lstStyle>
          <a:p>
            <a:pPr>
              <a:defRPr/>
            </a:pPr>
            <a:fld id="{1D5F325A-C88F-44CA-9455-6D415269B88D}" type="datetime1">
              <a:rPr lang="it-IT" smtClean="0"/>
              <a:pPr>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550" tIns="50775" rIns="101550" bIns="50775" numCol="1" anchor="ctr" anchorCtr="0" compatLnSpc="1">
            <a:prstTxWarp prst="textNoShape">
              <a:avLst/>
            </a:prstTxWarp>
          </a:bodyPr>
          <a:lstStyle>
            <a:lvl1pPr algn="ctr">
              <a:buClrTx/>
              <a:buSzTx/>
              <a:buFontTx/>
              <a:buNone/>
              <a:defRPr sz="1300">
                <a:solidFill>
                  <a:srgbClr val="898989"/>
                </a:solidFill>
                <a:latin typeface="Calibri" pitchFamily="34" charset="0"/>
                <a:ea typeface="SimSun"/>
                <a:cs typeface="SimSun"/>
              </a:defRPr>
            </a:lvl1pPr>
          </a:lstStyle>
          <a:p>
            <a:pPr>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550" tIns="50775" rIns="101550" bIns="50775" numCol="1" anchor="ctr" anchorCtr="0" compatLnSpc="1">
            <a:prstTxWarp prst="textNoShape">
              <a:avLst/>
            </a:prstTxWarp>
          </a:bodyPr>
          <a:lstStyle>
            <a:lvl1pPr algn="r">
              <a:buClrTx/>
              <a:buSzTx/>
              <a:buFontTx/>
              <a:buNone/>
              <a:defRPr sz="1300">
                <a:solidFill>
                  <a:srgbClr val="898989"/>
                </a:solidFill>
                <a:latin typeface="Calibri" pitchFamily="34" charset="0"/>
                <a:ea typeface="SimSun"/>
                <a:cs typeface="SimSun"/>
              </a:defRPr>
            </a:lvl1pPr>
          </a:lstStyle>
          <a:p>
            <a:pPr>
              <a:defRPr/>
            </a:pPr>
            <a:fld id="{2A1A3652-3211-47E6-8FAC-073D5DA9499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754" r:id="rId1"/>
  </p:sldLayoutIdLst>
  <p:transition/>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75" algn="ctr" rtl="0" eaLnBrk="1" fontAlgn="base" hangingPunct="1">
        <a:spcBef>
          <a:spcPct val="0"/>
        </a:spcBef>
        <a:spcAft>
          <a:spcPct val="0"/>
        </a:spcAft>
        <a:defRPr sz="4900">
          <a:solidFill>
            <a:schemeClr val="tx1"/>
          </a:solidFill>
          <a:latin typeface="Calibri" pitchFamily="34" charset="0"/>
        </a:defRPr>
      </a:lvl6pPr>
      <a:lvl7pPr marL="1015950" algn="ctr" rtl="0" eaLnBrk="1" fontAlgn="base" hangingPunct="1">
        <a:spcBef>
          <a:spcPct val="0"/>
        </a:spcBef>
        <a:spcAft>
          <a:spcPct val="0"/>
        </a:spcAft>
        <a:defRPr sz="4900">
          <a:solidFill>
            <a:schemeClr val="tx1"/>
          </a:solidFill>
          <a:latin typeface="Calibri" pitchFamily="34" charset="0"/>
        </a:defRPr>
      </a:lvl7pPr>
      <a:lvl8pPr marL="1523925" algn="ctr" rtl="0" eaLnBrk="1" fontAlgn="base" hangingPunct="1">
        <a:spcBef>
          <a:spcPct val="0"/>
        </a:spcBef>
        <a:spcAft>
          <a:spcPct val="0"/>
        </a:spcAft>
        <a:defRPr sz="4900">
          <a:solidFill>
            <a:schemeClr val="tx1"/>
          </a:solidFill>
          <a:latin typeface="Calibri" pitchFamily="34" charset="0"/>
        </a:defRPr>
      </a:lvl8pPr>
      <a:lvl9pPr marL="2031900" algn="ctr" rtl="0" eaLnBrk="1" fontAlgn="base" hangingPunct="1">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861" indent="-253987" algn="l" defTabSz="101595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835" indent="-253987" algn="l" defTabSz="101595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809" indent="-253987" algn="l" defTabSz="101595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783" indent="-253987" algn="l" defTabSz="101595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950" rtl="0" eaLnBrk="1" latinLnBrk="0" hangingPunct="1">
        <a:defRPr sz="2000" kern="1200">
          <a:solidFill>
            <a:schemeClr val="tx1"/>
          </a:solidFill>
          <a:latin typeface="+mn-lt"/>
          <a:ea typeface="+mn-ea"/>
          <a:cs typeface="+mn-cs"/>
        </a:defRPr>
      </a:lvl1pPr>
      <a:lvl2pPr marL="507975"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5" algn="l" defTabSz="1015950" rtl="0" eaLnBrk="1" latinLnBrk="0" hangingPunct="1">
        <a:defRPr sz="2000" kern="1200">
          <a:solidFill>
            <a:schemeClr val="tx1"/>
          </a:solidFill>
          <a:latin typeface="+mn-lt"/>
          <a:ea typeface="+mn-ea"/>
          <a:cs typeface="+mn-cs"/>
        </a:defRPr>
      </a:lvl4pPr>
      <a:lvl5pPr marL="2031900" algn="l" defTabSz="1015950" rtl="0" eaLnBrk="1" latinLnBrk="0" hangingPunct="1">
        <a:defRPr sz="2000" kern="1200">
          <a:solidFill>
            <a:schemeClr val="tx1"/>
          </a:solidFill>
          <a:latin typeface="+mn-lt"/>
          <a:ea typeface="+mn-ea"/>
          <a:cs typeface="+mn-cs"/>
        </a:defRPr>
      </a:lvl5pPr>
      <a:lvl6pPr marL="2539875" algn="l" defTabSz="1015950" rtl="0" eaLnBrk="1" latinLnBrk="0" hangingPunct="1">
        <a:defRPr sz="2000" kern="1200">
          <a:solidFill>
            <a:schemeClr val="tx1"/>
          </a:solidFill>
          <a:latin typeface="+mn-lt"/>
          <a:ea typeface="+mn-ea"/>
          <a:cs typeface="+mn-cs"/>
        </a:defRPr>
      </a:lvl6pPr>
      <a:lvl7pPr marL="3047850"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5" algn="l" defTabSz="1015950"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grpSp>
        <p:nvGrpSpPr>
          <p:cNvPr id="13314" name="Group 18"/>
          <p:cNvGrpSpPr>
            <a:grpSpLocks/>
          </p:cNvGrpSpPr>
          <p:nvPr/>
        </p:nvGrpSpPr>
        <p:grpSpPr bwMode="auto">
          <a:xfrm>
            <a:off x="2406650" y="627063"/>
            <a:ext cx="5334000" cy="6835775"/>
            <a:chOff x="1365" y="355"/>
            <a:chExt cx="3024" cy="3875"/>
          </a:xfrm>
        </p:grpSpPr>
        <p:sp>
          <p:nvSpPr>
            <p:cNvPr id="1026" name="Freeform 2"/>
            <p:cNvSpPr>
              <a:spLocks/>
            </p:cNvSpPr>
            <p:nvPr/>
          </p:nvSpPr>
          <p:spPr bwMode="auto">
            <a:xfrm>
              <a:off x="2835" y="586"/>
              <a:ext cx="88" cy="1119"/>
            </a:xfrm>
            <a:custGeom>
              <a:avLst/>
              <a:gdLst/>
              <a:ahLst/>
              <a:cxnLst>
                <a:cxn ang="0">
                  <a:pos x="0" y="1120"/>
                </a:cxn>
                <a:cxn ang="0">
                  <a:pos x="0" y="0"/>
                </a:cxn>
                <a:cxn ang="0">
                  <a:pos x="87" y="0"/>
                </a:cxn>
                <a:cxn ang="0">
                  <a:pos x="87" y="1085"/>
                </a:cxn>
                <a:cxn ang="0">
                  <a:pos x="0" y="1120"/>
                </a:cxn>
              </a:cxnLst>
              <a:rect l="0" t="0" r="r" b="b"/>
              <a:pathLst>
                <a:path w="88" h="1121">
                  <a:moveTo>
                    <a:pt x="0" y="1120"/>
                  </a:moveTo>
                  <a:lnTo>
                    <a:pt x="0" y="0"/>
                  </a:lnTo>
                  <a:lnTo>
                    <a:pt x="87" y="0"/>
                  </a:lnTo>
                  <a:lnTo>
                    <a:pt x="87" y="1085"/>
                  </a:lnTo>
                  <a:lnTo>
                    <a:pt x="0" y="1120"/>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27" name="Freeform 3"/>
            <p:cNvSpPr>
              <a:spLocks/>
            </p:cNvSpPr>
            <p:nvPr/>
          </p:nvSpPr>
          <p:spPr bwMode="auto">
            <a:xfrm>
              <a:off x="2834" y="1900"/>
              <a:ext cx="86" cy="363"/>
            </a:xfrm>
            <a:custGeom>
              <a:avLst/>
              <a:gdLst/>
              <a:ahLst/>
              <a:cxnLst>
                <a:cxn ang="0">
                  <a:pos x="0" y="29"/>
                </a:cxn>
                <a:cxn ang="0">
                  <a:pos x="83" y="0"/>
                </a:cxn>
                <a:cxn ang="0">
                  <a:pos x="74" y="329"/>
                </a:cxn>
                <a:cxn ang="0">
                  <a:pos x="0" y="362"/>
                </a:cxn>
                <a:cxn ang="0">
                  <a:pos x="0" y="29"/>
                </a:cxn>
              </a:cxnLst>
              <a:rect l="0" t="0" r="r" b="b"/>
              <a:pathLst>
                <a:path w="84" h="363">
                  <a:moveTo>
                    <a:pt x="0" y="29"/>
                  </a:moveTo>
                  <a:lnTo>
                    <a:pt x="83" y="0"/>
                  </a:lnTo>
                  <a:lnTo>
                    <a:pt x="74" y="329"/>
                  </a:lnTo>
                  <a:lnTo>
                    <a:pt x="0" y="362"/>
                  </a:lnTo>
                  <a:lnTo>
                    <a:pt x="0" y="29"/>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28" name="Freeform 4"/>
            <p:cNvSpPr>
              <a:spLocks/>
            </p:cNvSpPr>
            <p:nvPr/>
          </p:nvSpPr>
          <p:spPr bwMode="auto">
            <a:xfrm>
              <a:off x="2825" y="2493"/>
              <a:ext cx="86" cy="247"/>
            </a:xfrm>
            <a:custGeom>
              <a:avLst/>
              <a:gdLst/>
              <a:ahLst/>
              <a:cxnLst>
                <a:cxn ang="0">
                  <a:pos x="2" y="213"/>
                </a:cxn>
                <a:cxn ang="0">
                  <a:pos x="0" y="28"/>
                </a:cxn>
                <a:cxn ang="0">
                  <a:pos x="83" y="0"/>
                </a:cxn>
                <a:cxn ang="0">
                  <a:pos x="72" y="248"/>
                </a:cxn>
                <a:cxn ang="0">
                  <a:pos x="2" y="213"/>
                </a:cxn>
              </a:cxnLst>
              <a:rect l="0" t="0" r="r" b="b"/>
              <a:pathLst>
                <a:path w="84" h="249">
                  <a:moveTo>
                    <a:pt x="2" y="213"/>
                  </a:moveTo>
                  <a:lnTo>
                    <a:pt x="0" y="28"/>
                  </a:lnTo>
                  <a:lnTo>
                    <a:pt x="83" y="0"/>
                  </a:lnTo>
                  <a:lnTo>
                    <a:pt x="72" y="248"/>
                  </a:lnTo>
                  <a:lnTo>
                    <a:pt x="2" y="213"/>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29" name="Freeform 5"/>
            <p:cNvSpPr>
              <a:spLocks/>
            </p:cNvSpPr>
            <p:nvPr/>
          </p:nvSpPr>
          <p:spPr bwMode="auto">
            <a:xfrm>
              <a:off x="2831" y="2965"/>
              <a:ext cx="52" cy="232"/>
            </a:xfrm>
            <a:custGeom>
              <a:avLst/>
              <a:gdLst/>
              <a:ahLst/>
              <a:cxnLst>
                <a:cxn ang="0">
                  <a:pos x="13" y="204"/>
                </a:cxn>
                <a:cxn ang="0">
                  <a:pos x="0" y="0"/>
                </a:cxn>
                <a:cxn ang="0">
                  <a:pos x="51" y="26"/>
                </a:cxn>
                <a:cxn ang="0">
                  <a:pos x="47" y="231"/>
                </a:cxn>
                <a:cxn ang="0">
                  <a:pos x="13" y="204"/>
                </a:cxn>
              </a:cxnLst>
              <a:rect l="0" t="0" r="r" b="b"/>
              <a:pathLst>
                <a:path w="52" h="232">
                  <a:moveTo>
                    <a:pt x="13" y="204"/>
                  </a:moveTo>
                  <a:lnTo>
                    <a:pt x="0" y="0"/>
                  </a:lnTo>
                  <a:lnTo>
                    <a:pt x="51" y="26"/>
                  </a:lnTo>
                  <a:lnTo>
                    <a:pt x="47" y="231"/>
                  </a:lnTo>
                  <a:lnTo>
                    <a:pt x="13" y="204"/>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0" name="Freeform 6"/>
            <p:cNvSpPr>
              <a:spLocks/>
            </p:cNvSpPr>
            <p:nvPr/>
          </p:nvSpPr>
          <p:spPr bwMode="auto">
            <a:xfrm>
              <a:off x="2851" y="3354"/>
              <a:ext cx="36" cy="130"/>
            </a:xfrm>
            <a:custGeom>
              <a:avLst/>
              <a:gdLst/>
              <a:ahLst/>
              <a:cxnLst>
                <a:cxn ang="0">
                  <a:pos x="4" y="101"/>
                </a:cxn>
                <a:cxn ang="0">
                  <a:pos x="0" y="0"/>
                </a:cxn>
                <a:cxn ang="0">
                  <a:pos x="35" y="20"/>
                </a:cxn>
                <a:cxn ang="0">
                  <a:pos x="28" y="132"/>
                </a:cxn>
                <a:cxn ang="0">
                  <a:pos x="4" y="101"/>
                </a:cxn>
              </a:cxnLst>
              <a:rect l="0" t="0" r="r" b="b"/>
              <a:pathLst>
                <a:path w="36" h="133">
                  <a:moveTo>
                    <a:pt x="4" y="101"/>
                  </a:moveTo>
                  <a:lnTo>
                    <a:pt x="0" y="0"/>
                  </a:lnTo>
                  <a:lnTo>
                    <a:pt x="35" y="20"/>
                  </a:lnTo>
                  <a:lnTo>
                    <a:pt x="28" y="132"/>
                  </a:lnTo>
                  <a:lnTo>
                    <a:pt x="4" y="10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1" name="Freeform 7"/>
            <p:cNvSpPr>
              <a:spLocks/>
            </p:cNvSpPr>
            <p:nvPr/>
          </p:nvSpPr>
          <p:spPr bwMode="auto">
            <a:xfrm>
              <a:off x="2851" y="3640"/>
              <a:ext cx="30" cy="590"/>
            </a:xfrm>
            <a:custGeom>
              <a:avLst/>
              <a:gdLst/>
              <a:ahLst/>
              <a:cxnLst>
                <a:cxn ang="0">
                  <a:pos x="15" y="589"/>
                </a:cxn>
                <a:cxn ang="0">
                  <a:pos x="0" y="0"/>
                </a:cxn>
                <a:cxn ang="0">
                  <a:pos x="29" y="37"/>
                </a:cxn>
                <a:cxn ang="0">
                  <a:pos x="15" y="589"/>
                </a:cxn>
              </a:cxnLst>
              <a:rect l="0" t="0" r="r" b="b"/>
              <a:pathLst>
                <a:path w="30" h="590">
                  <a:moveTo>
                    <a:pt x="15" y="589"/>
                  </a:moveTo>
                  <a:lnTo>
                    <a:pt x="0" y="0"/>
                  </a:lnTo>
                  <a:lnTo>
                    <a:pt x="29" y="37"/>
                  </a:lnTo>
                  <a:lnTo>
                    <a:pt x="15" y="589"/>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2" name="Freeform 8"/>
            <p:cNvSpPr>
              <a:spLocks/>
            </p:cNvSpPr>
            <p:nvPr/>
          </p:nvSpPr>
          <p:spPr bwMode="auto">
            <a:xfrm>
              <a:off x="2600" y="3595"/>
              <a:ext cx="233" cy="130"/>
            </a:xfrm>
            <a:custGeom>
              <a:avLst/>
              <a:gdLst/>
              <a:ahLst/>
              <a:cxnLst>
                <a:cxn ang="0">
                  <a:pos x="0" y="117"/>
                </a:cxn>
                <a:cxn ang="0">
                  <a:pos x="48" y="101"/>
                </a:cxn>
                <a:cxn ang="0">
                  <a:pos x="93" y="79"/>
                </a:cxn>
                <a:cxn ang="0">
                  <a:pos x="146" y="39"/>
                </a:cxn>
                <a:cxn ang="0">
                  <a:pos x="182" y="0"/>
                </a:cxn>
                <a:cxn ang="0">
                  <a:pos x="232" y="42"/>
                </a:cxn>
                <a:cxn ang="0">
                  <a:pos x="188" y="74"/>
                </a:cxn>
                <a:cxn ang="0">
                  <a:pos x="134" y="110"/>
                </a:cxn>
                <a:cxn ang="0">
                  <a:pos x="61" y="129"/>
                </a:cxn>
                <a:cxn ang="0">
                  <a:pos x="0" y="117"/>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3" name="Freeform 9"/>
            <p:cNvSpPr>
              <a:spLocks/>
            </p:cNvSpPr>
            <p:nvPr/>
          </p:nvSpPr>
          <p:spPr bwMode="auto">
            <a:xfrm>
              <a:off x="2583" y="2888"/>
              <a:ext cx="465" cy="646"/>
            </a:xfrm>
            <a:custGeom>
              <a:avLst/>
              <a:gdLst/>
              <a:ahLst/>
              <a:cxnLst>
                <a:cxn ang="0">
                  <a:pos x="359" y="645"/>
                </a:cxn>
                <a:cxn ang="0">
                  <a:pos x="405" y="616"/>
                </a:cxn>
                <a:cxn ang="0">
                  <a:pos x="447" y="580"/>
                </a:cxn>
                <a:cxn ang="0">
                  <a:pos x="460" y="552"/>
                </a:cxn>
                <a:cxn ang="0">
                  <a:pos x="464" y="515"/>
                </a:cxn>
                <a:cxn ang="0">
                  <a:pos x="451" y="468"/>
                </a:cxn>
                <a:cxn ang="0">
                  <a:pos x="424" y="424"/>
                </a:cxn>
                <a:cxn ang="0">
                  <a:pos x="380" y="385"/>
                </a:cxn>
                <a:cxn ang="0">
                  <a:pos x="168" y="259"/>
                </a:cxn>
                <a:cxn ang="0">
                  <a:pos x="133" y="235"/>
                </a:cxn>
                <a:cxn ang="0">
                  <a:pos x="111" y="208"/>
                </a:cxn>
                <a:cxn ang="0">
                  <a:pos x="104" y="166"/>
                </a:cxn>
                <a:cxn ang="0">
                  <a:pos x="117" y="124"/>
                </a:cxn>
                <a:cxn ang="0">
                  <a:pos x="155" y="95"/>
                </a:cxn>
                <a:cxn ang="0">
                  <a:pos x="222" y="52"/>
                </a:cxn>
                <a:cxn ang="0">
                  <a:pos x="124" y="0"/>
                </a:cxn>
                <a:cxn ang="0">
                  <a:pos x="55" y="41"/>
                </a:cxn>
                <a:cxn ang="0">
                  <a:pos x="27" y="70"/>
                </a:cxn>
                <a:cxn ang="0">
                  <a:pos x="2" y="123"/>
                </a:cxn>
                <a:cxn ang="0">
                  <a:pos x="0" y="189"/>
                </a:cxn>
                <a:cxn ang="0">
                  <a:pos x="29" y="257"/>
                </a:cxn>
                <a:cxn ang="0">
                  <a:pos x="78" y="300"/>
                </a:cxn>
                <a:cxn ang="0">
                  <a:pos x="311" y="442"/>
                </a:cxn>
                <a:cxn ang="0">
                  <a:pos x="358" y="474"/>
                </a:cxn>
                <a:cxn ang="0">
                  <a:pos x="375" y="516"/>
                </a:cxn>
                <a:cxn ang="0">
                  <a:pos x="375" y="550"/>
                </a:cxn>
                <a:cxn ang="0">
                  <a:pos x="308" y="608"/>
                </a:cxn>
                <a:cxn ang="0">
                  <a:pos x="359" y="64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4" name="Freeform 10"/>
            <p:cNvSpPr>
              <a:spLocks/>
            </p:cNvSpPr>
            <p:nvPr/>
          </p:nvSpPr>
          <p:spPr bwMode="auto">
            <a:xfrm>
              <a:off x="2966" y="2396"/>
              <a:ext cx="318" cy="422"/>
            </a:xfrm>
            <a:custGeom>
              <a:avLst/>
              <a:gdLst/>
              <a:ahLst/>
              <a:cxnLst>
                <a:cxn ang="0">
                  <a:pos x="92" y="421"/>
                </a:cxn>
                <a:cxn ang="0">
                  <a:pos x="163" y="399"/>
                </a:cxn>
                <a:cxn ang="0">
                  <a:pos x="218" y="357"/>
                </a:cxn>
                <a:cxn ang="0">
                  <a:pos x="263" y="316"/>
                </a:cxn>
                <a:cxn ang="0">
                  <a:pos x="300" y="265"/>
                </a:cxn>
                <a:cxn ang="0">
                  <a:pos x="317" y="203"/>
                </a:cxn>
                <a:cxn ang="0">
                  <a:pos x="316" y="139"/>
                </a:cxn>
                <a:cxn ang="0">
                  <a:pos x="299" y="95"/>
                </a:cxn>
                <a:cxn ang="0">
                  <a:pos x="276" y="64"/>
                </a:cxn>
                <a:cxn ang="0">
                  <a:pos x="241" y="36"/>
                </a:cxn>
                <a:cxn ang="0">
                  <a:pos x="218" y="14"/>
                </a:cxn>
                <a:cxn ang="0">
                  <a:pos x="180" y="0"/>
                </a:cxn>
                <a:cxn ang="0">
                  <a:pos x="61" y="52"/>
                </a:cxn>
                <a:cxn ang="0">
                  <a:pos x="106" y="93"/>
                </a:cxn>
                <a:cxn ang="0">
                  <a:pos x="137" y="130"/>
                </a:cxn>
                <a:cxn ang="0">
                  <a:pos x="159" y="159"/>
                </a:cxn>
                <a:cxn ang="0">
                  <a:pos x="176" y="196"/>
                </a:cxn>
                <a:cxn ang="0">
                  <a:pos x="176" y="246"/>
                </a:cxn>
                <a:cxn ang="0">
                  <a:pos x="145" y="279"/>
                </a:cxn>
                <a:cxn ang="0">
                  <a:pos x="105" y="309"/>
                </a:cxn>
                <a:cxn ang="0">
                  <a:pos x="50" y="342"/>
                </a:cxn>
                <a:cxn ang="0">
                  <a:pos x="0" y="369"/>
                </a:cxn>
                <a:cxn ang="0">
                  <a:pos x="92" y="421"/>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5" name="Freeform 11"/>
            <p:cNvSpPr>
              <a:spLocks/>
            </p:cNvSpPr>
            <p:nvPr/>
          </p:nvSpPr>
          <p:spPr bwMode="auto">
            <a:xfrm>
              <a:off x="2308" y="1190"/>
              <a:ext cx="1404" cy="1153"/>
            </a:xfrm>
            <a:custGeom>
              <a:avLst/>
              <a:gdLst/>
              <a:ahLst/>
              <a:cxnLst>
                <a:cxn ang="0">
                  <a:pos x="466" y="1084"/>
                </a:cxn>
                <a:cxn ang="0">
                  <a:pos x="370" y="1066"/>
                </a:cxn>
                <a:cxn ang="0">
                  <a:pos x="299" y="1035"/>
                </a:cxn>
                <a:cxn ang="0">
                  <a:pos x="257" y="1002"/>
                </a:cxn>
                <a:cxn ang="0">
                  <a:pos x="220" y="956"/>
                </a:cxn>
                <a:cxn ang="0">
                  <a:pos x="209" y="914"/>
                </a:cxn>
                <a:cxn ang="0">
                  <a:pos x="215" y="873"/>
                </a:cxn>
                <a:cxn ang="0">
                  <a:pos x="231" y="836"/>
                </a:cxn>
                <a:cxn ang="0">
                  <a:pos x="273" y="798"/>
                </a:cxn>
                <a:cxn ang="0">
                  <a:pos x="330" y="774"/>
                </a:cxn>
                <a:cxn ang="0">
                  <a:pos x="400" y="748"/>
                </a:cxn>
                <a:cxn ang="0">
                  <a:pos x="1110" y="499"/>
                </a:cxn>
                <a:cxn ang="0">
                  <a:pos x="1207" y="451"/>
                </a:cxn>
                <a:cxn ang="0">
                  <a:pos x="1289" y="398"/>
                </a:cxn>
                <a:cxn ang="0">
                  <a:pos x="1344" y="356"/>
                </a:cxn>
                <a:cxn ang="0">
                  <a:pos x="1381" y="310"/>
                </a:cxn>
                <a:cxn ang="0">
                  <a:pos x="1403" y="249"/>
                </a:cxn>
                <a:cxn ang="0">
                  <a:pos x="1401" y="185"/>
                </a:cxn>
                <a:cxn ang="0">
                  <a:pos x="1386" y="136"/>
                </a:cxn>
                <a:cxn ang="0">
                  <a:pos x="1370" y="90"/>
                </a:cxn>
                <a:cxn ang="0">
                  <a:pos x="1335" y="55"/>
                </a:cxn>
                <a:cxn ang="0">
                  <a:pos x="1280" y="18"/>
                </a:cxn>
                <a:cxn ang="0">
                  <a:pos x="1214" y="0"/>
                </a:cxn>
                <a:cxn ang="0">
                  <a:pos x="1172" y="4"/>
                </a:cxn>
                <a:cxn ang="0">
                  <a:pos x="1111" y="7"/>
                </a:cxn>
                <a:cxn ang="0">
                  <a:pos x="1053" y="20"/>
                </a:cxn>
                <a:cxn ang="0">
                  <a:pos x="989" y="46"/>
                </a:cxn>
                <a:cxn ang="0">
                  <a:pos x="939" y="79"/>
                </a:cxn>
                <a:cxn ang="0">
                  <a:pos x="899" y="106"/>
                </a:cxn>
                <a:cxn ang="0">
                  <a:pos x="878" y="149"/>
                </a:cxn>
                <a:cxn ang="0">
                  <a:pos x="897" y="187"/>
                </a:cxn>
                <a:cxn ang="0">
                  <a:pos x="939" y="183"/>
                </a:cxn>
                <a:cxn ang="0">
                  <a:pos x="987" y="171"/>
                </a:cxn>
                <a:cxn ang="0">
                  <a:pos x="1033" y="158"/>
                </a:cxn>
                <a:cxn ang="0">
                  <a:pos x="1069" y="150"/>
                </a:cxn>
                <a:cxn ang="0">
                  <a:pos x="1111" y="150"/>
                </a:cxn>
                <a:cxn ang="0">
                  <a:pos x="1154" y="163"/>
                </a:cxn>
                <a:cxn ang="0">
                  <a:pos x="1183" y="204"/>
                </a:cxn>
                <a:cxn ang="0">
                  <a:pos x="1179" y="248"/>
                </a:cxn>
                <a:cxn ang="0">
                  <a:pos x="1157" y="286"/>
                </a:cxn>
                <a:cxn ang="0">
                  <a:pos x="1121" y="323"/>
                </a:cxn>
                <a:cxn ang="0">
                  <a:pos x="1047" y="361"/>
                </a:cxn>
                <a:cxn ang="0">
                  <a:pos x="908" y="415"/>
                </a:cxn>
                <a:cxn ang="0">
                  <a:pos x="194" y="675"/>
                </a:cxn>
                <a:cxn ang="0">
                  <a:pos x="123" y="715"/>
                </a:cxn>
                <a:cxn ang="0">
                  <a:pos x="68" y="763"/>
                </a:cxn>
                <a:cxn ang="0">
                  <a:pos x="29" y="809"/>
                </a:cxn>
                <a:cxn ang="0">
                  <a:pos x="6" y="858"/>
                </a:cxn>
                <a:cxn ang="0">
                  <a:pos x="0" y="912"/>
                </a:cxn>
                <a:cxn ang="0">
                  <a:pos x="8" y="952"/>
                </a:cxn>
                <a:cxn ang="0">
                  <a:pos x="22" y="992"/>
                </a:cxn>
                <a:cxn ang="0">
                  <a:pos x="59" y="1036"/>
                </a:cxn>
                <a:cxn ang="0">
                  <a:pos x="127" y="1095"/>
                </a:cxn>
                <a:cxn ang="0">
                  <a:pos x="198" y="1135"/>
                </a:cxn>
                <a:cxn ang="0">
                  <a:pos x="273" y="1152"/>
                </a:cxn>
                <a:cxn ang="0">
                  <a:pos x="466" y="1084"/>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6" name="Freeform 12"/>
            <p:cNvSpPr>
              <a:spLocks/>
            </p:cNvSpPr>
            <p:nvPr/>
          </p:nvSpPr>
          <p:spPr bwMode="auto">
            <a:xfrm>
              <a:off x="2711" y="3280"/>
              <a:ext cx="365" cy="422"/>
            </a:xfrm>
            <a:custGeom>
              <a:avLst/>
              <a:gdLst/>
              <a:ahLst/>
              <a:cxnLst>
                <a:cxn ang="0">
                  <a:pos x="367" y="421"/>
                </a:cxn>
                <a:cxn ang="0">
                  <a:pos x="171" y="340"/>
                </a:cxn>
                <a:cxn ang="0">
                  <a:pos x="117" y="304"/>
                </a:cxn>
                <a:cxn ang="0">
                  <a:pos x="73" y="265"/>
                </a:cxn>
                <a:cxn ang="0">
                  <a:pos x="31" y="219"/>
                </a:cxn>
                <a:cxn ang="0">
                  <a:pos x="9" y="179"/>
                </a:cxn>
                <a:cxn ang="0">
                  <a:pos x="0" y="137"/>
                </a:cxn>
                <a:cxn ang="0">
                  <a:pos x="2" y="95"/>
                </a:cxn>
                <a:cxn ang="0">
                  <a:pos x="19" y="51"/>
                </a:cxn>
                <a:cxn ang="0">
                  <a:pos x="44" y="0"/>
                </a:cxn>
                <a:cxn ang="0">
                  <a:pos x="120" y="52"/>
                </a:cxn>
                <a:cxn ang="0">
                  <a:pos x="95" y="98"/>
                </a:cxn>
                <a:cxn ang="0">
                  <a:pos x="95" y="143"/>
                </a:cxn>
                <a:cxn ang="0">
                  <a:pos x="122" y="191"/>
                </a:cxn>
                <a:cxn ang="0">
                  <a:pos x="162" y="235"/>
                </a:cxn>
                <a:cxn ang="0">
                  <a:pos x="223" y="284"/>
                </a:cxn>
                <a:cxn ang="0">
                  <a:pos x="290" y="317"/>
                </a:cxn>
                <a:cxn ang="0">
                  <a:pos x="332" y="351"/>
                </a:cxn>
                <a:cxn ang="0">
                  <a:pos x="351" y="378"/>
                </a:cxn>
                <a:cxn ang="0">
                  <a:pos x="367" y="421"/>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7" name="Freeform 13"/>
            <p:cNvSpPr>
              <a:spLocks/>
            </p:cNvSpPr>
            <p:nvPr/>
          </p:nvSpPr>
          <p:spPr bwMode="auto">
            <a:xfrm>
              <a:off x="2432" y="1792"/>
              <a:ext cx="986" cy="1439"/>
            </a:xfrm>
            <a:custGeom>
              <a:avLst/>
              <a:gdLst/>
              <a:ahLst/>
              <a:cxnLst>
                <a:cxn ang="0">
                  <a:pos x="525" y="1438"/>
                </a:cxn>
                <a:cxn ang="0">
                  <a:pos x="582" y="1409"/>
                </a:cxn>
                <a:cxn ang="0">
                  <a:pos x="647" y="1355"/>
                </a:cxn>
                <a:cxn ang="0">
                  <a:pos x="670" y="1304"/>
                </a:cxn>
                <a:cxn ang="0">
                  <a:pos x="686" y="1255"/>
                </a:cxn>
                <a:cxn ang="0">
                  <a:pos x="677" y="1198"/>
                </a:cxn>
                <a:cxn ang="0">
                  <a:pos x="637" y="1125"/>
                </a:cxn>
                <a:cxn ang="0">
                  <a:pos x="609" y="1092"/>
                </a:cxn>
                <a:cxn ang="0">
                  <a:pos x="569" y="1063"/>
                </a:cxn>
                <a:cxn ang="0">
                  <a:pos x="259" y="905"/>
                </a:cxn>
                <a:cxn ang="0">
                  <a:pos x="201" y="863"/>
                </a:cxn>
                <a:cxn ang="0">
                  <a:pos x="177" y="843"/>
                </a:cxn>
                <a:cxn ang="0">
                  <a:pos x="160" y="800"/>
                </a:cxn>
                <a:cxn ang="0">
                  <a:pos x="171" y="766"/>
                </a:cxn>
                <a:cxn ang="0">
                  <a:pos x="215" y="738"/>
                </a:cxn>
                <a:cxn ang="0">
                  <a:pos x="294" y="709"/>
                </a:cxn>
                <a:cxn ang="0">
                  <a:pos x="780" y="521"/>
                </a:cxn>
                <a:cxn ang="0">
                  <a:pos x="856" y="471"/>
                </a:cxn>
                <a:cxn ang="0">
                  <a:pos x="918" y="417"/>
                </a:cxn>
                <a:cxn ang="0">
                  <a:pos x="953" y="379"/>
                </a:cxn>
                <a:cxn ang="0">
                  <a:pos x="984" y="334"/>
                </a:cxn>
                <a:cxn ang="0">
                  <a:pos x="988" y="274"/>
                </a:cxn>
                <a:cxn ang="0">
                  <a:pos x="972" y="214"/>
                </a:cxn>
                <a:cxn ang="0">
                  <a:pos x="953" y="167"/>
                </a:cxn>
                <a:cxn ang="0">
                  <a:pos x="920" y="126"/>
                </a:cxn>
                <a:cxn ang="0">
                  <a:pos x="875" y="85"/>
                </a:cxn>
                <a:cxn ang="0">
                  <a:pos x="828" y="50"/>
                </a:cxn>
                <a:cxn ang="0">
                  <a:pos x="803" y="29"/>
                </a:cxn>
                <a:cxn ang="0">
                  <a:pos x="756" y="0"/>
                </a:cxn>
                <a:cxn ang="0">
                  <a:pos x="588" y="61"/>
                </a:cxn>
                <a:cxn ang="0">
                  <a:pos x="649" y="104"/>
                </a:cxn>
                <a:cxn ang="0">
                  <a:pos x="694" y="145"/>
                </a:cxn>
                <a:cxn ang="0">
                  <a:pos x="739" y="182"/>
                </a:cxn>
                <a:cxn ang="0">
                  <a:pos x="780" y="223"/>
                </a:cxn>
                <a:cxn ang="0">
                  <a:pos x="803" y="272"/>
                </a:cxn>
                <a:cxn ang="0">
                  <a:pos x="787" y="323"/>
                </a:cxn>
                <a:cxn ang="0">
                  <a:pos x="729" y="369"/>
                </a:cxn>
                <a:cxn ang="0">
                  <a:pos x="639" y="413"/>
                </a:cxn>
                <a:cxn ang="0">
                  <a:pos x="212" y="589"/>
                </a:cxn>
                <a:cxn ang="0">
                  <a:pos x="160" y="608"/>
                </a:cxn>
                <a:cxn ang="0">
                  <a:pos x="88" y="653"/>
                </a:cxn>
                <a:cxn ang="0">
                  <a:pos x="43" y="698"/>
                </a:cxn>
                <a:cxn ang="0">
                  <a:pos x="9" y="755"/>
                </a:cxn>
                <a:cxn ang="0">
                  <a:pos x="0" y="820"/>
                </a:cxn>
                <a:cxn ang="0">
                  <a:pos x="10" y="872"/>
                </a:cxn>
                <a:cxn ang="0">
                  <a:pos x="40" y="914"/>
                </a:cxn>
                <a:cxn ang="0">
                  <a:pos x="84" y="949"/>
                </a:cxn>
                <a:cxn ang="0">
                  <a:pos x="159" y="999"/>
                </a:cxn>
                <a:cxn ang="0">
                  <a:pos x="487" y="1164"/>
                </a:cxn>
                <a:cxn ang="0">
                  <a:pos x="530" y="1197"/>
                </a:cxn>
                <a:cxn ang="0">
                  <a:pos x="569" y="1236"/>
                </a:cxn>
                <a:cxn ang="0">
                  <a:pos x="557" y="1292"/>
                </a:cxn>
                <a:cxn ang="0">
                  <a:pos x="502" y="1354"/>
                </a:cxn>
                <a:cxn ang="0">
                  <a:pos x="434" y="1394"/>
                </a:cxn>
                <a:cxn ang="0">
                  <a:pos x="525" y="1438"/>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8" name="Freeform 14"/>
            <p:cNvSpPr>
              <a:spLocks/>
            </p:cNvSpPr>
            <p:nvPr/>
          </p:nvSpPr>
          <p:spPr bwMode="auto">
            <a:xfrm>
              <a:off x="2100" y="1162"/>
              <a:ext cx="669" cy="580"/>
            </a:xfrm>
            <a:custGeom>
              <a:avLst/>
              <a:gdLst/>
              <a:ahLst/>
              <a:cxnLst>
                <a:cxn ang="0">
                  <a:pos x="668" y="553"/>
                </a:cxn>
                <a:cxn ang="0">
                  <a:pos x="668" y="450"/>
                </a:cxn>
                <a:cxn ang="0">
                  <a:pos x="562" y="435"/>
                </a:cxn>
                <a:cxn ang="0">
                  <a:pos x="448" y="420"/>
                </a:cxn>
                <a:cxn ang="0">
                  <a:pos x="367" y="400"/>
                </a:cxn>
                <a:cxn ang="0">
                  <a:pos x="314" y="378"/>
                </a:cxn>
                <a:cxn ang="0">
                  <a:pos x="257" y="349"/>
                </a:cxn>
                <a:cxn ang="0">
                  <a:pos x="220" y="314"/>
                </a:cxn>
                <a:cxn ang="0">
                  <a:pos x="193" y="274"/>
                </a:cxn>
                <a:cxn ang="0">
                  <a:pos x="180" y="231"/>
                </a:cxn>
                <a:cxn ang="0">
                  <a:pos x="180" y="189"/>
                </a:cxn>
                <a:cxn ang="0">
                  <a:pos x="193" y="165"/>
                </a:cxn>
                <a:cxn ang="0">
                  <a:pos x="209" y="143"/>
                </a:cxn>
                <a:cxn ang="0">
                  <a:pos x="255" y="127"/>
                </a:cxn>
                <a:cxn ang="0">
                  <a:pos x="297" y="127"/>
                </a:cxn>
                <a:cxn ang="0">
                  <a:pos x="345" y="141"/>
                </a:cxn>
                <a:cxn ang="0">
                  <a:pos x="396" y="156"/>
                </a:cxn>
                <a:cxn ang="0">
                  <a:pos x="448" y="163"/>
                </a:cxn>
                <a:cxn ang="0">
                  <a:pos x="477" y="125"/>
                </a:cxn>
                <a:cxn ang="0">
                  <a:pos x="464" y="86"/>
                </a:cxn>
                <a:cxn ang="0">
                  <a:pos x="415" y="42"/>
                </a:cxn>
                <a:cxn ang="0">
                  <a:pos x="363" y="18"/>
                </a:cxn>
                <a:cxn ang="0">
                  <a:pos x="319" y="7"/>
                </a:cxn>
                <a:cxn ang="0">
                  <a:pos x="273" y="2"/>
                </a:cxn>
                <a:cxn ang="0">
                  <a:pos x="222" y="0"/>
                </a:cxn>
                <a:cxn ang="0">
                  <a:pos x="176" y="4"/>
                </a:cxn>
                <a:cxn ang="0">
                  <a:pos x="136" y="15"/>
                </a:cxn>
                <a:cxn ang="0">
                  <a:pos x="86" y="33"/>
                </a:cxn>
                <a:cxn ang="0">
                  <a:pos x="50" y="66"/>
                </a:cxn>
                <a:cxn ang="0">
                  <a:pos x="22" y="99"/>
                </a:cxn>
                <a:cxn ang="0">
                  <a:pos x="6" y="145"/>
                </a:cxn>
                <a:cxn ang="0">
                  <a:pos x="0" y="189"/>
                </a:cxn>
                <a:cxn ang="0">
                  <a:pos x="9" y="237"/>
                </a:cxn>
                <a:cxn ang="0">
                  <a:pos x="22" y="285"/>
                </a:cxn>
                <a:cxn ang="0">
                  <a:pos x="50" y="330"/>
                </a:cxn>
                <a:cxn ang="0">
                  <a:pos x="81" y="375"/>
                </a:cxn>
                <a:cxn ang="0">
                  <a:pos x="125" y="419"/>
                </a:cxn>
                <a:cxn ang="0">
                  <a:pos x="169" y="457"/>
                </a:cxn>
                <a:cxn ang="0">
                  <a:pos x="217" y="488"/>
                </a:cxn>
                <a:cxn ang="0">
                  <a:pos x="266" y="514"/>
                </a:cxn>
                <a:cxn ang="0">
                  <a:pos x="310" y="534"/>
                </a:cxn>
                <a:cxn ang="0">
                  <a:pos x="369" y="549"/>
                </a:cxn>
                <a:cxn ang="0">
                  <a:pos x="437" y="568"/>
                </a:cxn>
                <a:cxn ang="0">
                  <a:pos x="516" y="581"/>
                </a:cxn>
                <a:cxn ang="0">
                  <a:pos x="595" y="577"/>
                </a:cxn>
                <a:cxn ang="0">
                  <a:pos x="668" y="553"/>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39" name="Freeform 15"/>
            <p:cNvSpPr>
              <a:spLocks/>
            </p:cNvSpPr>
            <p:nvPr/>
          </p:nvSpPr>
          <p:spPr bwMode="auto">
            <a:xfrm>
              <a:off x="1365" y="583"/>
              <a:ext cx="1413" cy="549"/>
            </a:xfrm>
            <a:custGeom>
              <a:avLst/>
              <a:gdLst/>
              <a:ahLst/>
              <a:cxnLst>
                <a:cxn ang="0">
                  <a:pos x="1412" y="548"/>
                </a:cxn>
                <a:cxn ang="0">
                  <a:pos x="1316" y="537"/>
                </a:cxn>
                <a:cxn ang="0">
                  <a:pos x="1237" y="524"/>
                </a:cxn>
                <a:cxn ang="0">
                  <a:pos x="1179" y="511"/>
                </a:cxn>
                <a:cxn ang="0">
                  <a:pos x="1118" y="499"/>
                </a:cxn>
                <a:cxn ang="0">
                  <a:pos x="1060" y="493"/>
                </a:cxn>
                <a:cxn ang="0">
                  <a:pos x="1000" y="495"/>
                </a:cxn>
                <a:cxn ang="0">
                  <a:pos x="939" y="499"/>
                </a:cxn>
                <a:cxn ang="0">
                  <a:pos x="894" y="482"/>
                </a:cxn>
                <a:cxn ang="0">
                  <a:pos x="962" y="440"/>
                </a:cxn>
                <a:cxn ang="0">
                  <a:pos x="1005" y="411"/>
                </a:cxn>
                <a:cxn ang="0">
                  <a:pos x="1043" y="381"/>
                </a:cxn>
                <a:cxn ang="0">
                  <a:pos x="1069" y="348"/>
                </a:cxn>
                <a:cxn ang="0">
                  <a:pos x="962" y="383"/>
                </a:cxn>
                <a:cxn ang="0">
                  <a:pos x="855" y="418"/>
                </a:cxn>
                <a:cxn ang="0">
                  <a:pos x="783" y="436"/>
                </a:cxn>
                <a:cxn ang="0">
                  <a:pos x="670" y="449"/>
                </a:cxn>
                <a:cxn ang="0">
                  <a:pos x="597" y="449"/>
                </a:cxn>
                <a:cxn ang="0">
                  <a:pos x="531" y="444"/>
                </a:cxn>
                <a:cxn ang="0">
                  <a:pos x="486" y="427"/>
                </a:cxn>
                <a:cxn ang="0">
                  <a:pos x="459" y="407"/>
                </a:cxn>
                <a:cxn ang="0">
                  <a:pos x="527" y="389"/>
                </a:cxn>
                <a:cxn ang="0">
                  <a:pos x="572" y="365"/>
                </a:cxn>
                <a:cxn ang="0">
                  <a:pos x="599" y="339"/>
                </a:cxn>
                <a:cxn ang="0">
                  <a:pos x="634" y="308"/>
                </a:cxn>
                <a:cxn ang="0">
                  <a:pos x="544" y="334"/>
                </a:cxn>
                <a:cxn ang="0">
                  <a:pos x="463" y="348"/>
                </a:cxn>
                <a:cxn ang="0">
                  <a:pos x="378" y="356"/>
                </a:cxn>
                <a:cxn ang="0">
                  <a:pos x="303" y="352"/>
                </a:cxn>
                <a:cxn ang="0">
                  <a:pos x="254" y="334"/>
                </a:cxn>
                <a:cxn ang="0">
                  <a:pos x="233" y="312"/>
                </a:cxn>
                <a:cxn ang="0">
                  <a:pos x="281" y="291"/>
                </a:cxn>
                <a:cxn ang="0">
                  <a:pos x="313" y="269"/>
                </a:cxn>
                <a:cxn ang="0">
                  <a:pos x="341" y="244"/>
                </a:cxn>
                <a:cxn ang="0">
                  <a:pos x="339" y="229"/>
                </a:cxn>
                <a:cxn ang="0">
                  <a:pos x="262" y="246"/>
                </a:cxn>
                <a:cxn ang="0">
                  <a:pos x="179" y="255"/>
                </a:cxn>
                <a:cxn ang="0">
                  <a:pos x="109" y="254"/>
                </a:cxn>
                <a:cxn ang="0">
                  <a:pos x="51" y="244"/>
                </a:cxn>
                <a:cxn ang="0">
                  <a:pos x="19" y="229"/>
                </a:cxn>
                <a:cxn ang="0">
                  <a:pos x="0" y="205"/>
                </a:cxn>
                <a:cxn ang="0">
                  <a:pos x="120" y="187"/>
                </a:cxn>
                <a:cxn ang="0">
                  <a:pos x="309" y="156"/>
                </a:cxn>
                <a:cxn ang="0">
                  <a:pos x="544" y="119"/>
                </a:cxn>
                <a:cxn ang="0">
                  <a:pos x="742" y="71"/>
                </a:cxn>
                <a:cxn ang="0">
                  <a:pos x="926" y="26"/>
                </a:cxn>
                <a:cxn ang="0">
                  <a:pos x="1020" y="9"/>
                </a:cxn>
                <a:cxn ang="0">
                  <a:pos x="1098" y="0"/>
                </a:cxn>
                <a:cxn ang="0">
                  <a:pos x="1165" y="2"/>
                </a:cxn>
                <a:cxn ang="0">
                  <a:pos x="1211" y="7"/>
                </a:cxn>
                <a:cxn ang="0">
                  <a:pos x="1254" y="27"/>
                </a:cxn>
                <a:cxn ang="0">
                  <a:pos x="1288" y="71"/>
                </a:cxn>
                <a:cxn ang="0">
                  <a:pos x="1301" y="117"/>
                </a:cxn>
                <a:cxn ang="0">
                  <a:pos x="1316" y="148"/>
                </a:cxn>
                <a:cxn ang="0">
                  <a:pos x="1344" y="159"/>
                </a:cxn>
                <a:cxn ang="0">
                  <a:pos x="1384" y="156"/>
                </a:cxn>
                <a:cxn ang="0">
                  <a:pos x="1412" y="145"/>
                </a:cxn>
                <a:cxn ang="0">
                  <a:pos x="1412" y="548"/>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40" name="Oval 16"/>
            <p:cNvSpPr>
              <a:spLocks noChangeArrowheads="1"/>
            </p:cNvSpPr>
            <p:nvPr/>
          </p:nvSpPr>
          <p:spPr bwMode="auto">
            <a:xfrm>
              <a:off x="2785" y="355"/>
              <a:ext cx="187" cy="198"/>
            </a:xfrm>
            <a:prstGeom prst="ellipse">
              <a:avLst/>
            </a:prstGeom>
            <a:solidFill>
              <a:schemeClr val="bg1"/>
            </a:solidFill>
            <a:ln w="9525">
              <a:noFill/>
              <a:round/>
              <a:headEnd/>
              <a:tailEnd/>
            </a:ln>
            <a:effectLst/>
          </p:spPr>
          <p:txBody>
            <a:bodyPr wrap="none" anchor="ct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sp>
          <p:nvSpPr>
            <p:cNvPr id="1041" name="Freeform 17"/>
            <p:cNvSpPr>
              <a:spLocks/>
            </p:cNvSpPr>
            <p:nvPr/>
          </p:nvSpPr>
          <p:spPr bwMode="auto">
            <a:xfrm>
              <a:off x="2976" y="583"/>
              <a:ext cx="1413" cy="549"/>
            </a:xfrm>
            <a:custGeom>
              <a:avLst/>
              <a:gdLst/>
              <a:ahLst/>
              <a:cxnLst>
                <a:cxn ang="0">
                  <a:pos x="0" y="548"/>
                </a:cxn>
                <a:cxn ang="0">
                  <a:pos x="96" y="537"/>
                </a:cxn>
                <a:cxn ang="0">
                  <a:pos x="175" y="524"/>
                </a:cxn>
                <a:cxn ang="0">
                  <a:pos x="233" y="511"/>
                </a:cxn>
                <a:cxn ang="0">
                  <a:pos x="294" y="499"/>
                </a:cxn>
                <a:cxn ang="0">
                  <a:pos x="352" y="493"/>
                </a:cxn>
                <a:cxn ang="0">
                  <a:pos x="412" y="495"/>
                </a:cxn>
                <a:cxn ang="0">
                  <a:pos x="473" y="499"/>
                </a:cxn>
                <a:cxn ang="0">
                  <a:pos x="518" y="482"/>
                </a:cxn>
                <a:cxn ang="0">
                  <a:pos x="450" y="440"/>
                </a:cxn>
                <a:cxn ang="0">
                  <a:pos x="407" y="411"/>
                </a:cxn>
                <a:cxn ang="0">
                  <a:pos x="369" y="381"/>
                </a:cxn>
                <a:cxn ang="0">
                  <a:pos x="343" y="348"/>
                </a:cxn>
                <a:cxn ang="0">
                  <a:pos x="450" y="383"/>
                </a:cxn>
                <a:cxn ang="0">
                  <a:pos x="557" y="418"/>
                </a:cxn>
                <a:cxn ang="0">
                  <a:pos x="629" y="436"/>
                </a:cxn>
                <a:cxn ang="0">
                  <a:pos x="742" y="449"/>
                </a:cxn>
                <a:cxn ang="0">
                  <a:pos x="815" y="449"/>
                </a:cxn>
                <a:cxn ang="0">
                  <a:pos x="881" y="444"/>
                </a:cxn>
                <a:cxn ang="0">
                  <a:pos x="926" y="427"/>
                </a:cxn>
                <a:cxn ang="0">
                  <a:pos x="953" y="407"/>
                </a:cxn>
                <a:cxn ang="0">
                  <a:pos x="885" y="389"/>
                </a:cxn>
                <a:cxn ang="0">
                  <a:pos x="840" y="365"/>
                </a:cxn>
                <a:cxn ang="0">
                  <a:pos x="809" y="339"/>
                </a:cxn>
                <a:cxn ang="0">
                  <a:pos x="778" y="308"/>
                </a:cxn>
                <a:cxn ang="0">
                  <a:pos x="868" y="334"/>
                </a:cxn>
                <a:cxn ang="0">
                  <a:pos x="949" y="348"/>
                </a:cxn>
                <a:cxn ang="0">
                  <a:pos x="1034" y="356"/>
                </a:cxn>
                <a:cxn ang="0">
                  <a:pos x="1109" y="352"/>
                </a:cxn>
                <a:cxn ang="0">
                  <a:pos x="1158" y="334"/>
                </a:cxn>
                <a:cxn ang="0">
                  <a:pos x="1179" y="312"/>
                </a:cxn>
                <a:cxn ang="0">
                  <a:pos x="1131" y="291"/>
                </a:cxn>
                <a:cxn ang="0">
                  <a:pos x="1099" y="269"/>
                </a:cxn>
                <a:cxn ang="0">
                  <a:pos x="1071" y="244"/>
                </a:cxn>
                <a:cxn ang="0">
                  <a:pos x="1073" y="229"/>
                </a:cxn>
                <a:cxn ang="0">
                  <a:pos x="1150" y="246"/>
                </a:cxn>
                <a:cxn ang="0">
                  <a:pos x="1233" y="255"/>
                </a:cxn>
                <a:cxn ang="0">
                  <a:pos x="1311" y="253"/>
                </a:cxn>
                <a:cxn ang="0">
                  <a:pos x="1361" y="244"/>
                </a:cxn>
                <a:cxn ang="0">
                  <a:pos x="1393" y="229"/>
                </a:cxn>
                <a:cxn ang="0">
                  <a:pos x="1412" y="205"/>
                </a:cxn>
                <a:cxn ang="0">
                  <a:pos x="1292" y="187"/>
                </a:cxn>
                <a:cxn ang="0">
                  <a:pos x="1087" y="158"/>
                </a:cxn>
                <a:cxn ang="0">
                  <a:pos x="868" y="119"/>
                </a:cxn>
                <a:cxn ang="0">
                  <a:pos x="670" y="71"/>
                </a:cxn>
                <a:cxn ang="0">
                  <a:pos x="486" y="26"/>
                </a:cxn>
                <a:cxn ang="0">
                  <a:pos x="392" y="9"/>
                </a:cxn>
                <a:cxn ang="0">
                  <a:pos x="314" y="0"/>
                </a:cxn>
                <a:cxn ang="0">
                  <a:pos x="247" y="2"/>
                </a:cxn>
                <a:cxn ang="0">
                  <a:pos x="201" y="7"/>
                </a:cxn>
                <a:cxn ang="0">
                  <a:pos x="158" y="27"/>
                </a:cxn>
                <a:cxn ang="0">
                  <a:pos x="124" y="71"/>
                </a:cxn>
                <a:cxn ang="0">
                  <a:pos x="111" y="117"/>
                </a:cxn>
                <a:cxn ang="0">
                  <a:pos x="96" y="148"/>
                </a:cxn>
                <a:cxn ang="0">
                  <a:pos x="68" y="159"/>
                </a:cxn>
                <a:cxn ang="0">
                  <a:pos x="28" y="156"/>
                </a:cxn>
                <a:cxn ang="0">
                  <a:pos x="0" y="145"/>
                </a:cxn>
                <a:cxn ang="0">
                  <a:pos x="0" y="548"/>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w="9525" cap="rnd">
              <a:noFill/>
              <a:round/>
              <a:headEnd/>
              <a:tailEnd/>
            </a:ln>
            <a:effectLst/>
          </p:spPr>
          <p:txBody>
            <a:bodyPr/>
            <a:lstStyle/>
            <a:p>
              <a:pPr defTabSz="507975">
                <a:buClrTx/>
                <a:buSzTx/>
                <a:buFontTx/>
                <a:buNone/>
                <a:defRPr/>
              </a:pPr>
              <a:endParaRPr lang="it-IT" sz="1800" dirty="0">
                <a:solidFill>
                  <a:srgbClr val="FFFFFF"/>
                </a:solidFill>
                <a:latin typeface="Arial" charset="0"/>
                <a:ea typeface="ヒラギノ角ゴ Pro W3" pitchFamily="-65" charset="-128"/>
              </a:endParaRPr>
            </a:p>
          </p:txBody>
        </p:sp>
      </p:grpSp>
      <p:sp>
        <p:nvSpPr>
          <p:cNvPr id="1043" name="Rectangle 19"/>
          <p:cNvSpPr>
            <a:spLocks noGrp="1" noChangeArrowheads="1"/>
          </p:cNvSpPr>
          <p:nvPr>
            <p:ph type="title"/>
          </p:nvPr>
        </p:nvSpPr>
        <p:spPr bwMode="auto">
          <a:xfrm>
            <a:off x="762000" y="444500"/>
            <a:ext cx="8634413" cy="1270000"/>
          </a:xfrm>
          <a:prstGeom prst="rect">
            <a:avLst/>
          </a:prstGeom>
          <a:noFill/>
          <a:ln w="9525">
            <a:noFill/>
            <a:miter lim="800000"/>
            <a:headEnd/>
            <a:tailEnd/>
          </a:ln>
          <a:effectLst/>
        </p:spPr>
        <p:txBody>
          <a:bodyPr vert="horz" wrap="square" lIns="102256" tIns="51127" rIns="102256" bIns="51127" numCol="1" anchor="ctr" anchorCtr="0" compatLnSpc="1">
            <a:prstTxWarp prst="textNoShape">
              <a:avLst/>
            </a:prstTxWarp>
          </a:bodyPr>
          <a:lstStyle/>
          <a:p>
            <a:pPr lvl="0"/>
            <a:r>
              <a:rPr lang="it-IT" smtClean="0"/>
              <a:t>Fare clic per modificare lo stile del titolo</a:t>
            </a:r>
          </a:p>
        </p:txBody>
      </p:sp>
      <p:sp>
        <p:nvSpPr>
          <p:cNvPr id="1044" name="Rectangle 20"/>
          <p:cNvSpPr>
            <a:spLocks noGrp="1" noChangeArrowheads="1"/>
          </p:cNvSpPr>
          <p:nvPr>
            <p:ph type="body" idx="1"/>
          </p:nvPr>
        </p:nvSpPr>
        <p:spPr bwMode="auto">
          <a:xfrm>
            <a:off x="762000" y="1968500"/>
            <a:ext cx="8634413" cy="4573588"/>
          </a:xfrm>
          <a:prstGeom prst="rect">
            <a:avLst/>
          </a:prstGeom>
          <a:noFill/>
          <a:ln w="9525">
            <a:noFill/>
            <a:miter lim="800000"/>
            <a:headEnd/>
            <a:tailEnd/>
          </a:ln>
          <a:effectLst/>
        </p:spPr>
        <p:txBody>
          <a:bodyPr vert="horz" wrap="square" lIns="102256" tIns="51127" rIns="102256" bIns="51127"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45" name="Rectangle 21"/>
          <p:cNvSpPr>
            <a:spLocks noGrp="1" noChangeArrowheads="1"/>
          </p:cNvSpPr>
          <p:nvPr>
            <p:ph type="dt" sz="half" idx="2"/>
          </p:nvPr>
        </p:nvSpPr>
        <p:spPr bwMode="auto">
          <a:xfrm>
            <a:off x="762000" y="6943725"/>
            <a:ext cx="2116138" cy="508000"/>
          </a:xfrm>
          <a:prstGeom prst="rect">
            <a:avLst/>
          </a:prstGeom>
          <a:noFill/>
          <a:ln w="9525">
            <a:noFill/>
            <a:miter lim="800000"/>
            <a:headEnd/>
            <a:tailEnd/>
          </a:ln>
          <a:effectLst/>
        </p:spPr>
        <p:txBody>
          <a:bodyPr vert="horz" wrap="none" lIns="102256" tIns="51127" rIns="102256" bIns="51127" numCol="1" anchor="ctr" anchorCtr="0" compatLnSpc="1">
            <a:prstTxWarp prst="textNoShape">
              <a:avLst/>
            </a:prstTxWarp>
          </a:bodyPr>
          <a:lstStyle>
            <a:lvl1pPr eaLnBrk="0" hangingPunct="0">
              <a:buClrTx/>
              <a:buSzTx/>
              <a:buFontTx/>
              <a:buNone/>
              <a:defRPr sz="1600">
                <a:solidFill>
                  <a:srgbClr val="FFFFFF"/>
                </a:solidFill>
                <a:effectLst>
                  <a:outerShdw blurRad="38100" dist="38100" dir="2700000" algn="tl">
                    <a:srgbClr val="000000"/>
                  </a:outerShdw>
                </a:effectLst>
                <a:latin typeface="Arial" pitchFamily="34" charset="0"/>
                <a:ea typeface="ヒラギノ角ゴ Pro W3"/>
                <a:cs typeface="ヒラギノ角ゴ Pro W3"/>
              </a:defRPr>
            </a:lvl1pPr>
          </a:lstStyle>
          <a:p>
            <a:pPr>
              <a:defRPr/>
            </a:pPr>
            <a:fld id="{55DE7F0E-B177-496D-A940-BD6FA83295DD}" type="datetime1">
              <a:rPr lang="it-IT" smtClean="0"/>
              <a:pPr>
                <a:defRPr/>
              </a:pPr>
              <a:t>11/04/13</a:t>
            </a:fld>
            <a:endParaRPr lang="it-IT"/>
          </a:p>
        </p:txBody>
      </p:sp>
      <p:sp>
        <p:nvSpPr>
          <p:cNvPr id="1046" name="Rectangle 22"/>
          <p:cNvSpPr>
            <a:spLocks noGrp="1" noChangeArrowheads="1"/>
          </p:cNvSpPr>
          <p:nvPr>
            <p:ph type="sldNum" sz="quarter" idx="4"/>
          </p:nvPr>
        </p:nvSpPr>
        <p:spPr bwMode="auto">
          <a:xfrm>
            <a:off x="7280275" y="6943725"/>
            <a:ext cx="2116138" cy="508000"/>
          </a:xfrm>
          <a:prstGeom prst="rect">
            <a:avLst/>
          </a:prstGeom>
          <a:noFill/>
          <a:ln w="9525">
            <a:noFill/>
            <a:miter lim="800000"/>
            <a:headEnd/>
            <a:tailEnd/>
          </a:ln>
          <a:effectLst/>
        </p:spPr>
        <p:txBody>
          <a:bodyPr vert="horz" wrap="none" lIns="102256" tIns="51127" rIns="102256" bIns="51127" numCol="1" anchor="ctr" anchorCtr="0" compatLnSpc="1">
            <a:prstTxWarp prst="textNoShape">
              <a:avLst/>
            </a:prstTxWarp>
          </a:bodyPr>
          <a:lstStyle>
            <a:lvl1pPr algn="r" eaLnBrk="0" hangingPunct="0">
              <a:buClrTx/>
              <a:buSzTx/>
              <a:buFontTx/>
              <a:buNone/>
              <a:defRPr sz="1600">
                <a:solidFill>
                  <a:srgbClr val="FFFFFF"/>
                </a:solidFill>
                <a:effectLst>
                  <a:outerShdw blurRad="38100" dist="38100" dir="2700000" algn="tl">
                    <a:srgbClr val="000000"/>
                  </a:outerShdw>
                </a:effectLst>
                <a:latin typeface="Arial" pitchFamily="34" charset="0"/>
                <a:ea typeface="ヒラギノ角ゴ Pro W3"/>
                <a:cs typeface="ヒラギノ角ゴ Pro W3"/>
              </a:defRPr>
            </a:lvl1pPr>
          </a:lstStyle>
          <a:p>
            <a:pPr>
              <a:defRPr/>
            </a:pPr>
            <a:fld id="{A70AD4DC-7AA2-4EFF-AD40-75E5D383D0D6}" type="slidenum">
              <a:rPr lang="it-IT"/>
              <a:pPr>
                <a:defRPr/>
              </a:pPr>
              <a:t>‹N›</a:t>
            </a:fld>
            <a:endParaRPr lang="it-IT"/>
          </a:p>
        </p:txBody>
      </p:sp>
      <p:sp>
        <p:nvSpPr>
          <p:cNvPr id="1047" name="Rectangle 23"/>
          <p:cNvSpPr>
            <a:spLocks noGrp="1" noChangeArrowheads="1"/>
          </p:cNvSpPr>
          <p:nvPr>
            <p:ph type="ftr" sz="quarter" idx="3"/>
          </p:nvPr>
        </p:nvSpPr>
        <p:spPr bwMode="auto">
          <a:xfrm>
            <a:off x="3470275" y="6943725"/>
            <a:ext cx="3217863" cy="508000"/>
          </a:xfrm>
          <a:prstGeom prst="rect">
            <a:avLst/>
          </a:prstGeom>
          <a:noFill/>
          <a:ln w="9525">
            <a:noFill/>
            <a:miter lim="800000"/>
            <a:headEnd/>
            <a:tailEnd/>
          </a:ln>
          <a:effectLst/>
        </p:spPr>
        <p:txBody>
          <a:bodyPr vert="horz" wrap="none" lIns="102256" tIns="51127" rIns="102256" bIns="51127" numCol="1" anchor="ctr" anchorCtr="0" compatLnSpc="1">
            <a:prstTxWarp prst="textNoShape">
              <a:avLst/>
            </a:prstTxWarp>
          </a:bodyPr>
          <a:lstStyle>
            <a:lvl1pPr algn="ctr" eaLnBrk="0" hangingPunct="0">
              <a:buClrTx/>
              <a:buSzTx/>
              <a:buFontTx/>
              <a:buNone/>
              <a:defRPr sz="1600">
                <a:solidFill>
                  <a:srgbClr val="FFFFFF"/>
                </a:solidFill>
                <a:effectLst>
                  <a:outerShdw blurRad="38100" dist="38100" dir="2700000" algn="tl">
                    <a:srgbClr val="000000"/>
                  </a:outerShdw>
                </a:effectLst>
                <a:latin typeface="Arial" pitchFamily="34" charset="0"/>
                <a:ea typeface="ヒラギノ角ゴ Pro W3"/>
                <a:cs typeface="ヒラギノ角ゴ Pro W3"/>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91755"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 id="2147491756" r:id="rId12"/>
  </p:sldLayoutIdLst>
  <p:transition/>
  <p:txStyles>
    <p:titleStyle>
      <a:lvl1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5pPr>
      <a:lvl6pPr marL="50797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6pPr>
      <a:lvl7pPr marL="101595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7pPr>
      <a:lvl8pPr marL="152392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8pPr>
      <a:lvl9pPr marL="203190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Book Antiqua" pitchFamily="18" charset="0"/>
        </a:defRPr>
      </a:lvl9pPr>
    </p:titleStyle>
    <p:bodyStyle>
      <a:lvl1pPr marL="379413" indent="-379413" algn="l" rtl="0" eaLnBrk="0" fontAlgn="base" hangingPunct="0">
        <a:spcBef>
          <a:spcPct val="20000"/>
        </a:spcBef>
        <a:spcAft>
          <a:spcPct val="0"/>
        </a:spcAft>
        <a:buClr>
          <a:schemeClr val="tx2"/>
        </a:buClr>
        <a:buChar char="•"/>
        <a:defRPr sz="3600">
          <a:solidFill>
            <a:schemeClr val="tx1"/>
          </a:solidFill>
          <a:effectLst>
            <a:outerShdw blurRad="38100" dist="38100" dir="2700000" algn="tl">
              <a:srgbClr val="000000"/>
            </a:outerShdw>
          </a:effectLst>
          <a:latin typeface="+mn-lt"/>
          <a:ea typeface="+mn-ea"/>
          <a:cs typeface="+mn-cs"/>
        </a:defRPr>
      </a:lvl1pPr>
      <a:lvl2pPr marL="823913" indent="-315913" algn="l" rtl="0" eaLnBrk="0" fontAlgn="base" hangingPunct="0">
        <a:spcBef>
          <a:spcPct val="20000"/>
        </a:spcBef>
        <a:spcAft>
          <a:spcPct val="0"/>
        </a:spcAft>
        <a:buClr>
          <a:schemeClr val="tx1"/>
        </a:buClr>
        <a:buChar char="•"/>
        <a:defRPr sz="3100">
          <a:solidFill>
            <a:schemeClr val="tx1"/>
          </a:solidFill>
          <a:effectLst>
            <a:outerShdw blurRad="38100" dist="38100" dir="2700000" algn="tl">
              <a:srgbClr val="000000"/>
            </a:outerShdw>
          </a:effectLst>
          <a:latin typeface="+mn-lt"/>
        </a:defRPr>
      </a:lvl2pPr>
      <a:lvl3pPr marL="1268413" indent="-252413" algn="l" rtl="0" eaLnBrk="0" fontAlgn="base" hangingPunct="0">
        <a:spcBef>
          <a:spcPct val="20000"/>
        </a:spcBef>
        <a:spcAft>
          <a:spcPct val="0"/>
        </a:spcAft>
        <a:buClr>
          <a:schemeClr val="hlink"/>
        </a:buClr>
        <a:buChar char="•"/>
        <a:defRPr sz="2700">
          <a:solidFill>
            <a:schemeClr val="tx1"/>
          </a:solidFill>
          <a:effectLst>
            <a:outerShdw blurRad="38100" dist="38100" dir="2700000" algn="tl">
              <a:srgbClr val="000000"/>
            </a:outerShdw>
          </a:effectLst>
          <a:latin typeface="+mn-lt"/>
        </a:defRPr>
      </a:lvl3pPr>
      <a:lvl4pPr marL="1776413" indent="-252413" algn="l" rtl="0" eaLnBrk="0" fontAlgn="base" hangingPunct="0">
        <a:spcBef>
          <a:spcPct val="20000"/>
        </a:spcBef>
        <a:spcAft>
          <a:spcPct val="0"/>
        </a:spcAft>
        <a:buClr>
          <a:schemeClr val="tx1"/>
        </a:buClr>
        <a:buChar char="•"/>
        <a:defRPr sz="2200">
          <a:solidFill>
            <a:schemeClr val="tx1"/>
          </a:solidFill>
          <a:effectLst>
            <a:outerShdw blurRad="38100" dist="38100" dir="2700000" algn="tl">
              <a:srgbClr val="000000"/>
            </a:outerShdw>
          </a:effectLst>
          <a:latin typeface="+mn-lt"/>
        </a:defRPr>
      </a:lvl4pPr>
      <a:lvl5pPr marL="2284413" indent="-252413" algn="l" rtl="0" eaLnBrk="0" fontAlgn="base" hangingPunct="0">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defRPr>
      </a:lvl5pPr>
      <a:lvl6pPr marL="2793861" indent="-253987" algn="l" rtl="0" eaLnBrk="1" fontAlgn="base" hangingPunct="1">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defRPr>
      </a:lvl6pPr>
      <a:lvl7pPr marL="3301835" indent="-253987" algn="l" rtl="0" eaLnBrk="1" fontAlgn="base" hangingPunct="1">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defRPr>
      </a:lvl7pPr>
      <a:lvl8pPr marL="3809809" indent="-253987" algn="l" rtl="0" eaLnBrk="1" fontAlgn="base" hangingPunct="1">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defRPr>
      </a:lvl8pPr>
      <a:lvl9pPr marL="4317783" indent="-253987" algn="l" rtl="0" eaLnBrk="1" fontAlgn="base" hangingPunct="1">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defRPr>
      </a:lvl9pPr>
    </p:bodyStyle>
    <p:otherStyle>
      <a:defPPr>
        <a:defRPr lang="it-IT"/>
      </a:defPPr>
      <a:lvl1pPr marL="0" algn="l" defTabSz="1015950" rtl="0" eaLnBrk="1" latinLnBrk="0" hangingPunct="1">
        <a:defRPr sz="2000" kern="1200">
          <a:solidFill>
            <a:schemeClr val="tx1"/>
          </a:solidFill>
          <a:latin typeface="+mn-lt"/>
          <a:ea typeface="+mn-ea"/>
          <a:cs typeface="+mn-cs"/>
        </a:defRPr>
      </a:lvl1pPr>
      <a:lvl2pPr marL="507975"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5" algn="l" defTabSz="1015950" rtl="0" eaLnBrk="1" latinLnBrk="0" hangingPunct="1">
        <a:defRPr sz="2000" kern="1200">
          <a:solidFill>
            <a:schemeClr val="tx1"/>
          </a:solidFill>
          <a:latin typeface="+mn-lt"/>
          <a:ea typeface="+mn-ea"/>
          <a:cs typeface="+mn-cs"/>
        </a:defRPr>
      </a:lvl4pPr>
      <a:lvl5pPr marL="2031900" algn="l" defTabSz="1015950" rtl="0" eaLnBrk="1" latinLnBrk="0" hangingPunct="1">
        <a:defRPr sz="2000" kern="1200">
          <a:solidFill>
            <a:schemeClr val="tx1"/>
          </a:solidFill>
          <a:latin typeface="+mn-lt"/>
          <a:ea typeface="+mn-ea"/>
          <a:cs typeface="+mn-cs"/>
        </a:defRPr>
      </a:lvl5pPr>
      <a:lvl6pPr marL="2539875" algn="l" defTabSz="1015950" rtl="0" eaLnBrk="1" latinLnBrk="0" hangingPunct="1">
        <a:defRPr sz="2000" kern="1200">
          <a:solidFill>
            <a:schemeClr val="tx1"/>
          </a:solidFill>
          <a:latin typeface="+mn-lt"/>
          <a:ea typeface="+mn-ea"/>
          <a:cs typeface="+mn-cs"/>
        </a:defRPr>
      </a:lvl6pPr>
      <a:lvl7pPr marL="3047850"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5" algn="l" defTabSz="1015950"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575" tIns="50787" rIns="101575" bIns="50787" numCol="1" anchor="ctr" anchorCtr="0" compatLnSpc="1">
            <a:prstTxWarp prst="textNoShape">
              <a:avLst/>
            </a:prstTxWarp>
          </a:bodyPr>
          <a:lstStyle/>
          <a:p>
            <a:pPr lvl="0"/>
            <a:r>
              <a:rPr lang="it-IT" smtClean="0"/>
              <a:t>Fare clic per modificare lo stile del titolo</a:t>
            </a:r>
          </a:p>
        </p:txBody>
      </p:sp>
      <p:sp>
        <p:nvSpPr>
          <p:cNvPr id="14339"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575" tIns="50787" rIns="101575" bIns="50787"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575" tIns="50787" rIns="101575" bIns="50787" numCol="1" anchor="ctr" anchorCtr="0" compatLnSpc="1">
            <a:prstTxWarp prst="textNoShape">
              <a:avLst/>
            </a:prstTxWarp>
          </a:bodyPr>
          <a:lstStyle>
            <a:lvl1pPr>
              <a:buClrTx/>
              <a:buSzTx/>
              <a:buFontTx/>
              <a:buNone/>
              <a:defRPr sz="1300">
                <a:solidFill>
                  <a:srgbClr val="898989"/>
                </a:solidFill>
                <a:latin typeface="Calibri" pitchFamily="34" charset="0"/>
                <a:ea typeface="ヒラギノ角ゴ Pro W3"/>
                <a:cs typeface="ヒラギノ角ゴ Pro W3"/>
              </a:defRPr>
            </a:lvl1pPr>
          </a:lstStyle>
          <a:p>
            <a:pPr>
              <a:defRPr/>
            </a:pPr>
            <a:fld id="{22714F29-B828-4EFD-8048-7B57CBF36B3D}" type="datetime1">
              <a:rPr lang="it-IT" smtClean="0"/>
              <a:pPr>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575" tIns="50787" rIns="101575" bIns="50787" numCol="1" anchor="ctr" anchorCtr="0" compatLnSpc="1">
            <a:prstTxWarp prst="textNoShape">
              <a:avLst/>
            </a:prstTxWarp>
          </a:bodyPr>
          <a:lstStyle>
            <a:lvl1pPr algn="ctr">
              <a:buClrTx/>
              <a:buSzTx/>
              <a:buFontTx/>
              <a:buNone/>
              <a:defRPr sz="1300">
                <a:solidFill>
                  <a:srgbClr val="898989"/>
                </a:solidFill>
                <a:latin typeface="Calibri" pitchFamily="34" charset="0"/>
                <a:ea typeface="ヒラギノ角ゴ Pro W3"/>
                <a:cs typeface="ヒラギノ角ゴ Pro W3"/>
              </a:defRPr>
            </a:lvl1pPr>
          </a:lstStyle>
          <a:p>
            <a:pPr>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575" tIns="50787" rIns="101575" bIns="50787" numCol="1" anchor="ctr" anchorCtr="0" compatLnSpc="1">
            <a:prstTxWarp prst="textNoShape">
              <a:avLst/>
            </a:prstTxWarp>
          </a:bodyPr>
          <a:lstStyle>
            <a:lvl1pPr algn="r">
              <a:buClrTx/>
              <a:buSzTx/>
              <a:buFontTx/>
              <a:buNone/>
              <a:defRPr sz="1300">
                <a:solidFill>
                  <a:srgbClr val="898989"/>
                </a:solidFill>
                <a:latin typeface="Calibri" pitchFamily="34" charset="0"/>
                <a:ea typeface="ヒラギノ角ゴ Pro W3"/>
                <a:cs typeface="ヒラギノ角ゴ Pro W3"/>
              </a:defRPr>
            </a:lvl1pPr>
          </a:lstStyle>
          <a:p>
            <a:pPr>
              <a:defRPr/>
            </a:pPr>
            <a:fld id="{D078CE4B-3F74-450C-A42D-99ED12528F7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757" r:id="rId1"/>
    <p:sldLayoutId id="2147491758" r:id="rId2"/>
    <p:sldLayoutId id="2147491759" r:id="rId3"/>
  </p:sldLayoutIdLst>
  <p:transition/>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85" algn="ctr" rtl="0" eaLnBrk="1" fontAlgn="base" hangingPunct="1">
        <a:spcBef>
          <a:spcPct val="0"/>
        </a:spcBef>
        <a:spcAft>
          <a:spcPct val="0"/>
        </a:spcAft>
        <a:defRPr sz="4900">
          <a:solidFill>
            <a:schemeClr val="tx1"/>
          </a:solidFill>
          <a:latin typeface="Calibri" pitchFamily="34" charset="0"/>
        </a:defRPr>
      </a:lvl6pPr>
      <a:lvl7pPr marL="1015970" algn="ctr" rtl="0" eaLnBrk="1" fontAlgn="base" hangingPunct="1">
        <a:spcBef>
          <a:spcPct val="0"/>
        </a:spcBef>
        <a:spcAft>
          <a:spcPct val="0"/>
        </a:spcAft>
        <a:defRPr sz="4900">
          <a:solidFill>
            <a:schemeClr val="tx1"/>
          </a:solidFill>
          <a:latin typeface="Calibri" pitchFamily="34" charset="0"/>
        </a:defRPr>
      </a:lvl7pPr>
      <a:lvl8pPr marL="1523955" algn="ctr" rtl="0" eaLnBrk="1" fontAlgn="base" hangingPunct="1">
        <a:spcBef>
          <a:spcPct val="0"/>
        </a:spcBef>
        <a:spcAft>
          <a:spcPct val="0"/>
        </a:spcAft>
        <a:defRPr sz="4900">
          <a:solidFill>
            <a:schemeClr val="tx1"/>
          </a:solidFill>
          <a:latin typeface="Calibri" pitchFamily="34" charset="0"/>
        </a:defRPr>
      </a:lvl8pPr>
      <a:lvl9pPr marL="2031940" algn="ctr" rtl="0" eaLnBrk="1" fontAlgn="base" hangingPunct="1">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91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01"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886"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870"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575" tIns="50787" rIns="101575" bIns="50787" numCol="1" anchor="ctr" anchorCtr="0" compatLnSpc="1">
            <a:prstTxWarp prst="textNoShape">
              <a:avLst/>
            </a:prstTxWarp>
          </a:bodyPr>
          <a:lstStyle/>
          <a:p>
            <a:pPr lvl="0"/>
            <a:r>
              <a:rPr lang="it-IT" smtClean="0"/>
              <a:t>Fare clic per modificare lo stile del titolo</a:t>
            </a:r>
          </a:p>
        </p:txBody>
      </p:sp>
      <p:sp>
        <p:nvSpPr>
          <p:cNvPr id="15363"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575" tIns="50787" rIns="101575" bIns="50787"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575" tIns="50787" rIns="101575" bIns="50787" numCol="1" anchor="ctr" anchorCtr="0" compatLnSpc="1">
            <a:prstTxWarp prst="textNoShape">
              <a:avLst/>
            </a:prstTxWarp>
          </a:bodyPr>
          <a:lstStyle>
            <a:lvl1pPr eaLnBrk="0" hangingPunct="0">
              <a:buClrTx/>
              <a:buSzTx/>
              <a:buFontTx/>
              <a:buNone/>
              <a:defRPr sz="1300">
                <a:solidFill>
                  <a:srgbClr val="898989"/>
                </a:solidFill>
                <a:latin typeface="Arial" pitchFamily="34" charset="0"/>
                <a:ea typeface="ＭＳ Ｐゴシック"/>
                <a:cs typeface="ＭＳ Ｐゴシック"/>
              </a:defRPr>
            </a:lvl1pPr>
          </a:lstStyle>
          <a:p>
            <a:pPr>
              <a:defRPr/>
            </a:pPr>
            <a:fld id="{02AB86C5-FA93-4B63-A82E-60DA1FE160D4}" type="datetime1">
              <a:rPr lang="it-IT" smtClean="0"/>
              <a:pPr>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575" tIns="50787" rIns="101575" bIns="50787" numCol="1" anchor="ctr" anchorCtr="0" compatLnSpc="1">
            <a:prstTxWarp prst="textNoShape">
              <a:avLst/>
            </a:prstTxWarp>
          </a:bodyPr>
          <a:lstStyle>
            <a:lvl1pPr algn="ctr" eaLnBrk="0" hangingPunct="0">
              <a:buClrTx/>
              <a:buSzTx/>
              <a:buFontTx/>
              <a:buNone/>
              <a:defRPr sz="1300">
                <a:solidFill>
                  <a:srgbClr val="898989"/>
                </a:solidFill>
                <a:latin typeface="Arial" pitchFamily="34" charset="0"/>
                <a:ea typeface="ＭＳ Ｐゴシック"/>
                <a:cs typeface="ＭＳ Ｐゴシック"/>
              </a:defRPr>
            </a:lvl1pPr>
          </a:lstStyle>
          <a:p>
            <a:pPr>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575" tIns="50787" rIns="101575" bIns="50787" numCol="1" anchor="ctr" anchorCtr="0" compatLnSpc="1">
            <a:prstTxWarp prst="textNoShape">
              <a:avLst/>
            </a:prstTxWarp>
          </a:bodyPr>
          <a:lstStyle>
            <a:lvl1pPr algn="r" eaLnBrk="0" hangingPunct="0">
              <a:buClrTx/>
              <a:buSzTx/>
              <a:buFontTx/>
              <a:buNone/>
              <a:defRPr sz="1300">
                <a:solidFill>
                  <a:srgbClr val="898989"/>
                </a:solidFill>
                <a:latin typeface="Arial" pitchFamily="34" charset="0"/>
                <a:ea typeface="ＭＳ Ｐゴシック"/>
                <a:cs typeface="ＭＳ Ｐゴシック"/>
              </a:defRPr>
            </a:lvl1pPr>
          </a:lstStyle>
          <a:p>
            <a:pPr>
              <a:defRPr/>
            </a:pPr>
            <a:fld id="{C36BCB14-7E78-441E-8197-37869E797BF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760" r:id="rId1"/>
  </p:sldLayoutIdLst>
  <p:transition/>
  <p:txStyles>
    <p:titleStyle>
      <a:lvl1pPr algn="ctr" rtl="0" eaLnBrk="0" fontAlgn="base" hangingPunct="0">
        <a:spcBef>
          <a:spcPct val="0"/>
        </a:spcBef>
        <a:spcAft>
          <a:spcPct val="0"/>
        </a:spcAft>
        <a:defRPr sz="4900" kern="1200">
          <a:solidFill>
            <a:schemeClr val="tx1"/>
          </a:solidFill>
          <a:latin typeface="+mj-lt"/>
          <a:ea typeface="MS PGothic" pitchFamily="34" charset="-128"/>
          <a:cs typeface="ＭＳ Ｐゴシック" pitchFamily="-108" charset="-128"/>
        </a:defRPr>
      </a:lvl1pPr>
      <a:lvl2pPr algn="ctr" rtl="0" eaLnBrk="0" fontAlgn="base" hangingPunct="0">
        <a:spcBef>
          <a:spcPct val="0"/>
        </a:spcBef>
        <a:spcAft>
          <a:spcPct val="0"/>
        </a:spcAft>
        <a:defRPr sz="4900">
          <a:solidFill>
            <a:schemeClr val="tx1"/>
          </a:solidFill>
          <a:latin typeface="Calibri" pitchFamily="34" charset="0"/>
          <a:ea typeface="MS PGothic" pitchFamily="34" charset="-128"/>
          <a:cs typeface="ＭＳ Ｐゴシック" pitchFamily="-108" charset="-128"/>
        </a:defRPr>
      </a:lvl2pPr>
      <a:lvl3pPr algn="ctr" rtl="0" eaLnBrk="0" fontAlgn="base" hangingPunct="0">
        <a:spcBef>
          <a:spcPct val="0"/>
        </a:spcBef>
        <a:spcAft>
          <a:spcPct val="0"/>
        </a:spcAft>
        <a:defRPr sz="4900">
          <a:solidFill>
            <a:schemeClr val="tx1"/>
          </a:solidFill>
          <a:latin typeface="Calibri" pitchFamily="34" charset="0"/>
          <a:ea typeface="MS PGothic" pitchFamily="34" charset="-128"/>
          <a:cs typeface="ＭＳ Ｐゴシック" pitchFamily="-108" charset="-128"/>
        </a:defRPr>
      </a:lvl3pPr>
      <a:lvl4pPr algn="ctr" rtl="0" eaLnBrk="0" fontAlgn="base" hangingPunct="0">
        <a:spcBef>
          <a:spcPct val="0"/>
        </a:spcBef>
        <a:spcAft>
          <a:spcPct val="0"/>
        </a:spcAft>
        <a:defRPr sz="4900">
          <a:solidFill>
            <a:schemeClr val="tx1"/>
          </a:solidFill>
          <a:latin typeface="Calibri" pitchFamily="34" charset="0"/>
          <a:ea typeface="MS PGothic" pitchFamily="34" charset="-128"/>
          <a:cs typeface="ＭＳ Ｐゴシック" pitchFamily="-108" charset="-128"/>
        </a:defRPr>
      </a:lvl4pPr>
      <a:lvl5pPr algn="ctr" rtl="0" eaLnBrk="0" fontAlgn="base" hangingPunct="0">
        <a:spcBef>
          <a:spcPct val="0"/>
        </a:spcBef>
        <a:spcAft>
          <a:spcPct val="0"/>
        </a:spcAft>
        <a:defRPr sz="4900">
          <a:solidFill>
            <a:schemeClr val="tx1"/>
          </a:solidFill>
          <a:latin typeface="Calibri" pitchFamily="34" charset="0"/>
          <a:ea typeface="MS PGothic" pitchFamily="34" charset="-128"/>
          <a:cs typeface="ＭＳ Ｐゴシック" pitchFamily="-108" charset="-128"/>
        </a:defRPr>
      </a:lvl5pPr>
      <a:lvl6pPr marL="507985" algn="ctr" rtl="0" eaLnBrk="1" fontAlgn="base" hangingPunct="1">
        <a:spcBef>
          <a:spcPct val="0"/>
        </a:spcBef>
        <a:spcAft>
          <a:spcPct val="0"/>
        </a:spcAft>
        <a:defRPr sz="4900">
          <a:solidFill>
            <a:schemeClr val="tx1"/>
          </a:solidFill>
          <a:latin typeface="Calibri" pitchFamily="34" charset="0"/>
        </a:defRPr>
      </a:lvl6pPr>
      <a:lvl7pPr marL="1015970" algn="ctr" rtl="0" eaLnBrk="1" fontAlgn="base" hangingPunct="1">
        <a:spcBef>
          <a:spcPct val="0"/>
        </a:spcBef>
        <a:spcAft>
          <a:spcPct val="0"/>
        </a:spcAft>
        <a:defRPr sz="4900">
          <a:solidFill>
            <a:schemeClr val="tx1"/>
          </a:solidFill>
          <a:latin typeface="Calibri" pitchFamily="34" charset="0"/>
        </a:defRPr>
      </a:lvl7pPr>
      <a:lvl8pPr marL="1523955" algn="ctr" rtl="0" eaLnBrk="1" fontAlgn="base" hangingPunct="1">
        <a:spcBef>
          <a:spcPct val="0"/>
        </a:spcBef>
        <a:spcAft>
          <a:spcPct val="0"/>
        </a:spcAft>
        <a:defRPr sz="4900">
          <a:solidFill>
            <a:schemeClr val="tx1"/>
          </a:solidFill>
          <a:latin typeface="Calibri" pitchFamily="34" charset="0"/>
        </a:defRPr>
      </a:lvl8pPr>
      <a:lvl9pPr marL="2031940" algn="ctr" rtl="0" eaLnBrk="1" fontAlgn="base" hangingPunct="1">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ＭＳ Ｐゴシック" pitchFamily="-108" charset="-128"/>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ＭＳ Ｐゴシック"/>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ＭＳ Ｐゴシック"/>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ＭＳ Ｐゴシック"/>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ＭＳ Ｐゴシック"/>
        </a:defRPr>
      </a:lvl5pPr>
      <a:lvl6pPr marL="279391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01"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886"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870"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599" tIns="50799" rIns="101599" bIns="50799" numCol="1" anchor="ctr" anchorCtr="0" compatLnSpc="1">
            <a:prstTxWarp prst="textNoShape">
              <a:avLst/>
            </a:prstTxWarp>
          </a:bodyPr>
          <a:lstStyle/>
          <a:p>
            <a:pPr lvl="0"/>
            <a:r>
              <a:rPr lang="it-IT" smtClean="0"/>
              <a:t>Fare clic per modificare lo stile del titolo</a:t>
            </a:r>
          </a:p>
        </p:txBody>
      </p:sp>
      <p:sp>
        <p:nvSpPr>
          <p:cNvPr id="2051"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599" tIns="50799" rIns="101599" bIns="50799"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599" tIns="50799" rIns="101599" bIns="50799" numCol="1" anchor="ctr" anchorCtr="0" compatLnSpc="1">
            <a:prstTxWarp prst="textNoShape">
              <a:avLst/>
            </a:prstTxWarp>
          </a:bodyPr>
          <a:lstStyle>
            <a:lvl1pPr>
              <a:buClrTx/>
              <a:buSzTx/>
              <a:buFontTx/>
              <a:buNone/>
              <a:defRPr sz="1300">
                <a:solidFill>
                  <a:srgbClr val="898989"/>
                </a:solidFill>
                <a:latin typeface="Calibri" pitchFamily="34" charset="0"/>
              </a:defRPr>
            </a:lvl1pPr>
          </a:lstStyle>
          <a:p>
            <a:pPr defTabSz="449263">
              <a:defRPr/>
            </a:pPr>
            <a:fld id="{E766056D-AD7C-4871-8B24-2D23DE8CC114}" type="datetimeFigureOut">
              <a:rPr lang="it-IT" smtClean="0"/>
              <a:pPr defTabSz="449263">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599" tIns="50799" rIns="101599" bIns="50799" numCol="1" anchor="ctr" anchorCtr="0" compatLnSpc="1">
            <a:prstTxWarp prst="textNoShape">
              <a:avLst/>
            </a:prstTxWarp>
          </a:bodyPr>
          <a:lstStyle>
            <a:lvl1pPr algn="ctr">
              <a:buClrTx/>
              <a:buSzTx/>
              <a:buFontTx/>
              <a:buNone/>
              <a:defRPr sz="1300">
                <a:solidFill>
                  <a:srgbClr val="898989"/>
                </a:solidFill>
                <a:latin typeface="Calibri" pitchFamily="34" charset="0"/>
              </a:defRPr>
            </a:lvl1pPr>
          </a:lstStyle>
          <a:p>
            <a:pPr defTabSz="449263">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599" tIns="50799" rIns="101599" bIns="50799" numCol="1" anchor="ctr" anchorCtr="0" compatLnSpc="1">
            <a:prstTxWarp prst="textNoShape">
              <a:avLst/>
            </a:prstTxWarp>
          </a:bodyPr>
          <a:lstStyle>
            <a:lvl1pPr algn="r">
              <a:buClrTx/>
              <a:buSzTx/>
              <a:buFontTx/>
              <a:buNone/>
              <a:defRPr sz="1300">
                <a:solidFill>
                  <a:srgbClr val="898989"/>
                </a:solidFill>
                <a:latin typeface="Calibri" pitchFamily="34" charset="0"/>
              </a:defRPr>
            </a:lvl1pPr>
          </a:lstStyle>
          <a:p>
            <a:pPr defTabSz="449263">
              <a:defRPr/>
            </a:pPr>
            <a:fld id="{BC25CAC2-1BBC-4711-9236-86329A7231DA}" type="slidenum">
              <a:rPr lang="it-IT"/>
              <a:pPr defTabSz="449263">
                <a:defRPr/>
              </a:pPr>
              <a:t>‹N›</a:t>
            </a:fld>
            <a:endParaRPr lang="it-IT"/>
          </a:p>
        </p:txBody>
      </p:sp>
    </p:spTree>
  </p:cSld>
  <p:clrMap bg1="lt1" tx1="dk1" bg2="lt2" tx2="dk2" accent1="accent1" accent2="accent2" accent3="accent3" accent4="accent4" accent5="accent5" accent6="accent6" hlink="hlink" folHlink="folHlink"/>
  <p:sldLayoutIdLst>
    <p:sldLayoutId id="2147491762" r:id="rId1"/>
    <p:sldLayoutId id="2147491763" r:id="rId2"/>
    <p:sldLayoutId id="2147491764" r:id="rId3"/>
    <p:sldLayoutId id="2147491765" r:id="rId4"/>
    <p:sldLayoutId id="2147491766" r:id="rId5"/>
    <p:sldLayoutId id="2147491767" r:id="rId6"/>
    <p:sldLayoutId id="2147491768" r:id="rId7"/>
    <p:sldLayoutId id="2147491769" r:id="rId8"/>
    <p:sldLayoutId id="2147491770" r:id="rId9"/>
    <p:sldLayoutId id="2147491771" r:id="rId10"/>
    <p:sldLayoutId id="2147491772" r:id="rId11"/>
  </p:sldLayoutIdLst>
  <p:transition/>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95" algn="ctr" rtl="0" fontAlgn="base">
        <a:spcBef>
          <a:spcPct val="0"/>
        </a:spcBef>
        <a:spcAft>
          <a:spcPct val="0"/>
        </a:spcAft>
        <a:defRPr sz="4900">
          <a:solidFill>
            <a:schemeClr val="tx1"/>
          </a:solidFill>
          <a:latin typeface="Calibri" pitchFamily="34" charset="0"/>
        </a:defRPr>
      </a:lvl6pPr>
      <a:lvl7pPr marL="1015990" algn="ctr" rtl="0" fontAlgn="base">
        <a:spcBef>
          <a:spcPct val="0"/>
        </a:spcBef>
        <a:spcAft>
          <a:spcPct val="0"/>
        </a:spcAft>
        <a:defRPr sz="4900">
          <a:solidFill>
            <a:schemeClr val="tx1"/>
          </a:solidFill>
          <a:latin typeface="Calibri" pitchFamily="34" charset="0"/>
        </a:defRPr>
      </a:lvl7pPr>
      <a:lvl8pPr marL="1523985" algn="ctr" rtl="0" fontAlgn="base">
        <a:spcBef>
          <a:spcPct val="0"/>
        </a:spcBef>
        <a:spcAft>
          <a:spcPct val="0"/>
        </a:spcAft>
        <a:defRPr sz="4900">
          <a:solidFill>
            <a:schemeClr val="tx1"/>
          </a:solidFill>
          <a:latin typeface="Calibri" pitchFamily="34" charset="0"/>
        </a:defRPr>
      </a:lvl8pPr>
      <a:lvl9pPr marL="2031980" algn="ctr" rtl="0" fontAlgn="base">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5"/>
            </a:gs>
            <a:gs pos="100000">
              <a:srgbClr val="000066"/>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677863"/>
            <a:ext cx="8634413" cy="1270000"/>
          </a:xfrm>
          <a:prstGeom prst="rect">
            <a:avLst/>
          </a:prstGeom>
          <a:noFill/>
          <a:ln w="9525">
            <a:noFill/>
            <a:miter lim="800000"/>
            <a:headEnd/>
            <a:tailEnd/>
          </a:ln>
        </p:spPr>
        <p:txBody>
          <a:bodyPr vert="horz" wrap="square" lIns="101061" tIns="50525" rIns="101061" bIns="50525"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762000" y="2201863"/>
            <a:ext cx="8634413" cy="4573587"/>
          </a:xfrm>
          <a:prstGeom prst="rect">
            <a:avLst/>
          </a:prstGeom>
          <a:noFill/>
          <a:ln w="9525">
            <a:noFill/>
            <a:miter lim="800000"/>
            <a:headEnd/>
            <a:tailEnd/>
          </a:ln>
        </p:spPr>
        <p:txBody>
          <a:bodyPr vert="horz" wrap="square" lIns="101061" tIns="50525" rIns="101061" bIns="50525"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38948" name="Rectangle 4"/>
          <p:cNvSpPr>
            <a:spLocks noGrp="1" noChangeArrowheads="1"/>
          </p:cNvSpPr>
          <p:nvPr>
            <p:ph type="dt" sz="half" idx="2"/>
          </p:nvPr>
        </p:nvSpPr>
        <p:spPr bwMode="auto">
          <a:xfrm>
            <a:off x="762000" y="6943725"/>
            <a:ext cx="2116138"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defTabSz="447600">
              <a:buClrTx/>
              <a:buSzTx/>
              <a:buFontTx/>
              <a:buNone/>
              <a:defRPr sz="1600">
                <a:solidFill>
                  <a:srgbClr val="000000"/>
                </a:solidFill>
                <a:ea typeface="SimSun"/>
                <a:cs typeface="SimSun"/>
              </a:defRPr>
            </a:lvl1pPr>
          </a:lstStyle>
          <a:p>
            <a:pPr>
              <a:defRPr/>
            </a:pPr>
            <a:endParaRPr lang="it-IT"/>
          </a:p>
        </p:txBody>
      </p:sp>
      <p:sp>
        <p:nvSpPr>
          <p:cNvPr id="338949" name="Rectangle 5"/>
          <p:cNvSpPr>
            <a:spLocks noGrp="1" noChangeArrowheads="1"/>
          </p:cNvSpPr>
          <p:nvPr>
            <p:ph type="ftr" sz="quarter" idx="3"/>
          </p:nvPr>
        </p:nvSpPr>
        <p:spPr bwMode="auto">
          <a:xfrm>
            <a:off x="3470275" y="6943725"/>
            <a:ext cx="3217863"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algn="ctr" defTabSz="447600">
              <a:buClrTx/>
              <a:buSzTx/>
              <a:buFontTx/>
              <a:buNone/>
              <a:defRPr sz="1600">
                <a:solidFill>
                  <a:srgbClr val="000000"/>
                </a:solidFill>
                <a:ea typeface="SimSun"/>
                <a:cs typeface="SimSun"/>
              </a:defRPr>
            </a:lvl1pPr>
          </a:lstStyle>
          <a:p>
            <a:pPr>
              <a:defRPr/>
            </a:pPr>
            <a:endParaRPr lang="it-IT"/>
          </a:p>
        </p:txBody>
      </p:sp>
      <p:sp>
        <p:nvSpPr>
          <p:cNvPr id="338950" name="Rectangle 6"/>
          <p:cNvSpPr>
            <a:spLocks noGrp="1" noChangeArrowheads="1"/>
          </p:cNvSpPr>
          <p:nvPr>
            <p:ph type="sldNum" sz="quarter" idx="4"/>
          </p:nvPr>
        </p:nvSpPr>
        <p:spPr bwMode="auto">
          <a:xfrm>
            <a:off x="7280275" y="6943725"/>
            <a:ext cx="2116138"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algn="r" defTabSz="447600">
              <a:buClrTx/>
              <a:buSzTx/>
              <a:buFontTx/>
              <a:buNone/>
              <a:defRPr sz="1600">
                <a:solidFill>
                  <a:srgbClr val="000000"/>
                </a:solidFill>
                <a:ea typeface="SimSun"/>
                <a:cs typeface="SimSun"/>
              </a:defRPr>
            </a:lvl1pPr>
          </a:lstStyle>
          <a:p>
            <a:pPr>
              <a:defRPr/>
            </a:pPr>
            <a:fld id="{5059238F-F1A7-42D6-BCE0-B0FBC53CB0D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640" r:id="rId1"/>
    <p:sldLayoutId id="2147491641" r:id="rId2"/>
    <p:sldLayoutId id="2147491642" r:id="rId3"/>
    <p:sldLayoutId id="2147491643" r:id="rId4"/>
    <p:sldLayoutId id="2147491644" r:id="rId5"/>
    <p:sldLayoutId id="2147491645" r:id="rId6"/>
    <p:sldLayoutId id="2147491646" r:id="rId7"/>
    <p:sldLayoutId id="2147491647" r:id="rId8"/>
    <p:sldLayoutId id="2147491648" r:id="rId9"/>
    <p:sldLayoutId id="2147491649" r:id="rId10"/>
    <p:sldLayoutId id="2147491650" r:id="rId11"/>
    <p:sldLayoutId id="2147491651" r:id="rId12"/>
    <p:sldLayoutId id="2147491652" r:id="rId13"/>
  </p:sldLayoutIdLst>
  <p:transition/>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Times New Roman" pitchFamily="18" charset="0"/>
        </a:defRPr>
      </a:lvl2pPr>
      <a:lvl3pPr algn="ctr" rtl="0" eaLnBrk="0" fontAlgn="base" hangingPunct="0">
        <a:spcBef>
          <a:spcPct val="0"/>
        </a:spcBef>
        <a:spcAft>
          <a:spcPct val="0"/>
        </a:spcAft>
        <a:defRPr sz="4900">
          <a:solidFill>
            <a:schemeClr val="tx2"/>
          </a:solidFill>
          <a:latin typeface="Times New Roman" pitchFamily="18" charset="0"/>
        </a:defRPr>
      </a:lvl3pPr>
      <a:lvl4pPr algn="ctr" rtl="0" eaLnBrk="0" fontAlgn="base" hangingPunct="0">
        <a:spcBef>
          <a:spcPct val="0"/>
        </a:spcBef>
        <a:spcAft>
          <a:spcPct val="0"/>
        </a:spcAft>
        <a:defRPr sz="4900">
          <a:solidFill>
            <a:schemeClr val="tx2"/>
          </a:solidFill>
          <a:latin typeface="Times New Roman" pitchFamily="18" charset="0"/>
        </a:defRPr>
      </a:lvl4pPr>
      <a:lvl5pPr algn="ctr" rtl="0" eaLnBrk="0" fontAlgn="base" hangingPunct="0">
        <a:spcBef>
          <a:spcPct val="0"/>
        </a:spcBef>
        <a:spcAft>
          <a:spcPct val="0"/>
        </a:spcAft>
        <a:defRPr sz="4900">
          <a:solidFill>
            <a:schemeClr val="tx2"/>
          </a:solidFill>
          <a:latin typeface="Times New Roman" pitchFamily="18" charset="0"/>
        </a:defRPr>
      </a:lvl5pPr>
      <a:lvl6pPr marL="507775" algn="ctr" rtl="0" fontAlgn="base">
        <a:spcBef>
          <a:spcPct val="0"/>
        </a:spcBef>
        <a:spcAft>
          <a:spcPct val="0"/>
        </a:spcAft>
        <a:defRPr sz="4900">
          <a:solidFill>
            <a:schemeClr val="tx2"/>
          </a:solidFill>
          <a:latin typeface="Times New Roman" pitchFamily="18" charset="0"/>
        </a:defRPr>
      </a:lvl6pPr>
      <a:lvl7pPr marL="1015550" algn="ctr" rtl="0" fontAlgn="base">
        <a:spcBef>
          <a:spcPct val="0"/>
        </a:spcBef>
        <a:spcAft>
          <a:spcPct val="0"/>
        </a:spcAft>
        <a:defRPr sz="4900">
          <a:solidFill>
            <a:schemeClr val="tx2"/>
          </a:solidFill>
          <a:latin typeface="Times New Roman" pitchFamily="18" charset="0"/>
        </a:defRPr>
      </a:lvl7pPr>
      <a:lvl8pPr marL="1523325" algn="ctr" rtl="0" fontAlgn="base">
        <a:spcBef>
          <a:spcPct val="0"/>
        </a:spcBef>
        <a:spcAft>
          <a:spcPct val="0"/>
        </a:spcAft>
        <a:defRPr sz="4900">
          <a:solidFill>
            <a:schemeClr val="tx2"/>
          </a:solidFill>
          <a:latin typeface="Times New Roman" pitchFamily="18" charset="0"/>
        </a:defRPr>
      </a:lvl8pPr>
      <a:lvl9pPr marL="2031100" algn="ctr" rtl="0" fontAlgn="base">
        <a:spcBef>
          <a:spcPct val="0"/>
        </a:spcBef>
        <a:spcAft>
          <a:spcPct val="0"/>
        </a:spcAft>
        <a:defRPr sz="4900">
          <a:solidFill>
            <a:schemeClr val="tx2"/>
          </a:solidFill>
          <a:latin typeface="Times New Roman" pitchFamily="18" charset="0"/>
        </a:defRPr>
      </a:lvl9pPr>
    </p:titleStyle>
    <p:bodyStyle>
      <a:lvl1pPr marL="377825" indent="-377825" algn="l" rtl="0" eaLnBrk="0" fontAlgn="base" hangingPunct="0">
        <a:spcBef>
          <a:spcPct val="20000"/>
        </a:spcBef>
        <a:spcAft>
          <a:spcPct val="0"/>
        </a:spcAft>
        <a:buChar char="•"/>
        <a:defRPr sz="3600">
          <a:solidFill>
            <a:schemeClr val="tx1"/>
          </a:solidFill>
          <a:latin typeface="+mn-lt"/>
          <a:ea typeface="+mn-ea"/>
          <a:cs typeface="+mn-cs"/>
        </a:defRPr>
      </a:lvl1pPr>
      <a:lvl2pPr marL="822325" indent="-314325" algn="l" rtl="0" eaLnBrk="0" fontAlgn="base" hangingPunct="0">
        <a:spcBef>
          <a:spcPct val="20000"/>
        </a:spcBef>
        <a:spcAft>
          <a:spcPct val="0"/>
        </a:spcAft>
        <a:buChar char="–"/>
        <a:defRPr sz="3100">
          <a:solidFill>
            <a:schemeClr val="tx1"/>
          </a:solidFill>
          <a:latin typeface="+mn-lt"/>
        </a:defRPr>
      </a:lvl2pPr>
      <a:lvl3pPr marL="1266825" indent="-250825" algn="l" rtl="0" eaLnBrk="0" fontAlgn="base" hangingPunct="0">
        <a:spcBef>
          <a:spcPct val="20000"/>
        </a:spcBef>
        <a:spcAft>
          <a:spcPct val="0"/>
        </a:spcAft>
        <a:buChar char="•"/>
        <a:defRPr sz="2700">
          <a:solidFill>
            <a:schemeClr val="tx1"/>
          </a:solidFill>
          <a:latin typeface="+mn-lt"/>
        </a:defRPr>
      </a:lvl3pPr>
      <a:lvl4pPr marL="1774825" indent="-250825" algn="l" rtl="0" eaLnBrk="0" fontAlgn="base" hangingPunct="0">
        <a:spcBef>
          <a:spcPct val="20000"/>
        </a:spcBef>
        <a:spcAft>
          <a:spcPct val="0"/>
        </a:spcAft>
        <a:buChar char="–"/>
        <a:defRPr sz="2200">
          <a:solidFill>
            <a:schemeClr val="tx1"/>
          </a:solidFill>
          <a:latin typeface="+mn-lt"/>
        </a:defRPr>
      </a:lvl4pPr>
      <a:lvl5pPr marL="2282825" indent="-250825" algn="l" rtl="0" eaLnBrk="0" fontAlgn="base" hangingPunct="0">
        <a:spcBef>
          <a:spcPct val="20000"/>
        </a:spcBef>
        <a:spcAft>
          <a:spcPct val="0"/>
        </a:spcAft>
        <a:buChar char="»"/>
        <a:defRPr sz="2200">
          <a:solidFill>
            <a:schemeClr val="tx1"/>
          </a:solidFill>
          <a:latin typeface="+mn-lt"/>
        </a:defRPr>
      </a:lvl5pPr>
      <a:lvl6pPr marL="2792750" indent="-253887" algn="l" rtl="0" fontAlgn="base">
        <a:spcBef>
          <a:spcPct val="20000"/>
        </a:spcBef>
        <a:spcAft>
          <a:spcPct val="0"/>
        </a:spcAft>
        <a:buChar char="»"/>
        <a:defRPr sz="2200">
          <a:solidFill>
            <a:schemeClr val="tx1"/>
          </a:solidFill>
          <a:latin typeface="+mn-lt"/>
        </a:defRPr>
      </a:lvl6pPr>
      <a:lvl7pPr marL="3300521" indent="-253887" algn="l" rtl="0" fontAlgn="base">
        <a:spcBef>
          <a:spcPct val="20000"/>
        </a:spcBef>
        <a:spcAft>
          <a:spcPct val="0"/>
        </a:spcAft>
        <a:buChar char="»"/>
        <a:defRPr sz="2200">
          <a:solidFill>
            <a:schemeClr val="tx1"/>
          </a:solidFill>
          <a:latin typeface="+mn-lt"/>
        </a:defRPr>
      </a:lvl7pPr>
      <a:lvl8pPr marL="3808289" indent="-253887" algn="l" rtl="0" fontAlgn="base">
        <a:spcBef>
          <a:spcPct val="20000"/>
        </a:spcBef>
        <a:spcAft>
          <a:spcPct val="0"/>
        </a:spcAft>
        <a:buChar char="»"/>
        <a:defRPr sz="2200">
          <a:solidFill>
            <a:schemeClr val="tx1"/>
          </a:solidFill>
          <a:latin typeface="+mn-lt"/>
        </a:defRPr>
      </a:lvl8pPr>
      <a:lvl9pPr marL="4316052" indent="-253887" algn="l" rtl="0" fontAlgn="base">
        <a:spcBef>
          <a:spcPct val="20000"/>
        </a:spcBef>
        <a:spcAft>
          <a:spcPct val="0"/>
        </a:spcAft>
        <a:buChar char="»"/>
        <a:defRPr sz="2200">
          <a:solidFill>
            <a:schemeClr val="tx1"/>
          </a:solidFill>
          <a:latin typeface="+mn-lt"/>
        </a:defRPr>
      </a:lvl9pPr>
    </p:bodyStyle>
    <p:otherStyle>
      <a:defPPr>
        <a:defRPr lang="it-IT"/>
      </a:defPPr>
      <a:lvl1pPr marL="0" algn="l" defTabSz="1015550" rtl="0" eaLnBrk="1" latinLnBrk="0" hangingPunct="1">
        <a:defRPr sz="2000" kern="1200">
          <a:solidFill>
            <a:schemeClr val="tx1"/>
          </a:solidFill>
          <a:latin typeface="+mn-lt"/>
          <a:ea typeface="+mn-ea"/>
          <a:cs typeface="+mn-cs"/>
        </a:defRPr>
      </a:lvl1pPr>
      <a:lvl2pPr marL="507775" algn="l" defTabSz="1015550" rtl="0" eaLnBrk="1" latinLnBrk="0" hangingPunct="1">
        <a:defRPr sz="2000" kern="1200">
          <a:solidFill>
            <a:schemeClr val="tx1"/>
          </a:solidFill>
          <a:latin typeface="+mn-lt"/>
          <a:ea typeface="+mn-ea"/>
          <a:cs typeface="+mn-cs"/>
        </a:defRPr>
      </a:lvl2pPr>
      <a:lvl3pPr marL="1015550" algn="l" defTabSz="1015550" rtl="0" eaLnBrk="1" latinLnBrk="0" hangingPunct="1">
        <a:defRPr sz="2000" kern="1200">
          <a:solidFill>
            <a:schemeClr val="tx1"/>
          </a:solidFill>
          <a:latin typeface="+mn-lt"/>
          <a:ea typeface="+mn-ea"/>
          <a:cs typeface="+mn-cs"/>
        </a:defRPr>
      </a:lvl3pPr>
      <a:lvl4pPr marL="1523325" algn="l" defTabSz="1015550" rtl="0" eaLnBrk="1" latinLnBrk="0" hangingPunct="1">
        <a:defRPr sz="2000" kern="1200">
          <a:solidFill>
            <a:schemeClr val="tx1"/>
          </a:solidFill>
          <a:latin typeface="+mn-lt"/>
          <a:ea typeface="+mn-ea"/>
          <a:cs typeface="+mn-cs"/>
        </a:defRPr>
      </a:lvl4pPr>
      <a:lvl5pPr marL="2031100" algn="l" defTabSz="1015550" rtl="0" eaLnBrk="1" latinLnBrk="0" hangingPunct="1">
        <a:defRPr sz="2000" kern="1200">
          <a:solidFill>
            <a:schemeClr val="tx1"/>
          </a:solidFill>
          <a:latin typeface="+mn-lt"/>
          <a:ea typeface="+mn-ea"/>
          <a:cs typeface="+mn-cs"/>
        </a:defRPr>
      </a:lvl5pPr>
      <a:lvl6pPr marL="2538875" algn="l" defTabSz="1015550" rtl="0" eaLnBrk="1" latinLnBrk="0" hangingPunct="1">
        <a:defRPr sz="2000" kern="1200">
          <a:solidFill>
            <a:schemeClr val="tx1"/>
          </a:solidFill>
          <a:latin typeface="+mn-lt"/>
          <a:ea typeface="+mn-ea"/>
          <a:cs typeface="+mn-cs"/>
        </a:defRPr>
      </a:lvl6pPr>
      <a:lvl7pPr marL="3046650" algn="l" defTabSz="1015550" rtl="0" eaLnBrk="1" latinLnBrk="0" hangingPunct="1">
        <a:defRPr sz="2000" kern="1200">
          <a:solidFill>
            <a:schemeClr val="tx1"/>
          </a:solidFill>
          <a:latin typeface="+mn-lt"/>
          <a:ea typeface="+mn-ea"/>
          <a:cs typeface="+mn-cs"/>
        </a:defRPr>
      </a:lvl7pPr>
      <a:lvl8pPr marL="3554400" algn="l" defTabSz="1015550" rtl="0" eaLnBrk="1" latinLnBrk="0" hangingPunct="1">
        <a:defRPr sz="2000" kern="1200">
          <a:solidFill>
            <a:schemeClr val="tx1"/>
          </a:solidFill>
          <a:latin typeface="+mn-lt"/>
          <a:ea typeface="+mn-ea"/>
          <a:cs typeface="+mn-cs"/>
        </a:defRPr>
      </a:lvl8pPr>
      <a:lvl9pPr marL="4062195" algn="l" defTabSz="101555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dt" sz="half" idx="2"/>
          </p:nvPr>
        </p:nvSpPr>
        <p:spPr bwMode="auto">
          <a:xfrm>
            <a:off x="508000" y="6946900"/>
            <a:ext cx="2370138"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1" name="Rectangle 3"/>
          <p:cNvSpPr>
            <a:spLocks noGrp="1" noChangeArrowheads="1"/>
          </p:cNvSpPr>
          <p:nvPr>
            <p:ph type="sldNum" sz="quarter" idx="4"/>
          </p:nvPr>
        </p:nvSpPr>
        <p:spPr bwMode="auto">
          <a:xfrm>
            <a:off x="7280275" y="6943725"/>
            <a:ext cx="2370138"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algn="r">
              <a:buClrTx/>
              <a:buSzTx/>
              <a:buFontTx/>
              <a:buNone/>
              <a:defRPr sz="1300">
                <a:solidFill>
                  <a:srgbClr val="FFFFFF"/>
                </a:solidFill>
                <a:latin typeface="Arial" pitchFamily="34" charset="0"/>
                <a:ea typeface="SimSun"/>
                <a:cs typeface="SimSun"/>
              </a:defRPr>
            </a:lvl1pPr>
          </a:lstStyle>
          <a:p>
            <a:pPr>
              <a:defRPr/>
            </a:pPr>
            <a:fld id="{38B7B3B5-733A-49F0-8067-BC30F1614CB1}" type="slidenum">
              <a:rPr lang="it-IT"/>
              <a:pPr>
                <a:defRPr/>
              </a:pPr>
              <a:t>‹N›</a:t>
            </a:fld>
            <a:endParaRPr lang="it-IT"/>
          </a:p>
        </p:txBody>
      </p:sp>
      <p:sp>
        <p:nvSpPr>
          <p:cNvPr id="73732" name="Rectangle 4"/>
          <p:cNvSpPr>
            <a:spLocks noGrp="1" noRot="1" noChangeArrowheads="1"/>
          </p:cNvSpPr>
          <p:nvPr>
            <p:ph type="title"/>
          </p:nvPr>
        </p:nvSpPr>
        <p:spPr bwMode="auto">
          <a:xfrm>
            <a:off x="508000" y="304800"/>
            <a:ext cx="9142413" cy="1270000"/>
          </a:xfrm>
          <a:prstGeom prst="rect">
            <a:avLst/>
          </a:prstGeom>
          <a:noFill/>
          <a:ln w="9525">
            <a:noFill/>
            <a:miter lim="800000"/>
            <a:headEnd/>
            <a:tailEnd/>
          </a:ln>
          <a:effectLst/>
        </p:spPr>
        <p:txBody>
          <a:bodyPr vert="horz" wrap="square" lIns="101086" tIns="50537" rIns="101086" bIns="50537" numCol="1" anchor="ctr" anchorCtr="0" compatLnSpc="1">
            <a:prstTxWarp prst="textNoShape">
              <a:avLst/>
            </a:prstTxWarp>
          </a:bodyPr>
          <a:lstStyle/>
          <a:p>
            <a:pPr lvl="0"/>
            <a:r>
              <a:rPr lang="it-IT" smtClean="0"/>
              <a:t>Fare clic per modificare lo stile del titolo</a:t>
            </a:r>
          </a:p>
        </p:txBody>
      </p:sp>
      <p:sp>
        <p:nvSpPr>
          <p:cNvPr id="73733" name="Rectangle 5"/>
          <p:cNvSpPr>
            <a:spLocks noGrp="1" noChangeArrowheads="1"/>
          </p:cNvSpPr>
          <p:nvPr>
            <p:ph type="ftr" sz="quarter" idx="3"/>
          </p:nvPr>
        </p:nvSpPr>
        <p:spPr bwMode="auto">
          <a:xfrm>
            <a:off x="3470275" y="6943725"/>
            <a:ext cx="3217863" cy="530225"/>
          </a:xfrm>
          <a:prstGeom prst="rect">
            <a:avLst/>
          </a:prstGeom>
          <a:noFill/>
          <a:ln w="9525">
            <a:noFill/>
            <a:miter lim="800000"/>
            <a:headEnd/>
            <a:tailEnd/>
          </a:ln>
          <a:effectLst/>
        </p:spPr>
        <p:txBody>
          <a:bodyPr vert="horz" wrap="square" lIns="101086" tIns="50537" rIns="101086" bIns="50537" numCol="1" anchor="b" anchorCtr="0" compatLnSpc="1">
            <a:prstTxWarp prst="textNoShape">
              <a:avLst/>
            </a:prstTxWarp>
          </a:bodyPr>
          <a:lstStyle>
            <a:lvl1pPr algn="ctr">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4" name="Rectangle 6"/>
          <p:cNvSpPr>
            <a:spLocks noGrp="1" noChangeArrowheads="1"/>
          </p:cNvSpPr>
          <p:nvPr>
            <p:ph type="body" idx="1"/>
          </p:nvPr>
        </p:nvSpPr>
        <p:spPr bwMode="auto">
          <a:xfrm>
            <a:off x="508000" y="1778000"/>
            <a:ext cx="9142413" cy="5030788"/>
          </a:xfrm>
          <a:prstGeom prst="rect">
            <a:avLst/>
          </a:prstGeom>
          <a:noFill/>
          <a:ln w="9525">
            <a:noFill/>
            <a:miter lim="800000"/>
            <a:headEnd/>
            <a:tailEnd/>
          </a:ln>
          <a:effectLst/>
        </p:spPr>
        <p:txBody>
          <a:bodyPr vert="horz" wrap="square" lIns="101086" tIns="50537" rIns="101086" bIns="50537"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91724" r:id="rId1"/>
    <p:sldLayoutId id="2147491725" r:id="rId2"/>
    <p:sldLayoutId id="2147491726" r:id="rId3"/>
    <p:sldLayoutId id="2147491727" r:id="rId4"/>
    <p:sldLayoutId id="2147491728" r:id="rId5"/>
    <p:sldLayoutId id="2147491729" r:id="rId6"/>
    <p:sldLayoutId id="2147491730" r:id="rId7"/>
    <p:sldLayoutId id="2147491731" r:id="rId8"/>
    <p:sldLayoutId id="2147491732" r:id="rId9"/>
    <p:sldLayoutId id="2147491733" r:id="rId10"/>
    <p:sldLayoutId id="2147491734" r:id="rId11"/>
    <p:sldLayoutId id="2147491735" r:id="rId12"/>
    <p:sldLayoutId id="2147491736" r:id="rId13"/>
  </p:sldLayoutIdLst>
  <p:transition/>
  <p:timing>
    <p:tnLst>
      <p:par>
        <p:cTn id="1" dur="indefinite" restart="never" nodeType="tmRoot"/>
      </p:par>
    </p:tnLst>
  </p:timing>
  <p:txStyles>
    <p:titleStyle>
      <a:lvl1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50778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101557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52335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203114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7825" indent="-377825" algn="l" rtl="0" eaLnBrk="0" fontAlgn="base" hangingPunct="0">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ea typeface="+mn-ea"/>
          <a:cs typeface="+mn-cs"/>
        </a:defRPr>
      </a:lvl1pPr>
      <a:lvl2pPr marL="822325" indent="-314325" algn="l"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66825" indent="-250825" algn="l" rtl="0" eaLnBrk="0" fontAlgn="base" hangingPunct="0">
        <a:spcBef>
          <a:spcPct val="20000"/>
        </a:spcBef>
        <a:spcAft>
          <a:spcPct val="0"/>
        </a:spcAft>
        <a:buClr>
          <a:schemeClr val="tx2"/>
        </a:buClr>
        <a:buSzPct val="70000"/>
        <a:buFont typeface="Wingdings" pitchFamily="2" charset="2"/>
        <a:buChar char="n"/>
        <a:defRPr sz="2700">
          <a:solidFill>
            <a:schemeClr val="tx1"/>
          </a:solidFill>
          <a:effectLst>
            <a:outerShdw blurRad="38100" dist="38100" dir="2700000" algn="tl">
              <a:srgbClr val="000000"/>
            </a:outerShdw>
          </a:effectLst>
          <a:latin typeface="+mn-lt"/>
        </a:defRPr>
      </a:lvl3pPr>
      <a:lvl4pPr marL="1774825" indent="-250825" algn="l"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82825" indent="-250825" algn="l"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92805" indent="-253892"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300587" indent="-253892"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808365" indent="-253892"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316139" indent="-253892"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it-IT"/>
      </a:defPPr>
      <a:lvl1pPr marL="0" algn="l" defTabSz="1015570" rtl="0" eaLnBrk="1" latinLnBrk="0" hangingPunct="1">
        <a:defRPr sz="2000" kern="1200">
          <a:solidFill>
            <a:schemeClr val="tx1"/>
          </a:solidFill>
          <a:latin typeface="+mn-lt"/>
          <a:ea typeface="+mn-ea"/>
          <a:cs typeface="+mn-cs"/>
        </a:defRPr>
      </a:lvl1pPr>
      <a:lvl2pPr marL="507785" algn="l" defTabSz="1015570" rtl="0" eaLnBrk="1" latinLnBrk="0" hangingPunct="1">
        <a:defRPr sz="2000" kern="1200">
          <a:solidFill>
            <a:schemeClr val="tx1"/>
          </a:solidFill>
          <a:latin typeface="+mn-lt"/>
          <a:ea typeface="+mn-ea"/>
          <a:cs typeface="+mn-cs"/>
        </a:defRPr>
      </a:lvl2pPr>
      <a:lvl3pPr marL="1015570" algn="l" defTabSz="1015570" rtl="0" eaLnBrk="1" latinLnBrk="0" hangingPunct="1">
        <a:defRPr sz="2000" kern="1200">
          <a:solidFill>
            <a:schemeClr val="tx1"/>
          </a:solidFill>
          <a:latin typeface="+mn-lt"/>
          <a:ea typeface="+mn-ea"/>
          <a:cs typeface="+mn-cs"/>
        </a:defRPr>
      </a:lvl3pPr>
      <a:lvl4pPr marL="1523355" algn="l" defTabSz="1015570" rtl="0" eaLnBrk="1" latinLnBrk="0" hangingPunct="1">
        <a:defRPr sz="2000" kern="1200">
          <a:solidFill>
            <a:schemeClr val="tx1"/>
          </a:solidFill>
          <a:latin typeface="+mn-lt"/>
          <a:ea typeface="+mn-ea"/>
          <a:cs typeface="+mn-cs"/>
        </a:defRPr>
      </a:lvl4pPr>
      <a:lvl5pPr marL="2031140" algn="l" defTabSz="1015570" rtl="0" eaLnBrk="1" latinLnBrk="0" hangingPunct="1">
        <a:defRPr sz="2000" kern="1200">
          <a:solidFill>
            <a:schemeClr val="tx1"/>
          </a:solidFill>
          <a:latin typeface="+mn-lt"/>
          <a:ea typeface="+mn-ea"/>
          <a:cs typeface="+mn-cs"/>
        </a:defRPr>
      </a:lvl5pPr>
      <a:lvl6pPr marL="2538925" algn="l" defTabSz="1015570" rtl="0" eaLnBrk="1" latinLnBrk="0" hangingPunct="1">
        <a:defRPr sz="2000" kern="1200">
          <a:solidFill>
            <a:schemeClr val="tx1"/>
          </a:solidFill>
          <a:latin typeface="+mn-lt"/>
          <a:ea typeface="+mn-ea"/>
          <a:cs typeface="+mn-cs"/>
        </a:defRPr>
      </a:lvl6pPr>
      <a:lvl7pPr marL="3046710" algn="l" defTabSz="1015570" rtl="0" eaLnBrk="1" latinLnBrk="0" hangingPunct="1">
        <a:defRPr sz="2000" kern="1200">
          <a:solidFill>
            <a:schemeClr val="tx1"/>
          </a:solidFill>
          <a:latin typeface="+mn-lt"/>
          <a:ea typeface="+mn-ea"/>
          <a:cs typeface="+mn-cs"/>
        </a:defRPr>
      </a:lvl7pPr>
      <a:lvl8pPr marL="3554471" algn="l" defTabSz="1015570" rtl="0" eaLnBrk="1" latinLnBrk="0" hangingPunct="1">
        <a:defRPr sz="2000" kern="1200">
          <a:solidFill>
            <a:schemeClr val="tx1"/>
          </a:solidFill>
          <a:latin typeface="+mn-lt"/>
          <a:ea typeface="+mn-ea"/>
          <a:cs typeface="+mn-cs"/>
        </a:defRPr>
      </a:lvl8pPr>
      <a:lvl9pPr marL="4062275" algn="l" defTabSz="101557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dt" sz="half" idx="2"/>
          </p:nvPr>
        </p:nvSpPr>
        <p:spPr bwMode="auto">
          <a:xfrm>
            <a:off x="508000" y="6946900"/>
            <a:ext cx="2370138" cy="530225"/>
          </a:xfrm>
          <a:prstGeom prst="rect">
            <a:avLst/>
          </a:prstGeom>
          <a:noFill/>
          <a:ln w="9525">
            <a:noFill/>
            <a:miter lim="800000"/>
            <a:headEnd/>
            <a:tailEnd/>
          </a:ln>
          <a:effectLst/>
        </p:spPr>
        <p:txBody>
          <a:bodyPr vert="horz" wrap="square" lIns="101061" tIns="50525" rIns="101061" bIns="50525" numCol="1" anchor="b" anchorCtr="0" compatLnSpc="1">
            <a:prstTxWarp prst="textNoShape">
              <a:avLst/>
            </a:prstTxWarp>
          </a:bodyPr>
          <a:lstStyle>
            <a:lvl1pPr>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1" name="Rectangle 3"/>
          <p:cNvSpPr>
            <a:spLocks noGrp="1" noChangeArrowheads="1"/>
          </p:cNvSpPr>
          <p:nvPr>
            <p:ph type="sldNum" sz="quarter" idx="4"/>
          </p:nvPr>
        </p:nvSpPr>
        <p:spPr bwMode="auto">
          <a:xfrm>
            <a:off x="7280275" y="6943725"/>
            <a:ext cx="2370138" cy="530225"/>
          </a:xfrm>
          <a:prstGeom prst="rect">
            <a:avLst/>
          </a:prstGeom>
          <a:noFill/>
          <a:ln w="9525">
            <a:noFill/>
            <a:miter lim="800000"/>
            <a:headEnd/>
            <a:tailEnd/>
          </a:ln>
          <a:effectLst/>
        </p:spPr>
        <p:txBody>
          <a:bodyPr vert="horz" wrap="square" lIns="101061" tIns="50525" rIns="101061" bIns="50525" numCol="1" anchor="b" anchorCtr="0" compatLnSpc="1">
            <a:prstTxWarp prst="textNoShape">
              <a:avLst/>
            </a:prstTxWarp>
          </a:bodyPr>
          <a:lstStyle>
            <a:lvl1pPr algn="r">
              <a:buClrTx/>
              <a:buSzTx/>
              <a:buFontTx/>
              <a:buNone/>
              <a:defRPr sz="1300">
                <a:solidFill>
                  <a:srgbClr val="FFFFFF"/>
                </a:solidFill>
                <a:latin typeface="Arial" pitchFamily="34" charset="0"/>
                <a:ea typeface="SimSun"/>
                <a:cs typeface="SimSun"/>
              </a:defRPr>
            </a:lvl1pPr>
          </a:lstStyle>
          <a:p>
            <a:pPr>
              <a:defRPr/>
            </a:pPr>
            <a:fld id="{519D521D-499F-4082-A3C3-D258D53C0547}" type="slidenum">
              <a:rPr lang="it-IT"/>
              <a:pPr>
                <a:defRPr/>
              </a:pPr>
              <a:t>‹N›</a:t>
            </a:fld>
            <a:endParaRPr lang="it-IT"/>
          </a:p>
        </p:txBody>
      </p:sp>
      <p:sp>
        <p:nvSpPr>
          <p:cNvPr id="73732" name="Rectangle 4"/>
          <p:cNvSpPr>
            <a:spLocks noGrp="1" noRot="1" noChangeArrowheads="1"/>
          </p:cNvSpPr>
          <p:nvPr>
            <p:ph type="title"/>
          </p:nvPr>
        </p:nvSpPr>
        <p:spPr bwMode="auto">
          <a:xfrm>
            <a:off x="508000" y="304800"/>
            <a:ext cx="9142413" cy="1270000"/>
          </a:xfrm>
          <a:prstGeom prst="rect">
            <a:avLst/>
          </a:prstGeom>
          <a:noFill/>
          <a:ln w="9525">
            <a:noFill/>
            <a:miter lim="800000"/>
            <a:headEnd/>
            <a:tailEnd/>
          </a:ln>
          <a:effectLst/>
        </p:spPr>
        <p:txBody>
          <a:bodyPr vert="horz" wrap="square" lIns="101061" tIns="50525" rIns="101061" bIns="50525" numCol="1" anchor="ctr" anchorCtr="0" compatLnSpc="1">
            <a:prstTxWarp prst="textNoShape">
              <a:avLst/>
            </a:prstTxWarp>
          </a:bodyPr>
          <a:lstStyle/>
          <a:p>
            <a:pPr lvl="0"/>
            <a:r>
              <a:rPr lang="it-IT" smtClean="0"/>
              <a:t>Fare clic per modificare lo stile del titolo</a:t>
            </a:r>
          </a:p>
        </p:txBody>
      </p:sp>
      <p:sp>
        <p:nvSpPr>
          <p:cNvPr id="73733" name="Rectangle 5"/>
          <p:cNvSpPr>
            <a:spLocks noGrp="1" noChangeArrowheads="1"/>
          </p:cNvSpPr>
          <p:nvPr>
            <p:ph type="ftr" sz="quarter" idx="3"/>
          </p:nvPr>
        </p:nvSpPr>
        <p:spPr bwMode="auto">
          <a:xfrm>
            <a:off x="3470275" y="6943725"/>
            <a:ext cx="3217863" cy="530225"/>
          </a:xfrm>
          <a:prstGeom prst="rect">
            <a:avLst/>
          </a:prstGeom>
          <a:noFill/>
          <a:ln w="9525">
            <a:noFill/>
            <a:miter lim="800000"/>
            <a:headEnd/>
            <a:tailEnd/>
          </a:ln>
          <a:effectLst/>
        </p:spPr>
        <p:txBody>
          <a:bodyPr vert="horz" wrap="square" lIns="101061" tIns="50525" rIns="101061" bIns="50525" numCol="1" anchor="b" anchorCtr="0" compatLnSpc="1">
            <a:prstTxWarp prst="textNoShape">
              <a:avLst/>
            </a:prstTxWarp>
          </a:bodyPr>
          <a:lstStyle>
            <a:lvl1pPr algn="ctr">
              <a:buClrTx/>
              <a:buSzTx/>
              <a:buFontTx/>
              <a:buNone/>
              <a:defRPr sz="1300">
                <a:solidFill>
                  <a:srgbClr val="FFFFFF"/>
                </a:solidFill>
                <a:latin typeface="Arial" pitchFamily="34" charset="0"/>
                <a:ea typeface="SimSun"/>
                <a:cs typeface="SimSun"/>
              </a:defRPr>
            </a:lvl1pPr>
          </a:lstStyle>
          <a:p>
            <a:pPr>
              <a:defRPr/>
            </a:pPr>
            <a:endParaRPr lang="it-IT"/>
          </a:p>
        </p:txBody>
      </p:sp>
      <p:sp>
        <p:nvSpPr>
          <p:cNvPr id="73734" name="Rectangle 6"/>
          <p:cNvSpPr>
            <a:spLocks noGrp="1" noChangeArrowheads="1"/>
          </p:cNvSpPr>
          <p:nvPr>
            <p:ph type="body" idx="1"/>
          </p:nvPr>
        </p:nvSpPr>
        <p:spPr bwMode="auto">
          <a:xfrm>
            <a:off x="508000" y="1778000"/>
            <a:ext cx="9142413" cy="5030788"/>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91737" r:id="rId1"/>
    <p:sldLayoutId id="2147491738" r:id="rId2"/>
    <p:sldLayoutId id="2147491739" r:id="rId3"/>
    <p:sldLayoutId id="2147491740" r:id="rId4"/>
    <p:sldLayoutId id="2147491741" r:id="rId5"/>
    <p:sldLayoutId id="2147491742" r:id="rId6"/>
    <p:sldLayoutId id="2147491743" r:id="rId7"/>
    <p:sldLayoutId id="2147491744" r:id="rId8"/>
    <p:sldLayoutId id="2147491745" r:id="rId9"/>
    <p:sldLayoutId id="2147491746" r:id="rId10"/>
    <p:sldLayoutId id="2147491747" r:id="rId11"/>
    <p:sldLayoutId id="2147491748" r:id="rId12"/>
    <p:sldLayoutId id="2147491749" r:id="rId13"/>
  </p:sldLayoutIdLst>
  <p:transition/>
  <p:timing>
    <p:tnLst>
      <p:par>
        <p:cTn id="1" dur="indefinite" restart="never" nodeType="tmRoot"/>
      </p:par>
    </p:tnLst>
  </p:timing>
  <p:txStyles>
    <p:titleStyle>
      <a:lvl1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50777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101555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523325"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2031100" algn="ctr" rtl="0" eaLnBrk="1" fontAlgn="base" hangingPunct="1">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7825" indent="-377825" algn="l" rtl="0" eaLnBrk="0" fontAlgn="base" hangingPunct="0">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ea typeface="+mn-ea"/>
          <a:cs typeface="+mn-cs"/>
        </a:defRPr>
      </a:lvl1pPr>
      <a:lvl2pPr marL="822325" indent="-314325" algn="l"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66825" indent="-250825" algn="l" rtl="0" eaLnBrk="0" fontAlgn="base" hangingPunct="0">
        <a:spcBef>
          <a:spcPct val="20000"/>
        </a:spcBef>
        <a:spcAft>
          <a:spcPct val="0"/>
        </a:spcAft>
        <a:buClr>
          <a:schemeClr val="tx2"/>
        </a:buClr>
        <a:buSzPct val="70000"/>
        <a:buFont typeface="Wingdings" pitchFamily="2" charset="2"/>
        <a:buChar char="n"/>
        <a:defRPr sz="2700">
          <a:solidFill>
            <a:schemeClr val="tx1"/>
          </a:solidFill>
          <a:effectLst>
            <a:outerShdw blurRad="38100" dist="38100" dir="2700000" algn="tl">
              <a:srgbClr val="000000"/>
            </a:outerShdw>
          </a:effectLst>
          <a:latin typeface="+mn-lt"/>
        </a:defRPr>
      </a:lvl3pPr>
      <a:lvl4pPr marL="1774825" indent="-250825" algn="l"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82825" indent="-250825" algn="l"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92750" indent="-253887"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300521" indent="-253887"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808289" indent="-253887"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316052" indent="-253887" algn="l" rtl="0" eaLnBrk="1" fontAlgn="base" hangingPunct="1">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it-IT"/>
      </a:defPPr>
      <a:lvl1pPr marL="0" algn="l" defTabSz="1015550" rtl="0" eaLnBrk="1" latinLnBrk="0" hangingPunct="1">
        <a:defRPr sz="2000" kern="1200">
          <a:solidFill>
            <a:schemeClr val="tx1"/>
          </a:solidFill>
          <a:latin typeface="+mn-lt"/>
          <a:ea typeface="+mn-ea"/>
          <a:cs typeface="+mn-cs"/>
        </a:defRPr>
      </a:lvl1pPr>
      <a:lvl2pPr marL="507775" algn="l" defTabSz="1015550" rtl="0" eaLnBrk="1" latinLnBrk="0" hangingPunct="1">
        <a:defRPr sz="2000" kern="1200">
          <a:solidFill>
            <a:schemeClr val="tx1"/>
          </a:solidFill>
          <a:latin typeface="+mn-lt"/>
          <a:ea typeface="+mn-ea"/>
          <a:cs typeface="+mn-cs"/>
        </a:defRPr>
      </a:lvl2pPr>
      <a:lvl3pPr marL="1015550" algn="l" defTabSz="1015550" rtl="0" eaLnBrk="1" latinLnBrk="0" hangingPunct="1">
        <a:defRPr sz="2000" kern="1200">
          <a:solidFill>
            <a:schemeClr val="tx1"/>
          </a:solidFill>
          <a:latin typeface="+mn-lt"/>
          <a:ea typeface="+mn-ea"/>
          <a:cs typeface="+mn-cs"/>
        </a:defRPr>
      </a:lvl3pPr>
      <a:lvl4pPr marL="1523325" algn="l" defTabSz="1015550" rtl="0" eaLnBrk="1" latinLnBrk="0" hangingPunct="1">
        <a:defRPr sz="2000" kern="1200">
          <a:solidFill>
            <a:schemeClr val="tx1"/>
          </a:solidFill>
          <a:latin typeface="+mn-lt"/>
          <a:ea typeface="+mn-ea"/>
          <a:cs typeface="+mn-cs"/>
        </a:defRPr>
      </a:lvl4pPr>
      <a:lvl5pPr marL="2031100" algn="l" defTabSz="1015550" rtl="0" eaLnBrk="1" latinLnBrk="0" hangingPunct="1">
        <a:defRPr sz="2000" kern="1200">
          <a:solidFill>
            <a:schemeClr val="tx1"/>
          </a:solidFill>
          <a:latin typeface="+mn-lt"/>
          <a:ea typeface="+mn-ea"/>
          <a:cs typeface="+mn-cs"/>
        </a:defRPr>
      </a:lvl5pPr>
      <a:lvl6pPr marL="2538875" algn="l" defTabSz="1015550" rtl="0" eaLnBrk="1" latinLnBrk="0" hangingPunct="1">
        <a:defRPr sz="2000" kern="1200">
          <a:solidFill>
            <a:schemeClr val="tx1"/>
          </a:solidFill>
          <a:latin typeface="+mn-lt"/>
          <a:ea typeface="+mn-ea"/>
          <a:cs typeface="+mn-cs"/>
        </a:defRPr>
      </a:lvl6pPr>
      <a:lvl7pPr marL="3046650" algn="l" defTabSz="1015550" rtl="0" eaLnBrk="1" latinLnBrk="0" hangingPunct="1">
        <a:defRPr sz="2000" kern="1200">
          <a:solidFill>
            <a:schemeClr val="tx1"/>
          </a:solidFill>
          <a:latin typeface="+mn-lt"/>
          <a:ea typeface="+mn-ea"/>
          <a:cs typeface="+mn-cs"/>
        </a:defRPr>
      </a:lvl7pPr>
      <a:lvl8pPr marL="3554400" algn="l" defTabSz="1015550" rtl="0" eaLnBrk="1" latinLnBrk="0" hangingPunct="1">
        <a:defRPr sz="2000" kern="1200">
          <a:solidFill>
            <a:schemeClr val="tx1"/>
          </a:solidFill>
          <a:latin typeface="+mn-lt"/>
          <a:ea typeface="+mn-ea"/>
          <a:cs typeface="+mn-cs"/>
        </a:defRPr>
      </a:lvl8pPr>
      <a:lvl9pPr marL="4062195" algn="l" defTabSz="101555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5"/>
            </a:gs>
            <a:gs pos="100000">
              <a:srgbClr val="000066"/>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62000" y="677863"/>
            <a:ext cx="8634413" cy="1270000"/>
          </a:xfrm>
          <a:prstGeom prst="rect">
            <a:avLst/>
          </a:prstGeom>
          <a:noFill/>
          <a:ln w="9525">
            <a:noFill/>
            <a:miter lim="800000"/>
            <a:headEnd/>
            <a:tailEnd/>
          </a:ln>
        </p:spPr>
        <p:txBody>
          <a:bodyPr vert="horz" wrap="square" lIns="101061" tIns="50525" rIns="101061" bIns="50525" numCol="1" anchor="ctr" anchorCtr="0" compatLnSpc="1">
            <a:prstTxWarp prst="textNoShape">
              <a:avLst/>
            </a:prstTxWarp>
          </a:bodyPr>
          <a:lstStyle/>
          <a:p>
            <a:pPr lvl="0"/>
            <a:r>
              <a:rPr lang="it-IT" smtClean="0"/>
              <a:t>Fare clic per modificare lo stile del titolo dello schema</a:t>
            </a:r>
          </a:p>
        </p:txBody>
      </p:sp>
      <p:sp>
        <p:nvSpPr>
          <p:cNvPr id="7171" name="Rectangle 3"/>
          <p:cNvSpPr>
            <a:spLocks noGrp="1" noChangeArrowheads="1"/>
          </p:cNvSpPr>
          <p:nvPr>
            <p:ph type="body" idx="1"/>
          </p:nvPr>
        </p:nvSpPr>
        <p:spPr bwMode="auto">
          <a:xfrm>
            <a:off x="762000" y="2201863"/>
            <a:ext cx="8634413" cy="4573587"/>
          </a:xfrm>
          <a:prstGeom prst="rect">
            <a:avLst/>
          </a:prstGeom>
          <a:noFill/>
          <a:ln w="9525">
            <a:noFill/>
            <a:miter lim="800000"/>
            <a:headEnd/>
            <a:tailEnd/>
          </a:ln>
        </p:spPr>
        <p:txBody>
          <a:bodyPr vert="horz" wrap="square" lIns="101061" tIns="50525" rIns="101061" bIns="50525"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38948" name="Rectangle 4"/>
          <p:cNvSpPr>
            <a:spLocks noGrp="1" noChangeArrowheads="1"/>
          </p:cNvSpPr>
          <p:nvPr>
            <p:ph type="dt" sz="half" idx="2"/>
          </p:nvPr>
        </p:nvSpPr>
        <p:spPr bwMode="auto">
          <a:xfrm>
            <a:off x="762000" y="6943725"/>
            <a:ext cx="2116138"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a:buClrTx/>
              <a:buSzTx/>
              <a:buFontTx/>
              <a:buNone/>
              <a:defRPr sz="1600">
                <a:solidFill>
                  <a:srgbClr val="000000"/>
                </a:solidFill>
                <a:ea typeface="SimSun"/>
                <a:cs typeface="SimSun"/>
              </a:defRPr>
            </a:lvl1pPr>
          </a:lstStyle>
          <a:p>
            <a:pPr>
              <a:defRPr/>
            </a:pPr>
            <a:endParaRPr lang="it-IT"/>
          </a:p>
        </p:txBody>
      </p:sp>
      <p:sp>
        <p:nvSpPr>
          <p:cNvPr id="338949" name="Rectangle 5"/>
          <p:cNvSpPr>
            <a:spLocks noGrp="1" noChangeArrowheads="1"/>
          </p:cNvSpPr>
          <p:nvPr>
            <p:ph type="ftr" sz="quarter" idx="3"/>
          </p:nvPr>
        </p:nvSpPr>
        <p:spPr bwMode="auto">
          <a:xfrm>
            <a:off x="3470275" y="6943725"/>
            <a:ext cx="3217863"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algn="ctr">
              <a:buClrTx/>
              <a:buSzTx/>
              <a:buFontTx/>
              <a:buNone/>
              <a:defRPr sz="1600">
                <a:solidFill>
                  <a:srgbClr val="000000"/>
                </a:solidFill>
                <a:ea typeface="SimSun"/>
                <a:cs typeface="SimSun"/>
              </a:defRPr>
            </a:lvl1pPr>
          </a:lstStyle>
          <a:p>
            <a:pPr>
              <a:defRPr/>
            </a:pPr>
            <a:endParaRPr lang="it-IT"/>
          </a:p>
        </p:txBody>
      </p:sp>
      <p:sp>
        <p:nvSpPr>
          <p:cNvPr id="338950" name="Rectangle 6"/>
          <p:cNvSpPr>
            <a:spLocks noGrp="1" noChangeArrowheads="1"/>
          </p:cNvSpPr>
          <p:nvPr>
            <p:ph type="sldNum" sz="quarter" idx="4"/>
          </p:nvPr>
        </p:nvSpPr>
        <p:spPr bwMode="auto">
          <a:xfrm>
            <a:off x="7280275" y="6943725"/>
            <a:ext cx="2116138" cy="508000"/>
          </a:xfrm>
          <a:prstGeom prst="rect">
            <a:avLst/>
          </a:prstGeom>
          <a:noFill/>
          <a:ln w="9525">
            <a:noFill/>
            <a:miter lim="800000"/>
            <a:headEnd/>
            <a:tailEnd/>
          </a:ln>
          <a:effectLst/>
        </p:spPr>
        <p:txBody>
          <a:bodyPr vert="horz" wrap="square" lIns="101061" tIns="50525" rIns="101061" bIns="50525" numCol="1" anchor="t" anchorCtr="0" compatLnSpc="1">
            <a:prstTxWarp prst="textNoShape">
              <a:avLst/>
            </a:prstTxWarp>
          </a:bodyPr>
          <a:lstStyle>
            <a:lvl1pPr algn="r">
              <a:buClrTx/>
              <a:buSzTx/>
              <a:buFontTx/>
              <a:buNone/>
              <a:defRPr sz="1600">
                <a:solidFill>
                  <a:srgbClr val="000000"/>
                </a:solidFill>
                <a:ea typeface="SimSun"/>
                <a:cs typeface="SimSun"/>
              </a:defRPr>
            </a:lvl1pPr>
          </a:lstStyle>
          <a:p>
            <a:pPr>
              <a:defRPr/>
            </a:pPr>
            <a:fld id="{8AB1CD67-8710-4244-9F6A-F818F6514C8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665" r:id="rId1"/>
    <p:sldLayoutId id="2147491666" r:id="rId2"/>
    <p:sldLayoutId id="2147491667" r:id="rId3"/>
    <p:sldLayoutId id="2147491668" r:id="rId4"/>
    <p:sldLayoutId id="2147491669" r:id="rId5"/>
    <p:sldLayoutId id="2147491670" r:id="rId6"/>
    <p:sldLayoutId id="2147491671" r:id="rId7"/>
    <p:sldLayoutId id="2147491672" r:id="rId8"/>
    <p:sldLayoutId id="2147491673" r:id="rId9"/>
    <p:sldLayoutId id="2147491674" r:id="rId10"/>
    <p:sldLayoutId id="2147491675" r:id="rId11"/>
    <p:sldLayoutId id="2147491676" r:id="rId12"/>
    <p:sldLayoutId id="2147491677" r:id="rId13"/>
  </p:sldLayoutIdLst>
  <p:transition/>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Times New Roman" pitchFamily="18" charset="0"/>
        </a:defRPr>
      </a:lvl2pPr>
      <a:lvl3pPr algn="ctr" rtl="0" eaLnBrk="0" fontAlgn="base" hangingPunct="0">
        <a:spcBef>
          <a:spcPct val="0"/>
        </a:spcBef>
        <a:spcAft>
          <a:spcPct val="0"/>
        </a:spcAft>
        <a:defRPr sz="4900">
          <a:solidFill>
            <a:schemeClr val="tx2"/>
          </a:solidFill>
          <a:latin typeface="Times New Roman" pitchFamily="18" charset="0"/>
        </a:defRPr>
      </a:lvl3pPr>
      <a:lvl4pPr algn="ctr" rtl="0" eaLnBrk="0" fontAlgn="base" hangingPunct="0">
        <a:spcBef>
          <a:spcPct val="0"/>
        </a:spcBef>
        <a:spcAft>
          <a:spcPct val="0"/>
        </a:spcAft>
        <a:defRPr sz="4900">
          <a:solidFill>
            <a:schemeClr val="tx2"/>
          </a:solidFill>
          <a:latin typeface="Times New Roman" pitchFamily="18" charset="0"/>
        </a:defRPr>
      </a:lvl4pPr>
      <a:lvl5pPr algn="ctr" rtl="0" eaLnBrk="0" fontAlgn="base" hangingPunct="0">
        <a:spcBef>
          <a:spcPct val="0"/>
        </a:spcBef>
        <a:spcAft>
          <a:spcPct val="0"/>
        </a:spcAft>
        <a:defRPr sz="4900">
          <a:solidFill>
            <a:schemeClr val="tx2"/>
          </a:solidFill>
          <a:latin typeface="Times New Roman" pitchFamily="18" charset="0"/>
        </a:defRPr>
      </a:lvl5pPr>
      <a:lvl6pPr marL="507775" algn="ctr" rtl="0" eaLnBrk="1" fontAlgn="base" hangingPunct="1">
        <a:spcBef>
          <a:spcPct val="0"/>
        </a:spcBef>
        <a:spcAft>
          <a:spcPct val="0"/>
        </a:spcAft>
        <a:defRPr sz="4900">
          <a:solidFill>
            <a:schemeClr val="tx2"/>
          </a:solidFill>
          <a:latin typeface="Times New Roman" pitchFamily="18" charset="0"/>
        </a:defRPr>
      </a:lvl6pPr>
      <a:lvl7pPr marL="1015550" algn="ctr" rtl="0" eaLnBrk="1" fontAlgn="base" hangingPunct="1">
        <a:spcBef>
          <a:spcPct val="0"/>
        </a:spcBef>
        <a:spcAft>
          <a:spcPct val="0"/>
        </a:spcAft>
        <a:defRPr sz="4900">
          <a:solidFill>
            <a:schemeClr val="tx2"/>
          </a:solidFill>
          <a:latin typeface="Times New Roman" pitchFamily="18" charset="0"/>
        </a:defRPr>
      </a:lvl7pPr>
      <a:lvl8pPr marL="1523325" algn="ctr" rtl="0" eaLnBrk="1" fontAlgn="base" hangingPunct="1">
        <a:spcBef>
          <a:spcPct val="0"/>
        </a:spcBef>
        <a:spcAft>
          <a:spcPct val="0"/>
        </a:spcAft>
        <a:defRPr sz="4900">
          <a:solidFill>
            <a:schemeClr val="tx2"/>
          </a:solidFill>
          <a:latin typeface="Times New Roman" pitchFamily="18" charset="0"/>
        </a:defRPr>
      </a:lvl8pPr>
      <a:lvl9pPr marL="2031100" algn="ctr" rtl="0" eaLnBrk="1" fontAlgn="base" hangingPunct="1">
        <a:spcBef>
          <a:spcPct val="0"/>
        </a:spcBef>
        <a:spcAft>
          <a:spcPct val="0"/>
        </a:spcAft>
        <a:defRPr sz="4900">
          <a:solidFill>
            <a:schemeClr val="tx2"/>
          </a:solidFill>
          <a:latin typeface="Times New Roman" pitchFamily="18" charset="0"/>
        </a:defRPr>
      </a:lvl9pPr>
    </p:titleStyle>
    <p:bodyStyle>
      <a:lvl1pPr marL="377825" indent="-377825" algn="l" rtl="0" eaLnBrk="0" fontAlgn="base" hangingPunct="0">
        <a:spcBef>
          <a:spcPct val="20000"/>
        </a:spcBef>
        <a:spcAft>
          <a:spcPct val="0"/>
        </a:spcAft>
        <a:buChar char="•"/>
        <a:defRPr sz="3600">
          <a:solidFill>
            <a:schemeClr val="tx1"/>
          </a:solidFill>
          <a:latin typeface="+mn-lt"/>
          <a:ea typeface="+mn-ea"/>
          <a:cs typeface="+mn-cs"/>
        </a:defRPr>
      </a:lvl1pPr>
      <a:lvl2pPr marL="822325" indent="-314325" algn="l" rtl="0" eaLnBrk="0" fontAlgn="base" hangingPunct="0">
        <a:spcBef>
          <a:spcPct val="20000"/>
        </a:spcBef>
        <a:spcAft>
          <a:spcPct val="0"/>
        </a:spcAft>
        <a:buChar char="–"/>
        <a:defRPr sz="3100">
          <a:solidFill>
            <a:schemeClr val="tx1"/>
          </a:solidFill>
          <a:latin typeface="+mn-lt"/>
        </a:defRPr>
      </a:lvl2pPr>
      <a:lvl3pPr marL="1266825" indent="-250825" algn="l" rtl="0" eaLnBrk="0" fontAlgn="base" hangingPunct="0">
        <a:spcBef>
          <a:spcPct val="20000"/>
        </a:spcBef>
        <a:spcAft>
          <a:spcPct val="0"/>
        </a:spcAft>
        <a:buChar char="•"/>
        <a:defRPr sz="2700">
          <a:solidFill>
            <a:schemeClr val="tx1"/>
          </a:solidFill>
          <a:latin typeface="+mn-lt"/>
        </a:defRPr>
      </a:lvl3pPr>
      <a:lvl4pPr marL="1774825" indent="-250825" algn="l" rtl="0" eaLnBrk="0" fontAlgn="base" hangingPunct="0">
        <a:spcBef>
          <a:spcPct val="20000"/>
        </a:spcBef>
        <a:spcAft>
          <a:spcPct val="0"/>
        </a:spcAft>
        <a:buChar char="–"/>
        <a:defRPr sz="2200">
          <a:solidFill>
            <a:schemeClr val="tx1"/>
          </a:solidFill>
          <a:latin typeface="+mn-lt"/>
        </a:defRPr>
      </a:lvl4pPr>
      <a:lvl5pPr marL="2282825" indent="-250825" algn="l" rtl="0" eaLnBrk="0" fontAlgn="base" hangingPunct="0">
        <a:spcBef>
          <a:spcPct val="20000"/>
        </a:spcBef>
        <a:spcAft>
          <a:spcPct val="0"/>
        </a:spcAft>
        <a:buChar char="»"/>
        <a:defRPr sz="2200">
          <a:solidFill>
            <a:schemeClr val="tx1"/>
          </a:solidFill>
          <a:latin typeface="+mn-lt"/>
        </a:defRPr>
      </a:lvl5pPr>
      <a:lvl6pPr marL="2792750" indent="-253887" algn="l" rtl="0" eaLnBrk="1" fontAlgn="base" hangingPunct="1">
        <a:spcBef>
          <a:spcPct val="20000"/>
        </a:spcBef>
        <a:spcAft>
          <a:spcPct val="0"/>
        </a:spcAft>
        <a:buChar char="»"/>
        <a:defRPr sz="2200">
          <a:solidFill>
            <a:schemeClr val="tx1"/>
          </a:solidFill>
          <a:latin typeface="+mn-lt"/>
        </a:defRPr>
      </a:lvl6pPr>
      <a:lvl7pPr marL="3300521" indent="-253887" algn="l" rtl="0" eaLnBrk="1" fontAlgn="base" hangingPunct="1">
        <a:spcBef>
          <a:spcPct val="20000"/>
        </a:spcBef>
        <a:spcAft>
          <a:spcPct val="0"/>
        </a:spcAft>
        <a:buChar char="»"/>
        <a:defRPr sz="2200">
          <a:solidFill>
            <a:schemeClr val="tx1"/>
          </a:solidFill>
          <a:latin typeface="+mn-lt"/>
        </a:defRPr>
      </a:lvl7pPr>
      <a:lvl8pPr marL="3808289" indent="-253887" algn="l" rtl="0" eaLnBrk="1" fontAlgn="base" hangingPunct="1">
        <a:spcBef>
          <a:spcPct val="20000"/>
        </a:spcBef>
        <a:spcAft>
          <a:spcPct val="0"/>
        </a:spcAft>
        <a:buChar char="»"/>
        <a:defRPr sz="2200">
          <a:solidFill>
            <a:schemeClr val="tx1"/>
          </a:solidFill>
          <a:latin typeface="+mn-lt"/>
        </a:defRPr>
      </a:lvl8pPr>
      <a:lvl9pPr marL="4316052" indent="-253887" algn="l" rtl="0" eaLnBrk="1" fontAlgn="base" hangingPunct="1">
        <a:spcBef>
          <a:spcPct val="20000"/>
        </a:spcBef>
        <a:spcAft>
          <a:spcPct val="0"/>
        </a:spcAft>
        <a:buChar char="»"/>
        <a:defRPr sz="2200">
          <a:solidFill>
            <a:schemeClr val="tx1"/>
          </a:solidFill>
          <a:latin typeface="+mn-lt"/>
        </a:defRPr>
      </a:lvl9pPr>
    </p:bodyStyle>
    <p:otherStyle>
      <a:defPPr>
        <a:defRPr lang="it-IT"/>
      </a:defPPr>
      <a:lvl1pPr marL="0" algn="l" defTabSz="1015550" rtl="0" eaLnBrk="1" latinLnBrk="0" hangingPunct="1">
        <a:defRPr sz="2000" kern="1200">
          <a:solidFill>
            <a:schemeClr val="tx1"/>
          </a:solidFill>
          <a:latin typeface="+mn-lt"/>
          <a:ea typeface="+mn-ea"/>
          <a:cs typeface="+mn-cs"/>
        </a:defRPr>
      </a:lvl1pPr>
      <a:lvl2pPr marL="507775" algn="l" defTabSz="1015550" rtl="0" eaLnBrk="1" latinLnBrk="0" hangingPunct="1">
        <a:defRPr sz="2000" kern="1200">
          <a:solidFill>
            <a:schemeClr val="tx1"/>
          </a:solidFill>
          <a:latin typeface="+mn-lt"/>
          <a:ea typeface="+mn-ea"/>
          <a:cs typeface="+mn-cs"/>
        </a:defRPr>
      </a:lvl2pPr>
      <a:lvl3pPr marL="1015550" algn="l" defTabSz="1015550" rtl="0" eaLnBrk="1" latinLnBrk="0" hangingPunct="1">
        <a:defRPr sz="2000" kern="1200">
          <a:solidFill>
            <a:schemeClr val="tx1"/>
          </a:solidFill>
          <a:latin typeface="+mn-lt"/>
          <a:ea typeface="+mn-ea"/>
          <a:cs typeface="+mn-cs"/>
        </a:defRPr>
      </a:lvl3pPr>
      <a:lvl4pPr marL="1523325" algn="l" defTabSz="1015550" rtl="0" eaLnBrk="1" latinLnBrk="0" hangingPunct="1">
        <a:defRPr sz="2000" kern="1200">
          <a:solidFill>
            <a:schemeClr val="tx1"/>
          </a:solidFill>
          <a:latin typeface="+mn-lt"/>
          <a:ea typeface="+mn-ea"/>
          <a:cs typeface="+mn-cs"/>
        </a:defRPr>
      </a:lvl4pPr>
      <a:lvl5pPr marL="2031100" algn="l" defTabSz="1015550" rtl="0" eaLnBrk="1" latinLnBrk="0" hangingPunct="1">
        <a:defRPr sz="2000" kern="1200">
          <a:solidFill>
            <a:schemeClr val="tx1"/>
          </a:solidFill>
          <a:latin typeface="+mn-lt"/>
          <a:ea typeface="+mn-ea"/>
          <a:cs typeface="+mn-cs"/>
        </a:defRPr>
      </a:lvl5pPr>
      <a:lvl6pPr marL="2538875" algn="l" defTabSz="1015550" rtl="0" eaLnBrk="1" latinLnBrk="0" hangingPunct="1">
        <a:defRPr sz="2000" kern="1200">
          <a:solidFill>
            <a:schemeClr val="tx1"/>
          </a:solidFill>
          <a:latin typeface="+mn-lt"/>
          <a:ea typeface="+mn-ea"/>
          <a:cs typeface="+mn-cs"/>
        </a:defRPr>
      </a:lvl6pPr>
      <a:lvl7pPr marL="3046650" algn="l" defTabSz="1015550" rtl="0" eaLnBrk="1" latinLnBrk="0" hangingPunct="1">
        <a:defRPr sz="2000" kern="1200">
          <a:solidFill>
            <a:schemeClr val="tx1"/>
          </a:solidFill>
          <a:latin typeface="+mn-lt"/>
          <a:ea typeface="+mn-ea"/>
          <a:cs typeface="+mn-cs"/>
        </a:defRPr>
      </a:lvl7pPr>
      <a:lvl8pPr marL="3554400" algn="l" defTabSz="1015550" rtl="0" eaLnBrk="1" latinLnBrk="0" hangingPunct="1">
        <a:defRPr sz="2000" kern="1200">
          <a:solidFill>
            <a:schemeClr val="tx1"/>
          </a:solidFill>
          <a:latin typeface="+mn-lt"/>
          <a:ea typeface="+mn-ea"/>
          <a:cs typeface="+mn-cs"/>
        </a:defRPr>
      </a:lvl8pPr>
      <a:lvl9pPr marL="4062195" algn="l" defTabSz="101555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895350" y="423863"/>
            <a:ext cx="8366125" cy="811212"/>
          </a:xfrm>
          <a:prstGeom prst="rect">
            <a:avLst/>
          </a:prstGeom>
          <a:noFill/>
          <a:ln w="9525">
            <a:noFill/>
            <a:miter lim="800000"/>
            <a:headEnd/>
            <a:tailEnd/>
          </a:ln>
          <a:effectLst>
            <a:outerShdw dist="35921" dir="2700000" algn="ctr" rotWithShape="0">
              <a:schemeClr val="bg2"/>
            </a:outerShdw>
          </a:effectLst>
        </p:spPr>
        <p:txBody>
          <a:bodyPr vert="horz" wrap="square" lIns="101749" tIns="50872" rIns="101749" bIns="50872" numCol="1" anchor="t" anchorCtr="0" compatLnSpc="1">
            <a:prstTxWarp prst="textNoShape">
              <a:avLst/>
            </a:prstTxWarp>
          </a:bodyPr>
          <a:lstStyle/>
          <a:p>
            <a:pPr lvl="0"/>
            <a:r>
              <a:rPr lang="it-IT" smtClean="0"/>
              <a:t>Fare clic per modificare lo stile del titolo</a:t>
            </a:r>
            <a:endParaRPr lang="en-GB" smtClean="0"/>
          </a:p>
        </p:txBody>
      </p:sp>
      <p:sp>
        <p:nvSpPr>
          <p:cNvPr id="7171" name="Rectangle 3"/>
          <p:cNvSpPr>
            <a:spLocks noGrp="1" noChangeArrowheads="1"/>
          </p:cNvSpPr>
          <p:nvPr>
            <p:ph type="body" idx="1"/>
          </p:nvPr>
        </p:nvSpPr>
        <p:spPr bwMode="auto">
          <a:xfrm>
            <a:off x="762000" y="1558925"/>
            <a:ext cx="8634413" cy="5534025"/>
          </a:xfrm>
          <a:prstGeom prst="rect">
            <a:avLst/>
          </a:prstGeom>
          <a:noFill/>
          <a:ln w="9525">
            <a:noFill/>
            <a:miter lim="800000"/>
            <a:headEnd/>
            <a:tailEnd/>
          </a:ln>
          <a:effectLst>
            <a:outerShdw dist="35921" dir="2700000" algn="ctr" rotWithShape="0">
              <a:schemeClr val="bg2"/>
            </a:outerShdw>
          </a:effectLst>
        </p:spPr>
        <p:txBody>
          <a:bodyPr vert="horz" wrap="square" lIns="101749" tIns="50872" rIns="101749" bIns="50872"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smtClean="0"/>
          </a:p>
        </p:txBody>
      </p:sp>
    </p:spTree>
  </p:cSld>
  <p:clrMap bg1="dk1" tx1="lt1" bg2="dk2" tx2="lt2" accent1="accent1" accent2="accent2" accent3="accent3" accent4="accent4" accent5="accent5" accent6="accent6" hlink="hlink" folHlink="folHlink"/>
  <p:sldLayoutIdLst>
    <p:sldLayoutId id="2147491750" r:id="rId1"/>
    <p:sldLayoutId id="2147491678" r:id="rId2"/>
    <p:sldLayoutId id="2147491679" r:id="rId3"/>
    <p:sldLayoutId id="2147491680" r:id="rId4"/>
    <p:sldLayoutId id="2147491681" r:id="rId5"/>
    <p:sldLayoutId id="2147491682" r:id="rId6"/>
    <p:sldLayoutId id="2147491683" r:id="rId7"/>
    <p:sldLayoutId id="2147491684" r:id="rId8"/>
    <p:sldLayoutId id="2147491685" r:id="rId9"/>
    <p:sldLayoutId id="2147491686" r:id="rId10"/>
    <p:sldLayoutId id="2147491687" r:id="rId11"/>
  </p:sldLayoutIdLst>
  <p:transition>
    <p:zoom/>
  </p:transition>
  <p:txStyles>
    <p:titleStyle>
      <a:lvl1pPr algn="ctr" rtl="0" eaLnBrk="0" fontAlgn="base" hangingPunct="0">
        <a:spcBef>
          <a:spcPct val="0"/>
        </a:spcBef>
        <a:spcAft>
          <a:spcPct val="0"/>
        </a:spcAft>
        <a:defRPr sz="31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5pPr>
      <a:lvl6pPr marL="507770" algn="ctr" rtl="0" eaLnBrk="1" fontAlgn="base" hangingPunct="1">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6pPr>
      <a:lvl7pPr marL="1015540" algn="ctr" rtl="0" eaLnBrk="1" fontAlgn="base" hangingPunct="1">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7pPr>
      <a:lvl8pPr marL="1523310" algn="ctr" rtl="0" eaLnBrk="1" fontAlgn="base" hangingPunct="1">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8pPr>
      <a:lvl9pPr marL="2031080" algn="ctr" rtl="0" eaLnBrk="1" fontAlgn="base" hangingPunct="1">
        <a:spcBef>
          <a:spcPct val="0"/>
        </a:spcBef>
        <a:spcAft>
          <a:spcPct val="0"/>
        </a:spcAft>
        <a:defRPr sz="3100" b="1">
          <a:solidFill>
            <a:srgbClr val="FFFF00"/>
          </a:solidFill>
          <a:effectLst>
            <a:outerShdw blurRad="38100" dist="38100" dir="2700000" algn="tl">
              <a:srgbClr val="000000"/>
            </a:outerShdw>
          </a:effectLst>
          <a:latin typeface="Verdana" pitchFamily="34" charset="0"/>
        </a:defRPr>
      </a:lvl9pPr>
    </p:titleStyle>
    <p:bodyStyle>
      <a:lvl1pPr marL="377825" indent="-377825" algn="l" rtl="0" eaLnBrk="0" fontAlgn="base" hangingPunct="0">
        <a:spcBef>
          <a:spcPct val="20000"/>
        </a:spcBef>
        <a:spcAft>
          <a:spcPct val="20000"/>
        </a:spcAft>
        <a:buClr>
          <a:srgbClr val="F49100"/>
        </a:buClr>
        <a:buFont typeface="Wingdings" pitchFamily="2" charset="2"/>
        <a:buChar char="l"/>
        <a:defRPr sz="2700">
          <a:solidFill>
            <a:schemeClr val="tx1"/>
          </a:solidFill>
          <a:latin typeface="+mn-lt"/>
          <a:ea typeface="+mn-ea"/>
          <a:cs typeface="+mn-cs"/>
        </a:defRPr>
      </a:lvl1pPr>
      <a:lvl2pPr marL="822325" indent="-314325" algn="l" rtl="0" eaLnBrk="0" fontAlgn="base" hangingPunct="0">
        <a:spcBef>
          <a:spcPct val="20000"/>
        </a:spcBef>
        <a:spcAft>
          <a:spcPct val="20000"/>
        </a:spcAft>
        <a:buClr>
          <a:srgbClr val="F49100"/>
        </a:buClr>
        <a:buFont typeface="Wingdings" pitchFamily="2" charset="2"/>
        <a:buChar char="u"/>
        <a:defRPr sz="2700">
          <a:solidFill>
            <a:schemeClr val="tx1"/>
          </a:solidFill>
          <a:latin typeface="+mn-lt"/>
        </a:defRPr>
      </a:lvl2pPr>
      <a:lvl3pPr marL="1266825" indent="-250825" algn="l" rtl="0" eaLnBrk="0" fontAlgn="base" hangingPunct="0">
        <a:spcBef>
          <a:spcPct val="20000"/>
        </a:spcBef>
        <a:spcAft>
          <a:spcPct val="20000"/>
        </a:spcAft>
        <a:buClr>
          <a:srgbClr val="F49100"/>
        </a:buClr>
        <a:buChar char="•"/>
        <a:defRPr sz="2700">
          <a:solidFill>
            <a:schemeClr val="tx1"/>
          </a:solidFill>
          <a:latin typeface="+mn-lt"/>
        </a:defRPr>
      </a:lvl3pPr>
      <a:lvl4pPr marL="1774825" indent="-250825" algn="l" rtl="0" eaLnBrk="0" fontAlgn="base" hangingPunct="0">
        <a:spcBef>
          <a:spcPct val="20000"/>
        </a:spcBef>
        <a:spcAft>
          <a:spcPct val="20000"/>
        </a:spcAft>
        <a:buClr>
          <a:srgbClr val="F49100"/>
        </a:buClr>
        <a:buFont typeface="Times New Roman" pitchFamily="18" charset="0"/>
        <a:buChar char="–"/>
        <a:defRPr sz="2200">
          <a:solidFill>
            <a:schemeClr val="tx1"/>
          </a:solidFill>
          <a:latin typeface="+mn-lt"/>
        </a:defRPr>
      </a:lvl4pPr>
      <a:lvl5pPr marL="2282825" indent="-250825" algn="l" rtl="0" eaLnBrk="0" fontAlgn="base" hangingPunct="0">
        <a:spcBef>
          <a:spcPct val="20000"/>
        </a:spcBef>
        <a:spcAft>
          <a:spcPct val="20000"/>
        </a:spcAft>
        <a:buClr>
          <a:srgbClr val="F49100"/>
        </a:buClr>
        <a:buFont typeface="Times New Roman" pitchFamily="18" charset="0"/>
        <a:buChar char="•"/>
        <a:defRPr>
          <a:solidFill>
            <a:schemeClr val="tx1"/>
          </a:solidFill>
          <a:latin typeface="+mn-lt"/>
        </a:defRPr>
      </a:lvl5pPr>
      <a:lvl6pPr marL="2792722" indent="-253884" algn="l" rtl="0" eaLnBrk="1" fontAlgn="base" hangingPunct="1">
        <a:spcBef>
          <a:spcPct val="20000"/>
        </a:spcBef>
        <a:spcAft>
          <a:spcPct val="20000"/>
        </a:spcAft>
        <a:buClr>
          <a:srgbClr val="F49100"/>
        </a:buClr>
        <a:buFont typeface="Times New Roman" pitchFamily="18" charset="0"/>
        <a:buChar char="•"/>
        <a:defRPr>
          <a:solidFill>
            <a:schemeClr val="tx1"/>
          </a:solidFill>
          <a:latin typeface="+mn-lt"/>
        </a:defRPr>
      </a:lvl6pPr>
      <a:lvl7pPr marL="3300488" indent="-253884" algn="l" rtl="0" eaLnBrk="1" fontAlgn="base" hangingPunct="1">
        <a:spcBef>
          <a:spcPct val="20000"/>
        </a:spcBef>
        <a:spcAft>
          <a:spcPct val="20000"/>
        </a:spcAft>
        <a:buClr>
          <a:srgbClr val="F49100"/>
        </a:buClr>
        <a:buFont typeface="Times New Roman" pitchFamily="18" charset="0"/>
        <a:buChar char="•"/>
        <a:defRPr>
          <a:solidFill>
            <a:schemeClr val="tx1"/>
          </a:solidFill>
          <a:latin typeface="+mn-lt"/>
        </a:defRPr>
      </a:lvl7pPr>
      <a:lvl8pPr marL="3808251" indent="-253884" algn="l" rtl="0" eaLnBrk="1" fontAlgn="base" hangingPunct="1">
        <a:spcBef>
          <a:spcPct val="20000"/>
        </a:spcBef>
        <a:spcAft>
          <a:spcPct val="20000"/>
        </a:spcAft>
        <a:buClr>
          <a:srgbClr val="F49100"/>
        </a:buClr>
        <a:buFont typeface="Times New Roman" pitchFamily="18" charset="0"/>
        <a:buChar char="•"/>
        <a:defRPr>
          <a:solidFill>
            <a:schemeClr val="tx1"/>
          </a:solidFill>
          <a:latin typeface="+mn-lt"/>
        </a:defRPr>
      </a:lvl8pPr>
      <a:lvl9pPr marL="4316009" indent="-253884" algn="l" rtl="0" eaLnBrk="1" fontAlgn="base" hangingPunct="1">
        <a:spcBef>
          <a:spcPct val="20000"/>
        </a:spcBef>
        <a:spcAft>
          <a:spcPct val="20000"/>
        </a:spcAft>
        <a:buClr>
          <a:srgbClr val="F49100"/>
        </a:buClr>
        <a:buFont typeface="Times New Roman" pitchFamily="18" charset="0"/>
        <a:buChar char="•"/>
        <a:defRPr>
          <a:solidFill>
            <a:schemeClr val="tx1"/>
          </a:solidFill>
          <a:latin typeface="+mn-lt"/>
        </a:defRPr>
      </a:lvl9pPr>
    </p:bodyStyle>
    <p:otherStyle>
      <a:defPPr>
        <a:defRPr lang="it-IT"/>
      </a:defPPr>
      <a:lvl1pPr marL="0" algn="l" defTabSz="1015540" rtl="0" eaLnBrk="1" latinLnBrk="0" hangingPunct="1">
        <a:defRPr sz="2000" kern="1200">
          <a:solidFill>
            <a:schemeClr val="tx1"/>
          </a:solidFill>
          <a:latin typeface="+mn-lt"/>
          <a:ea typeface="+mn-ea"/>
          <a:cs typeface="+mn-cs"/>
        </a:defRPr>
      </a:lvl1pPr>
      <a:lvl2pPr marL="507770" algn="l" defTabSz="1015540" rtl="0" eaLnBrk="1" latinLnBrk="0" hangingPunct="1">
        <a:defRPr sz="2000" kern="1200">
          <a:solidFill>
            <a:schemeClr val="tx1"/>
          </a:solidFill>
          <a:latin typeface="+mn-lt"/>
          <a:ea typeface="+mn-ea"/>
          <a:cs typeface="+mn-cs"/>
        </a:defRPr>
      </a:lvl2pPr>
      <a:lvl3pPr marL="1015540" algn="l" defTabSz="1015540" rtl="0" eaLnBrk="1" latinLnBrk="0" hangingPunct="1">
        <a:defRPr sz="2000" kern="1200">
          <a:solidFill>
            <a:schemeClr val="tx1"/>
          </a:solidFill>
          <a:latin typeface="+mn-lt"/>
          <a:ea typeface="+mn-ea"/>
          <a:cs typeface="+mn-cs"/>
        </a:defRPr>
      </a:lvl3pPr>
      <a:lvl4pPr marL="1523310" algn="l" defTabSz="1015540" rtl="0" eaLnBrk="1" latinLnBrk="0" hangingPunct="1">
        <a:defRPr sz="2000" kern="1200">
          <a:solidFill>
            <a:schemeClr val="tx1"/>
          </a:solidFill>
          <a:latin typeface="+mn-lt"/>
          <a:ea typeface="+mn-ea"/>
          <a:cs typeface="+mn-cs"/>
        </a:defRPr>
      </a:lvl4pPr>
      <a:lvl5pPr marL="2031080" algn="l" defTabSz="1015540" rtl="0" eaLnBrk="1" latinLnBrk="0" hangingPunct="1">
        <a:defRPr sz="2000" kern="1200">
          <a:solidFill>
            <a:schemeClr val="tx1"/>
          </a:solidFill>
          <a:latin typeface="+mn-lt"/>
          <a:ea typeface="+mn-ea"/>
          <a:cs typeface="+mn-cs"/>
        </a:defRPr>
      </a:lvl5pPr>
      <a:lvl6pPr marL="2538850" algn="l" defTabSz="1015540" rtl="0" eaLnBrk="1" latinLnBrk="0" hangingPunct="1">
        <a:defRPr sz="2000" kern="1200">
          <a:solidFill>
            <a:schemeClr val="tx1"/>
          </a:solidFill>
          <a:latin typeface="+mn-lt"/>
          <a:ea typeface="+mn-ea"/>
          <a:cs typeface="+mn-cs"/>
        </a:defRPr>
      </a:lvl6pPr>
      <a:lvl7pPr marL="3046620" algn="l" defTabSz="1015540" rtl="0" eaLnBrk="1" latinLnBrk="0" hangingPunct="1">
        <a:defRPr sz="2000" kern="1200">
          <a:solidFill>
            <a:schemeClr val="tx1"/>
          </a:solidFill>
          <a:latin typeface="+mn-lt"/>
          <a:ea typeface="+mn-ea"/>
          <a:cs typeface="+mn-cs"/>
        </a:defRPr>
      </a:lvl7pPr>
      <a:lvl8pPr marL="3554364" algn="l" defTabSz="1015540" rtl="0" eaLnBrk="1" latinLnBrk="0" hangingPunct="1">
        <a:defRPr sz="2000" kern="1200">
          <a:solidFill>
            <a:schemeClr val="tx1"/>
          </a:solidFill>
          <a:latin typeface="+mn-lt"/>
          <a:ea typeface="+mn-ea"/>
          <a:cs typeface="+mn-cs"/>
        </a:defRPr>
      </a:lvl8pPr>
      <a:lvl9pPr marL="4062155" algn="l" defTabSz="101554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5"/>
            </a:gs>
            <a:gs pos="100000">
              <a:srgbClr val="000066"/>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62000" y="677863"/>
            <a:ext cx="8634413" cy="1270000"/>
          </a:xfrm>
          <a:prstGeom prst="rect">
            <a:avLst/>
          </a:prstGeom>
          <a:noFill/>
          <a:ln w="9525">
            <a:noFill/>
            <a:miter lim="800000"/>
            <a:headEnd/>
            <a:tailEnd/>
          </a:ln>
        </p:spPr>
        <p:txBody>
          <a:bodyPr vert="horz" wrap="square" lIns="101037" tIns="50512" rIns="101037" bIns="50512" numCol="1" anchor="ctr" anchorCtr="0" compatLnSpc="1">
            <a:prstTxWarp prst="textNoShape">
              <a:avLst/>
            </a:prstTxWarp>
          </a:bodyPr>
          <a:lstStyle/>
          <a:p>
            <a:pPr lvl="0"/>
            <a:r>
              <a:rPr lang="it-IT" smtClean="0"/>
              <a:t>Fare clic per modificare lo stile del titolo dello schema</a:t>
            </a:r>
          </a:p>
        </p:txBody>
      </p:sp>
      <p:sp>
        <p:nvSpPr>
          <p:cNvPr id="9219" name="Rectangle 3"/>
          <p:cNvSpPr>
            <a:spLocks noGrp="1" noChangeArrowheads="1"/>
          </p:cNvSpPr>
          <p:nvPr>
            <p:ph type="body" idx="1"/>
          </p:nvPr>
        </p:nvSpPr>
        <p:spPr bwMode="auto">
          <a:xfrm>
            <a:off x="762000" y="2201863"/>
            <a:ext cx="8634413" cy="4573587"/>
          </a:xfrm>
          <a:prstGeom prst="rect">
            <a:avLst/>
          </a:prstGeom>
          <a:noFill/>
          <a:ln w="9525">
            <a:noFill/>
            <a:miter lim="800000"/>
            <a:headEnd/>
            <a:tailEnd/>
          </a:ln>
        </p:spPr>
        <p:txBody>
          <a:bodyPr vert="horz" wrap="square" lIns="101037" tIns="50512" rIns="101037" bIns="50512"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148" name="Rectangle 4"/>
          <p:cNvSpPr>
            <a:spLocks noGrp="1" noChangeArrowheads="1"/>
          </p:cNvSpPr>
          <p:nvPr>
            <p:ph type="dt" sz="half" idx="2"/>
          </p:nvPr>
        </p:nvSpPr>
        <p:spPr bwMode="auto">
          <a:xfrm>
            <a:off x="762000" y="6943725"/>
            <a:ext cx="2116138" cy="508000"/>
          </a:xfrm>
          <a:prstGeom prst="rect">
            <a:avLst/>
          </a:prstGeom>
          <a:noFill/>
          <a:ln w="9525">
            <a:noFill/>
            <a:miter lim="800000"/>
            <a:headEnd/>
            <a:tailEnd/>
          </a:ln>
          <a:effectLst/>
        </p:spPr>
        <p:txBody>
          <a:bodyPr vert="horz" wrap="square" lIns="101037" tIns="50512" rIns="101037" bIns="50512" numCol="1" anchor="t" anchorCtr="0" compatLnSpc="1">
            <a:prstTxWarp prst="textNoShape">
              <a:avLst/>
            </a:prstTxWarp>
          </a:bodyPr>
          <a:lstStyle>
            <a:lvl1pPr>
              <a:buClrTx/>
              <a:buSzTx/>
              <a:buFontTx/>
              <a:buNone/>
              <a:defRPr sz="1600">
                <a:solidFill>
                  <a:srgbClr val="000000"/>
                </a:solidFill>
                <a:ea typeface="SimSun"/>
                <a:cs typeface="SimSun"/>
              </a:defRPr>
            </a:lvl1pPr>
          </a:lstStyle>
          <a:p>
            <a:pPr>
              <a:defRPr/>
            </a:pPr>
            <a:endParaRPr lang="it-IT"/>
          </a:p>
        </p:txBody>
      </p:sp>
      <p:sp>
        <p:nvSpPr>
          <p:cNvPr id="6149" name="Rectangle 5"/>
          <p:cNvSpPr>
            <a:spLocks noGrp="1" noChangeArrowheads="1"/>
          </p:cNvSpPr>
          <p:nvPr>
            <p:ph type="ftr" sz="quarter" idx="3"/>
          </p:nvPr>
        </p:nvSpPr>
        <p:spPr bwMode="auto">
          <a:xfrm>
            <a:off x="3470275" y="6943725"/>
            <a:ext cx="3217863" cy="508000"/>
          </a:xfrm>
          <a:prstGeom prst="rect">
            <a:avLst/>
          </a:prstGeom>
          <a:noFill/>
          <a:ln w="9525">
            <a:noFill/>
            <a:miter lim="800000"/>
            <a:headEnd/>
            <a:tailEnd/>
          </a:ln>
          <a:effectLst/>
        </p:spPr>
        <p:txBody>
          <a:bodyPr vert="horz" wrap="square" lIns="101037" tIns="50512" rIns="101037" bIns="50512" numCol="1" anchor="t" anchorCtr="0" compatLnSpc="1">
            <a:prstTxWarp prst="textNoShape">
              <a:avLst/>
            </a:prstTxWarp>
          </a:bodyPr>
          <a:lstStyle>
            <a:lvl1pPr algn="ctr">
              <a:buClrTx/>
              <a:buSzTx/>
              <a:buFontTx/>
              <a:buNone/>
              <a:defRPr sz="1600">
                <a:solidFill>
                  <a:srgbClr val="000000"/>
                </a:solidFill>
                <a:ea typeface="SimSun"/>
                <a:cs typeface="SimSun"/>
              </a:defRPr>
            </a:lvl1pPr>
          </a:lstStyle>
          <a:p>
            <a:pPr>
              <a:defRPr/>
            </a:pPr>
            <a:endParaRPr lang="it-IT"/>
          </a:p>
        </p:txBody>
      </p:sp>
      <p:sp>
        <p:nvSpPr>
          <p:cNvPr id="6150" name="Rectangle 6"/>
          <p:cNvSpPr>
            <a:spLocks noGrp="1" noChangeArrowheads="1"/>
          </p:cNvSpPr>
          <p:nvPr>
            <p:ph type="sldNum" sz="quarter" idx="4"/>
          </p:nvPr>
        </p:nvSpPr>
        <p:spPr bwMode="auto">
          <a:xfrm>
            <a:off x="7280275" y="6943725"/>
            <a:ext cx="2116138" cy="508000"/>
          </a:xfrm>
          <a:prstGeom prst="rect">
            <a:avLst/>
          </a:prstGeom>
          <a:noFill/>
          <a:ln w="9525">
            <a:noFill/>
            <a:miter lim="800000"/>
            <a:headEnd/>
            <a:tailEnd/>
          </a:ln>
          <a:effectLst/>
        </p:spPr>
        <p:txBody>
          <a:bodyPr vert="horz" wrap="square" lIns="101037" tIns="50512" rIns="101037" bIns="50512" numCol="1" anchor="t" anchorCtr="0" compatLnSpc="1">
            <a:prstTxWarp prst="textNoShape">
              <a:avLst/>
            </a:prstTxWarp>
          </a:bodyPr>
          <a:lstStyle>
            <a:lvl1pPr algn="r">
              <a:buClrTx/>
              <a:buSzTx/>
              <a:buFontTx/>
              <a:buNone/>
              <a:defRPr sz="1600">
                <a:solidFill>
                  <a:srgbClr val="000000"/>
                </a:solidFill>
                <a:ea typeface="SimSun"/>
                <a:cs typeface="SimSun"/>
              </a:defRPr>
            </a:lvl1pPr>
          </a:lstStyle>
          <a:p>
            <a:pPr>
              <a:defRPr/>
            </a:pPr>
            <a:fld id="{1F7E8B6F-61E6-44DE-B72F-ACFA7EF6789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688" r:id="rId1"/>
    <p:sldLayoutId id="2147491689" r:id="rId2"/>
    <p:sldLayoutId id="2147491690" r:id="rId3"/>
    <p:sldLayoutId id="2147491691" r:id="rId4"/>
    <p:sldLayoutId id="2147491692" r:id="rId5"/>
    <p:sldLayoutId id="2147491693" r:id="rId6"/>
    <p:sldLayoutId id="2147491694" r:id="rId7"/>
    <p:sldLayoutId id="2147491695" r:id="rId8"/>
    <p:sldLayoutId id="2147491696" r:id="rId9"/>
    <p:sldLayoutId id="2147491697" r:id="rId10"/>
    <p:sldLayoutId id="2147491698" r:id="rId11"/>
    <p:sldLayoutId id="2147491699" r:id="rId12"/>
    <p:sldLayoutId id="2147491751" r:id="rId13"/>
  </p:sldLayoutIdLst>
  <p:transition/>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Times New Roman" pitchFamily="18" charset="0"/>
        </a:defRPr>
      </a:lvl2pPr>
      <a:lvl3pPr algn="ctr" rtl="0" eaLnBrk="0" fontAlgn="base" hangingPunct="0">
        <a:spcBef>
          <a:spcPct val="0"/>
        </a:spcBef>
        <a:spcAft>
          <a:spcPct val="0"/>
        </a:spcAft>
        <a:defRPr sz="4900">
          <a:solidFill>
            <a:schemeClr val="tx2"/>
          </a:solidFill>
          <a:latin typeface="Times New Roman" pitchFamily="18" charset="0"/>
        </a:defRPr>
      </a:lvl3pPr>
      <a:lvl4pPr algn="ctr" rtl="0" eaLnBrk="0" fontAlgn="base" hangingPunct="0">
        <a:spcBef>
          <a:spcPct val="0"/>
        </a:spcBef>
        <a:spcAft>
          <a:spcPct val="0"/>
        </a:spcAft>
        <a:defRPr sz="4900">
          <a:solidFill>
            <a:schemeClr val="tx2"/>
          </a:solidFill>
          <a:latin typeface="Times New Roman" pitchFamily="18" charset="0"/>
        </a:defRPr>
      </a:lvl4pPr>
      <a:lvl5pPr algn="ctr" rtl="0" eaLnBrk="0" fontAlgn="base" hangingPunct="0">
        <a:spcBef>
          <a:spcPct val="0"/>
        </a:spcBef>
        <a:spcAft>
          <a:spcPct val="0"/>
        </a:spcAft>
        <a:defRPr sz="4900">
          <a:solidFill>
            <a:schemeClr val="tx2"/>
          </a:solidFill>
          <a:latin typeface="Times New Roman" pitchFamily="18" charset="0"/>
        </a:defRPr>
      </a:lvl5pPr>
      <a:lvl6pPr marL="507765" algn="ctr" rtl="0" eaLnBrk="1" fontAlgn="base" hangingPunct="1">
        <a:spcBef>
          <a:spcPct val="0"/>
        </a:spcBef>
        <a:spcAft>
          <a:spcPct val="0"/>
        </a:spcAft>
        <a:defRPr sz="4900">
          <a:solidFill>
            <a:schemeClr val="tx2"/>
          </a:solidFill>
          <a:latin typeface="Times New Roman" pitchFamily="18" charset="0"/>
        </a:defRPr>
      </a:lvl6pPr>
      <a:lvl7pPr marL="1015530" algn="ctr" rtl="0" eaLnBrk="1" fontAlgn="base" hangingPunct="1">
        <a:spcBef>
          <a:spcPct val="0"/>
        </a:spcBef>
        <a:spcAft>
          <a:spcPct val="0"/>
        </a:spcAft>
        <a:defRPr sz="4900">
          <a:solidFill>
            <a:schemeClr val="tx2"/>
          </a:solidFill>
          <a:latin typeface="Times New Roman" pitchFamily="18" charset="0"/>
        </a:defRPr>
      </a:lvl7pPr>
      <a:lvl8pPr marL="1523295" algn="ctr" rtl="0" eaLnBrk="1" fontAlgn="base" hangingPunct="1">
        <a:spcBef>
          <a:spcPct val="0"/>
        </a:spcBef>
        <a:spcAft>
          <a:spcPct val="0"/>
        </a:spcAft>
        <a:defRPr sz="4900">
          <a:solidFill>
            <a:schemeClr val="tx2"/>
          </a:solidFill>
          <a:latin typeface="Times New Roman" pitchFamily="18" charset="0"/>
        </a:defRPr>
      </a:lvl8pPr>
      <a:lvl9pPr marL="2031060" algn="ctr" rtl="0" eaLnBrk="1" fontAlgn="base" hangingPunct="1">
        <a:spcBef>
          <a:spcPct val="0"/>
        </a:spcBef>
        <a:spcAft>
          <a:spcPct val="0"/>
        </a:spcAft>
        <a:defRPr sz="4900">
          <a:solidFill>
            <a:schemeClr val="tx2"/>
          </a:solidFill>
          <a:latin typeface="Times New Roman" pitchFamily="18" charset="0"/>
        </a:defRPr>
      </a:lvl9pPr>
    </p:titleStyle>
    <p:bodyStyle>
      <a:lvl1pPr marL="377825" indent="-377825" algn="l" rtl="0" eaLnBrk="0" fontAlgn="base" hangingPunct="0">
        <a:spcBef>
          <a:spcPct val="20000"/>
        </a:spcBef>
        <a:spcAft>
          <a:spcPct val="0"/>
        </a:spcAft>
        <a:buChar char="•"/>
        <a:defRPr sz="3600">
          <a:solidFill>
            <a:schemeClr val="tx1"/>
          </a:solidFill>
          <a:latin typeface="+mn-lt"/>
          <a:ea typeface="+mn-ea"/>
          <a:cs typeface="+mn-cs"/>
        </a:defRPr>
      </a:lvl1pPr>
      <a:lvl2pPr marL="822325" indent="-314325" algn="l" rtl="0" eaLnBrk="0" fontAlgn="base" hangingPunct="0">
        <a:spcBef>
          <a:spcPct val="20000"/>
        </a:spcBef>
        <a:spcAft>
          <a:spcPct val="0"/>
        </a:spcAft>
        <a:buChar char="–"/>
        <a:defRPr sz="3100">
          <a:solidFill>
            <a:schemeClr val="tx1"/>
          </a:solidFill>
          <a:latin typeface="+mn-lt"/>
        </a:defRPr>
      </a:lvl2pPr>
      <a:lvl3pPr marL="1266825" indent="-250825" algn="l" rtl="0" eaLnBrk="0" fontAlgn="base" hangingPunct="0">
        <a:spcBef>
          <a:spcPct val="20000"/>
        </a:spcBef>
        <a:spcAft>
          <a:spcPct val="0"/>
        </a:spcAft>
        <a:buChar char="•"/>
        <a:defRPr sz="2700">
          <a:solidFill>
            <a:schemeClr val="tx1"/>
          </a:solidFill>
          <a:latin typeface="+mn-lt"/>
        </a:defRPr>
      </a:lvl3pPr>
      <a:lvl4pPr marL="1774825" indent="-250825" algn="l" rtl="0" eaLnBrk="0" fontAlgn="base" hangingPunct="0">
        <a:spcBef>
          <a:spcPct val="20000"/>
        </a:spcBef>
        <a:spcAft>
          <a:spcPct val="0"/>
        </a:spcAft>
        <a:buChar char="–"/>
        <a:defRPr sz="2200">
          <a:solidFill>
            <a:schemeClr val="tx1"/>
          </a:solidFill>
          <a:latin typeface="+mn-lt"/>
        </a:defRPr>
      </a:lvl4pPr>
      <a:lvl5pPr marL="2282825" indent="-250825" algn="l" rtl="0" eaLnBrk="0" fontAlgn="base" hangingPunct="0">
        <a:spcBef>
          <a:spcPct val="20000"/>
        </a:spcBef>
        <a:spcAft>
          <a:spcPct val="0"/>
        </a:spcAft>
        <a:buChar char="»"/>
        <a:defRPr sz="2200">
          <a:solidFill>
            <a:schemeClr val="tx1"/>
          </a:solidFill>
          <a:latin typeface="+mn-lt"/>
        </a:defRPr>
      </a:lvl5pPr>
      <a:lvl6pPr marL="2792694" indent="-253882" algn="l" rtl="0" eaLnBrk="1" fontAlgn="base" hangingPunct="1">
        <a:spcBef>
          <a:spcPct val="20000"/>
        </a:spcBef>
        <a:spcAft>
          <a:spcPct val="0"/>
        </a:spcAft>
        <a:buChar char="»"/>
        <a:defRPr sz="2200">
          <a:solidFill>
            <a:schemeClr val="tx1"/>
          </a:solidFill>
          <a:latin typeface="+mn-lt"/>
        </a:defRPr>
      </a:lvl6pPr>
      <a:lvl7pPr marL="3300455" indent="-253882" algn="l" rtl="0" eaLnBrk="1" fontAlgn="base" hangingPunct="1">
        <a:spcBef>
          <a:spcPct val="20000"/>
        </a:spcBef>
        <a:spcAft>
          <a:spcPct val="0"/>
        </a:spcAft>
        <a:buChar char="»"/>
        <a:defRPr sz="2200">
          <a:solidFill>
            <a:schemeClr val="tx1"/>
          </a:solidFill>
          <a:latin typeface="+mn-lt"/>
        </a:defRPr>
      </a:lvl7pPr>
      <a:lvl8pPr marL="3808213" indent="-253882" algn="l" rtl="0" eaLnBrk="1" fontAlgn="base" hangingPunct="1">
        <a:spcBef>
          <a:spcPct val="20000"/>
        </a:spcBef>
        <a:spcAft>
          <a:spcPct val="0"/>
        </a:spcAft>
        <a:buChar char="»"/>
        <a:defRPr sz="2200">
          <a:solidFill>
            <a:schemeClr val="tx1"/>
          </a:solidFill>
          <a:latin typeface="+mn-lt"/>
        </a:defRPr>
      </a:lvl8pPr>
      <a:lvl9pPr marL="4315966" indent="-253882" algn="l" rtl="0" eaLnBrk="1" fontAlgn="base" hangingPunct="1">
        <a:spcBef>
          <a:spcPct val="20000"/>
        </a:spcBef>
        <a:spcAft>
          <a:spcPct val="0"/>
        </a:spcAft>
        <a:buChar char="»"/>
        <a:defRPr sz="2200">
          <a:solidFill>
            <a:schemeClr val="tx1"/>
          </a:solidFill>
          <a:latin typeface="+mn-lt"/>
        </a:defRPr>
      </a:lvl9pPr>
    </p:bodyStyle>
    <p:otherStyle>
      <a:defPPr>
        <a:defRPr lang="it-IT"/>
      </a:defPPr>
      <a:lvl1pPr marL="0" algn="l" defTabSz="1015530" rtl="0" eaLnBrk="1" latinLnBrk="0" hangingPunct="1">
        <a:defRPr sz="2000" kern="1200">
          <a:solidFill>
            <a:schemeClr val="tx1"/>
          </a:solidFill>
          <a:latin typeface="+mn-lt"/>
          <a:ea typeface="+mn-ea"/>
          <a:cs typeface="+mn-cs"/>
        </a:defRPr>
      </a:lvl1pPr>
      <a:lvl2pPr marL="507765" algn="l" defTabSz="1015530" rtl="0" eaLnBrk="1" latinLnBrk="0" hangingPunct="1">
        <a:defRPr sz="2000" kern="1200">
          <a:solidFill>
            <a:schemeClr val="tx1"/>
          </a:solidFill>
          <a:latin typeface="+mn-lt"/>
          <a:ea typeface="+mn-ea"/>
          <a:cs typeface="+mn-cs"/>
        </a:defRPr>
      </a:lvl2pPr>
      <a:lvl3pPr marL="1015530" algn="l" defTabSz="1015530" rtl="0" eaLnBrk="1" latinLnBrk="0" hangingPunct="1">
        <a:defRPr sz="2000" kern="1200">
          <a:solidFill>
            <a:schemeClr val="tx1"/>
          </a:solidFill>
          <a:latin typeface="+mn-lt"/>
          <a:ea typeface="+mn-ea"/>
          <a:cs typeface="+mn-cs"/>
        </a:defRPr>
      </a:lvl3pPr>
      <a:lvl4pPr marL="1523295" algn="l" defTabSz="1015530" rtl="0" eaLnBrk="1" latinLnBrk="0" hangingPunct="1">
        <a:defRPr sz="2000" kern="1200">
          <a:solidFill>
            <a:schemeClr val="tx1"/>
          </a:solidFill>
          <a:latin typeface="+mn-lt"/>
          <a:ea typeface="+mn-ea"/>
          <a:cs typeface="+mn-cs"/>
        </a:defRPr>
      </a:lvl4pPr>
      <a:lvl5pPr marL="2031060" algn="l" defTabSz="1015530" rtl="0" eaLnBrk="1" latinLnBrk="0" hangingPunct="1">
        <a:defRPr sz="2000" kern="1200">
          <a:solidFill>
            <a:schemeClr val="tx1"/>
          </a:solidFill>
          <a:latin typeface="+mn-lt"/>
          <a:ea typeface="+mn-ea"/>
          <a:cs typeface="+mn-cs"/>
        </a:defRPr>
      </a:lvl5pPr>
      <a:lvl6pPr marL="2538825" algn="l" defTabSz="1015530" rtl="0" eaLnBrk="1" latinLnBrk="0" hangingPunct="1">
        <a:defRPr sz="2000" kern="1200">
          <a:solidFill>
            <a:schemeClr val="tx1"/>
          </a:solidFill>
          <a:latin typeface="+mn-lt"/>
          <a:ea typeface="+mn-ea"/>
          <a:cs typeface="+mn-cs"/>
        </a:defRPr>
      </a:lvl6pPr>
      <a:lvl7pPr marL="3046590" algn="l" defTabSz="1015530" rtl="0" eaLnBrk="1" latinLnBrk="0" hangingPunct="1">
        <a:defRPr sz="2000" kern="1200">
          <a:solidFill>
            <a:schemeClr val="tx1"/>
          </a:solidFill>
          <a:latin typeface="+mn-lt"/>
          <a:ea typeface="+mn-ea"/>
          <a:cs typeface="+mn-cs"/>
        </a:defRPr>
      </a:lvl7pPr>
      <a:lvl8pPr marL="3554329" algn="l" defTabSz="1015530" rtl="0" eaLnBrk="1" latinLnBrk="0" hangingPunct="1">
        <a:defRPr sz="2000" kern="1200">
          <a:solidFill>
            <a:schemeClr val="tx1"/>
          </a:solidFill>
          <a:latin typeface="+mn-lt"/>
          <a:ea typeface="+mn-ea"/>
          <a:cs typeface="+mn-cs"/>
        </a:defRPr>
      </a:lvl8pPr>
      <a:lvl9pPr marL="4062115" algn="l" defTabSz="101553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440" tIns="50718" rIns="101440" bIns="50718"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440" tIns="50718" rIns="101440" bIns="50718"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440" tIns="50718" rIns="101440" bIns="50718" numCol="1" anchor="ctr" anchorCtr="0" compatLnSpc="1">
            <a:prstTxWarp prst="textNoShape">
              <a:avLst/>
            </a:prstTxWarp>
          </a:bodyPr>
          <a:lstStyle>
            <a:lvl1pPr>
              <a:buClrTx/>
              <a:buSzTx/>
              <a:buFontTx/>
              <a:buNone/>
              <a:defRPr sz="1300">
                <a:solidFill>
                  <a:srgbClr val="898989"/>
                </a:solidFill>
                <a:latin typeface="Calibri" pitchFamily="34" charset="0"/>
                <a:ea typeface="SimSun"/>
                <a:cs typeface="SimSun"/>
              </a:defRPr>
            </a:lvl1pPr>
          </a:lstStyle>
          <a:p>
            <a:pPr>
              <a:defRPr/>
            </a:pPr>
            <a:fld id="{AC6C4BC1-1D12-44CA-9C85-B0C866410152}" type="datetime1">
              <a:rPr lang="it-IT" smtClean="0"/>
              <a:pPr>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440" tIns="50718" rIns="101440" bIns="50718" numCol="1" anchor="ctr" anchorCtr="0" compatLnSpc="1">
            <a:prstTxWarp prst="textNoShape">
              <a:avLst/>
            </a:prstTxWarp>
          </a:bodyPr>
          <a:lstStyle>
            <a:lvl1pPr algn="ctr">
              <a:buClrTx/>
              <a:buSzTx/>
              <a:buFontTx/>
              <a:buNone/>
              <a:defRPr sz="1300">
                <a:solidFill>
                  <a:srgbClr val="898989"/>
                </a:solidFill>
                <a:latin typeface="Calibri" pitchFamily="34" charset="0"/>
                <a:ea typeface="SimSun"/>
                <a:cs typeface="SimSun"/>
              </a:defRPr>
            </a:lvl1pPr>
          </a:lstStyle>
          <a:p>
            <a:pPr>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440" tIns="50718" rIns="101440" bIns="50718" numCol="1" anchor="ctr" anchorCtr="0" compatLnSpc="1">
            <a:prstTxWarp prst="textNoShape">
              <a:avLst/>
            </a:prstTxWarp>
          </a:bodyPr>
          <a:lstStyle>
            <a:lvl1pPr algn="r">
              <a:buClrTx/>
              <a:buSzTx/>
              <a:buFontTx/>
              <a:buNone/>
              <a:defRPr sz="1300">
                <a:solidFill>
                  <a:srgbClr val="898989"/>
                </a:solidFill>
                <a:latin typeface="Calibri" pitchFamily="34" charset="0"/>
                <a:ea typeface="SimSun"/>
                <a:cs typeface="SimSun"/>
              </a:defRPr>
            </a:lvl1pPr>
          </a:lstStyle>
          <a:p>
            <a:pPr>
              <a:defRPr/>
            </a:pPr>
            <a:fld id="{71559C21-8026-4FB9-BCC6-9AD1177C6AF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752" r:id="rId1"/>
  </p:sldLayoutIdLst>
  <p:transition/>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30" algn="ctr" rtl="0" eaLnBrk="1" fontAlgn="base" hangingPunct="1">
        <a:spcBef>
          <a:spcPct val="0"/>
        </a:spcBef>
        <a:spcAft>
          <a:spcPct val="0"/>
        </a:spcAft>
        <a:defRPr sz="4900">
          <a:solidFill>
            <a:schemeClr val="tx1"/>
          </a:solidFill>
          <a:latin typeface="Calibri" pitchFamily="34" charset="0"/>
        </a:defRPr>
      </a:lvl6pPr>
      <a:lvl7pPr marL="1015860" algn="ctr" rtl="0" eaLnBrk="1" fontAlgn="base" hangingPunct="1">
        <a:spcBef>
          <a:spcPct val="0"/>
        </a:spcBef>
        <a:spcAft>
          <a:spcPct val="0"/>
        </a:spcAft>
        <a:defRPr sz="4900">
          <a:solidFill>
            <a:schemeClr val="tx1"/>
          </a:solidFill>
          <a:latin typeface="Calibri" pitchFamily="34" charset="0"/>
        </a:defRPr>
      </a:lvl7pPr>
      <a:lvl8pPr marL="1523790" algn="ctr" rtl="0" eaLnBrk="1" fontAlgn="base" hangingPunct="1">
        <a:spcBef>
          <a:spcPct val="0"/>
        </a:spcBef>
        <a:spcAft>
          <a:spcPct val="0"/>
        </a:spcAft>
        <a:defRPr sz="4900">
          <a:solidFill>
            <a:schemeClr val="tx1"/>
          </a:solidFill>
          <a:latin typeface="Calibri" pitchFamily="34" charset="0"/>
        </a:defRPr>
      </a:lvl8pPr>
      <a:lvl9pPr marL="2031720" algn="ctr" rtl="0" eaLnBrk="1" fontAlgn="base" hangingPunct="1">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611"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540"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467"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393"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860" rtl="0" eaLnBrk="1" latinLnBrk="0" hangingPunct="1">
        <a:defRPr sz="2000" kern="1200">
          <a:solidFill>
            <a:schemeClr val="tx1"/>
          </a:solidFill>
          <a:latin typeface="+mn-lt"/>
          <a:ea typeface="+mn-ea"/>
          <a:cs typeface="+mn-cs"/>
        </a:defRPr>
      </a:lvl1pPr>
      <a:lvl2pPr marL="507930" algn="l" defTabSz="1015860" rtl="0" eaLnBrk="1" latinLnBrk="0" hangingPunct="1">
        <a:defRPr sz="2000" kern="1200">
          <a:solidFill>
            <a:schemeClr val="tx1"/>
          </a:solidFill>
          <a:latin typeface="+mn-lt"/>
          <a:ea typeface="+mn-ea"/>
          <a:cs typeface="+mn-cs"/>
        </a:defRPr>
      </a:lvl2pPr>
      <a:lvl3pPr marL="1015860" algn="l" defTabSz="1015860" rtl="0" eaLnBrk="1" latinLnBrk="0" hangingPunct="1">
        <a:defRPr sz="2000" kern="1200">
          <a:solidFill>
            <a:schemeClr val="tx1"/>
          </a:solidFill>
          <a:latin typeface="+mn-lt"/>
          <a:ea typeface="+mn-ea"/>
          <a:cs typeface="+mn-cs"/>
        </a:defRPr>
      </a:lvl3pPr>
      <a:lvl4pPr marL="1523790" algn="l" defTabSz="1015860" rtl="0" eaLnBrk="1" latinLnBrk="0" hangingPunct="1">
        <a:defRPr sz="2000" kern="1200">
          <a:solidFill>
            <a:schemeClr val="tx1"/>
          </a:solidFill>
          <a:latin typeface="+mn-lt"/>
          <a:ea typeface="+mn-ea"/>
          <a:cs typeface="+mn-cs"/>
        </a:defRPr>
      </a:lvl4pPr>
      <a:lvl5pPr marL="2031720" algn="l" defTabSz="1015860" rtl="0" eaLnBrk="1" latinLnBrk="0" hangingPunct="1">
        <a:defRPr sz="2000" kern="1200">
          <a:solidFill>
            <a:schemeClr val="tx1"/>
          </a:solidFill>
          <a:latin typeface="+mn-lt"/>
          <a:ea typeface="+mn-ea"/>
          <a:cs typeface="+mn-cs"/>
        </a:defRPr>
      </a:lvl5pPr>
      <a:lvl6pPr marL="2539650" algn="l" defTabSz="1015860" rtl="0" eaLnBrk="1" latinLnBrk="0" hangingPunct="1">
        <a:defRPr sz="2000" kern="1200">
          <a:solidFill>
            <a:schemeClr val="tx1"/>
          </a:solidFill>
          <a:latin typeface="+mn-lt"/>
          <a:ea typeface="+mn-ea"/>
          <a:cs typeface="+mn-cs"/>
        </a:defRPr>
      </a:lvl6pPr>
      <a:lvl7pPr marL="3047580" algn="l" defTabSz="1015860" rtl="0" eaLnBrk="1" latinLnBrk="0" hangingPunct="1">
        <a:defRPr sz="2000" kern="1200">
          <a:solidFill>
            <a:schemeClr val="tx1"/>
          </a:solidFill>
          <a:latin typeface="+mn-lt"/>
          <a:ea typeface="+mn-ea"/>
          <a:cs typeface="+mn-cs"/>
        </a:defRPr>
      </a:lvl7pPr>
      <a:lvl8pPr marL="3555502" algn="l" defTabSz="1015860" rtl="0" eaLnBrk="1" latinLnBrk="0" hangingPunct="1">
        <a:defRPr sz="2000" kern="1200">
          <a:solidFill>
            <a:schemeClr val="tx1"/>
          </a:solidFill>
          <a:latin typeface="+mn-lt"/>
          <a:ea typeface="+mn-ea"/>
          <a:cs typeface="+mn-cs"/>
        </a:defRPr>
      </a:lvl8pPr>
      <a:lvl9pPr marL="4063435" algn="l" defTabSz="1015860"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Segnaposto titolo 1"/>
          <p:cNvSpPr>
            <a:spLocks noGrp="1"/>
          </p:cNvSpPr>
          <p:nvPr>
            <p:ph type="title"/>
          </p:nvPr>
        </p:nvSpPr>
        <p:spPr bwMode="auto">
          <a:xfrm>
            <a:off x="508000" y="304800"/>
            <a:ext cx="9142413" cy="1270000"/>
          </a:xfrm>
          <a:prstGeom prst="rect">
            <a:avLst/>
          </a:prstGeom>
          <a:noFill/>
          <a:ln w="9525">
            <a:noFill/>
            <a:miter lim="800000"/>
            <a:headEnd/>
            <a:tailEnd/>
          </a:ln>
        </p:spPr>
        <p:txBody>
          <a:bodyPr vert="horz" wrap="square" lIns="101501" tIns="50749" rIns="101501" bIns="50749" numCol="1" anchor="ctr" anchorCtr="0" compatLnSpc="1">
            <a:prstTxWarp prst="textNoShape">
              <a:avLst/>
            </a:prstTxWarp>
          </a:bodyPr>
          <a:lstStyle/>
          <a:p>
            <a:pPr lvl="0"/>
            <a:r>
              <a:rPr lang="it-IT" smtClean="0"/>
              <a:t>Fare clic per modificare lo stile del titolo</a:t>
            </a:r>
          </a:p>
        </p:txBody>
      </p:sp>
      <p:sp>
        <p:nvSpPr>
          <p:cNvPr id="11267" name="Segnaposto testo 2"/>
          <p:cNvSpPr>
            <a:spLocks noGrp="1"/>
          </p:cNvSpPr>
          <p:nvPr>
            <p:ph type="body" idx="1"/>
          </p:nvPr>
        </p:nvSpPr>
        <p:spPr bwMode="auto">
          <a:xfrm>
            <a:off x="508000" y="1778000"/>
            <a:ext cx="9142413" cy="5030788"/>
          </a:xfrm>
          <a:prstGeom prst="rect">
            <a:avLst/>
          </a:prstGeom>
          <a:noFill/>
          <a:ln w="9525">
            <a:noFill/>
            <a:miter lim="800000"/>
            <a:headEnd/>
            <a:tailEnd/>
          </a:ln>
        </p:spPr>
        <p:txBody>
          <a:bodyPr vert="horz" wrap="square" lIns="101501" tIns="50749" rIns="101501" bIns="50749"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508000" y="7064375"/>
            <a:ext cx="2370138" cy="404813"/>
          </a:xfrm>
          <a:prstGeom prst="rect">
            <a:avLst/>
          </a:prstGeom>
        </p:spPr>
        <p:txBody>
          <a:bodyPr vert="horz" wrap="square" lIns="101501" tIns="50749" rIns="101501" bIns="50749" numCol="1" anchor="ctr" anchorCtr="0" compatLnSpc="1">
            <a:prstTxWarp prst="textNoShape">
              <a:avLst/>
            </a:prstTxWarp>
          </a:bodyPr>
          <a:lstStyle>
            <a:lvl1pPr>
              <a:buClrTx/>
              <a:buSzTx/>
              <a:buFontTx/>
              <a:buNone/>
              <a:defRPr sz="1300">
                <a:solidFill>
                  <a:srgbClr val="898989"/>
                </a:solidFill>
                <a:latin typeface="Calibri" pitchFamily="34" charset="0"/>
                <a:ea typeface="SimSun"/>
                <a:cs typeface="SimSun"/>
              </a:defRPr>
            </a:lvl1pPr>
          </a:lstStyle>
          <a:p>
            <a:pPr>
              <a:defRPr/>
            </a:pPr>
            <a:fld id="{9C6A2621-8586-4597-8384-7218035046DA}" type="datetime1">
              <a:rPr lang="it-IT" smtClean="0"/>
              <a:pPr>
                <a:defRPr/>
              </a:pPr>
              <a:t>11/04/13</a:t>
            </a:fld>
            <a:endParaRPr lang="it-IT"/>
          </a:p>
        </p:txBody>
      </p:sp>
      <p:sp>
        <p:nvSpPr>
          <p:cNvPr id="5" name="Segnaposto piè di pagina 4"/>
          <p:cNvSpPr>
            <a:spLocks noGrp="1"/>
          </p:cNvSpPr>
          <p:nvPr>
            <p:ph type="ftr" sz="quarter" idx="3"/>
          </p:nvPr>
        </p:nvSpPr>
        <p:spPr>
          <a:xfrm>
            <a:off x="3470275" y="7064375"/>
            <a:ext cx="3217863" cy="404813"/>
          </a:xfrm>
          <a:prstGeom prst="rect">
            <a:avLst/>
          </a:prstGeom>
        </p:spPr>
        <p:txBody>
          <a:bodyPr vert="horz" wrap="square" lIns="101501" tIns="50749" rIns="101501" bIns="50749" numCol="1" anchor="ctr" anchorCtr="0" compatLnSpc="1">
            <a:prstTxWarp prst="textNoShape">
              <a:avLst/>
            </a:prstTxWarp>
          </a:bodyPr>
          <a:lstStyle>
            <a:lvl1pPr algn="ctr">
              <a:buClrTx/>
              <a:buSzTx/>
              <a:buFontTx/>
              <a:buNone/>
              <a:defRPr sz="1300">
                <a:solidFill>
                  <a:srgbClr val="898989"/>
                </a:solidFill>
                <a:latin typeface="Calibri" pitchFamily="34" charset="0"/>
                <a:ea typeface="SimSun"/>
                <a:cs typeface="SimSun"/>
              </a:defRPr>
            </a:lvl1pPr>
          </a:lstStyle>
          <a:p>
            <a:pPr>
              <a:defRPr/>
            </a:pPr>
            <a:endParaRPr lang="it-IT"/>
          </a:p>
        </p:txBody>
      </p:sp>
      <p:sp>
        <p:nvSpPr>
          <p:cNvPr id="6" name="Segnaposto numero diapositiva 5"/>
          <p:cNvSpPr>
            <a:spLocks noGrp="1"/>
          </p:cNvSpPr>
          <p:nvPr>
            <p:ph type="sldNum" sz="quarter" idx="4"/>
          </p:nvPr>
        </p:nvSpPr>
        <p:spPr>
          <a:xfrm>
            <a:off x="7280275" y="7064375"/>
            <a:ext cx="2370138" cy="404813"/>
          </a:xfrm>
          <a:prstGeom prst="rect">
            <a:avLst/>
          </a:prstGeom>
        </p:spPr>
        <p:txBody>
          <a:bodyPr vert="horz" wrap="square" lIns="101501" tIns="50749" rIns="101501" bIns="50749" numCol="1" anchor="ctr" anchorCtr="0" compatLnSpc="1">
            <a:prstTxWarp prst="textNoShape">
              <a:avLst/>
            </a:prstTxWarp>
          </a:bodyPr>
          <a:lstStyle>
            <a:lvl1pPr algn="r">
              <a:buClrTx/>
              <a:buSzTx/>
              <a:buFontTx/>
              <a:buNone/>
              <a:defRPr sz="1300">
                <a:solidFill>
                  <a:srgbClr val="898989"/>
                </a:solidFill>
                <a:latin typeface="Calibri" pitchFamily="34" charset="0"/>
                <a:ea typeface="SimSun"/>
                <a:cs typeface="SimSun"/>
              </a:defRPr>
            </a:lvl1pPr>
          </a:lstStyle>
          <a:p>
            <a:pPr>
              <a:defRPr/>
            </a:pPr>
            <a:fld id="{FA3095B5-DFF4-410D-ADE2-93901FECE14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753" r:id="rId1"/>
  </p:sldLayoutIdLst>
  <p:transition/>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55" algn="ctr" rtl="0" eaLnBrk="1" fontAlgn="base" hangingPunct="1">
        <a:spcBef>
          <a:spcPct val="0"/>
        </a:spcBef>
        <a:spcAft>
          <a:spcPct val="0"/>
        </a:spcAft>
        <a:defRPr sz="4900">
          <a:solidFill>
            <a:schemeClr val="tx1"/>
          </a:solidFill>
          <a:latin typeface="Calibri" pitchFamily="34" charset="0"/>
        </a:defRPr>
      </a:lvl6pPr>
      <a:lvl7pPr marL="1015910" algn="ctr" rtl="0" eaLnBrk="1" fontAlgn="base" hangingPunct="1">
        <a:spcBef>
          <a:spcPct val="0"/>
        </a:spcBef>
        <a:spcAft>
          <a:spcPct val="0"/>
        </a:spcAft>
        <a:defRPr sz="4900">
          <a:solidFill>
            <a:schemeClr val="tx1"/>
          </a:solidFill>
          <a:latin typeface="Calibri" pitchFamily="34" charset="0"/>
        </a:defRPr>
      </a:lvl7pPr>
      <a:lvl8pPr marL="1523865" algn="ctr" rtl="0" eaLnBrk="1" fontAlgn="base" hangingPunct="1">
        <a:spcBef>
          <a:spcPct val="0"/>
        </a:spcBef>
        <a:spcAft>
          <a:spcPct val="0"/>
        </a:spcAft>
        <a:defRPr sz="4900">
          <a:solidFill>
            <a:schemeClr val="tx1"/>
          </a:solidFill>
          <a:latin typeface="Calibri" pitchFamily="34" charset="0"/>
        </a:defRPr>
      </a:lvl8pPr>
      <a:lvl9pPr marL="2031820" algn="ctr" rtl="0" eaLnBrk="1" fontAlgn="base" hangingPunct="1">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750" indent="-253977" algn="l" defTabSz="101591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704" indent="-253977" algn="l" defTabSz="101591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657" indent="-253977" algn="l" defTabSz="101591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610" indent="-253977" algn="l" defTabSz="101591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t-IT"/>
      </a:defPPr>
      <a:lvl1pPr marL="0" algn="l" defTabSz="1015910" rtl="0" eaLnBrk="1" latinLnBrk="0" hangingPunct="1">
        <a:defRPr sz="2000" kern="1200">
          <a:solidFill>
            <a:schemeClr val="tx1"/>
          </a:solidFill>
          <a:latin typeface="+mn-lt"/>
          <a:ea typeface="+mn-ea"/>
          <a:cs typeface="+mn-cs"/>
        </a:defRPr>
      </a:lvl1pPr>
      <a:lvl2pPr marL="507955" algn="l" defTabSz="1015910" rtl="0" eaLnBrk="1" latinLnBrk="0" hangingPunct="1">
        <a:defRPr sz="2000" kern="1200">
          <a:solidFill>
            <a:schemeClr val="tx1"/>
          </a:solidFill>
          <a:latin typeface="+mn-lt"/>
          <a:ea typeface="+mn-ea"/>
          <a:cs typeface="+mn-cs"/>
        </a:defRPr>
      </a:lvl2pPr>
      <a:lvl3pPr marL="1015910" algn="l" defTabSz="1015910" rtl="0" eaLnBrk="1" latinLnBrk="0" hangingPunct="1">
        <a:defRPr sz="2000" kern="1200">
          <a:solidFill>
            <a:schemeClr val="tx1"/>
          </a:solidFill>
          <a:latin typeface="+mn-lt"/>
          <a:ea typeface="+mn-ea"/>
          <a:cs typeface="+mn-cs"/>
        </a:defRPr>
      </a:lvl3pPr>
      <a:lvl4pPr marL="1523865" algn="l" defTabSz="1015910" rtl="0" eaLnBrk="1" latinLnBrk="0" hangingPunct="1">
        <a:defRPr sz="2000" kern="1200">
          <a:solidFill>
            <a:schemeClr val="tx1"/>
          </a:solidFill>
          <a:latin typeface="+mn-lt"/>
          <a:ea typeface="+mn-ea"/>
          <a:cs typeface="+mn-cs"/>
        </a:defRPr>
      </a:lvl4pPr>
      <a:lvl5pPr marL="2031820" algn="l" defTabSz="1015910" rtl="0" eaLnBrk="1" latinLnBrk="0" hangingPunct="1">
        <a:defRPr sz="2000" kern="1200">
          <a:solidFill>
            <a:schemeClr val="tx1"/>
          </a:solidFill>
          <a:latin typeface="+mn-lt"/>
          <a:ea typeface="+mn-ea"/>
          <a:cs typeface="+mn-cs"/>
        </a:defRPr>
      </a:lvl5pPr>
      <a:lvl6pPr marL="2539775" algn="l" defTabSz="1015910" rtl="0" eaLnBrk="1" latinLnBrk="0" hangingPunct="1">
        <a:defRPr sz="2000" kern="1200">
          <a:solidFill>
            <a:schemeClr val="tx1"/>
          </a:solidFill>
          <a:latin typeface="+mn-lt"/>
          <a:ea typeface="+mn-ea"/>
          <a:cs typeface="+mn-cs"/>
        </a:defRPr>
      </a:lvl6pPr>
      <a:lvl7pPr marL="3047730" algn="l" defTabSz="1015910" rtl="0" eaLnBrk="1" latinLnBrk="0" hangingPunct="1">
        <a:defRPr sz="2000" kern="1200">
          <a:solidFill>
            <a:schemeClr val="tx1"/>
          </a:solidFill>
          <a:latin typeface="+mn-lt"/>
          <a:ea typeface="+mn-ea"/>
          <a:cs typeface="+mn-cs"/>
        </a:defRPr>
      </a:lvl7pPr>
      <a:lvl8pPr marL="3555680" algn="l" defTabSz="1015910" rtl="0" eaLnBrk="1" latinLnBrk="0" hangingPunct="1">
        <a:defRPr sz="2000" kern="1200">
          <a:solidFill>
            <a:schemeClr val="tx1"/>
          </a:solidFill>
          <a:latin typeface="+mn-lt"/>
          <a:ea typeface="+mn-ea"/>
          <a:cs typeface="+mn-cs"/>
        </a:defRPr>
      </a:lvl8pPr>
      <a:lvl9pPr marL="4063635" algn="l" defTabSz="101591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subTitle" idx="1"/>
          </p:nvPr>
        </p:nvSpPr>
        <p:spPr>
          <a:xfrm>
            <a:off x="182563" y="498426"/>
            <a:ext cx="9648825" cy="5018088"/>
          </a:xfrm>
        </p:spPr>
        <p:txBody>
          <a:bodyPr/>
          <a:lstStyle/>
          <a:p>
            <a:pPr eaLnBrk="1" hangingPunct="1">
              <a:spcBef>
                <a:spcPct val="0"/>
              </a:spcBef>
            </a:pPr>
            <a:r>
              <a:rPr lang="it-IT" sz="5400" b="1" i="1" dirty="0" smtClean="0">
                <a:solidFill>
                  <a:srgbClr val="FFFF66"/>
                </a:solidFill>
              </a:rPr>
              <a:t>TAO e terapia antiaritmica</a:t>
            </a:r>
          </a:p>
          <a:p>
            <a:pPr eaLnBrk="1" hangingPunct="1">
              <a:spcBef>
                <a:spcPct val="0"/>
              </a:spcBef>
            </a:pPr>
            <a:r>
              <a:rPr lang="it-IT" sz="5400" b="1" i="1" dirty="0" err="1" smtClean="0">
                <a:solidFill>
                  <a:srgbClr val="FFFF66"/>
                </a:solidFill>
              </a:rPr>
              <a:t>brand</a:t>
            </a:r>
            <a:r>
              <a:rPr lang="it-IT" sz="5400" b="1" i="1" dirty="0" smtClean="0">
                <a:solidFill>
                  <a:srgbClr val="FFFF66"/>
                </a:solidFill>
              </a:rPr>
              <a:t> o generico?</a:t>
            </a:r>
          </a:p>
          <a:p>
            <a:pPr eaLnBrk="1" hangingPunct="1">
              <a:spcBef>
                <a:spcPct val="0"/>
              </a:spcBef>
            </a:pPr>
            <a:endParaRPr lang="it-IT" sz="5400" b="1" i="1" dirty="0" smtClean="0">
              <a:solidFill>
                <a:srgbClr val="FFFF66"/>
              </a:solidFill>
            </a:endParaRPr>
          </a:p>
          <a:p>
            <a:pPr eaLnBrk="1" hangingPunct="1">
              <a:spcBef>
                <a:spcPct val="0"/>
              </a:spcBef>
            </a:pPr>
            <a:r>
              <a:rPr lang="it-IT" sz="5400" b="1" i="1" dirty="0" smtClean="0">
                <a:solidFill>
                  <a:srgbClr val="33CCFF"/>
                </a:solidFill>
              </a:rPr>
              <a:t>Certezze e incertezze in un ambulatorio di Medicina Generale</a:t>
            </a:r>
          </a:p>
        </p:txBody>
      </p:sp>
      <p:sp>
        <p:nvSpPr>
          <p:cNvPr id="339973" name="Rectangle 5"/>
          <p:cNvSpPr>
            <a:spLocks noChangeArrowheads="1"/>
          </p:cNvSpPr>
          <p:nvPr/>
        </p:nvSpPr>
        <p:spPr bwMode="auto">
          <a:xfrm>
            <a:off x="1639888" y="6187057"/>
            <a:ext cx="6719887" cy="1145605"/>
          </a:xfrm>
          <a:prstGeom prst="rect">
            <a:avLst/>
          </a:prstGeom>
          <a:noFill/>
          <a:ln w="9525">
            <a:noFill/>
            <a:miter lim="800000"/>
            <a:headEnd/>
            <a:tailEnd/>
          </a:ln>
          <a:effectLst/>
        </p:spPr>
        <p:txBody>
          <a:bodyPr lIns="101061" tIns="50525" rIns="101061" bIns="50525" anchor="ctr"/>
          <a:lstStyle/>
          <a:p>
            <a:pPr algn="ctr" defTabSz="1015560">
              <a:buClrTx/>
              <a:buSzTx/>
              <a:defRPr/>
            </a:pPr>
            <a:r>
              <a:rPr lang="it-IT" b="1" dirty="0">
                <a:solidFill>
                  <a:srgbClr val="FFFFFF"/>
                </a:solidFill>
                <a:effectLst>
                  <a:outerShdw blurRad="38100" dist="38100" dir="2700000" algn="tl">
                    <a:srgbClr val="000000"/>
                  </a:outerShdw>
                </a:effectLst>
                <a:ea typeface="+mn-ea"/>
                <a:cs typeface="Arial" charset="0"/>
              </a:rPr>
              <a:t>Alessandro Zadra </a:t>
            </a:r>
          </a:p>
          <a:p>
            <a:pPr algn="ctr" defTabSz="1015560">
              <a:buClrTx/>
              <a:buSzTx/>
              <a:defRPr/>
            </a:pPr>
            <a:r>
              <a:rPr lang="it-IT" sz="2700" b="1" dirty="0" smtClean="0">
                <a:solidFill>
                  <a:srgbClr val="FFFFFF"/>
                </a:solidFill>
                <a:effectLst>
                  <a:outerShdw blurRad="38100" dist="38100" dir="2700000" algn="tl">
                    <a:srgbClr val="000000"/>
                  </a:outerShdw>
                </a:effectLst>
                <a:ea typeface="+mn-ea"/>
                <a:cs typeface="Arial" charset="0"/>
              </a:rPr>
              <a:t>Brescia 11 aprile 2013</a:t>
            </a:r>
            <a:endParaRPr lang="it-IT" sz="2700" b="1" dirty="0">
              <a:solidFill>
                <a:srgbClr val="FFFFFF"/>
              </a:solidFill>
              <a:effectLst>
                <a:outerShdw blurRad="38100" dist="38100" dir="2700000" algn="tl">
                  <a:srgbClr val="000000"/>
                </a:outerShdw>
              </a:effectLst>
              <a:ea typeface="+mn-ea"/>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Documenti\Attività scientifica\Relazioni\55) Farmaci generici 2013\1.jpg"/>
          <p:cNvPicPr>
            <a:picLocks noChangeAspect="1" noChangeArrowheads="1"/>
          </p:cNvPicPr>
          <p:nvPr/>
        </p:nvPicPr>
        <p:blipFill>
          <a:blip r:embed="rId3" cstate="print"/>
          <a:srcRect/>
          <a:stretch>
            <a:fillRect/>
          </a:stretch>
        </p:blipFill>
        <p:spPr bwMode="auto">
          <a:xfrm>
            <a:off x="398686" y="426418"/>
            <a:ext cx="9391650" cy="67437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ZADRA-3C821B390\Documenti\Attività scientifica\Relazioni\55) Farmaci generici 2013\Cattura.JPG"/>
          <p:cNvPicPr>
            <a:picLocks noChangeAspect="1" noChangeArrowheads="1"/>
          </p:cNvPicPr>
          <p:nvPr/>
        </p:nvPicPr>
        <p:blipFill>
          <a:blip r:embed="rId2" cstate="print"/>
          <a:srcRect/>
          <a:stretch>
            <a:fillRect/>
          </a:stretch>
        </p:blipFill>
        <p:spPr bwMode="auto">
          <a:xfrm>
            <a:off x="1184576" y="498426"/>
            <a:ext cx="7783062" cy="6590144"/>
          </a:xfrm>
          <a:prstGeom prst="rect">
            <a:avLst/>
          </a:prstGeom>
          <a:noFill/>
        </p:spPr>
      </p:pic>
    </p:spTree>
  </p:cSld>
  <p:clrMapOvr>
    <a:masterClrMapping/>
  </p:clrMapOvr>
  <p:transition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ZADRA-3C821B390\Documenti\Attività scientifica\Relazioni\55) Farmaci generici 2013\Cattura.JPG"/>
          <p:cNvPicPr>
            <a:picLocks noChangeAspect="1" noChangeArrowheads="1"/>
          </p:cNvPicPr>
          <p:nvPr/>
        </p:nvPicPr>
        <p:blipFill>
          <a:blip r:embed="rId2" cstate="print"/>
          <a:srcRect/>
          <a:stretch>
            <a:fillRect/>
          </a:stretch>
        </p:blipFill>
        <p:spPr bwMode="auto">
          <a:xfrm>
            <a:off x="1184576" y="498426"/>
            <a:ext cx="7783062" cy="6590144"/>
          </a:xfrm>
          <a:prstGeom prst="rect">
            <a:avLst/>
          </a:prstGeom>
          <a:noFill/>
        </p:spPr>
      </p:pic>
      <p:cxnSp>
        <p:nvCxnSpPr>
          <p:cNvPr id="6" name="Connettore 1 5"/>
          <p:cNvCxnSpPr/>
          <p:nvPr/>
        </p:nvCxnSpPr>
        <p:spPr bwMode="auto">
          <a:xfrm>
            <a:off x="1262782" y="4890914"/>
            <a:ext cx="756084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7" name="Connettore 1 6"/>
          <p:cNvCxnSpPr/>
          <p:nvPr/>
        </p:nvCxnSpPr>
        <p:spPr bwMode="auto">
          <a:xfrm>
            <a:off x="1262782" y="5322962"/>
            <a:ext cx="6912768"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8" name="Connettore 1 7"/>
          <p:cNvCxnSpPr/>
          <p:nvPr/>
        </p:nvCxnSpPr>
        <p:spPr bwMode="auto">
          <a:xfrm>
            <a:off x="1262782" y="6619106"/>
            <a:ext cx="756084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9" name="Connettore 1 8"/>
          <p:cNvCxnSpPr/>
          <p:nvPr/>
        </p:nvCxnSpPr>
        <p:spPr bwMode="auto">
          <a:xfrm>
            <a:off x="1262782" y="4026818"/>
            <a:ext cx="756084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0" name="Connettore 1 9"/>
          <p:cNvCxnSpPr/>
          <p:nvPr/>
        </p:nvCxnSpPr>
        <p:spPr bwMode="auto">
          <a:xfrm>
            <a:off x="1262782" y="4458866"/>
            <a:ext cx="756084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7" name="Connettore 1 16"/>
          <p:cNvCxnSpPr/>
          <p:nvPr/>
        </p:nvCxnSpPr>
        <p:spPr bwMode="auto">
          <a:xfrm>
            <a:off x="1262782" y="7051154"/>
            <a:ext cx="5832648"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8" name="Connettore 1 17"/>
          <p:cNvCxnSpPr/>
          <p:nvPr/>
        </p:nvCxnSpPr>
        <p:spPr bwMode="auto">
          <a:xfrm>
            <a:off x="3999086" y="6187058"/>
            <a:ext cx="4824536"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21" name="Connettore 1 20"/>
          <p:cNvCxnSpPr/>
          <p:nvPr/>
        </p:nvCxnSpPr>
        <p:spPr bwMode="auto">
          <a:xfrm>
            <a:off x="1334790" y="3162722"/>
            <a:ext cx="6624736"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22" name="Connettore 1 21"/>
          <p:cNvCxnSpPr/>
          <p:nvPr/>
        </p:nvCxnSpPr>
        <p:spPr bwMode="auto">
          <a:xfrm>
            <a:off x="6663382" y="2730674"/>
            <a:ext cx="216024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25" name="Connettore 1 24"/>
          <p:cNvCxnSpPr/>
          <p:nvPr/>
        </p:nvCxnSpPr>
        <p:spPr bwMode="auto">
          <a:xfrm>
            <a:off x="4071094" y="3594770"/>
            <a:ext cx="2664296"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3" name="Connettore 1 12"/>
          <p:cNvCxnSpPr/>
          <p:nvPr/>
        </p:nvCxnSpPr>
        <p:spPr bwMode="auto">
          <a:xfrm>
            <a:off x="1982862" y="1434530"/>
            <a:ext cx="1872208"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ttangolo 1"/>
          <p:cNvSpPr>
            <a:spLocks noChangeArrowheads="1"/>
          </p:cNvSpPr>
          <p:nvPr/>
        </p:nvSpPr>
        <p:spPr bwMode="auto">
          <a:xfrm>
            <a:off x="327025" y="211138"/>
            <a:ext cx="9504363" cy="1077218"/>
          </a:xfrm>
          <a:prstGeom prst="rect">
            <a:avLst/>
          </a:prstGeom>
          <a:noFill/>
          <a:ln w="9525">
            <a:noFill/>
            <a:miter lim="800000"/>
            <a:headEnd/>
            <a:tailEnd/>
          </a:ln>
        </p:spPr>
        <p:txBody>
          <a:bodyPr wrap="square">
            <a:spAutoFit/>
          </a:bodyPr>
          <a:lstStyle/>
          <a:p>
            <a:pPr algn="ctr"/>
            <a:r>
              <a:rPr lang="it-IT" sz="3200" b="1" dirty="0" err="1" smtClean="0">
                <a:solidFill>
                  <a:srgbClr val="FFFF99"/>
                </a:solidFill>
              </a:rPr>
              <a:t>Qual’è</a:t>
            </a:r>
            <a:r>
              <a:rPr lang="it-IT" sz="3200" b="1" dirty="0" smtClean="0">
                <a:solidFill>
                  <a:srgbClr val="FFFF99"/>
                </a:solidFill>
              </a:rPr>
              <a:t> l’intervallo accettabile per definire due prodotti </a:t>
            </a:r>
            <a:r>
              <a:rPr lang="it-IT" sz="3200" b="1" dirty="0" err="1" smtClean="0">
                <a:solidFill>
                  <a:srgbClr val="FFFF99"/>
                </a:solidFill>
              </a:rPr>
              <a:t>bioequivalenti</a:t>
            </a:r>
            <a:r>
              <a:rPr lang="it-IT" sz="3200" b="1" dirty="0" smtClean="0">
                <a:solidFill>
                  <a:srgbClr val="FFFF99"/>
                </a:solidFill>
              </a:rPr>
              <a:t>?</a:t>
            </a:r>
          </a:p>
        </p:txBody>
      </p:sp>
      <p:sp>
        <p:nvSpPr>
          <p:cNvPr id="4" name="Rettangolo 3"/>
          <p:cNvSpPr/>
          <p:nvPr/>
        </p:nvSpPr>
        <p:spPr>
          <a:xfrm>
            <a:off x="182662" y="1362522"/>
            <a:ext cx="9793088" cy="6124754"/>
          </a:xfrm>
          <a:prstGeom prst="rect">
            <a:avLst/>
          </a:prstGeom>
        </p:spPr>
        <p:txBody>
          <a:bodyPr wrap="square">
            <a:spAutoFit/>
          </a:bodyPr>
          <a:lstStyle/>
          <a:p>
            <a:r>
              <a:rPr lang="it-IT" sz="2800" dirty="0" smtClean="0">
                <a:solidFill>
                  <a:schemeClr val="tx1"/>
                </a:solidFill>
              </a:rPr>
              <a:t>Il </a:t>
            </a:r>
            <a:r>
              <a:rPr lang="it-IT" sz="2800" dirty="0" err="1" smtClean="0">
                <a:solidFill>
                  <a:schemeClr val="tx1"/>
                </a:solidFill>
              </a:rPr>
              <a:t>range</a:t>
            </a:r>
            <a:r>
              <a:rPr lang="it-IT" sz="2800" dirty="0" smtClean="0">
                <a:solidFill>
                  <a:schemeClr val="tx1"/>
                </a:solidFill>
              </a:rPr>
              <a:t> di diversità che si può avere nelle curve concentrazione/tempo del </a:t>
            </a:r>
            <a:r>
              <a:rPr lang="it-IT" sz="2800" b="1" i="1" u="sng" dirty="0" smtClean="0">
                <a:solidFill>
                  <a:srgbClr val="FF0000"/>
                </a:solidFill>
              </a:rPr>
              <a:t>+/- 20%, </a:t>
            </a:r>
            <a:r>
              <a:rPr lang="it-IT" sz="2800" dirty="0" smtClean="0">
                <a:solidFill>
                  <a:schemeClr val="tx1"/>
                </a:solidFill>
              </a:rPr>
              <a:t>ossia compreso tra 80-125% (limiti asimmetrici a causa della trasformazione logaritmica dei dati impiegati per la comparazione).</a:t>
            </a:r>
          </a:p>
          <a:p>
            <a:r>
              <a:rPr lang="it-IT" sz="2800" dirty="0" smtClean="0">
                <a:solidFill>
                  <a:srgbClr val="FF0000"/>
                </a:solidFill>
              </a:rPr>
              <a:t>Teoricamente</a:t>
            </a:r>
            <a:r>
              <a:rPr lang="it-IT" sz="2800" dirty="0" smtClean="0">
                <a:solidFill>
                  <a:schemeClr val="tx1"/>
                </a:solidFill>
              </a:rPr>
              <a:t> la variazione fra un prodotto e l’altro potrebbe raggiungere il </a:t>
            </a:r>
            <a:r>
              <a:rPr lang="it-IT" sz="2800" dirty="0" smtClean="0">
                <a:solidFill>
                  <a:srgbClr val="FF0000"/>
                </a:solidFill>
              </a:rPr>
              <a:t>45%</a:t>
            </a:r>
            <a:r>
              <a:rPr lang="it-IT" sz="2800" dirty="0" smtClean="0">
                <a:solidFill>
                  <a:schemeClr val="tx1"/>
                </a:solidFill>
              </a:rPr>
              <a:t>, in realtà l’obbligo di presentare un intervallo di confidenza entro i limiti stabiliti spinge i produttori a mantenersi abbastanza vicini al 100%. </a:t>
            </a:r>
          </a:p>
          <a:p>
            <a:r>
              <a:rPr lang="it-IT" sz="2800" dirty="0" smtClean="0">
                <a:solidFill>
                  <a:schemeClr val="tx1"/>
                </a:solidFill>
              </a:rPr>
              <a:t>Le differenze fra prodotto originatore e generico sono di solito contenute entro il 10% di variazione e più spesso entro il 3%. </a:t>
            </a:r>
          </a:p>
          <a:p>
            <a:endParaRPr lang="it-IT" sz="2800" dirty="0" smtClean="0">
              <a:solidFill>
                <a:schemeClr val="tx1"/>
              </a:solidFill>
            </a:endParaRPr>
          </a:p>
          <a:p>
            <a:r>
              <a:rPr lang="it-IT" sz="2800" i="1" dirty="0" smtClean="0">
                <a:solidFill>
                  <a:srgbClr val="33CCFF"/>
                </a:solidFill>
              </a:rPr>
              <a:t>Nei mercati farmaceutici di vari Paesi (compresa l’Italia) accanto a farmaci equivalenti di buona qualità siano presenti anche farmaci equivalenti di scarsa qualità (fonte AIFA).</a:t>
            </a:r>
          </a:p>
        </p:txBody>
      </p:sp>
      <p:sp>
        <p:nvSpPr>
          <p:cNvPr id="5" name="Rettangolo 4"/>
          <p:cNvSpPr/>
          <p:nvPr/>
        </p:nvSpPr>
        <p:spPr>
          <a:xfrm>
            <a:off x="72008" y="6115050"/>
            <a:ext cx="9975750" cy="1296144"/>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ttangolo 1"/>
          <p:cNvSpPr>
            <a:spLocks noChangeArrowheads="1"/>
          </p:cNvSpPr>
          <p:nvPr/>
        </p:nvSpPr>
        <p:spPr bwMode="auto">
          <a:xfrm>
            <a:off x="327025" y="211138"/>
            <a:ext cx="9504363" cy="1077218"/>
          </a:xfrm>
          <a:prstGeom prst="rect">
            <a:avLst/>
          </a:prstGeom>
          <a:noFill/>
          <a:ln w="9525">
            <a:noFill/>
            <a:miter lim="800000"/>
            <a:headEnd/>
            <a:tailEnd/>
          </a:ln>
        </p:spPr>
        <p:txBody>
          <a:bodyPr wrap="square">
            <a:spAutoFit/>
          </a:bodyPr>
          <a:lstStyle/>
          <a:p>
            <a:pPr algn="ctr"/>
            <a:r>
              <a:rPr lang="it-IT" sz="3200" b="1" dirty="0" err="1" smtClean="0">
                <a:solidFill>
                  <a:srgbClr val="FFFF99"/>
                </a:solidFill>
              </a:rPr>
              <a:t>Qual’è</a:t>
            </a:r>
            <a:r>
              <a:rPr lang="it-IT" sz="3200" b="1" dirty="0" smtClean="0">
                <a:solidFill>
                  <a:srgbClr val="FFFF99"/>
                </a:solidFill>
              </a:rPr>
              <a:t> l’intervallo accettabile per definire due prodotti </a:t>
            </a:r>
            <a:r>
              <a:rPr lang="it-IT" sz="3200" b="1" dirty="0" err="1" smtClean="0">
                <a:solidFill>
                  <a:srgbClr val="FFFF99"/>
                </a:solidFill>
              </a:rPr>
              <a:t>bioequivalenti</a:t>
            </a:r>
            <a:r>
              <a:rPr lang="it-IT" sz="3200" b="1" dirty="0" smtClean="0">
                <a:solidFill>
                  <a:srgbClr val="FFFF99"/>
                </a:solidFill>
              </a:rPr>
              <a:t>?</a:t>
            </a:r>
          </a:p>
        </p:txBody>
      </p:sp>
      <p:sp>
        <p:nvSpPr>
          <p:cNvPr id="4" name="Rettangolo 3"/>
          <p:cNvSpPr/>
          <p:nvPr/>
        </p:nvSpPr>
        <p:spPr>
          <a:xfrm>
            <a:off x="182662" y="1362522"/>
            <a:ext cx="9793088" cy="4832092"/>
          </a:xfrm>
          <a:prstGeom prst="rect">
            <a:avLst/>
          </a:prstGeom>
        </p:spPr>
        <p:txBody>
          <a:bodyPr wrap="square">
            <a:spAutoFit/>
          </a:bodyPr>
          <a:lstStyle/>
          <a:p>
            <a:r>
              <a:rPr lang="it-IT" sz="2800" dirty="0" smtClean="0">
                <a:solidFill>
                  <a:schemeClr val="tx1"/>
                </a:solidFill>
              </a:rPr>
              <a:t>Il </a:t>
            </a:r>
            <a:r>
              <a:rPr lang="it-IT" sz="2800" dirty="0" err="1" smtClean="0">
                <a:solidFill>
                  <a:schemeClr val="tx1"/>
                </a:solidFill>
              </a:rPr>
              <a:t>range</a:t>
            </a:r>
            <a:r>
              <a:rPr lang="it-IT" sz="2800" dirty="0" smtClean="0">
                <a:solidFill>
                  <a:schemeClr val="tx1"/>
                </a:solidFill>
              </a:rPr>
              <a:t> di diversità che si può avere nelle curve concentrazione/tempo del </a:t>
            </a:r>
            <a:r>
              <a:rPr lang="it-IT" sz="2800" b="1" i="1" u="sng" dirty="0" smtClean="0">
                <a:solidFill>
                  <a:srgbClr val="FF0000"/>
                </a:solidFill>
              </a:rPr>
              <a:t>+/- 20%, </a:t>
            </a:r>
            <a:r>
              <a:rPr lang="it-IT" sz="2800" dirty="0" smtClean="0">
                <a:solidFill>
                  <a:schemeClr val="tx1"/>
                </a:solidFill>
              </a:rPr>
              <a:t>ossia compreso tra 80-125% (limiti asimmetrici a causa della trasformazione logaritmica dei dati impiegati per la comparazione).</a:t>
            </a:r>
          </a:p>
          <a:p>
            <a:r>
              <a:rPr lang="it-IT" sz="2800" dirty="0" smtClean="0">
                <a:solidFill>
                  <a:srgbClr val="FF0000"/>
                </a:solidFill>
              </a:rPr>
              <a:t>Teoricamente</a:t>
            </a:r>
            <a:r>
              <a:rPr lang="it-IT" sz="2800" dirty="0" smtClean="0">
                <a:solidFill>
                  <a:schemeClr val="tx1"/>
                </a:solidFill>
              </a:rPr>
              <a:t> la variazione fra un prodotto e l’altro potrebbe raggiungere il </a:t>
            </a:r>
            <a:r>
              <a:rPr lang="it-IT" sz="2800" dirty="0" smtClean="0">
                <a:solidFill>
                  <a:srgbClr val="FF0000"/>
                </a:solidFill>
              </a:rPr>
              <a:t>45%</a:t>
            </a:r>
            <a:r>
              <a:rPr lang="it-IT" sz="2800" dirty="0" smtClean="0">
                <a:solidFill>
                  <a:schemeClr val="tx1"/>
                </a:solidFill>
              </a:rPr>
              <a:t>, in realtà l’obbligo di presentare un intervallo di confidenza entro i limiti stabiliti spinge i produttori a mantenersi abbastanza vicini al 100%. </a:t>
            </a:r>
          </a:p>
          <a:p>
            <a:r>
              <a:rPr lang="it-IT" sz="2800" dirty="0" smtClean="0">
                <a:solidFill>
                  <a:schemeClr val="tx1"/>
                </a:solidFill>
              </a:rPr>
              <a:t>Le differenze fra prodotto originatore e generico sono di solito contenute entro il 10% di variazione e più spesso entro il 3%. </a:t>
            </a:r>
          </a:p>
          <a:p>
            <a:endParaRPr lang="it-IT" sz="2800" dirty="0" smtClean="0">
              <a:solidFill>
                <a:schemeClr val="tx1"/>
              </a:solidFill>
            </a:endParaRPr>
          </a:p>
        </p:txBody>
      </p:sp>
      <p:sp>
        <p:nvSpPr>
          <p:cNvPr id="9" name="CasellaDiTesto 8"/>
          <p:cNvSpPr txBox="1"/>
          <p:nvPr/>
        </p:nvSpPr>
        <p:spPr>
          <a:xfrm>
            <a:off x="614710" y="6331074"/>
            <a:ext cx="8568952" cy="769441"/>
          </a:xfrm>
          <a:prstGeom prst="rect">
            <a:avLst/>
          </a:prstGeom>
          <a:noFill/>
        </p:spPr>
        <p:txBody>
          <a:bodyPr wrap="square" rtlCol="0">
            <a:spAutoFit/>
          </a:bodyPr>
          <a:lstStyle/>
          <a:p>
            <a:pPr algn="ctr"/>
            <a:r>
              <a:rPr lang="it-IT" sz="4400" b="1" i="1" dirty="0" err="1" smtClean="0">
                <a:ln>
                  <a:solidFill>
                    <a:schemeClr val="tx2">
                      <a:lumMod val="25000"/>
                    </a:schemeClr>
                  </a:solidFill>
                </a:ln>
                <a:solidFill>
                  <a:srgbClr val="FFFF00"/>
                </a:solidFill>
              </a:rPr>
              <a:t>Bioequivalenza</a:t>
            </a:r>
            <a:r>
              <a:rPr lang="it-IT" sz="4400" b="1" i="1" dirty="0" smtClean="0">
                <a:ln>
                  <a:solidFill>
                    <a:schemeClr val="tx2">
                      <a:lumMod val="25000"/>
                    </a:schemeClr>
                  </a:solidFill>
                </a:ln>
                <a:solidFill>
                  <a:srgbClr val="FFFF00"/>
                </a:solidFill>
              </a:rPr>
              <a:t> tra generici?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D:\Documenti\Attività scientifica\Relazioni\55) Farmaci generici 2013\2.jpg"/>
          <p:cNvPicPr>
            <a:picLocks noChangeAspect="1" noChangeArrowheads="1"/>
          </p:cNvPicPr>
          <p:nvPr/>
        </p:nvPicPr>
        <p:blipFill>
          <a:blip r:embed="rId2" cstate="print"/>
          <a:srcRect/>
          <a:stretch>
            <a:fillRect/>
          </a:stretch>
        </p:blipFill>
        <p:spPr bwMode="auto">
          <a:xfrm>
            <a:off x="139700" y="138386"/>
            <a:ext cx="9877425" cy="7391127"/>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2742" y="1722562"/>
            <a:ext cx="8640960" cy="5016758"/>
          </a:xfrm>
          <a:prstGeom prst="rect">
            <a:avLst/>
          </a:prstGeom>
        </p:spPr>
        <p:txBody>
          <a:bodyPr wrap="square">
            <a:spAutoFit/>
          </a:bodyPr>
          <a:lstStyle/>
          <a:p>
            <a:pPr marL="514350" indent="-514350">
              <a:buClr>
                <a:schemeClr val="bg1"/>
              </a:buClr>
              <a:buFont typeface="+mj-lt"/>
              <a:buAutoNum type="alphaLcParenR"/>
            </a:pPr>
            <a:r>
              <a:rPr lang="it-IT" sz="4000" dirty="0" smtClean="0"/>
              <a:t>Terapia salvavita riduce complicanze </a:t>
            </a:r>
            <a:r>
              <a:rPr lang="it-IT" sz="4000" dirty="0" err="1" smtClean="0"/>
              <a:t>tromboemboliche</a:t>
            </a:r>
            <a:r>
              <a:rPr lang="it-IT" sz="4000" dirty="0" smtClean="0"/>
              <a:t> in molte patologie </a:t>
            </a:r>
          </a:p>
          <a:p>
            <a:pPr marL="514350" indent="-514350">
              <a:buClr>
                <a:schemeClr val="bg1"/>
              </a:buClr>
              <a:buFont typeface="+mj-lt"/>
              <a:buAutoNum type="alphaLcParenR"/>
            </a:pPr>
            <a:r>
              <a:rPr lang="it-IT" sz="4000" dirty="0" smtClean="0"/>
              <a:t>Stretto indice terapeutico (MITS)</a:t>
            </a:r>
            <a:endParaRPr lang="it-IT" sz="4000" dirty="0"/>
          </a:p>
          <a:p>
            <a:pPr marL="514350" indent="-514350">
              <a:buClr>
                <a:schemeClr val="bg1"/>
              </a:buClr>
              <a:buFont typeface="+mj-lt"/>
              <a:buAutoNum type="alphaLcParenR"/>
            </a:pPr>
            <a:r>
              <a:rPr lang="it-IT" sz="4000" dirty="0" smtClean="0"/>
              <a:t>Espone a rischio </a:t>
            </a:r>
            <a:r>
              <a:rPr lang="it-IT" sz="4000" dirty="0" err="1" smtClean="0"/>
              <a:t>tromboembolico</a:t>
            </a:r>
            <a:r>
              <a:rPr lang="it-IT" sz="4000" dirty="0" smtClean="0"/>
              <a:t> e emorragico</a:t>
            </a:r>
          </a:p>
          <a:p>
            <a:pPr marL="514350" indent="-514350">
              <a:buClr>
                <a:schemeClr val="bg1"/>
              </a:buClr>
              <a:buFont typeface="+mj-lt"/>
              <a:buAutoNum type="alphaLcParenR"/>
            </a:pPr>
            <a:r>
              <a:rPr lang="it-IT" sz="4000" dirty="0" smtClean="0"/>
              <a:t>Interferenze con altri farmaci, </a:t>
            </a:r>
            <a:r>
              <a:rPr lang="it-IT" sz="4000" dirty="0" smtClean="0"/>
              <a:t>abitudini </a:t>
            </a:r>
            <a:r>
              <a:rPr lang="it-IT" sz="4000" dirty="0" smtClean="0"/>
              <a:t>alimentari, alcol</a:t>
            </a:r>
          </a:p>
          <a:p>
            <a:pPr marL="514350" indent="-514350">
              <a:buClr>
                <a:schemeClr val="bg1"/>
              </a:buClr>
              <a:buFont typeface="+mj-lt"/>
              <a:buAutoNum type="alphaLcParenR"/>
            </a:pPr>
            <a:r>
              <a:rPr lang="it-IT" sz="4000" dirty="0" smtClean="0"/>
              <a:t>Necessita di </a:t>
            </a:r>
            <a:r>
              <a:rPr lang="it-IT" sz="4000" dirty="0" err="1" smtClean="0"/>
              <a:t>compliance</a:t>
            </a:r>
            <a:r>
              <a:rPr lang="it-IT" sz="4000" dirty="0" smtClean="0"/>
              <a:t> adeguata</a:t>
            </a:r>
          </a:p>
        </p:txBody>
      </p:sp>
      <p:sp>
        <p:nvSpPr>
          <p:cNvPr id="3" name="Rettangolo 2"/>
          <p:cNvSpPr/>
          <p:nvPr/>
        </p:nvSpPr>
        <p:spPr>
          <a:xfrm>
            <a:off x="182662" y="426418"/>
            <a:ext cx="9793088" cy="830997"/>
          </a:xfrm>
          <a:prstGeom prst="rect">
            <a:avLst/>
          </a:prstGeom>
        </p:spPr>
        <p:txBody>
          <a:bodyPr wrap="square">
            <a:spAutoFit/>
          </a:bodyPr>
          <a:lstStyle/>
          <a:p>
            <a:pPr algn="ctr"/>
            <a:r>
              <a:rPr lang="it-IT" sz="4800" i="1" dirty="0" smtClean="0">
                <a:solidFill>
                  <a:srgbClr val="FFFF66"/>
                </a:solidFill>
              </a:rPr>
              <a:t>Parliamo di TAO</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6378"/>
            <a:ext cx="8634413" cy="432048"/>
          </a:xfrm>
        </p:spPr>
        <p:txBody>
          <a:bodyPr/>
          <a:lstStyle/>
          <a:p>
            <a:r>
              <a:rPr lang="it-IT" sz="3200" i="1" dirty="0" smtClean="0">
                <a:solidFill>
                  <a:srgbClr val="FFFF66"/>
                </a:solidFill>
              </a:rPr>
              <a:t>Parliamo di TAO</a:t>
            </a:r>
            <a:endParaRPr lang="it-IT" sz="3200" i="1" dirty="0">
              <a:solidFill>
                <a:srgbClr val="FFFF66"/>
              </a:solidFill>
            </a:endParaRPr>
          </a:p>
        </p:txBody>
      </p:sp>
      <p:pic>
        <p:nvPicPr>
          <p:cNvPr id="1026" name="Picture 2" descr="\\ZADRA-3C821B390\Documenti\Attività scientifica\Relazioni\55) Farmaci generici 2013\Immagini\inr.jpg"/>
          <p:cNvPicPr>
            <a:picLocks noChangeAspect="1" noChangeArrowheads="1"/>
          </p:cNvPicPr>
          <p:nvPr/>
        </p:nvPicPr>
        <p:blipFill>
          <a:blip r:embed="rId2" cstate="print"/>
          <a:srcRect/>
          <a:stretch>
            <a:fillRect/>
          </a:stretch>
        </p:blipFill>
        <p:spPr bwMode="auto">
          <a:xfrm>
            <a:off x="326678" y="4103845"/>
            <a:ext cx="9433047" cy="3451365"/>
          </a:xfrm>
          <a:prstGeom prst="rect">
            <a:avLst/>
          </a:prstGeom>
          <a:noFill/>
        </p:spPr>
      </p:pic>
      <p:pic>
        <p:nvPicPr>
          <p:cNvPr id="1027" name="Picture 3" descr="\\ZADRA-3C821B390\Documenti\Attività scientifica\Relazioni\55) Farmaci generici 2013\Immagini\inr2.jpg"/>
          <p:cNvPicPr>
            <a:picLocks noChangeAspect="1" noChangeArrowheads="1"/>
          </p:cNvPicPr>
          <p:nvPr/>
        </p:nvPicPr>
        <p:blipFill>
          <a:blip r:embed="rId3" cstate="print"/>
          <a:srcRect/>
          <a:stretch>
            <a:fillRect/>
          </a:stretch>
        </p:blipFill>
        <p:spPr bwMode="auto">
          <a:xfrm>
            <a:off x="326678" y="570434"/>
            <a:ext cx="9433048" cy="3456384"/>
          </a:xfrm>
          <a:prstGeom prst="rect">
            <a:avLst/>
          </a:prstGeom>
          <a:noFill/>
        </p:spPr>
      </p:pic>
      <p:cxnSp>
        <p:nvCxnSpPr>
          <p:cNvPr id="6" name="Connettore 1 5"/>
          <p:cNvCxnSpPr/>
          <p:nvPr/>
        </p:nvCxnSpPr>
        <p:spPr bwMode="auto">
          <a:xfrm>
            <a:off x="830734" y="2586658"/>
            <a:ext cx="8352928" cy="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Connettore 1 6"/>
          <p:cNvCxnSpPr/>
          <p:nvPr/>
        </p:nvCxnSpPr>
        <p:spPr bwMode="auto">
          <a:xfrm>
            <a:off x="830734" y="2946698"/>
            <a:ext cx="8352928" cy="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Connettore 1 7"/>
          <p:cNvCxnSpPr/>
          <p:nvPr/>
        </p:nvCxnSpPr>
        <p:spPr bwMode="auto">
          <a:xfrm>
            <a:off x="830734" y="5610994"/>
            <a:ext cx="8352928" cy="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Connettore 1 8"/>
          <p:cNvCxnSpPr/>
          <p:nvPr/>
        </p:nvCxnSpPr>
        <p:spPr bwMode="auto">
          <a:xfrm>
            <a:off x="830734" y="6187058"/>
            <a:ext cx="8352928" cy="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ttangolo 1"/>
          <p:cNvSpPr>
            <a:spLocks noChangeArrowheads="1"/>
          </p:cNvSpPr>
          <p:nvPr/>
        </p:nvSpPr>
        <p:spPr bwMode="auto">
          <a:xfrm>
            <a:off x="327025" y="438612"/>
            <a:ext cx="9504363" cy="707886"/>
          </a:xfrm>
          <a:prstGeom prst="rect">
            <a:avLst/>
          </a:prstGeom>
          <a:noFill/>
          <a:ln w="9525">
            <a:noFill/>
            <a:miter lim="800000"/>
            <a:headEnd/>
            <a:tailEnd/>
          </a:ln>
        </p:spPr>
        <p:txBody>
          <a:bodyPr wrap="square">
            <a:spAutoFit/>
          </a:bodyPr>
          <a:lstStyle/>
          <a:p>
            <a:pPr algn="ctr"/>
            <a:r>
              <a:rPr lang="it-IT" sz="4000" b="1" dirty="0" smtClean="0">
                <a:solidFill>
                  <a:srgbClr val="FFFF99"/>
                </a:solidFill>
              </a:rPr>
              <a:t>Intervallo accettabile?</a:t>
            </a:r>
          </a:p>
        </p:txBody>
      </p:sp>
      <p:sp>
        <p:nvSpPr>
          <p:cNvPr id="4" name="Rettangolo 3"/>
          <p:cNvSpPr/>
          <p:nvPr/>
        </p:nvSpPr>
        <p:spPr>
          <a:xfrm>
            <a:off x="254670" y="1722562"/>
            <a:ext cx="5256584" cy="5632311"/>
          </a:xfrm>
          <a:prstGeom prst="rect">
            <a:avLst/>
          </a:prstGeom>
        </p:spPr>
        <p:txBody>
          <a:bodyPr wrap="square">
            <a:spAutoFit/>
          </a:bodyPr>
          <a:lstStyle/>
          <a:p>
            <a:r>
              <a:rPr lang="it-IT" sz="4000" dirty="0" err="1" smtClean="0">
                <a:solidFill>
                  <a:srgbClr val="FFFFFF"/>
                </a:solidFill>
              </a:rPr>
              <a:t>Warfarina</a:t>
            </a:r>
            <a:r>
              <a:rPr lang="it-IT" sz="4000" dirty="0" smtClean="0">
                <a:solidFill>
                  <a:srgbClr val="FFFFFF"/>
                </a:solidFill>
              </a:rPr>
              <a:t> sodica 5 mg</a:t>
            </a:r>
          </a:p>
          <a:p>
            <a:endParaRPr lang="it-IT" sz="4000" dirty="0" smtClean="0">
              <a:solidFill>
                <a:srgbClr val="FFFFFF"/>
              </a:solidFill>
            </a:endParaRPr>
          </a:p>
          <a:p>
            <a:r>
              <a:rPr lang="it-IT" sz="4000" dirty="0" smtClean="0">
                <a:solidFill>
                  <a:srgbClr val="FFFFFF"/>
                </a:solidFill>
              </a:rPr>
              <a:t>80 - 125% </a:t>
            </a:r>
          </a:p>
          <a:p>
            <a:endParaRPr lang="it-IT" sz="4000" dirty="0" smtClean="0">
              <a:solidFill>
                <a:srgbClr val="FFFFFF"/>
              </a:solidFill>
            </a:endParaRPr>
          </a:p>
          <a:p>
            <a:r>
              <a:rPr lang="it-IT" sz="4000" dirty="0" err="1" smtClean="0">
                <a:solidFill>
                  <a:srgbClr val="FFFFFF"/>
                </a:solidFill>
              </a:rPr>
              <a:t>Warfarina</a:t>
            </a:r>
            <a:r>
              <a:rPr lang="it-IT" sz="4000" dirty="0" smtClean="0">
                <a:solidFill>
                  <a:srgbClr val="FFFFFF"/>
                </a:solidFill>
              </a:rPr>
              <a:t> </a:t>
            </a:r>
            <a:r>
              <a:rPr lang="it-IT" sz="4000" dirty="0" err="1" smtClean="0">
                <a:solidFill>
                  <a:srgbClr val="FFFFFF"/>
                </a:solidFill>
              </a:rPr>
              <a:t>clatrato</a:t>
            </a:r>
            <a:endParaRPr lang="it-IT" sz="4000" dirty="0" smtClean="0">
              <a:solidFill>
                <a:srgbClr val="FFFFFF"/>
              </a:solidFill>
            </a:endParaRPr>
          </a:p>
          <a:p>
            <a:endParaRPr lang="it-IT" sz="4000" dirty="0" smtClean="0">
              <a:solidFill>
                <a:srgbClr val="FFFFFF"/>
              </a:solidFill>
            </a:endParaRPr>
          </a:p>
          <a:p>
            <a:r>
              <a:rPr lang="it-IT" sz="4000" dirty="0" smtClean="0">
                <a:solidFill>
                  <a:srgbClr val="FFFFFF"/>
                </a:solidFill>
              </a:rPr>
              <a:t>4 mg - 6,25 mg </a:t>
            </a:r>
          </a:p>
          <a:p>
            <a:endParaRPr lang="it-IT" sz="4000" dirty="0" smtClean="0">
              <a:solidFill>
                <a:srgbClr val="FFFFFF"/>
              </a:solidFill>
            </a:endParaRPr>
          </a:p>
          <a:p>
            <a:r>
              <a:rPr lang="it-IT" sz="4000" dirty="0" smtClean="0">
                <a:solidFill>
                  <a:srgbClr val="FFFFFF"/>
                </a:solidFill>
              </a:rPr>
              <a:t>circa ¾ </a:t>
            </a:r>
            <a:r>
              <a:rPr lang="it-IT" sz="4000" dirty="0" err="1" smtClean="0">
                <a:solidFill>
                  <a:srgbClr val="FFFFFF"/>
                </a:solidFill>
              </a:rPr>
              <a:t>cp</a:t>
            </a:r>
            <a:r>
              <a:rPr lang="it-IT" sz="4000" dirty="0" smtClean="0">
                <a:solidFill>
                  <a:srgbClr val="FFFFFF"/>
                </a:solidFill>
              </a:rPr>
              <a:t> - 1+¼ </a:t>
            </a:r>
            <a:r>
              <a:rPr lang="it-IT" sz="4000" dirty="0" err="1" smtClean="0">
                <a:solidFill>
                  <a:srgbClr val="FFFFFF"/>
                </a:solidFill>
              </a:rPr>
              <a:t>cp</a:t>
            </a:r>
            <a:endParaRPr lang="it-IT" sz="4000" dirty="0" smtClean="0">
              <a:solidFill>
                <a:srgbClr val="FFFFFF"/>
              </a:solidFill>
            </a:endParaRPr>
          </a:p>
        </p:txBody>
      </p:sp>
      <p:pic>
        <p:nvPicPr>
          <p:cNvPr id="5" name="Picture 1" descr="D:\Documenti\Attività scientifica\Relazioni\55) Farmaci generici 2013\2.jpg"/>
          <p:cNvPicPr>
            <a:picLocks noChangeAspect="1" noChangeArrowheads="1"/>
          </p:cNvPicPr>
          <p:nvPr/>
        </p:nvPicPr>
        <p:blipFill>
          <a:blip r:embed="rId2" cstate="print"/>
          <a:srcRect/>
          <a:stretch>
            <a:fillRect/>
          </a:stretch>
        </p:blipFill>
        <p:spPr bwMode="auto">
          <a:xfrm>
            <a:off x="4781715" y="2658666"/>
            <a:ext cx="5196461" cy="3888432"/>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8686" y="1218506"/>
            <a:ext cx="9505056" cy="6247864"/>
          </a:xfrm>
          <a:prstGeom prst="rect">
            <a:avLst/>
          </a:prstGeom>
        </p:spPr>
        <p:txBody>
          <a:bodyPr wrap="square">
            <a:spAutoFit/>
          </a:bodyPr>
          <a:lstStyle/>
          <a:p>
            <a:pPr marL="514350" indent="-514350">
              <a:buClr>
                <a:srgbClr val="FFFFFF"/>
              </a:buClr>
              <a:buFont typeface="+mj-lt"/>
              <a:buAutoNum type="alphaLcParenR"/>
            </a:pPr>
            <a:r>
              <a:rPr lang="it-IT" sz="4000" dirty="0" smtClean="0">
                <a:solidFill>
                  <a:srgbClr val="FFFFFF"/>
                </a:solidFill>
              </a:rPr>
              <a:t>Farmaci di pertinenza specialistica nelle aritmie gravi </a:t>
            </a:r>
          </a:p>
          <a:p>
            <a:pPr marL="514350" indent="-514350">
              <a:buClr>
                <a:srgbClr val="FFFFFF"/>
              </a:buClr>
              <a:buFont typeface="+mj-lt"/>
              <a:buAutoNum type="alphaLcParenR"/>
            </a:pPr>
            <a:r>
              <a:rPr lang="it-IT" sz="4000" dirty="0" smtClean="0">
                <a:solidFill>
                  <a:srgbClr val="FFFFFF"/>
                </a:solidFill>
              </a:rPr>
              <a:t>Stretto indice terapeutico (MITS)</a:t>
            </a:r>
            <a:endParaRPr lang="it-IT" sz="4000" dirty="0">
              <a:solidFill>
                <a:srgbClr val="FFFFFF"/>
              </a:solidFill>
            </a:endParaRPr>
          </a:p>
          <a:p>
            <a:pPr marL="514350" indent="-514350">
              <a:buClr>
                <a:srgbClr val="FFFFFF"/>
              </a:buClr>
              <a:buFont typeface="+mj-lt"/>
              <a:buAutoNum type="alphaLcParenR"/>
            </a:pPr>
            <a:r>
              <a:rPr lang="it-IT" sz="4000" dirty="0" smtClean="0">
                <a:solidFill>
                  <a:srgbClr val="FFFFFF"/>
                </a:solidFill>
              </a:rPr>
              <a:t>Effetto antiaritmico ma anche </a:t>
            </a:r>
            <a:r>
              <a:rPr lang="it-IT" sz="4000" dirty="0" err="1" smtClean="0">
                <a:solidFill>
                  <a:srgbClr val="FFFFFF"/>
                </a:solidFill>
              </a:rPr>
              <a:t>proaritmico</a:t>
            </a:r>
            <a:endParaRPr lang="it-IT" sz="4000" dirty="0" smtClean="0">
              <a:solidFill>
                <a:srgbClr val="FFFFFF"/>
              </a:solidFill>
            </a:endParaRPr>
          </a:p>
          <a:p>
            <a:pPr marL="514350" indent="-514350">
              <a:buClr>
                <a:srgbClr val="FFFFFF"/>
              </a:buClr>
              <a:buFont typeface="+mj-lt"/>
              <a:buAutoNum type="alphaLcParenR"/>
            </a:pPr>
            <a:r>
              <a:rPr lang="it-IT" sz="4000" dirty="0" smtClean="0">
                <a:solidFill>
                  <a:srgbClr val="FFFFFF"/>
                </a:solidFill>
              </a:rPr>
              <a:t>Interferenze con altri farmaci</a:t>
            </a:r>
          </a:p>
          <a:p>
            <a:pPr marL="514350" indent="-514350">
              <a:buClr>
                <a:srgbClr val="FFFFFF"/>
              </a:buClr>
              <a:buFont typeface="+mj-lt"/>
              <a:buAutoNum type="alphaLcParenR"/>
            </a:pPr>
            <a:r>
              <a:rPr lang="it-IT" sz="4000" dirty="0" smtClean="0">
                <a:solidFill>
                  <a:srgbClr val="FFFFFF"/>
                </a:solidFill>
              </a:rPr>
              <a:t>Necessita di </a:t>
            </a:r>
            <a:r>
              <a:rPr lang="it-IT" sz="4000" dirty="0" err="1" smtClean="0">
                <a:solidFill>
                  <a:srgbClr val="FFFFFF"/>
                </a:solidFill>
              </a:rPr>
              <a:t>compliance</a:t>
            </a:r>
            <a:r>
              <a:rPr lang="it-IT" sz="4000" dirty="0" smtClean="0">
                <a:solidFill>
                  <a:srgbClr val="FFFFFF"/>
                </a:solidFill>
              </a:rPr>
              <a:t> adeguata</a:t>
            </a:r>
          </a:p>
          <a:p>
            <a:pPr marL="514350" indent="-514350">
              <a:buClr>
                <a:srgbClr val="FFFFFF"/>
              </a:buClr>
              <a:buFont typeface="+mj-lt"/>
              <a:buAutoNum type="alphaLcParenR"/>
            </a:pPr>
            <a:r>
              <a:rPr lang="it-IT" sz="4000" dirty="0" smtClean="0">
                <a:solidFill>
                  <a:srgbClr val="FFFFFF"/>
                </a:solidFill>
              </a:rPr>
              <a:t>In MG rivestono importanza prevalente i farmaci deputati al controllo della frequenza nella FA e nello scompenso cardiaco (BB, CA ant. </a:t>
            </a:r>
            <a:r>
              <a:rPr lang="it-IT" sz="4000" dirty="0" err="1" smtClean="0">
                <a:solidFill>
                  <a:srgbClr val="FFFFFF"/>
                </a:solidFill>
              </a:rPr>
              <a:t>Amiodarone</a:t>
            </a:r>
            <a:r>
              <a:rPr lang="it-IT" sz="4000" dirty="0" smtClean="0">
                <a:solidFill>
                  <a:srgbClr val="FFFFFF"/>
                </a:solidFill>
              </a:rPr>
              <a:t>, ecc)</a:t>
            </a:r>
          </a:p>
        </p:txBody>
      </p:sp>
      <p:sp>
        <p:nvSpPr>
          <p:cNvPr id="3" name="Rettangolo 2"/>
          <p:cNvSpPr/>
          <p:nvPr/>
        </p:nvSpPr>
        <p:spPr>
          <a:xfrm>
            <a:off x="182662" y="210394"/>
            <a:ext cx="9793088" cy="830997"/>
          </a:xfrm>
          <a:prstGeom prst="rect">
            <a:avLst/>
          </a:prstGeom>
        </p:spPr>
        <p:txBody>
          <a:bodyPr wrap="square">
            <a:spAutoFit/>
          </a:bodyPr>
          <a:lstStyle/>
          <a:p>
            <a:pPr algn="ctr"/>
            <a:r>
              <a:rPr lang="it-IT" sz="4800" i="1" dirty="0" smtClean="0">
                <a:solidFill>
                  <a:srgbClr val="FFFF66"/>
                </a:solidFill>
              </a:rPr>
              <a:t>Parliamo di ANTIARITMICI</a:t>
            </a:r>
          </a:p>
        </p:txBody>
      </p:sp>
      <p:pic>
        <p:nvPicPr>
          <p:cNvPr id="4" name="Picture 2" descr="D:\Documenti\Attività scientifica\Relazioni\55) Farmaci generici 2013\anti.jpg"/>
          <p:cNvPicPr>
            <a:picLocks noChangeAspect="1" noChangeArrowheads="1"/>
          </p:cNvPicPr>
          <p:nvPr/>
        </p:nvPicPr>
        <p:blipFill>
          <a:blip r:embed="rId2" cstate="print"/>
          <a:srcRect/>
          <a:stretch>
            <a:fillRect/>
          </a:stretch>
        </p:blipFill>
        <p:spPr bwMode="auto">
          <a:xfrm>
            <a:off x="257881" y="1074490"/>
            <a:ext cx="9753064" cy="64087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ttangolo 3"/>
          <p:cNvSpPr/>
          <p:nvPr/>
        </p:nvSpPr>
        <p:spPr>
          <a:xfrm>
            <a:off x="182662" y="498426"/>
            <a:ext cx="9721080" cy="7109639"/>
          </a:xfrm>
          <a:prstGeom prst="rect">
            <a:avLst/>
          </a:prstGeom>
        </p:spPr>
        <p:txBody>
          <a:bodyPr wrap="square">
            <a:spAutoFit/>
          </a:bodyPr>
          <a:lstStyle/>
          <a:p>
            <a:r>
              <a:rPr lang="it-IT" sz="2400" dirty="0" smtClean="0"/>
              <a:t>L’uso che si è fatto, ad oggi, dei farmaci equivalenti permette di evidenziarne un loro grosso limite, ossia la validità dell’interscambiabilità sia tra il farmaco di marca e il corrispettivo equivalente sia tra un suo equivalente e l’altro [3]. Tale limite nasce anche dalle modalità di approvazione dei farmaci equivalenti. Infatti, la procedura di approvazione di tali farmaci è più semplice e rapida rispetto a quella dei farmaci con marchio e si basa sulla dimostrazione di requisiti di qualità e di </a:t>
            </a:r>
            <a:r>
              <a:rPr lang="it-IT" sz="2400" dirty="0" err="1" smtClean="0"/>
              <a:t>bioequivalenza</a:t>
            </a:r>
            <a:r>
              <a:rPr lang="it-IT" sz="2400" dirty="0" smtClean="0"/>
              <a:t> con la specialità </a:t>
            </a:r>
            <a:r>
              <a:rPr lang="it-IT" sz="2400" i="1" dirty="0" err="1" smtClean="0"/>
              <a:t>originator</a:t>
            </a:r>
            <a:r>
              <a:rPr lang="it-IT" sz="2400" i="1" dirty="0" smtClean="0"/>
              <a:t>.</a:t>
            </a:r>
          </a:p>
          <a:p>
            <a:r>
              <a:rPr lang="it-IT" sz="2400" dirty="0" smtClean="0"/>
              <a:t>Tale procedura non garantisce, che due o più equivalenti dello stesso farmaco di marca siano tra loro realmente </a:t>
            </a:r>
            <a:r>
              <a:rPr lang="it-IT" sz="2400" dirty="0" err="1" smtClean="0"/>
              <a:t>bioequivalenti</a:t>
            </a:r>
            <a:r>
              <a:rPr lang="it-IT" sz="2400" dirty="0" smtClean="0"/>
              <a:t>, poiché l’intervallo di </a:t>
            </a:r>
            <a:r>
              <a:rPr lang="it-IT" sz="2400" dirty="0" err="1" smtClean="0"/>
              <a:t>bioequivalenza</a:t>
            </a:r>
            <a:r>
              <a:rPr lang="it-IT" sz="2400" dirty="0" smtClean="0"/>
              <a:t> potrebbe risultare al di là del limite prefissato, pur essendo risultato per entrambi nei limiti di tale </a:t>
            </a:r>
            <a:r>
              <a:rPr lang="it-IT" sz="2400" i="1" dirty="0" err="1" smtClean="0"/>
              <a:t>range</a:t>
            </a:r>
            <a:r>
              <a:rPr lang="it-IT" sz="2400" i="1" dirty="0" smtClean="0"/>
              <a:t> rispetto all’</a:t>
            </a:r>
            <a:r>
              <a:rPr lang="it-IT" sz="2400" i="1" dirty="0" err="1" smtClean="0"/>
              <a:t>originator</a:t>
            </a:r>
            <a:r>
              <a:rPr lang="it-IT" sz="2400" i="1" dirty="0" smtClean="0"/>
              <a:t>.  Pertanto, dovrebbe essere </a:t>
            </a:r>
            <a:r>
              <a:rPr lang="it-IT" sz="2400" dirty="0" smtClean="0"/>
              <a:t>necessario limitare la possibilità di </a:t>
            </a:r>
            <a:r>
              <a:rPr lang="it-IT" sz="2400" dirty="0" err="1" smtClean="0"/>
              <a:t>interscambiare</a:t>
            </a:r>
            <a:r>
              <a:rPr lang="it-IT" sz="2400" dirty="0" smtClean="0"/>
              <a:t> gli equivalenti di uno stesso farmaco </a:t>
            </a:r>
            <a:r>
              <a:rPr lang="it-IT" sz="2400" i="1" dirty="0" err="1" smtClean="0"/>
              <a:t>originator</a:t>
            </a:r>
            <a:r>
              <a:rPr lang="it-IT" sz="2400" i="1" dirty="0" smtClean="0"/>
              <a:t> tra loro, ma </a:t>
            </a:r>
            <a:r>
              <a:rPr lang="it-IT" sz="2400" dirty="0" smtClean="0"/>
              <a:t>questa prassi si verifica molto di frequente nelle farmacie. </a:t>
            </a:r>
          </a:p>
          <a:p>
            <a:r>
              <a:rPr lang="it-IT" sz="2400" dirty="0" smtClean="0"/>
              <a:t>Alla luce di ciò, accertata la qualità del prodotto, sarebbe necessario che esso non sia continuamente sostituito con altri per avere il vantaggio di utilizzare un farmaco con lo stesso principio attivo, ma ad un prezzo più basso rispetto all’</a:t>
            </a:r>
            <a:r>
              <a:rPr lang="it-IT" sz="2400" i="1" dirty="0" err="1" smtClean="0"/>
              <a:t>originator</a:t>
            </a:r>
            <a:r>
              <a:rPr lang="it-IT" sz="2400" i="1" dirty="0" smtClean="0"/>
              <a:t>.</a:t>
            </a:r>
            <a:endParaRPr lang="it-IT" sz="2400" dirty="0"/>
          </a:p>
        </p:txBody>
      </p:sp>
      <p:sp>
        <p:nvSpPr>
          <p:cNvPr id="6" name="Rettangolo 5"/>
          <p:cNvSpPr/>
          <p:nvPr/>
        </p:nvSpPr>
        <p:spPr>
          <a:xfrm>
            <a:off x="-1" y="66378"/>
            <a:ext cx="10158413" cy="461665"/>
          </a:xfrm>
          <a:prstGeom prst="rect">
            <a:avLst/>
          </a:prstGeom>
        </p:spPr>
        <p:txBody>
          <a:bodyPr wrap="square">
            <a:spAutoFit/>
          </a:bodyPr>
          <a:lstStyle/>
          <a:p>
            <a:r>
              <a:rPr lang="it-IT" sz="2400" dirty="0" smtClean="0">
                <a:solidFill>
                  <a:srgbClr val="FFFF99"/>
                </a:solidFill>
              </a:rPr>
              <a:t>Giornale Italiano di </a:t>
            </a:r>
            <a:r>
              <a:rPr lang="it-IT" sz="2400" dirty="0" err="1" smtClean="0">
                <a:solidFill>
                  <a:srgbClr val="FFFF99"/>
                </a:solidFill>
              </a:rPr>
              <a:t>Farmacoeconomia</a:t>
            </a:r>
            <a:r>
              <a:rPr lang="it-IT" sz="2400" dirty="0" smtClean="0">
                <a:solidFill>
                  <a:srgbClr val="FFFF99"/>
                </a:solidFill>
              </a:rPr>
              <a:t> e </a:t>
            </a:r>
            <a:r>
              <a:rPr lang="it-IT" sz="2400" dirty="0" err="1" smtClean="0">
                <a:solidFill>
                  <a:srgbClr val="FFFF99"/>
                </a:solidFill>
              </a:rPr>
              <a:t>Farmacoutilizzazione</a:t>
            </a:r>
            <a:r>
              <a:rPr lang="it-IT" sz="2400" dirty="0" smtClean="0">
                <a:solidFill>
                  <a:srgbClr val="FFFF99"/>
                </a:solidFill>
              </a:rPr>
              <a:t> 2012; 4 (</a:t>
            </a:r>
            <a:r>
              <a:rPr lang="it-IT" sz="2400" dirty="0" err="1" smtClean="0">
                <a:solidFill>
                  <a:srgbClr val="FFFF99"/>
                </a:solidFill>
              </a:rPr>
              <a:t>4</a:t>
            </a:r>
            <a:r>
              <a:rPr lang="it-IT" sz="2400" dirty="0" smtClean="0">
                <a:solidFill>
                  <a:srgbClr val="FFFF99"/>
                </a:solidFill>
              </a:rPr>
              <a:t>): 44-51</a:t>
            </a:r>
            <a:endParaRPr lang="it-IT" sz="2400" dirty="0">
              <a:solidFill>
                <a:srgbClr val="FFFF99"/>
              </a:solidFill>
            </a:endParaRPr>
          </a:p>
        </p:txBody>
      </p:sp>
    </p:spTree>
  </p:cSld>
  <p:clrMapOvr>
    <a:masterClrMapping/>
  </p:clrMapOvr>
  <p:transition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4"/>
          <p:cNvSpPr txBox="1">
            <a:spLocks noChangeArrowheads="1"/>
          </p:cNvSpPr>
          <p:nvPr/>
        </p:nvSpPr>
        <p:spPr bwMode="auto">
          <a:xfrm>
            <a:off x="360363" y="352425"/>
            <a:ext cx="9277350" cy="577850"/>
          </a:xfrm>
          <a:prstGeom prst="rect">
            <a:avLst/>
          </a:prstGeom>
          <a:noFill/>
          <a:ln w="28575">
            <a:noFill/>
            <a:miter lim="800000"/>
            <a:headEnd/>
            <a:tailEnd/>
          </a:ln>
        </p:spPr>
        <p:txBody>
          <a:bodyPr lIns="101587" tIns="50793" rIns="101587" bIns="50793">
            <a:spAutoFit/>
          </a:bodyPr>
          <a:lstStyle/>
          <a:p>
            <a:pPr defTabSz="1015990">
              <a:buClrTx/>
              <a:buSzTx/>
              <a:defRPr/>
            </a:pPr>
            <a:r>
              <a:rPr lang="it-IT" sz="3100" b="1" dirty="0">
                <a:solidFill>
                  <a:prstClr val="black"/>
                </a:solidFill>
                <a:latin typeface="Arial" pitchFamily="34" charset="0"/>
                <a:cs typeface="Arial" pitchFamily="34" charset="0"/>
              </a:rPr>
              <a:t>Relazione tra FC e mortalità</a:t>
            </a:r>
          </a:p>
        </p:txBody>
      </p:sp>
      <p:sp>
        <p:nvSpPr>
          <p:cNvPr id="5123" name="Line 3"/>
          <p:cNvSpPr>
            <a:spLocks noChangeShapeType="1"/>
          </p:cNvSpPr>
          <p:nvPr/>
        </p:nvSpPr>
        <p:spPr bwMode="auto">
          <a:xfrm>
            <a:off x="0" y="1330325"/>
            <a:ext cx="5480050" cy="0"/>
          </a:xfrm>
          <a:prstGeom prst="line">
            <a:avLst/>
          </a:prstGeom>
          <a:noFill/>
          <a:ln w="28575">
            <a:solidFill>
              <a:srgbClr val="66CCFF"/>
            </a:solidFill>
            <a:round/>
            <a:headEnd/>
            <a:tailEnd/>
          </a:ln>
        </p:spPr>
        <p:txBody>
          <a:bodyPr lIns="101587" tIns="50793" rIns="101587" bIns="50793"/>
          <a:lstStyle/>
          <a:p>
            <a:pPr defTabSz="1015990">
              <a:buClrTx/>
              <a:buSzTx/>
              <a:defRPr/>
            </a:pPr>
            <a:endParaRPr lang="it-IT" sz="2000" dirty="0">
              <a:solidFill>
                <a:prstClr val="black"/>
              </a:solidFill>
              <a:latin typeface="Arial" pitchFamily="34" charset="0"/>
            </a:endParaRPr>
          </a:p>
        </p:txBody>
      </p:sp>
      <p:pic>
        <p:nvPicPr>
          <p:cNvPr id="33796" name="Picture 2"/>
          <p:cNvPicPr>
            <a:picLocks noChangeAspect="1" noChangeArrowheads="1"/>
          </p:cNvPicPr>
          <p:nvPr/>
        </p:nvPicPr>
        <p:blipFill>
          <a:blip r:embed="rId3" cstate="print"/>
          <a:srcRect/>
          <a:stretch>
            <a:fillRect/>
          </a:stretch>
        </p:blipFill>
        <p:spPr bwMode="auto">
          <a:xfrm>
            <a:off x="1879600" y="1589088"/>
            <a:ext cx="7294563" cy="4541837"/>
          </a:xfrm>
          <a:prstGeom prst="rect">
            <a:avLst/>
          </a:prstGeom>
          <a:noFill/>
          <a:ln w="0">
            <a:noFill/>
            <a:miter lim="800000"/>
            <a:headEnd/>
            <a:tailEnd/>
          </a:ln>
        </p:spPr>
      </p:pic>
      <p:sp>
        <p:nvSpPr>
          <p:cNvPr id="5127" name="Text Box 60"/>
          <p:cNvSpPr txBox="1">
            <a:spLocks noChangeArrowheads="1"/>
          </p:cNvSpPr>
          <p:nvPr/>
        </p:nvSpPr>
        <p:spPr bwMode="auto">
          <a:xfrm>
            <a:off x="3159125" y="1679575"/>
            <a:ext cx="2511425" cy="349250"/>
          </a:xfrm>
          <a:prstGeom prst="rect">
            <a:avLst/>
          </a:prstGeom>
          <a:solidFill>
            <a:schemeClr val="bg1"/>
          </a:solidFill>
          <a:ln w="9525">
            <a:noFill/>
            <a:miter lim="800000"/>
            <a:headEnd/>
            <a:tailEnd/>
          </a:ln>
        </p:spPr>
        <p:txBody>
          <a:bodyPr wrap="none" lIns="101587" tIns="50793" rIns="101587" bIns="50793">
            <a:spAutoFit/>
          </a:bodyPr>
          <a:lstStyle/>
          <a:p>
            <a:pPr defTabSz="1015990">
              <a:buClrTx/>
              <a:buSzTx/>
              <a:defRPr/>
            </a:pPr>
            <a:r>
              <a:rPr lang="it-IT" sz="1600" b="1" dirty="0">
                <a:solidFill>
                  <a:prstClr val="black"/>
                </a:solidFill>
                <a:latin typeface="Arial" pitchFamily="34" charset="0"/>
              </a:rPr>
              <a:t>Morte per tutte le cause</a:t>
            </a:r>
          </a:p>
        </p:txBody>
      </p:sp>
      <p:sp>
        <p:nvSpPr>
          <p:cNvPr id="5128" name="Text Box 61"/>
          <p:cNvSpPr txBox="1">
            <a:spLocks noChangeArrowheads="1"/>
          </p:cNvSpPr>
          <p:nvPr/>
        </p:nvSpPr>
        <p:spPr bwMode="auto">
          <a:xfrm>
            <a:off x="3159125" y="1970088"/>
            <a:ext cx="3440113" cy="349250"/>
          </a:xfrm>
          <a:prstGeom prst="rect">
            <a:avLst/>
          </a:prstGeom>
          <a:solidFill>
            <a:schemeClr val="bg1"/>
          </a:solidFill>
          <a:ln w="9525">
            <a:noFill/>
            <a:miter lim="800000"/>
            <a:headEnd/>
            <a:tailEnd/>
          </a:ln>
        </p:spPr>
        <p:txBody>
          <a:bodyPr lIns="101587" tIns="50793" rIns="101587" bIns="50793">
            <a:spAutoFit/>
          </a:bodyPr>
          <a:lstStyle/>
          <a:p>
            <a:pPr defTabSz="1015990">
              <a:buClrTx/>
              <a:buSzTx/>
              <a:defRPr/>
            </a:pPr>
            <a:r>
              <a:rPr lang="it-IT" sz="1600" b="1" dirty="0">
                <a:solidFill>
                  <a:prstClr val="black"/>
                </a:solidFill>
                <a:latin typeface="Arial" pitchFamily="34" charset="0"/>
              </a:rPr>
              <a:t>Morte non improvvisa per IMA</a:t>
            </a:r>
          </a:p>
        </p:txBody>
      </p:sp>
      <p:sp>
        <p:nvSpPr>
          <p:cNvPr id="5129" name="Text Box 62"/>
          <p:cNvSpPr txBox="1">
            <a:spLocks noChangeArrowheads="1"/>
          </p:cNvSpPr>
          <p:nvPr/>
        </p:nvSpPr>
        <p:spPr bwMode="auto">
          <a:xfrm>
            <a:off x="3159125" y="2290763"/>
            <a:ext cx="3359150" cy="347662"/>
          </a:xfrm>
          <a:prstGeom prst="rect">
            <a:avLst/>
          </a:prstGeom>
          <a:solidFill>
            <a:schemeClr val="bg1"/>
          </a:solidFill>
          <a:ln w="9525">
            <a:noFill/>
            <a:miter lim="800000"/>
            <a:headEnd/>
            <a:tailEnd/>
          </a:ln>
        </p:spPr>
        <p:txBody>
          <a:bodyPr lIns="101587" tIns="50793" rIns="101587" bIns="50793">
            <a:spAutoFit/>
          </a:bodyPr>
          <a:lstStyle/>
          <a:p>
            <a:pPr defTabSz="1015990">
              <a:buClrTx/>
              <a:buSzTx/>
              <a:defRPr/>
            </a:pPr>
            <a:r>
              <a:rPr lang="it-IT" sz="1600" b="1" dirty="0">
                <a:solidFill>
                  <a:prstClr val="black"/>
                </a:solidFill>
                <a:latin typeface="Arial" pitchFamily="34" charset="0"/>
              </a:rPr>
              <a:t>Morte improvvisa per IMA</a:t>
            </a:r>
          </a:p>
        </p:txBody>
      </p:sp>
      <p:sp>
        <p:nvSpPr>
          <p:cNvPr id="5130" name="CasellaDiTesto 5"/>
          <p:cNvSpPr txBox="1">
            <a:spLocks noChangeArrowheads="1"/>
          </p:cNvSpPr>
          <p:nvPr/>
        </p:nvSpPr>
        <p:spPr bwMode="auto">
          <a:xfrm rot="-5400000">
            <a:off x="533400" y="3325813"/>
            <a:ext cx="2319338" cy="411162"/>
          </a:xfrm>
          <a:prstGeom prst="rect">
            <a:avLst/>
          </a:prstGeom>
          <a:noFill/>
          <a:ln w="9525">
            <a:noFill/>
            <a:miter lim="800000"/>
            <a:headEnd/>
            <a:tailEnd/>
          </a:ln>
        </p:spPr>
        <p:txBody>
          <a:bodyPr lIns="101587" tIns="50793" rIns="101587" bIns="50793">
            <a:spAutoFit/>
          </a:bodyPr>
          <a:lstStyle/>
          <a:p>
            <a:pPr defTabSz="1015990">
              <a:buClrTx/>
              <a:buSzTx/>
              <a:defRPr/>
            </a:pPr>
            <a:r>
              <a:rPr lang="it-IT" sz="2000" b="1" dirty="0">
                <a:solidFill>
                  <a:srgbClr val="000000"/>
                </a:solidFill>
                <a:latin typeface="Arial" pitchFamily="34" charset="0"/>
              </a:rPr>
              <a:t>Rischio Relativo</a:t>
            </a:r>
          </a:p>
        </p:txBody>
      </p:sp>
      <p:sp>
        <p:nvSpPr>
          <p:cNvPr id="5131" name="CasellaDiTesto 4"/>
          <p:cNvSpPr txBox="1">
            <a:spLocks noChangeArrowheads="1"/>
          </p:cNvSpPr>
          <p:nvPr/>
        </p:nvSpPr>
        <p:spPr bwMode="auto">
          <a:xfrm>
            <a:off x="3719513" y="6051550"/>
            <a:ext cx="5119687" cy="409575"/>
          </a:xfrm>
          <a:prstGeom prst="rect">
            <a:avLst/>
          </a:prstGeom>
          <a:noFill/>
          <a:ln w="9525">
            <a:noFill/>
            <a:miter lim="800000"/>
            <a:headEnd/>
            <a:tailEnd/>
          </a:ln>
        </p:spPr>
        <p:txBody>
          <a:bodyPr lIns="101587" tIns="50793" rIns="101587" bIns="50793">
            <a:spAutoFit/>
          </a:bodyPr>
          <a:lstStyle/>
          <a:p>
            <a:pPr defTabSz="1015990">
              <a:buClrTx/>
              <a:buSzTx/>
              <a:defRPr/>
            </a:pPr>
            <a:r>
              <a:rPr lang="it-IT" sz="2000" b="1" i="1" dirty="0">
                <a:solidFill>
                  <a:srgbClr val="000000"/>
                </a:solidFill>
                <a:latin typeface="Arial" pitchFamily="34" charset="0"/>
              </a:rPr>
              <a:t>Frequenza cardiaca basale (</a:t>
            </a:r>
            <a:r>
              <a:rPr lang="it-IT" sz="2000" b="1" i="1" dirty="0" err="1">
                <a:solidFill>
                  <a:srgbClr val="000000"/>
                </a:solidFill>
                <a:latin typeface="Arial" pitchFamily="34" charset="0"/>
              </a:rPr>
              <a:t>bpm</a:t>
            </a:r>
            <a:r>
              <a:rPr lang="it-IT" sz="2000" b="1" dirty="0">
                <a:solidFill>
                  <a:srgbClr val="000000"/>
                </a:solidFill>
                <a:latin typeface="Arial" pitchFamily="34" charset="0"/>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2662" y="66378"/>
            <a:ext cx="9793088" cy="646331"/>
          </a:xfrm>
          <a:prstGeom prst="rect">
            <a:avLst/>
          </a:prstGeom>
        </p:spPr>
        <p:txBody>
          <a:bodyPr wrap="square">
            <a:spAutoFit/>
          </a:bodyPr>
          <a:lstStyle/>
          <a:p>
            <a:pPr algn="ctr"/>
            <a:r>
              <a:rPr lang="it-IT" dirty="0" smtClean="0">
                <a:solidFill>
                  <a:srgbClr val="FFFF66"/>
                </a:solidFill>
              </a:rPr>
              <a:t>Ma di cosa stiamo parlando in termini di costi?</a:t>
            </a:r>
          </a:p>
        </p:txBody>
      </p:sp>
      <p:graphicFrame>
        <p:nvGraphicFramePr>
          <p:cNvPr id="4" name="Tabella 3"/>
          <p:cNvGraphicFramePr>
            <a:graphicFrameLocks noGrp="1"/>
          </p:cNvGraphicFramePr>
          <p:nvPr/>
        </p:nvGraphicFramePr>
        <p:xfrm>
          <a:off x="110653" y="786458"/>
          <a:ext cx="9865096" cy="6177885"/>
        </p:xfrm>
        <a:graphic>
          <a:graphicData uri="http://schemas.openxmlformats.org/drawingml/2006/table">
            <a:tbl>
              <a:tblPr firstRow="1" bandRow="1">
                <a:tableStyleId>{5C22544A-7EE6-4342-B048-85BDC9FD1C3A}</a:tableStyleId>
              </a:tblPr>
              <a:tblGrid>
                <a:gridCol w="2338394"/>
                <a:gridCol w="1910079"/>
                <a:gridCol w="2016224"/>
                <a:gridCol w="1440160"/>
                <a:gridCol w="2160239"/>
              </a:tblGrid>
              <a:tr h="705225">
                <a:tc>
                  <a:txBody>
                    <a:bodyPr/>
                    <a:lstStyle/>
                    <a:p>
                      <a:r>
                        <a:rPr lang="it-IT" dirty="0" smtClean="0"/>
                        <a:t>FARMACO</a:t>
                      </a:r>
                      <a:endParaRPr lang="it-IT" dirty="0"/>
                    </a:p>
                  </a:txBody>
                  <a:tcPr anchor="ctr"/>
                </a:tc>
                <a:tc>
                  <a:txBody>
                    <a:bodyPr/>
                    <a:lstStyle/>
                    <a:p>
                      <a:pPr algn="ctr"/>
                      <a:r>
                        <a:rPr lang="it-IT" dirty="0" smtClean="0"/>
                        <a:t>Costo di 1 mese di terapia </a:t>
                      </a:r>
                      <a:r>
                        <a:rPr lang="it-IT" dirty="0" err="1" smtClean="0"/>
                        <a:t>brand</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Costo di 1 mese di terapia generico</a:t>
                      </a:r>
                    </a:p>
                  </a:txBody>
                  <a:tcPr anchor="ctr"/>
                </a:tc>
                <a:tc>
                  <a:txBody>
                    <a:bodyPr/>
                    <a:lstStyle/>
                    <a:p>
                      <a:pPr algn="ctr"/>
                      <a:r>
                        <a:rPr lang="it-IT" b="1" dirty="0" smtClean="0">
                          <a:solidFill>
                            <a:srgbClr val="FF0000"/>
                          </a:solidFill>
                        </a:rPr>
                        <a:t>Differenza</a:t>
                      </a:r>
                      <a:endParaRPr lang="it-IT" b="1" dirty="0">
                        <a:solidFill>
                          <a:srgbClr val="FF0000"/>
                        </a:solidFill>
                      </a:endParaRPr>
                    </a:p>
                  </a:txBody>
                  <a:tcPr anchor="ctr"/>
                </a:tc>
                <a:tc>
                  <a:txBody>
                    <a:bodyPr/>
                    <a:lstStyle/>
                    <a:p>
                      <a:pPr algn="ctr"/>
                      <a:r>
                        <a:rPr lang="it-IT" dirty="0" smtClean="0"/>
                        <a:t>Costi aggiuntivi</a:t>
                      </a:r>
                      <a:endParaRPr lang="it-IT" dirty="0"/>
                    </a:p>
                  </a:txBody>
                  <a:tcPr anchor="ctr"/>
                </a:tc>
              </a:tr>
              <a:tr h="705225">
                <a:tc>
                  <a:txBody>
                    <a:bodyPr/>
                    <a:lstStyle/>
                    <a:p>
                      <a:r>
                        <a:rPr lang="it-IT" sz="2000" dirty="0" err="1" smtClean="0"/>
                        <a:t>Warfarin</a:t>
                      </a:r>
                      <a:endParaRPr lang="it-IT" dirty="0"/>
                    </a:p>
                  </a:txBody>
                  <a:tcPr anchor="ctr"/>
                </a:tc>
                <a:tc>
                  <a:txBody>
                    <a:bodyPr/>
                    <a:lstStyle/>
                    <a:p>
                      <a:pPr algn="ctr"/>
                      <a:r>
                        <a:rPr lang="it-IT" dirty="0" smtClean="0"/>
                        <a:t>2,17 €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dosaggi INR</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10,00 €</a:t>
                      </a:r>
                    </a:p>
                  </a:txBody>
                  <a:tcPr anchor="ctr"/>
                </a:tc>
              </a:tr>
              <a:tr h="705225">
                <a:tc>
                  <a:txBody>
                    <a:bodyPr/>
                    <a:lstStyle/>
                    <a:p>
                      <a:r>
                        <a:rPr lang="it-IT" sz="2000" dirty="0" err="1" smtClean="0"/>
                        <a:t>Amiodarone</a:t>
                      </a:r>
                      <a:endParaRPr lang="it-IT" dirty="0"/>
                    </a:p>
                  </a:txBody>
                  <a:tcPr anchor="ctr"/>
                </a:tc>
                <a:tc>
                  <a:txBody>
                    <a:bodyPr/>
                    <a:lstStyle/>
                    <a:p>
                      <a:pPr algn="ctr"/>
                      <a:r>
                        <a:rPr lang="it-IT" dirty="0" smtClean="0"/>
                        <a:t>8,13 €</a:t>
                      </a:r>
                      <a:endParaRPr lang="it-IT" dirty="0"/>
                    </a:p>
                  </a:txBody>
                  <a:tcPr anchor="ctr"/>
                </a:tc>
                <a:tc>
                  <a:txBody>
                    <a:bodyPr/>
                    <a:lstStyle/>
                    <a:p>
                      <a:pPr algn="ctr"/>
                      <a:r>
                        <a:rPr lang="it-IT" dirty="0" smtClean="0"/>
                        <a:t>7,28 €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- 0,85 €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txBody>
                  <a:tcPr anchor="ctr"/>
                </a:tc>
              </a:tr>
              <a:tr h="705225">
                <a:tc>
                  <a:txBody>
                    <a:bodyPr/>
                    <a:lstStyle/>
                    <a:p>
                      <a:r>
                        <a:rPr lang="it-IT" sz="2000" dirty="0" err="1" smtClean="0"/>
                        <a:t>Propafenone</a:t>
                      </a:r>
                      <a:r>
                        <a:rPr lang="it-IT" sz="2000" dirty="0" smtClean="0"/>
                        <a:t> 300 mg</a:t>
                      </a:r>
                      <a:endParaRPr lang="it-IT" dirty="0"/>
                    </a:p>
                  </a:txBody>
                  <a:tcPr anchor="ctr"/>
                </a:tc>
                <a:tc>
                  <a:txBody>
                    <a:bodyPr/>
                    <a:lstStyle/>
                    <a:p>
                      <a:pPr algn="ctr"/>
                      <a:r>
                        <a:rPr lang="it-IT" dirty="0" smtClean="0"/>
                        <a:t>10,16 €</a:t>
                      </a:r>
                      <a:endParaRPr lang="it-IT" dirty="0"/>
                    </a:p>
                  </a:txBody>
                  <a:tcPr anchor="ctr"/>
                </a:tc>
                <a:tc>
                  <a:txBody>
                    <a:bodyPr/>
                    <a:lstStyle/>
                    <a:p>
                      <a:pPr algn="ctr"/>
                      <a:r>
                        <a:rPr lang="it-IT" dirty="0" smtClean="0"/>
                        <a:t>6,46 €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- 3,70 €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txBody>
                  <a:tcPr anchor="ctr"/>
                </a:tc>
              </a:tr>
              <a:tr h="705225">
                <a:tc>
                  <a:txBody>
                    <a:bodyPr/>
                    <a:lstStyle/>
                    <a:p>
                      <a:r>
                        <a:rPr lang="it-IT" sz="2000" dirty="0" err="1" smtClean="0"/>
                        <a:t>Flecainide</a:t>
                      </a:r>
                      <a:endParaRPr lang="it-IT" dirty="0"/>
                    </a:p>
                  </a:txBody>
                  <a:tcPr anchor="ctr"/>
                </a:tc>
                <a:tc>
                  <a:txBody>
                    <a:bodyPr/>
                    <a:lstStyle/>
                    <a:p>
                      <a:pPr algn="ctr"/>
                      <a:r>
                        <a:rPr lang="it-IT" dirty="0" smtClean="0"/>
                        <a:t>19,88 €</a:t>
                      </a:r>
                      <a:endParaRPr lang="it-IT" dirty="0"/>
                    </a:p>
                  </a:txBody>
                  <a:tcPr anchor="ctr"/>
                </a:tc>
                <a:tc>
                  <a:txBody>
                    <a:bodyPr/>
                    <a:lstStyle/>
                    <a:p>
                      <a:pPr algn="ctr"/>
                      <a:r>
                        <a:rPr lang="it-IT" dirty="0" smtClean="0"/>
                        <a:t>13,52 €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a:t>
                      </a:r>
                      <a:r>
                        <a:rPr lang="it-IT" b="1" baseline="0" dirty="0" smtClean="0">
                          <a:solidFill>
                            <a:srgbClr val="FF0000"/>
                          </a:solidFill>
                        </a:rPr>
                        <a:t> </a:t>
                      </a:r>
                      <a:r>
                        <a:rPr lang="it-IT" b="1" dirty="0" smtClean="0">
                          <a:solidFill>
                            <a:srgbClr val="FF0000"/>
                          </a:solidFill>
                        </a:rPr>
                        <a:t>6,33 €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txBody>
                  <a:tcPr anchor="ctr"/>
                </a:tc>
              </a:tr>
              <a:tr h="705225">
                <a:tc>
                  <a:txBody>
                    <a:bodyPr/>
                    <a:lstStyle/>
                    <a:p>
                      <a:r>
                        <a:rPr lang="it-IT" sz="2000" dirty="0" err="1" smtClean="0"/>
                        <a:t>Verapamile</a:t>
                      </a:r>
                      <a:endParaRPr lang="it-IT" dirty="0"/>
                    </a:p>
                  </a:txBody>
                  <a:tcPr anchor="ctr"/>
                </a:tc>
                <a:tc>
                  <a:txBody>
                    <a:bodyPr/>
                    <a:lstStyle/>
                    <a:p>
                      <a:pPr algn="ctr"/>
                      <a:r>
                        <a:rPr lang="it-IT" dirty="0" smtClean="0"/>
                        <a:t>9,00 €</a:t>
                      </a:r>
                      <a:endParaRPr lang="it-IT" dirty="0"/>
                    </a:p>
                  </a:txBody>
                  <a:tcPr anchor="ctr"/>
                </a:tc>
                <a:tc>
                  <a:txBody>
                    <a:bodyPr/>
                    <a:lstStyle/>
                    <a:p>
                      <a:pPr algn="ctr"/>
                      <a:r>
                        <a:rPr lang="it-IT" dirty="0" smtClean="0"/>
                        <a:t>9,00 €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0 €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txBody>
                  <a:tcPr anchor="ctr"/>
                </a:tc>
              </a:tr>
              <a:tr h="705225">
                <a:tc>
                  <a:txBody>
                    <a:bodyPr/>
                    <a:lstStyle/>
                    <a:p>
                      <a:r>
                        <a:rPr lang="it-IT" dirty="0" err="1" smtClean="0"/>
                        <a:t>Sotalolo</a:t>
                      </a:r>
                      <a:endParaRPr lang="it-IT" dirty="0"/>
                    </a:p>
                  </a:txBody>
                  <a:tcPr anchor="ctr"/>
                </a:tc>
                <a:tc>
                  <a:txBody>
                    <a:bodyPr/>
                    <a:lstStyle/>
                    <a:p>
                      <a:pPr algn="ctr"/>
                      <a:r>
                        <a:rPr lang="it-IT" dirty="0" smtClean="0"/>
                        <a:t>5,46 €</a:t>
                      </a:r>
                      <a:endParaRPr lang="it-IT" dirty="0"/>
                    </a:p>
                  </a:txBody>
                  <a:tcPr anchor="ctr"/>
                </a:tc>
                <a:tc>
                  <a:txBody>
                    <a:bodyPr/>
                    <a:lstStyle/>
                    <a:p>
                      <a:pPr algn="ctr"/>
                      <a:r>
                        <a:rPr lang="it-IT" dirty="0" smtClean="0"/>
                        <a:t>4,25 €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- 1,21 €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ECO 88,00 €</a:t>
                      </a:r>
                    </a:p>
                  </a:txBody>
                  <a:tcPr anchor="ctr"/>
                </a:tc>
              </a:tr>
              <a:tr h="705225">
                <a:tc>
                  <a:txBody>
                    <a:bodyPr/>
                    <a:lstStyle/>
                    <a:p>
                      <a:r>
                        <a:rPr lang="it-IT" sz="2000" dirty="0" smtClean="0"/>
                        <a:t>Digitale</a:t>
                      </a:r>
                      <a:endParaRPr lang="it-IT" dirty="0"/>
                    </a:p>
                  </a:txBody>
                  <a:tcPr anchor="ctr"/>
                </a:tc>
                <a:tc>
                  <a:txBody>
                    <a:bodyPr/>
                    <a:lstStyle/>
                    <a:p>
                      <a:pPr algn="ctr"/>
                      <a:r>
                        <a:rPr lang="it-IT" dirty="0" smtClean="0"/>
                        <a:t>2,07 €</a:t>
                      </a:r>
                      <a:endParaRPr lang="it-IT" dirty="0"/>
                    </a:p>
                  </a:txBody>
                  <a:tcPr anchor="ctr"/>
                </a:tc>
                <a:tc>
                  <a:txBody>
                    <a:bodyPr/>
                    <a:lstStyle/>
                    <a:p>
                      <a:pPr algn="ctr"/>
                      <a:r>
                        <a:rPr lang="it-IT" dirty="0" smtClean="0"/>
                        <a:t>-</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ECG 55,00 €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Holter 158,00 €</a:t>
                      </a:r>
                    </a:p>
                    <a:p>
                      <a:pPr marL="0" marR="0" indent="0" algn="ctr" defTabSz="1015550" rtl="0" eaLnBrk="1" fontAlgn="auto" latinLnBrk="0" hangingPunct="1">
                        <a:lnSpc>
                          <a:spcPct val="100000"/>
                        </a:lnSpc>
                        <a:spcBef>
                          <a:spcPts val="0"/>
                        </a:spcBef>
                        <a:spcAft>
                          <a:spcPts val="0"/>
                        </a:spcAft>
                        <a:buClrTx/>
                        <a:buSzTx/>
                        <a:buFontTx/>
                        <a:buNone/>
                        <a:tabLst/>
                        <a:defRPr/>
                      </a:pPr>
                      <a:r>
                        <a:rPr lang="it-IT" sz="1600" dirty="0" smtClean="0"/>
                        <a:t>ECO 88,00 €</a:t>
                      </a:r>
                    </a:p>
                  </a:txBody>
                  <a:tcPr anchor="ctr"/>
                </a:tc>
              </a:tr>
            </a:tbl>
          </a:graphicData>
        </a:graphic>
      </p:graphicFrame>
      <p:sp>
        <p:nvSpPr>
          <p:cNvPr id="5" name="Rettangolo 4"/>
          <p:cNvSpPr/>
          <p:nvPr/>
        </p:nvSpPr>
        <p:spPr>
          <a:xfrm>
            <a:off x="4071094" y="7051154"/>
            <a:ext cx="5904656" cy="523220"/>
          </a:xfrm>
          <a:prstGeom prst="rect">
            <a:avLst/>
          </a:prstGeom>
        </p:spPr>
        <p:txBody>
          <a:bodyPr wrap="square">
            <a:spAutoFit/>
          </a:bodyPr>
          <a:lstStyle/>
          <a:p>
            <a:pPr algn="r"/>
            <a:r>
              <a:rPr lang="it-IT" sz="2800" dirty="0" smtClean="0"/>
              <a:t>Spese relative ad altro comparto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2662" y="354410"/>
            <a:ext cx="9793088" cy="646331"/>
          </a:xfrm>
          <a:prstGeom prst="rect">
            <a:avLst/>
          </a:prstGeom>
        </p:spPr>
        <p:txBody>
          <a:bodyPr wrap="square">
            <a:spAutoFit/>
          </a:bodyPr>
          <a:lstStyle/>
          <a:p>
            <a:pPr algn="ctr"/>
            <a:r>
              <a:rPr lang="it-IT" dirty="0" smtClean="0">
                <a:solidFill>
                  <a:srgbClr val="FFFF66"/>
                </a:solidFill>
              </a:rPr>
              <a:t>Farmaci non cardiologici</a:t>
            </a:r>
          </a:p>
        </p:txBody>
      </p:sp>
      <p:graphicFrame>
        <p:nvGraphicFramePr>
          <p:cNvPr id="4" name="Tabella 3"/>
          <p:cNvGraphicFramePr>
            <a:graphicFrameLocks noGrp="1"/>
          </p:cNvGraphicFramePr>
          <p:nvPr/>
        </p:nvGraphicFramePr>
        <p:xfrm>
          <a:off x="326678" y="4546088"/>
          <a:ext cx="9433050" cy="2721090"/>
        </p:xfrm>
        <a:graphic>
          <a:graphicData uri="http://schemas.openxmlformats.org/drawingml/2006/table">
            <a:tbl>
              <a:tblPr firstRow="1" bandRow="1">
                <a:tableStyleId>{5C22544A-7EE6-4342-B048-85BDC9FD1C3A}</a:tableStyleId>
              </a:tblPr>
              <a:tblGrid>
                <a:gridCol w="1656187"/>
                <a:gridCol w="1488163"/>
                <a:gridCol w="1572175"/>
                <a:gridCol w="1572175"/>
                <a:gridCol w="1632183"/>
                <a:gridCol w="1512167"/>
              </a:tblGrid>
              <a:tr h="705225">
                <a:tc>
                  <a:txBody>
                    <a:bodyPr/>
                    <a:lstStyle/>
                    <a:p>
                      <a:r>
                        <a:rPr lang="it-IT" dirty="0" smtClean="0"/>
                        <a:t>FARMACO</a:t>
                      </a:r>
                      <a:endParaRPr lang="it-IT" dirty="0"/>
                    </a:p>
                  </a:txBody>
                  <a:tcPr anchor="ctr"/>
                </a:tc>
                <a:tc>
                  <a:txBody>
                    <a:bodyPr/>
                    <a:lstStyle/>
                    <a:p>
                      <a:pPr algn="ctr"/>
                      <a:r>
                        <a:rPr lang="it-IT" dirty="0" smtClean="0"/>
                        <a:t>Costo di 1 mese di terapia </a:t>
                      </a:r>
                      <a:r>
                        <a:rPr lang="it-IT" dirty="0" err="1" smtClean="0"/>
                        <a:t>brand</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Costo di 1 mese di terapia generico</a:t>
                      </a:r>
                    </a:p>
                  </a:txBody>
                  <a:tcPr anchor="ctr"/>
                </a:tc>
                <a:tc>
                  <a:txBody>
                    <a:bodyPr/>
                    <a:lstStyle/>
                    <a:p>
                      <a:pPr algn="ctr"/>
                      <a:r>
                        <a:rPr lang="it-IT" dirty="0" smtClean="0"/>
                        <a:t>Differenza</a:t>
                      </a:r>
                      <a:endParaRPr lang="it-IT" dirty="0"/>
                    </a:p>
                  </a:txBody>
                  <a:tcPr anchor="ctr"/>
                </a:tc>
                <a:tc>
                  <a:txBody>
                    <a:bodyPr/>
                    <a:lstStyle/>
                    <a:p>
                      <a:pPr algn="ctr"/>
                      <a:r>
                        <a:rPr lang="it-IT" dirty="0" smtClean="0"/>
                        <a:t>Costo dose incrementata del generico</a:t>
                      </a:r>
                      <a:endParaRPr lang="it-IT" dirty="0"/>
                    </a:p>
                  </a:txBody>
                  <a:tcPr anchor="ctr"/>
                </a:tc>
                <a:tc>
                  <a:txBody>
                    <a:bodyPr/>
                    <a:lstStyle/>
                    <a:p>
                      <a:pPr algn="ctr"/>
                      <a:r>
                        <a:rPr lang="it-IT" dirty="0" smtClean="0"/>
                        <a:t>Differenza</a:t>
                      </a:r>
                      <a:endParaRPr lang="it-IT" dirty="0"/>
                    </a:p>
                  </a:txBody>
                  <a:tcPr anchor="ctr"/>
                </a:tc>
              </a:tr>
              <a:tr h="705225">
                <a:tc>
                  <a:txBody>
                    <a:bodyPr/>
                    <a:lstStyle/>
                    <a:p>
                      <a:r>
                        <a:rPr lang="it-IT" sz="2000" dirty="0" smtClean="0"/>
                        <a:t>Inibitori di pompa</a:t>
                      </a:r>
                      <a:endParaRPr lang="it-IT" dirty="0"/>
                    </a:p>
                  </a:txBody>
                  <a:tcPr anchor="ctr"/>
                </a:tc>
                <a:tc>
                  <a:txBody>
                    <a:bodyPr/>
                    <a:lstStyle/>
                    <a:p>
                      <a:pPr algn="ctr"/>
                      <a:r>
                        <a:rPr lang="it-IT" dirty="0" smtClean="0"/>
                        <a:t>6,07 €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6,07 €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0 €</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12.14</a:t>
                      </a:r>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+ 6.07</a:t>
                      </a:r>
                    </a:p>
                  </a:txBody>
                  <a:tcPr anchor="ctr"/>
                </a:tc>
              </a:tr>
              <a:tr h="705225">
                <a:tc>
                  <a:txBody>
                    <a:bodyPr/>
                    <a:lstStyle/>
                    <a:p>
                      <a:r>
                        <a:rPr lang="it-IT" sz="2000" dirty="0" err="1" smtClean="0"/>
                        <a:t>Levetiracetam</a:t>
                      </a:r>
                      <a:endParaRPr lang="it-IT" dirty="0"/>
                    </a:p>
                  </a:txBody>
                  <a:tcPr anchor="ctr"/>
                </a:tc>
                <a:tc>
                  <a:txBody>
                    <a:bodyPr/>
                    <a:lstStyle/>
                    <a:p>
                      <a:pPr algn="ctr"/>
                      <a:r>
                        <a:rPr lang="it-IT" dirty="0" smtClean="0"/>
                        <a:t>134,61 €</a:t>
                      </a:r>
                      <a:endParaRPr lang="it-IT" dirty="0"/>
                    </a:p>
                  </a:txBody>
                  <a:tcPr anchor="ctr"/>
                </a:tc>
                <a:tc>
                  <a:txBody>
                    <a:bodyPr/>
                    <a:lstStyle/>
                    <a:p>
                      <a:pPr algn="ctr"/>
                      <a:r>
                        <a:rPr lang="it-IT" dirty="0" smtClean="0"/>
                        <a:t>108,45 €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- 26,16 €</a:t>
                      </a:r>
                    </a:p>
                  </a:txBody>
                  <a:tcPr anchor="ctr"/>
                </a:tc>
                <a:tc>
                  <a:txBody>
                    <a:bodyPr/>
                    <a:lstStyle/>
                    <a:p>
                      <a:pPr algn="ctr"/>
                      <a:r>
                        <a:rPr lang="it-IT" dirty="0" smtClean="0"/>
                        <a:t>146,12 €</a:t>
                      </a:r>
                      <a:endParaRPr lang="it-IT" dirty="0"/>
                    </a:p>
                  </a:txBody>
                  <a:tcPr anchor="ctr"/>
                </a:tc>
                <a:tc>
                  <a:txBody>
                    <a:bodyPr/>
                    <a:lstStyle/>
                    <a:p>
                      <a:pPr marL="0" marR="0" indent="0" algn="ctr" defTabSz="1015550" rtl="0" eaLnBrk="1" fontAlgn="auto" latinLnBrk="0" hangingPunct="1">
                        <a:lnSpc>
                          <a:spcPct val="100000"/>
                        </a:lnSpc>
                        <a:spcBef>
                          <a:spcPts val="0"/>
                        </a:spcBef>
                        <a:spcAft>
                          <a:spcPts val="0"/>
                        </a:spcAft>
                        <a:buClrTx/>
                        <a:buSzTx/>
                        <a:buFontTx/>
                        <a:buNone/>
                        <a:tabLst/>
                        <a:defRPr/>
                      </a:pPr>
                      <a:r>
                        <a:rPr lang="it-IT" dirty="0" smtClean="0"/>
                        <a:t>+ 11,51 €</a:t>
                      </a:r>
                    </a:p>
                  </a:txBody>
                  <a:tcPr anchor="ctr"/>
                </a:tc>
              </a:tr>
            </a:tbl>
          </a:graphicData>
        </a:graphic>
      </p:graphicFrame>
      <p:sp>
        <p:nvSpPr>
          <p:cNvPr id="5" name="Rettangolo 4"/>
          <p:cNvSpPr/>
          <p:nvPr/>
        </p:nvSpPr>
        <p:spPr>
          <a:xfrm>
            <a:off x="254670" y="1218506"/>
            <a:ext cx="9577064" cy="3108543"/>
          </a:xfrm>
          <a:prstGeom prst="rect">
            <a:avLst/>
          </a:prstGeom>
        </p:spPr>
        <p:txBody>
          <a:bodyPr wrap="square">
            <a:spAutoFit/>
          </a:bodyPr>
          <a:lstStyle/>
          <a:p>
            <a:r>
              <a:rPr lang="it-IT" sz="2800" dirty="0" smtClean="0"/>
              <a:t>- AIFA ha sospeso dal commercio inibitori di pompa che avevano dimostrato una efficacia pari al 10% del farmaco di riferimento</a:t>
            </a:r>
          </a:p>
          <a:p>
            <a:endParaRPr lang="it-IT" sz="2800" dirty="0" smtClean="0"/>
          </a:p>
          <a:p>
            <a:r>
              <a:rPr lang="it-IT" sz="2800" dirty="0" smtClean="0"/>
              <a:t>- </a:t>
            </a:r>
            <a:r>
              <a:rPr lang="it-IT" sz="2800" dirty="0" err="1" smtClean="0"/>
              <a:t>Pz</a:t>
            </a:r>
            <a:r>
              <a:rPr lang="it-IT" sz="2800" dirty="0" smtClean="0"/>
              <a:t> epilettico con incremento delle già quotidiane crisi che il neurologo imputa senza dubbio allo </a:t>
            </a:r>
            <a:r>
              <a:rPr lang="it-IT" sz="2800" dirty="0" err="1" smtClean="0"/>
              <a:t>swich</a:t>
            </a:r>
            <a:r>
              <a:rPr lang="it-IT" sz="2800" dirty="0" smtClean="0"/>
              <a:t> verso il generico aumentandone il dosaggio da 3 a 5 gr/</a:t>
            </a:r>
            <a:r>
              <a:rPr lang="it-IT" sz="2800" dirty="0" err="1" smtClean="0"/>
              <a:t>die</a:t>
            </a:r>
            <a:r>
              <a:rPr lang="it-IT" sz="2800" dirty="0" smtClean="0"/>
              <a:t> con miglioramento del quadro clinico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ttangolo 1"/>
          <p:cNvSpPr>
            <a:spLocks noChangeArrowheads="1"/>
          </p:cNvSpPr>
          <p:nvPr/>
        </p:nvSpPr>
        <p:spPr bwMode="auto">
          <a:xfrm>
            <a:off x="830735" y="930474"/>
            <a:ext cx="8712968" cy="5909310"/>
          </a:xfrm>
          <a:prstGeom prst="rect">
            <a:avLst/>
          </a:prstGeom>
          <a:noFill/>
          <a:ln w="9525">
            <a:noFill/>
            <a:miter lim="800000"/>
            <a:headEnd/>
            <a:tailEnd/>
          </a:ln>
        </p:spPr>
        <p:txBody>
          <a:bodyPr wrap="square">
            <a:spAutoFit/>
          </a:bodyPr>
          <a:lstStyle/>
          <a:p>
            <a:pPr algn="ctr"/>
            <a:r>
              <a:rPr lang="it-IT" sz="5400" b="1" dirty="0" smtClean="0">
                <a:solidFill>
                  <a:srgbClr val="FFFF99"/>
                </a:solidFill>
              </a:rPr>
              <a:t>Viene sottolineata l’importanza di risparmiare con i FE per avere più risorse per l’innovazione terapeutica.</a:t>
            </a:r>
          </a:p>
          <a:p>
            <a:pPr algn="ctr"/>
            <a:r>
              <a:rPr lang="it-IT" sz="5400" b="1" dirty="0" smtClean="0">
                <a:solidFill>
                  <a:srgbClr val="FFFF99"/>
                </a:solidFill>
              </a:rPr>
              <a:t>Ma la letteratura si esprime in altri termini.</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4203700" y="2946400"/>
            <a:ext cx="5846763" cy="2663825"/>
          </a:xfrm>
          <a:prstGeom prst="rect">
            <a:avLst/>
          </a:prstGeom>
          <a:noFill/>
          <a:ln w="9525">
            <a:noFill/>
            <a:miter lim="800000"/>
            <a:headEnd/>
            <a:tailEnd/>
          </a:ln>
        </p:spPr>
      </p:pic>
      <p:sp>
        <p:nvSpPr>
          <p:cNvPr id="7" name="Rettangolo 1"/>
          <p:cNvSpPr>
            <a:spLocks noChangeArrowheads="1"/>
          </p:cNvSpPr>
          <p:nvPr/>
        </p:nvSpPr>
        <p:spPr bwMode="auto">
          <a:xfrm>
            <a:off x="111125" y="138113"/>
            <a:ext cx="3743325" cy="5694362"/>
          </a:xfrm>
          <a:prstGeom prst="rect">
            <a:avLst/>
          </a:prstGeom>
          <a:noFill/>
          <a:ln w="9525">
            <a:solidFill>
              <a:schemeClr val="bg1"/>
            </a:solidFill>
            <a:miter lim="800000"/>
            <a:headEnd/>
            <a:tailEnd/>
          </a:ln>
        </p:spPr>
        <p:txBody>
          <a:bodyPr>
            <a:spAutoFit/>
          </a:bodyPr>
          <a:lstStyle/>
          <a:p>
            <a:r>
              <a:rPr lang="it-IT" sz="2800"/>
              <a:t>“La scarsa aderenza alle terapie croniche compromette gravemente l’efficacia del trattamento caratterizzandosi come un elemento critico per la salute della popolazione sia dal punto di vista della qualità di vita che dell’economia sanitaria …</a:t>
            </a:r>
          </a:p>
        </p:txBody>
      </p:sp>
      <p:sp>
        <p:nvSpPr>
          <p:cNvPr id="8" name="Rettangolo 4"/>
          <p:cNvSpPr>
            <a:spLocks noChangeArrowheads="1"/>
          </p:cNvSpPr>
          <p:nvPr/>
        </p:nvSpPr>
        <p:spPr bwMode="auto">
          <a:xfrm>
            <a:off x="4214813" y="209550"/>
            <a:ext cx="5761037" cy="2247900"/>
          </a:xfrm>
          <a:prstGeom prst="rect">
            <a:avLst/>
          </a:prstGeom>
          <a:noFill/>
          <a:ln w="9525">
            <a:solidFill>
              <a:schemeClr val="bg1"/>
            </a:solidFill>
            <a:miter lim="800000"/>
            <a:headEnd/>
            <a:tailEnd/>
          </a:ln>
        </p:spPr>
        <p:txBody>
          <a:bodyPr>
            <a:spAutoFit/>
          </a:bodyPr>
          <a:lstStyle/>
          <a:p>
            <a:r>
              <a:rPr lang="it-IT" sz="2800" dirty="0">
                <a:solidFill>
                  <a:srgbClr val="FFFF00"/>
                </a:solidFill>
              </a:rPr>
              <a:t>Aumentare l’aderenza terapeutica può avere un impatto sulla salute della popolazione molto maggiore di ogni miglioramento di specifici trattamenti </a:t>
            </a:r>
            <a:r>
              <a:rPr lang="it-IT" sz="2800" dirty="0" smtClean="0">
                <a:solidFill>
                  <a:srgbClr val="FFFF00"/>
                </a:solidFill>
              </a:rPr>
              <a:t>terapeutici.</a:t>
            </a:r>
            <a:endParaRPr lang="it-IT" sz="2800" dirty="0">
              <a:solidFill>
                <a:srgbClr val="FFFF00"/>
              </a:solidFill>
            </a:endParaRPr>
          </a:p>
        </p:txBody>
      </p:sp>
      <p:sp>
        <p:nvSpPr>
          <p:cNvPr id="9" name="Rettangolo 3"/>
          <p:cNvSpPr>
            <a:spLocks noChangeArrowheads="1"/>
          </p:cNvSpPr>
          <p:nvPr/>
        </p:nvSpPr>
        <p:spPr bwMode="auto">
          <a:xfrm>
            <a:off x="144463" y="5969000"/>
            <a:ext cx="9831387" cy="1385888"/>
          </a:xfrm>
          <a:prstGeom prst="rect">
            <a:avLst/>
          </a:prstGeom>
          <a:noFill/>
          <a:ln w="9525">
            <a:solidFill>
              <a:schemeClr val="bg1"/>
            </a:solidFill>
            <a:miter lim="800000"/>
            <a:headEnd/>
            <a:tailEnd/>
          </a:ln>
        </p:spPr>
        <p:txBody>
          <a:bodyPr>
            <a:spAutoFit/>
          </a:bodyPr>
          <a:lstStyle/>
          <a:p>
            <a:r>
              <a:rPr lang="it-IT" sz="2800">
                <a:solidFill>
                  <a:schemeClr val="accent1"/>
                </a:solidFill>
              </a:rPr>
              <a:t>Interventi tesi ad aumentare l’aderenza consentono un significativo ritorno degli investimenti sia in prevenzione primaria sia in prevenzione secondaria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2662" y="138386"/>
            <a:ext cx="3384376" cy="646331"/>
          </a:xfrm>
          <a:prstGeom prst="rect">
            <a:avLst/>
          </a:prstGeom>
        </p:spPr>
        <p:txBody>
          <a:bodyPr wrap="square">
            <a:spAutoFit/>
          </a:bodyPr>
          <a:lstStyle/>
          <a:p>
            <a:pPr algn="ctr"/>
            <a:r>
              <a:rPr lang="it-IT" dirty="0" smtClean="0">
                <a:solidFill>
                  <a:srgbClr val="FFFF66"/>
                </a:solidFill>
              </a:rPr>
              <a:t>Caso clinico</a:t>
            </a:r>
          </a:p>
        </p:txBody>
      </p:sp>
      <p:pic>
        <p:nvPicPr>
          <p:cNvPr id="1027" name="Picture 3" descr="D:\Documenti\Attività scientifica\Relazioni\55) Farmaci generici 2013\11.jpg"/>
          <p:cNvPicPr>
            <a:picLocks noChangeAspect="1" noChangeArrowheads="1"/>
          </p:cNvPicPr>
          <p:nvPr/>
        </p:nvPicPr>
        <p:blipFill>
          <a:blip r:embed="rId2" cstate="print"/>
          <a:srcRect/>
          <a:stretch>
            <a:fillRect/>
          </a:stretch>
        </p:blipFill>
        <p:spPr bwMode="auto">
          <a:xfrm>
            <a:off x="182662" y="6160542"/>
            <a:ext cx="9793088" cy="962620"/>
          </a:xfrm>
          <a:prstGeom prst="rect">
            <a:avLst/>
          </a:prstGeom>
          <a:noFill/>
        </p:spPr>
      </p:pic>
      <p:pic>
        <p:nvPicPr>
          <p:cNvPr id="1028" name="Picture 4" descr="D:\Documenti\Attività scientifica\Relazioni\55) Farmaci generici 2013\22.jpg"/>
          <p:cNvPicPr>
            <a:picLocks noChangeAspect="1" noChangeArrowheads="1"/>
          </p:cNvPicPr>
          <p:nvPr/>
        </p:nvPicPr>
        <p:blipFill>
          <a:blip r:embed="rId3" cstate="print"/>
          <a:srcRect/>
          <a:stretch>
            <a:fillRect/>
          </a:stretch>
        </p:blipFill>
        <p:spPr bwMode="auto">
          <a:xfrm>
            <a:off x="5279925" y="138386"/>
            <a:ext cx="4695825" cy="952500"/>
          </a:xfrm>
          <a:prstGeom prst="rect">
            <a:avLst/>
          </a:prstGeom>
          <a:noFill/>
        </p:spPr>
      </p:pic>
      <p:pic>
        <p:nvPicPr>
          <p:cNvPr id="1030" name="Picture 6" descr="D:\Documenti\Attività scientifica\Relazioni\55) Farmaci generici 2013\44.jpg"/>
          <p:cNvPicPr>
            <a:picLocks noChangeAspect="1" noChangeArrowheads="1"/>
          </p:cNvPicPr>
          <p:nvPr/>
        </p:nvPicPr>
        <p:blipFill>
          <a:blip r:embed="rId4" cstate="print"/>
          <a:srcRect/>
          <a:stretch>
            <a:fillRect/>
          </a:stretch>
        </p:blipFill>
        <p:spPr bwMode="auto">
          <a:xfrm>
            <a:off x="2846958" y="2235746"/>
            <a:ext cx="4305300" cy="1143000"/>
          </a:xfrm>
          <a:prstGeom prst="rect">
            <a:avLst/>
          </a:prstGeom>
          <a:noFill/>
        </p:spPr>
      </p:pic>
      <p:pic>
        <p:nvPicPr>
          <p:cNvPr id="2050" name="Picture 2" descr="\\ZADRA-3C821B390\Documenti\Attività scientifica\Relazioni\55) Farmaci generici 2013\Immagini\aaa.JPG"/>
          <p:cNvPicPr>
            <a:picLocks noChangeAspect="1" noChangeArrowheads="1"/>
          </p:cNvPicPr>
          <p:nvPr/>
        </p:nvPicPr>
        <p:blipFill>
          <a:blip r:embed="rId5" cstate="print"/>
          <a:srcRect/>
          <a:stretch>
            <a:fillRect/>
          </a:stretch>
        </p:blipFill>
        <p:spPr bwMode="auto">
          <a:xfrm>
            <a:off x="231675" y="1218506"/>
            <a:ext cx="9744075" cy="904875"/>
          </a:xfrm>
          <a:prstGeom prst="rect">
            <a:avLst/>
          </a:prstGeom>
          <a:noFill/>
        </p:spPr>
      </p:pic>
      <p:pic>
        <p:nvPicPr>
          <p:cNvPr id="2051" name="Picture 3" descr="\\ZADRA-3C821B390\Documenti\Attività scientifica\Relazioni\55) Farmaci generici 2013\Immagini\aaa1.JPG"/>
          <p:cNvPicPr>
            <a:picLocks noChangeAspect="1" noChangeArrowheads="1"/>
          </p:cNvPicPr>
          <p:nvPr/>
        </p:nvPicPr>
        <p:blipFill>
          <a:blip r:embed="rId6" cstate="print"/>
          <a:srcRect/>
          <a:stretch>
            <a:fillRect/>
          </a:stretch>
        </p:blipFill>
        <p:spPr bwMode="auto">
          <a:xfrm>
            <a:off x="110654" y="3469131"/>
            <a:ext cx="9937104" cy="629695"/>
          </a:xfrm>
          <a:prstGeom prst="rect">
            <a:avLst/>
          </a:prstGeom>
          <a:noFill/>
        </p:spPr>
      </p:pic>
      <p:pic>
        <p:nvPicPr>
          <p:cNvPr id="1026" name="Picture 2" descr="\\ZADRA-3C821B390\Documenti\Attività scientifica\Relazioni\55) Farmaci generici 2013\Immagini\aaa2.JPG"/>
          <p:cNvPicPr>
            <a:picLocks noChangeAspect="1" noChangeArrowheads="1"/>
          </p:cNvPicPr>
          <p:nvPr/>
        </p:nvPicPr>
        <p:blipFill>
          <a:blip r:embed="rId7" cstate="print"/>
          <a:srcRect/>
          <a:stretch>
            <a:fillRect/>
          </a:stretch>
        </p:blipFill>
        <p:spPr bwMode="auto">
          <a:xfrm>
            <a:off x="1334790" y="4170834"/>
            <a:ext cx="7610475" cy="1914525"/>
          </a:xfrm>
          <a:prstGeom prst="rect">
            <a:avLst/>
          </a:prstGeom>
          <a:noFill/>
        </p:spPr>
      </p:pic>
      <p:sp>
        <p:nvSpPr>
          <p:cNvPr id="10" name="Rettangolo arrotondato 9"/>
          <p:cNvSpPr/>
          <p:nvPr/>
        </p:nvSpPr>
        <p:spPr bwMode="auto">
          <a:xfrm>
            <a:off x="144016" y="6835130"/>
            <a:ext cx="2342902" cy="288032"/>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12" name="CasellaDiTesto 11"/>
          <p:cNvSpPr txBox="1"/>
          <p:nvPr/>
        </p:nvSpPr>
        <p:spPr>
          <a:xfrm>
            <a:off x="1262782" y="1002482"/>
            <a:ext cx="7810225" cy="5822871"/>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4800" b="1" i="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Spesa</a:t>
            </a:r>
          </a:p>
          <a:p>
            <a:pPr algn="ctr"/>
            <a:endParaRPr lang="it-IT"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Costo ricovero    =    </a:t>
            </a:r>
            <a:r>
              <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€ 3.341,00</a:t>
            </a:r>
          </a:p>
          <a:p>
            <a:pPr algn="ctr"/>
            <a:endParaRPr lang="it-IT"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€ 1,21 + 42,00 + 11,69  =  </a:t>
            </a:r>
            <a:r>
              <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54,90</a:t>
            </a:r>
          </a:p>
          <a:p>
            <a:pPr algn="ctr"/>
            <a:endPar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€ 1,21 + 6,27 + 11,69  =  </a:t>
            </a:r>
            <a:r>
              <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19,17</a:t>
            </a:r>
          </a:p>
          <a:p>
            <a:pPr algn="ctr"/>
            <a:endPar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b="1"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Ipotetico risparmio € 3.321,83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500"/>
                                        <p:tgtEl>
                                          <p:spTgt spid="10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500"/>
                                        <p:tgtEl>
                                          <p:spTgt spid="20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up)">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wipe(up)">
                                      <p:cBhvr>
                                        <p:cTn id="20" dur="500"/>
                                        <p:tgtEl>
                                          <p:spTgt spid="2051"/>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up)">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ipe(up)">
                                      <p:cBhvr>
                                        <p:cTn id="29" dur="500"/>
                                        <p:tgtEl>
                                          <p:spTgt spid="1027"/>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3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out)">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662" y="824195"/>
            <a:ext cx="9793088" cy="6370975"/>
          </a:xfrm>
          <a:prstGeom prst="rect">
            <a:avLst/>
          </a:prstGeom>
        </p:spPr>
        <p:txBody>
          <a:bodyPr wrap="square">
            <a:spAutoFit/>
          </a:bodyPr>
          <a:lstStyle/>
          <a:p>
            <a:pPr marL="514350" indent="-514350">
              <a:buClr>
                <a:schemeClr val="bg1"/>
              </a:buClr>
              <a:buFont typeface="+mj-lt"/>
              <a:buAutoNum type="alphaLcParenR"/>
            </a:pPr>
            <a:r>
              <a:rPr lang="it-IT" sz="3400" dirty="0" smtClean="0"/>
              <a:t>pensare al singolo </a:t>
            </a:r>
            <a:r>
              <a:rPr lang="it-IT" sz="3400" dirty="0" err="1" smtClean="0"/>
              <a:t>pz</a:t>
            </a:r>
            <a:r>
              <a:rPr lang="it-IT" sz="3400" dirty="0" smtClean="0"/>
              <a:t> o alla statistica? Ma se proprio il mio </a:t>
            </a:r>
            <a:r>
              <a:rPr lang="it-IT" sz="3400" dirty="0" err="1" smtClean="0"/>
              <a:t>pz</a:t>
            </a:r>
            <a:r>
              <a:rPr lang="it-IT" sz="3400" dirty="0" smtClean="0"/>
              <a:t> fosse il caso non statisticamente significativo?</a:t>
            </a:r>
          </a:p>
          <a:p>
            <a:pPr marL="514350" indent="-514350">
              <a:buClr>
                <a:schemeClr val="bg1"/>
              </a:buClr>
              <a:buFont typeface="+mj-lt"/>
              <a:buAutoNum type="alphaLcParenR"/>
            </a:pPr>
            <a:r>
              <a:rPr lang="it-IT" sz="3400" dirty="0" smtClean="0"/>
              <a:t>preoccuparmi di cosa gli verrà dato in farmacia scrivendo “non sostituibile”?</a:t>
            </a:r>
          </a:p>
          <a:p>
            <a:pPr marL="514350" indent="-514350">
              <a:buClr>
                <a:schemeClr val="bg1"/>
              </a:buClr>
              <a:buFont typeface="+mj-lt"/>
              <a:buAutoNum type="alphaLcParenR"/>
            </a:pPr>
            <a:r>
              <a:rPr lang="it-IT" sz="3400" dirty="0" smtClean="0"/>
              <a:t>pensare che potrei perdere incentivi ASL?</a:t>
            </a:r>
          </a:p>
          <a:p>
            <a:pPr marL="514350" indent="-514350">
              <a:buClr>
                <a:schemeClr val="bg1"/>
              </a:buClr>
              <a:buFont typeface="+mj-lt"/>
              <a:buAutoNum type="alphaLcParenR"/>
            </a:pPr>
            <a:r>
              <a:rPr lang="it-IT" sz="3400" dirty="0" smtClean="0"/>
              <a:t>pensare che se non uso i FE sono un criminale che spreca denaro pubblico e dei suoi pazienti?</a:t>
            </a:r>
          </a:p>
          <a:p>
            <a:pPr marL="514350" indent="-514350">
              <a:buClr>
                <a:schemeClr val="bg1"/>
              </a:buClr>
              <a:buFont typeface="+mj-lt"/>
              <a:buAutoNum type="alphaLcParenR"/>
            </a:pPr>
            <a:r>
              <a:rPr lang="it-IT" sz="3400" dirty="0" smtClean="0"/>
              <a:t>provare a dimostrare che non sono tutti uguali?</a:t>
            </a:r>
          </a:p>
          <a:p>
            <a:pPr marL="514350" indent="-514350">
              <a:buClr>
                <a:schemeClr val="bg1"/>
              </a:buClr>
              <a:buFont typeface="+mj-lt"/>
              <a:buAutoNum type="alphaLcParenR"/>
            </a:pPr>
            <a:r>
              <a:rPr lang="it-IT" sz="3400" dirty="0" smtClean="0"/>
              <a:t>preoccuparmi di curare bene il mio </a:t>
            </a:r>
            <a:r>
              <a:rPr lang="it-IT" sz="3400" dirty="0" err="1" smtClean="0"/>
              <a:t>pz</a:t>
            </a:r>
            <a:r>
              <a:rPr lang="it-IT" sz="3400" dirty="0" smtClean="0"/>
              <a:t> e dell’aderenza alla terapia? (Penso anche a quanto risparmierei se non fossero aderenti!)</a:t>
            </a:r>
          </a:p>
        </p:txBody>
      </p:sp>
      <p:sp>
        <p:nvSpPr>
          <p:cNvPr id="3" name="Rettangolo 2"/>
          <p:cNvSpPr/>
          <p:nvPr/>
        </p:nvSpPr>
        <p:spPr>
          <a:xfrm>
            <a:off x="182662" y="66378"/>
            <a:ext cx="9793088" cy="646331"/>
          </a:xfrm>
          <a:prstGeom prst="rect">
            <a:avLst/>
          </a:prstGeom>
        </p:spPr>
        <p:txBody>
          <a:bodyPr wrap="square">
            <a:spAutoFit/>
          </a:bodyPr>
          <a:lstStyle/>
          <a:p>
            <a:pPr algn="ctr"/>
            <a:r>
              <a:rPr lang="it-IT" dirty="0" smtClean="0">
                <a:solidFill>
                  <a:srgbClr val="FFFF66"/>
                </a:solidFill>
              </a:rPr>
              <a:t>Le incertezze aumentano; cosa fare?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1"/>
          <p:cNvSpPr>
            <a:spLocks noChangeArrowheads="1"/>
          </p:cNvSpPr>
          <p:nvPr/>
        </p:nvSpPr>
        <p:spPr bwMode="auto">
          <a:xfrm>
            <a:off x="0" y="426418"/>
            <a:ext cx="5295230" cy="1827193"/>
          </a:xfrm>
          <a:prstGeom prst="cloudCallout">
            <a:avLst>
              <a:gd name="adj1" fmla="val 11153"/>
              <a:gd name="adj2" fmla="val 87258"/>
            </a:avLst>
          </a:prstGeom>
          <a:noFill/>
          <a:ln w="9525">
            <a:solidFill>
              <a:schemeClr val="bg1"/>
            </a:solidFill>
            <a:miter lim="800000"/>
            <a:headEnd/>
            <a:tailEnd/>
          </a:ln>
        </p:spPr>
        <p:txBody>
          <a:bodyPr wrap="square">
            <a:spAutoFit/>
          </a:bodyPr>
          <a:lstStyle/>
          <a:p>
            <a:endParaRPr lang="it-IT" sz="2000" dirty="0" smtClean="0">
              <a:solidFill>
                <a:srgbClr val="FF3300"/>
              </a:solidFill>
            </a:endParaRPr>
          </a:p>
          <a:p>
            <a:pPr algn="ctr"/>
            <a:r>
              <a:rPr lang="it-IT" sz="3200" dirty="0" smtClean="0">
                <a:solidFill>
                  <a:srgbClr val="FF3300"/>
                </a:solidFill>
              </a:rPr>
              <a:t>... fare il Medico …</a:t>
            </a:r>
          </a:p>
          <a:p>
            <a:endParaRPr lang="it-IT" sz="2000" dirty="0">
              <a:solidFill>
                <a:srgbClr val="FF3300"/>
              </a:solidFill>
            </a:endParaRPr>
          </a:p>
        </p:txBody>
      </p:sp>
      <p:sp>
        <p:nvSpPr>
          <p:cNvPr id="8" name="Rettangolo 4"/>
          <p:cNvSpPr>
            <a:spLocks noChangeArrowheads="1"/>
          </p:cNvSpPr>
          <p:nvPr/>
        </p:nvSpPr>
        <p:spPr bwMode="auto">
          <a:xfrm>
            <a:off x="326678" y="5610994"/>
            <a:ext cx="9649072" cy="1827193"/>
          </a:xfrm>
          <a:prstGeom prst="cloudCallout">
            <a:avLst>
              <a:gd name="adj1" fmla="val -3971"/>
              <a:gd name="adj2" fmla="val -80278"/>
            </a:avLst>
          </a:prstGeom>
          <a:noFill/>
          <a:ln w="9525">
            <a:solidFill>
              <a:schemeClr val="bg1"/>
            </a:solidFill>
            <a:miter lim="800000"/>
            <a:headEnd/>
            <a:tailEnd/>
          </a:ln>
        </p:spPr>
        <p:txBody>
          <a:bodyPr wrap="square">
            <a:spAutoFit/>
          </a:bodyPr>
          <a:lstStyle/>
          <a:p>
            <a:pPr algn="ctr"/>
            <a:endParaRPr lang="it-IT" sz="2000" dirty="0" smtClean="0">
              <a:solidFill>
                <a:srgbClr val="FFFF00"/>
              </a:solidFill>
            </a:endParaRPr>
          </a:p>
          <a:p>
            <a:pPr algn="ctr"/>
            <a:r>
              <a:rPr lang="it-IT" sz="3200" dirty="0" smtClean="0">
                <a:solidFill>
                  <a:srgbClr val="FFFF00"/>
                </a:solidFill>
              </a:rPr>
              <a:t>... guadagnare in salute risparmiando.</a:t>
            </a:r>
          </a:p>
          <a:p>
            <a:pPr algn="ctr"/>
            <a:endParaRPr lang="it-IT" sz="2000" dirty="0">
              <a:solidFill>
                <a:srgbClr val="FFFF00"/>
              </a:solidFill>
            </a:endParaRPr>
          </a:p>
        </p:txBody>
      </p:sp>
      <p:sp>
        <p:nvSpPr>
          <p:cNvPr id="9" name="Rettangolo 3"/>
          <p:cNvSpPr>
            <a:spLocks noChangeArrowheads="1"/>
          </p:cNvSpPr>
          <p:nvPr/>
        </p:nvSpPr>
        <p:spPr bwMode="auto">
          <a:xfrm>
            <a:off x="5549902" y="498426"/>
            <a:ext cx="4608511" cy="1639788"/>
          </a:xfrm>
          <a:prstGeom prst="cloudCallout">
            <a:avLst>
              <a:gd name="adj1" fmla="val -33279"/>
              <a:gd name="adj2" fmla="val 95261"/>
            </a:avLst>
          </a:prstGeom>
          <a:noFill/>
          <a:ln w="9525">
            <a:solidFill>
              <a:schemeClr val="bg1"/>
            </a:solidFill>
            <a:miter lim="800000"/>
            <a:headEnd/>
            <a:tailEnd/>
          </a:ln>
        </p:spPr>
        <p:txBody>
          <a:bodyPr wrap="square">
            <a:spAutoFit/>
          </a:bodyPr>
          <a:lstStyle/>
          <a:p>
            <a:pPr algn="ctr"/>
            <a:r>
              <a:rPr lang="it-IT" sz="3200" dirty="0" smtClean="0">
                <a:solidFill>
                  <a:schemeClr val="accent1"/>
                </a:solidFill>
              </a:rPr>
              <a:t>... strumenti adeguati e sicuri </a:t>
            </a:r>
            <a:endParaRPr lang="it-IT" sz="3200" dirty="0">
              <a:solidFill>
                <a:schemeClr val="accent1"/>
              </a:solidFill>
            </a:endParaRPr>
          </a:p>
        </p:txBody>
      </p:sp>
      <p:sp>
        <p:nvSpPr>
          <p:cNvPr id="11" name="Titolo 1"/>
          <p:cNvSpPr txBox="1">
            <a:spLocks/>
          </p:cNvSpPr>
          <p:nvPr/>
        </p:nvSpPr>
        <p:spPr>
          <a:xfrm>
            <a:off x="614710" y="3090714"/>
            <a:ext cx="8850437" cy="158417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800" i="1" u="none" strike="noStrike" kern="0" cap="none" spc="0" normalizeH="0" baseline="0" noProof="0" dirty="0" smtClean="0">
                <a:ln>
                  <a:noFill/>
                </a:ln>
                <a:effectLst/>
                <a:uLnTx/>
                <a:uFillTx/>
                <a:latin typeface="+mj-lt"/>
                <a:ea typeface="+mj-ea"/>
                <a:cs typeface="+mj-cs"/>
              </a:rPr>
              <a:t>Forse sogno ma vorrei tornare a fare il Medico, quello che su basi scientifiche e con strumenti adeguati e sicuri cerca di correggere i fattori di rischio raggiungendo target riconosciuti per guadagnare in salute risparmiando</a:t>
            </a:r>
            <a:endParaRPr kumimoji="0" lang="it-IT" sz="2800" i="1" u="none" strike="noStrike" kern="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4670" y="2936820"/>
            <a:ext cx="9649072" cy="4524315"/>
          </a:xfrm>
          <a:prstGeom prst="rect">
            <a:avLst/>
          </a:prstGeom>
        </p:spPr>
        <p:txBody>
          <a:bodyPr wrap="square">
            <a:spAutoFit/>
          </a:bodyPr>
          <a:lstStyle/>
          <a:p>
            <a:pPr marL="742950" indent="-742950">
              <a:buClr>
                <a:schemeClr val="bg1"/>
              </a:buClr>
              <a:buFont typeface="+mj-lt"/>
              <a:buAutoNum type="arabicPeriod"/>
            </a:pPr>
            <a:r>
              <a:rPr lang="it-IT" b="1" dirty="0" smtClean="0"/>
              <a:t>validità dell’interscambiabilità tra </a:t>
            </a:r>
            <a:r>
              <a:rPr lang="it-IT" b="1" dirty="0" err="1" smtClean="0"/>
              <a:t>originator</a:t>
            </a:r>
            <a:r>
              <a:rPr lang="it-IT" b="1" dirty="0" smtClean="0"/>
              <a:t> ed equivalente e tra equivalenti (non confrontati tra loro) </a:t>
            </a:r>
          </a:p>
          <a:p>
            <a:pPr marL="742950" indent="-742950">
              <a:buClr>
                <a:schemeClr val="bg1"/>
              </a:buClr>
              <a:buFont typeface="+mj-lt"/>
              <a:buAutoNum type="arabicPeriod"/>
            </a:pPr>
            <a:r>
              <a:rPr lang="it-IT" b="1" dirty="0" smtClean="0"/>
              <a:t>modalità di approvazione dei farmaci equivalenti più semplice e rapida. </a:t>
            </a:r>
          </a:p>
          <a:p>
            <a:pPr marL="742950" indent="-742950">
              <a:buClr>
                <a:schemeClr val="bg1"/>
              </a:buClr>
              <a:buFont typeface="+mj-lt"/>
              <a:buAutoNum type="arabicPeriod"/>
            </a:pPr>
            <a:r>
              <a:rPr lang="it-IT" b="1" dirty="0" smtClean="0"/>
              <a:t>mancata garanzia della procedura </a:t>
            </a:r>
          </a:p>
          <a:p>
            <a:pPr marL="742950" indent="-742950">
              <a:buClr>
                <a:schemeClr val="bg1"/>
              </a:buClr>
              <a:buFont typeface="+mj-lt"/>
              <a:buAutoNum type="arabicPeriod"/>
            </a:pPr>
            <a:r>
              <a:rPr lang="it-IT" b="1" dirty="0" smtClean="0"/>
              <a:t>necessità quindi di limitare la possibilità di interscambio.</a:t>
            </a:r>
            <a:endParaRPr lang="it-IT" dirty="0"/>
          </a:p>
        </p:txBody>
      </p:sp>
      <p:sp>
        <p:nvSpPr>
          <p:cNvPr id="6" name="Rettangolo 5"/>
          <p:cNvSpPr/>
          <p:nvPr/>
        </p:nvSpPr>
        <p:spPr>
          <a:xfrm>
            <a:off x="-1" y="66378"/>
            <a:ext cx="10158413" cy="1200329"/>
          </a:xfrm>
          <a:prstGeom prst="rect">
            <a:avLst/>
          </a:prstGeom>
        </p:spPr>
        <p:txBody>
          <a:bodyPr wrap="square">
            <a:spAutoFit/>
          </a:bodyPr>
          <a:lstStyle/>
          <a:p>
            <a:pPr algn="ctr"/>
            <a:r>
              <a:rPr lang="it-IT" dirty="0" smtClean="0">
                <a:solidFill>
                  <a:srgbClr val="FFFF99"/>
                </a:solidFill>
              </a:rPr>
              <a:t>Giornale Italiano di </a:t>
            </a:r>
            <a:r>
              <a:rPr lang="it-IT" dirty="0" err="1" smtClean="0">
                <a:solidFill>
                  <a:srgbClr val="FFFF99"/>
                </a:solidFill>
              </a:rPr>
              <a:t>Farmacoeconomia</a:t>
            </a:r>
            <a:r>
              <a:rPr lang="it-IT" dirty="0" smtClean="0">
                <a:solidFill>
                  <a:srgbClr val="FFFF99"/>
                </a:solidFill>
              </a:rPr>
              <a:t> e </a:t>
            </a:r>
            <a:r>
              <a:rPr lang="it-IT" dirty="0" err="1" smtClean="0">
                <a:solidFill>
                  <a:srgbClr val="FFFF99"/>
                </a:solidFill>
              </a:rPr>
              <a:t>Farmacoutilizzazione</a:t>
            </a:r>
            <a:r>
              <a:rPr lang="it-IT" dirty="0" smtClean="0">
                <a:solidFill>
                  <a:srgbClr val="FFFF99"/>
                </a:solidFill>
              </a:rPr>
              <a:t> 2012; 4 (</a:t>
            </a:r>
            <a:r>
              <a:rPr lang="it-IT" dirty="0" err="1" smtClean="0">
                <a:solidFill>
                  <a:srgbClr val="FFFF99"/>
                </a:solidFill>
              </a:rPr>
              <a:t>4</a:t>
            </a:r>
            <a:r>
              <a:rPr lang="it-IT" dirty="0" smtClean="0">
                <a:solidFill>
                  <a:srgbClr val="FFFF99"/>
                </a:solidFill>
              </a:rPr>
              <a:t>): 44-51</a:t>
            </a:r>
            <a:r>
              <a:rPr lang="it-IT" dirty="0" smtClean="0"/>
              <a:t> </a:t>
            </a:r>
            <a:endParaRPr lang="it-IT" dirty="0">
              <a:solidFill>
                <a:srgbClr val="FFFF99"/>
              </a:solidFill>
            </a:endParaRPr>
          </a:p>
        </p:txBody>
      </p:sp>
      <p:sp>
        <p:nvSpPr>
          <p:cNvPr id="5" name="Rettangolo 4"/>
          <p:cNvSpPr/>
          <p:nvPr/>
        </p:nvSpPr>
        <p:spPr>
          <a:xfrm>
            <a:off x="0" y="1434530"/>
            <a:ext cx="10158413" cy="1200329"/>
          </a:xfrm>
          <a:prstGeom prst="rect">
            <a:avLst/>
          </a:prstGeom>
        </p:spPr>
        <p:txBody>
          <a:bodyPr wrap="square">
            <a:spAutoFit/>
          </a:bodyPr>
          <a:lstStyle/>
          <a:p>
            <a:pPr algn="ctr"/>
            <a:r>
              <a:rPr lang="it-IT" dirty="0" smtClean="0">
                <a:solidFill>
                  <a:srgbClr val="33CCFF"/>
                </a:solidFill>
              </a:rPr>
              <a:t>L’uso che si è fatto, ad oggi, dei farmaci equivalenti permette di evidenziarne  grossi limiti</a:t>
            </a:r>
            <a:endParaRPr lang="it-IT" dirty="0">
              <a:solidFill>
                <a:srgbClr val="33CC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4670" y="1866578"/>
            <a:ext cx="9505056" cy="4524315"/>
          </a:xfrm>
          <a:prstGeom prst="rect">
            <a:avLst/>
          </a:prstGeom>
        </p:spPr>
        <p:txBody>
          <a:bodyPr wrap="square">
            <a:spAutoFit/>
          </a:bodyPr>
          <a:lstStyle/>
          <a:p>
            <a:r>
              <a:rPr lang="it-IT" sz="3200" dirty="0" smtClean="0"/>
              <a:t>... Concludo ricordando che, secondo una recente ricerca</a:t>
            </a:r>
          </a:p>
          <a:p>
            <a:pPr algn="just"/>
            <a:r>
              <a:rPr lang="it-IT" sz="3200" dirty="0" smtClean="0"/>
              <a:t>curata da Onda (Osservatorio Nazionale sulla salute della Donna), </a:t>
            </a:r>
            <a:r>
              <a:rPr lang="it-IT" sz="3200" dirty="0" smtClean="0">
                <a:solidFill>
                  <a:srgbClr val="33CCFF"/>
                </a:solidFill>
              </a:rPr>
              <a:t>una larga parte di chi ha problemi economici smette di curarsi piuttosto che prendere i generici</a:t>
            </a:r>
            <a:r>
              <a:rPr lang="it-IT" sz="3200" dirty="0" smtClean="0"/>
              <a:t>. Nel contesto di crisi che viviamo ritengo che continuare </a:t>
            </a:r>
            <a:r>
              <a:rPr lang="it-IT" sz="3200" b="1" dirty="0" smtClean="0">
                <a:solidFill>
                  <a:srgbClr val="FF0000"/>
                </a:solidFill>
              </a:rPr>
              <a:t>la guerra ai generici è una vera </a:t>
            </a:r>
            <a:r>
              <a:rPr lang="it-IT" sz="3200" b="1" i="1" u="sng" dirty="0" smtClean="0">
                <a:solidFill>
                  <a:srgbClr val="FF0000"/>
                </a:solidFill>
              </a:rPr>
              <a:t>AZIONE CRIMINALE</a:t>
            </a:r>
            <a:r>
              <a:rPr lang="it-IT" sz="3200" b="1" dirty="0" smtClean="0">
                <a:solidFill>
                  <a:srgbClr val="FF0000"/>
                </a:solidFill>
              </a:rPr>
              <a:t>:</a:t>
            </a:r>
            <a:r>
              <a:rPr lang="it-IT" sz="3200" dirty="0" smtClean="0"/>
              <a:t> chi sosterrà i maggiori costi di tutti coloro che smettono di curarsi per problemi economici piuttosto che curarsi con i generici?</a:t>
            </a:r>
            <a:endParaRPr lang="it-IT" sz="3200" dirty="0"/>
          </a:p>
        </p:txBody>
      </p:sp>
      <p:sp>
        <p:nvSpPr>
          <p:cNvPr id="3" name="Rettangolo 2"/>
          <p:cNvSpPr/>
          <p:nvPr/>
        </p:nvSpPr>
        <p:spPr>
          <a:xfrm>
            <a:off x="326678" y="138386"/>
            <a:ext cx="9831735" cy="1200329"/>
          </a:xfrm>
          <a:prstGeom prst="rect">
            <a:avLst/>
          </a:prstGeom>
        </p:spPr>
        <p:txBody>
          <a:bodyPr wrap="square">
            <a:spAutoFit/>
          </a:bodyPr>
          <a:lstStyle/>
          <a:p>
            <a:pPr algn="ctr"/>
            <a:r>
              <a:rPr lang="it-IT" sz="4000" dirty="0" smtClean="0">
                <a:solidFill>
                  <a:srgbClr val="FFFF66"/>
                </a:solidFill>
              </a:rPr>
              <a:t>Il punto di vista di ASSOGENERICI</a:t>
            </a:r>
          </a:p>
          <a:p>
            <a:pPr algn="ctr"/>
            <a:r>
              <a:rPr lang="it-IT" sz="3200" dirty="0" smtClean="0"/>
              <a:t>Giorgio Foresti </a:t>
            </a:r>
            <a:r>
              <a:rPr lang="it-IT" sz="3200" dirty="0" err="1" smtClean="0"/>
              <a:t>Past</a:t>
            </a:r>
            <a:r>
              <a:rPr lang="it-IT" sz="3200" dirty="0" smtClean="0"/>
              <a:t> </a:t>
            </a:r>
            <a:r>
              <a:rPr lang="it-IT" sz="3200" dirty="0" err="1" smtClean="0"/>
              <a:t>President</a:t>
            </a:r>
            <a:r>
              <a:rPr lang="it-IT" sz="3200" dirty="0" smtClean="0"/>
              <a:t> di </a:t>
            </a:r>
            <a:r>
              <a:rPr lang="it-IT" sz="3200" dirty="0" err="1" smtClean="0"/>
              <a:t>Assogenerici</a:t>
            </a:r>
            <a:endParaRPr lang="it-IT"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4670" y="66378"/>
            <a:ext cx="9577064" cy="707886"/>
          </a:xfrm>
          <a:prstGeom prst="rect">
            <a:avLst/>
          </a:prstGeom>
        </p:spPr>
        <p:txBody>
          <a:bodyPr wrap="square">
            <a:spAutoFit/>
          </a:bodyPr>
          <a:lstStyle/>
          <a:p>
            <a:pPr algn="ctr"/>
            <a:r>
              <a:rPr lang="it-IT" sz="4000" b="1" i="1" dirty="0" smtClean="0">
                <a:solidFill>
                  <a:srgbClr val="FFFF99"/>
                </a:solidFill>
              </a:rPr>
              <a:t>Certezze e incertezze in letteratura</a:t>
            </a:r>
          </a:p>
        </p:txBody>
      </p:sp>
      <p:sp>
        <p:nvSpPr>
          <p:cNvPr id="3" name="Rettangolo 2"/>
          <p:cNvSpPr/>
          <p:nvPr/>
        </p:nvSpPr>
        <p:spPr>
          <a:xfrm>
            <a:off x="326678" y="786458"/>
            <a:ext cx="9577064" cy="1446550"/>
          </a:xfrm>
          <a:prstGeom prst="rect">
            <a:avLst/>
          </a:prstGeom>
        </p:spPr>
        <p:txBody>
          <a:bodyPr wrap="square">
            <a:spAutoFit/>
          </a:bodyPr>
          <a:lstStyle/>
          <a:p>
            <a:r>
              <a:rPr lang="it-IT" sz="2800" b="1" dirty="0" smtClean="0">
                <a:solidFill>
                  <a:schemeClr val="accent1"/>
                </a:solidFill>
              </a:rPr>
              <a:t>AIFA</a:t>
            </a:r>
          </a:p>
          <a:p>
            <a:r>
              <a:rPr lang="it-IT" sz="2000" dirty="0" smtClean="0"/>
              <a:t>… Tutti questi studi avevano un disegno </a:t>
            </a:r>
            <a:r>
              <a:rPr lang="it-IT" sz="2000" dirty="0" err="1" smtClean="0"/>
              <a:t>pre</a:t>
            </a:r>
            <a:r>
              <a:rPr lang="it-IT" sz="2000" dirty="0" smtClean="0"/>
              <a:t>/post e </a:t>
            </a:r>
            <a:r>
              <a:rPr lang="it-IT" sz="2000" b="1" dirty="0" smtClean="0">
                <a:solidFill>
                  <a:srgbClr val="FF0000"/>
                </a:solidFill>
              </a:rPr>
              <a:t>non mostravano alcuna differenza significativa riguardo agli esiti clinici</a:t>
            </a:r>
            <a:r>
              <a:rPr lang="it-IT" sz="2000" dirty="0" smtClean="0"/>
              <a:t>, compresa l’incidenza degli eventi emorragici o </a:t>
            </a:r>
            <a:r>
              <a:rPr lang="it-IT" sz="2000" dirty="0" err="1" smtClean="0"/>
              <a:t>tromboembolici</a:t>
            </a:r>
            <a:r>
              <a:rPr lang="it-IT" sz="2000" dirty="0" smtClean="0"/>
              <a:t>. …</a:t>
            </a:r>
          </a:p>
        </p:txBody>
      </p:sp>
      <p:sp>
        <p:nvSpPr>
          <p:cNvPr id="4" name="Rettangolo 3"/>
          <p:cNvSpPr/>
          <p:nvPr/>
        </p:nvSpPr>
        <p:spPr>
          <a:xfrm>
            <a:off x="326678" y="2540779"/>
            <a:ext cx="9577064" cy="2062103"/>
          </a:xfrm>
          <a:prstGeom prst="rect">
            <a:avLst/>
          </a:prstGeom>
        </p:spPr>
        <p:txBody>
          <a:bodyPr wrap="square">
            <a:spAutoFit/>
          </a:bodyPr>
          <a:lstStyle/>
          <a:p>
            <a:r>
              <a:rPr lang="it-IT" sz="2800" b="1" dirty="0" smtClean="0">
                <a:solidFill>
                  <a:schemeClr val="accent1"/>
                </a:solidFill>
              </a:rPr>
              <a:t>SIF</a:t>
            </a:r>
          </a:p>
          <a:p>
            <a:r>
              <a:rPr lang="it-IT" sz="2000" dirty="0" smtClean="0"/>
              <a:t>… </a:t>
            </a:r>
            <a:r>
              <a:rPr lang="it-IT" sz="2000" dirty="0" smtClean="0">
                <a:solidFill>
                  <a:srgbClr val="FFFFFF"/>
                </a:solidFill>
              </a:rPr>
              <a:t>Uno studio retrospettivo su 975 pazienti, nei quali il trattamento con </a:t>
            </a:r>
            <a:r>
              <a:rPr lang="it-IT" sz="2000" dirty="0" err="1" smtClean="0">
                <a:solidFill>
                  <a:srgbClr val="FFFFFF"/>
                </a:solidFill>
              </a:rPr>
              <a:t>warfarina</a:t>
            </a:r>
            <a:r>
              <a:rPr lang="it-IT" sz="2000" dirty="0" smtClean="0">
                <a:solidFill>
                  <a:srgbClr val="FFFFFF"/>
                </a:solidFill>
              </a:rPr>
              <a:t> sodica (farmaco di marca) era stato sostituito con </a:t>
            </a:r>
            <a:r>
              <a:rPr lang="it-IT" sz="2000" dirty="0" err="1" smtClean="0">
                <a:solidFill>
                  <a:srgbClr val="FFFFFF"/>
                </a:solidFill>
              </a:rPr>
              <a:t>warfarina</a:t>
            </a:r>
            <a:r>
              <a:rPr lang="it-IT" sz="2000" dirty="0" smtClean="0">
                <a:solidFill>
                  <a:srgbClr val="FFFFFF"/>
                </a:solidFill>
              </a:rPr>
              <a:t> </a:t>
            </a:r>
            <a:r>
              <a:rPr lang="it-IT" sz="2000" dirty="0" err="1" smtClean="0">
                <a:solidFill>
                  <a:srgbClr val="FFFFFF"/>
                </a:solidFill>
              </a:rPr>
              <a:t>clatrato</a:t>
            </a:r>
            <a:r>
              <a:rPr lang="it-IT" sz="2000" dirty="0" smtClean="0">
                <a:solidFill>
                  <a:srgbClr val="FFFFFF"/>
                </a:solidFill>
              </a:rPr>
              <a:t> (farmaco equivalente), ha evidenziato </a:t>
            </a:r>
            <a:r>
              <a:rPr lang="it-IT" sz="2000" b="1" dirty="0" smtClean="0">
                <a:solidFill>
                  <a:srgbClr val="FF0000"/>
                </a:solidFill>
              </a:rPr>
              <a:t>casi nei quali era stato necessario somministrare dosi più elevate del prodotto equivalente per mantenere i valori </a:t>
            </a:r>
            <a:r>
              <a:rPr lang="it-IT" sz="2000" b="1" i="1" dirty="0" smtClean="0">
                <a:solidFill>
                  <a:srgbClr val="FF0000"/>
                </a:solidFill>
              </a:rPr>
              <a:t>target</a:t>
            </a:r>
            <a:r>
              <a:rPr lang="it-IT" sz="2000" b="1" dirty="0" smtClean="0">
                <a:solidFill>
                  <a:srgbClr val="FF0000"/>
                </a:solidFill>
              </a:rPr>
              <a:t> di INR </a:t>
            </a:r>
            <a:r>
              <a:rPr lang="it-IT" sz="2000" dirty="0" smtClean="0">
                <a:solidFill>
                  <a:srgbClr val="FFFFFF"/>
                </a:solidFill>
              </a:rPr>
              <a:t>precedentemente raggiunti con il prodotto di marca …</a:t>
            </a:r>
            <a:endParaRPr lang="it-IT" sz="2000" dirty="0" smtClean="0">
              <a:solidFill>
                <a:srgbClr val="003399"/>
              </a:solidFill>
            </a:endParaRPr>
          </a:p>
        </p:txBody>
      </p:sp>
      <p:sp>
        <p:nvSpPr>
          <p:cNvPr id="6" name="Rectangle 1"/>
          <p:cNvSpPr>
            <a:spLocks noChangeArrowheads="1"/>
          </p:cNvSpPr>
          <p:nvPr/>
        </p:nvSpPr>
        <p:spPr bwMode="auto">
          <a:xfrm>
            <a:off x="398686" y="5097066"/>
            <a:ext cx="9471694"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a:buClrTx/>
              <a:buSzTx/>
            </a:pPr>
            <a:r>
              <a:rPr lang="it-IT" sz="2800" b="1" dirty="0" smtClean="0">
                <a:solidFill>
                  <a:schemeClr val="accent1"/>
                </a:solidFill>
              </a:rPr>
              <a:t>AIFA</a:t>
            </a:r>
            <a:r>
              <a:rPr lang="it-IT" sz="2000" b="1" dirty="0" smtClean="0">
                <a:solidFill>
                  <a:schemeClr val="accent1"/>
                </a:solidFill>
              </a:rPr>
              <a:t>: controlli post marketing</a:t>
            </a:r>
            <a:r>
              <a:rPr kumimoji="0" lang="it-IT" sz="2000" b="1" i="1" u="none" strike="noStrike" cap="none" normalizeH="0" baseline="0" dirty="0" smtClean="0">
                <a:ln>
                  <a:noFill/>
                </a:ln>
                <a:solidFill>
                  <a:srgbClr val="739240"/>
                </a:solidFill>
                <a:effectLst/>
                <a:latin typeface="Verdana" pitchFamily="34" charset="0"/>
                <a:ea typeface="Times New Roman" pitchFamily="18" charset="0"/>
                <a:cs typeface="Times New Roman" pitchFamily="18" charset="0"/>
              </a:rPr>
              <a:t> </a:t>
            </a:r>
            <a:endParaRPr kumimoji="0" lang="it-IT"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effectLst/>
                <a:latin typeface="Verdana" pitchFamily="34" charset="0"/>
                <a:ea typeface="Times New Roman" pitchFamily="18" charset="0"/>
                <a:cs typeface="Times New Roman" pitchFamily="18" charset="0"/>
              </a:rPr>
              <a:t>… </a:t>
            </a:r>
            <a:r>
              <a:rPr kumimoji="0" lang="it-IT" sz="2000" b="0" i="0" u="none" strike="noStrike" cap="none" normalizeH="0" baseline="0" dirty="0" smtClean="0">
                <a:ln>
                  <a:noFill/>
                </a:ln>
                <a:effectLst/>
                <a:ea typeface="Times New Roman" pitchFamily="18" charset="0"/>
                <a:cs typeface="Times New Roman" pitchFamily="18" charset="0"/>
              </a:rPr>
              <a:t>Tuttavia, alcuni dati presenti nella letteratura </a:t>
            </a:r>
            <a:r>
              <a:rPr kumimoji="0" lang="it-IT" sz="2000" b="0" i="0" u="none" strike="noStrike" cap="none" normalizeH="0" baseline="0" dirty="0" err="1" smtClean="0">
                <a:ln>
                  <a:noFill/>
                </a:ln>
                <a:effectLst/>
                <a:ea typeface="Times New Roman" pitchFamily="18" charset="0"/>
                <a:cs typeface="Times New Roman" pitchFamily="18" charset="0"/>
              </a:rPr>
              <a:t>medico-scientifica</a:t>
            </a:r>
            <a:r>
              <a:rPr kumimoji="0" lang="it-IT" sz="2000" b="0" i="0" u="none" strike="noStrike" cap="none" normalizeH="0" baseline="0" dirty="0" smtClean="0">
                <a:ln>
                  <a:noFill/>
                </a:ln>
                <a:effectLst/>
                <a:ea typeface="Times New Roman" pitchFamily="18" charset="0"/>
                <a:cs typeface="Times New Roman" pitchFamily="18" charset="0"/>
              </a:rPr>
              <a:t> internazionale, alcune esperienze condotte in Italia e le segnalazioni di reazioni avverse ai farmaci presenti nel database dell’AIFA (compresi i casi di inefficacia terapeutica) concorrono a sostenere l’ipotesi che nei mercati farmaceutici di vari Paesi (compresa l’Italia) </a:t>
            </a:r>
            <a:r>
              <a:rPr kumimoji="0" lang="it-IT" sz="2000" b="1" i="0" u="none" strike="noStrike" cap="none" normalizeH="0" baseline="0" dirty="0" smtClean="0">
                <a:ln>
                  <a:noFill/>
                </a:ln>
                <a:solidFill>
                  <a:srgbClr val="FF0000"/>
                </a:solidFill>
                <a:effectLst/>
                <a:ea typeface="Times New Roman" pitchFamily="18" charset="0"/>
                <a:cs typeface="Times New Roman" pitchFamily="18" charset="0"/>
              </a:rPr>
              <a:t>accanto a farmaci equivalenti di buona qualità siano presenti anche farmaci equivalenti di scarsa qualità. </a:t>
            </a:r>
            <a:r>
              <a:rPr kumimoji="0" lang="it-IT" sz="2000" b="0" i="0" u="none" strike="noStrike" cap="none" normalizeH="0" baseline="0" dirty="0" smtClean="0">
                <a:ln>
                  <a:noFill/>
                </a:ln>
                <a:effectLst/>
                <a:ea typeface="Times New Roman" pitchFamily="18" charset="0"/>
                <a:cs typeface="Times New Roman" pitchFamily="18" charset="0"/>
              </a:rPr>
              <a:t>… (Orange book)</a:t>
            </a:r>
            <a:endParaRPr kumimoji="0" lang="it-IT" sz="2000" b="0" i="0" u="none" strike="noStrike" cap="none" normalizeH="0" baseline="0" dirty="0" smtClean="0">
              <a:ln>
                <a:noFill/>
              </a:ln>
              <a:effectLst/>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ADRA-3C821B390\Documenti\Attività scientifica\Relazioni\55) Farmaci generici 2013\Cattura2.JPG"/>
          <p:cNvPicPr>
            <a:picLocks noChangeAspect="1" noChangeArrowheads="1"/>
          </p:cNvPicPr>
          <p:nvPr/>
        </p:nvPicPr>
        <p:blipFill>
          <a:blip r:embed="rId3" cstate="print"/>
          <a:srcRect/>
          <a:stretch>
            <a:fillRect/>
          </a:stretch>
        </p:blipFill>
        <p:spPr bwMode="auto">
          <a:xfrm>
            <a:off x="111125" y="426418"/>
            <a:ext cx="9934575" cy="2314575"/>
          </a:xfrm>
          <a:prstGeom prst="rect">
            <a:avLst/>
          </a:prstGeom>
          <a:noFill/>
        </p:spPr>
      </p:pic>
      <p:pic>
        <p:nvPicPr>
          <p:cNvPr id="3" name="Picture 2" descr="\\ZADRA-3C821B390\Documenti\Attività scientifica\Relazioni\55) Farmaci generici 2013\Cattura1.JPG"/>
          <p:cNvPicPr>
            <a:picLocks noChangeAspect="1" noChangeArrowheads="1"/>
          </p:cNvPicPr>
          <p:nvPr/>
        </p:nvPicPr>
        <p:blipFill>
          <a:blip r:embed="rId4" cstate="print"/>
          <a:srcRect/>
          <a:stretch>
            <a:fillRect/>
          </a:stretch>
        </p:blipFill>
        <p:spPr bwMode="auto">
          <a:xfrm>
            <a:off x="2558926" y="2899204"/>
            <a:ext cx="5196830" cy="4500234"/>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ADRA-3C821B390\Documenti\Attività scientifica\Relazioni\55) Farmaci generici 2013\Cattura3.JPG"/>
          <p:cNvPicPr>
            <a:picLocks noChangeAspect="1" noChangeArrowheads="1"/>
          </p:cNvPicPr>
          <p:nvPr/>
        </p:nvPicPr>
        <p:blipFill>
          <a:blip r:embed="rId3" cstate="print"/>
          <a:srcRect/>
          <a:stretch>
            <a:fillRect/>
          </a:stretch>
        </p:blipFill>
        <p:spPr bwMode="auto">
          <a:xfrm>
            <a:off x="696683" y="1074490"/>
            <a:ext cx="8650661" cy="5400600"/>
          </a:xfrm>
          <a:prstGeom prst="rect">
            <a:avLst/>
          </a:prstGeom>
          <a:noFill/>
        </p:spPr>
      </p:pic>
      <p:cxnSp>
        <p:nvCxnSpPr>
          <p:cNvPr id="5" name="Connettore 1 4"/>
          <p:cNvCxnSpPr/>
          <p:nvPr/>
        </p:nvCxnSpPr>
        <p:spPr bwMode="auto">
          <a:xfrm>
            <a:off x="1334790" y="2154610"/>
            <a:ext cx="1944216"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6" name="Connettore 1 5"/>
          <p:cNvCxnSpPr/>
          <p:nvPr/>
        </p:nvCxnSpPr>
        <p:spPr bwMode="auto">
          <a:xfrm>
            <a:off x="902742" y="4098826"/>
            <a:ext cx="8208912"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7" name="Connettore 1 6"/>
          <p:cNvCxnSpPr/>
          <p:nvPr/>
        </p:nvCxnSpPr>
        <p:spPr bwMode="auto">
          <a:xfrm>
            <a:off x="902742" y="3090714"/>
            <a:ext cx="432048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8" name="Connettore 1 7"/>
          <p:cNvCxnSpPr/>
          <p:nvPr/>
        </p:nvCxnSpPr>
        <p:spPr bwMode="auto">
          <a:xfrm>
            <a:off x="7815510" y="2658666"/>
            <a:ext cx="1368152"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3" name="Connettore 1 12"/>
          <p:cNvCxnSpPr/>
          <p:nvPr/>
        </p:nvCxnSpPr>
        <p:spPr bwMode="auto">
          <a:xfrm>
            <a:off x="7239446" y="3594770"/>
            <a:ext cx="1872208"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4" name="Connettore 1 13"/>
          <p:cNvCxnSpPr/>
          <p:nvPr/>
        </p:nvCxnSpPr>
        <p:spPr bwMode="auto">
          <a:xfrm>
            <a:off x="902742" y="4530874"/>
            <a:ext cx="648072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786458"/>
            <a:ext cx="9903742" cy="6555641"/>
          </a:xfrm>
          <a:prstGeom prst="rect">
            <a:avLst/>
          </a:prstGeom>
        </p:spPr>
        <p:txBody>
          <a:bodyPr wrap="square">
            <a:spAutoFit/>
          </a:bodyPr>
          <a:lstStyle/>
          <a:p>
            <a:pPr marL="514350" indent="-514350">
              <a:buClr>
                <a:srgbClr val="FFFFFF"/>
              </a:buClr>
              <a:buFont typeface="+mj-lt"/>
              <a:buAutoNum type="alphaLcParenR"/>
            </a:pPr>
            <a:r>
              <a:rPr lang="it-IT" sz="3000" dirty="0" smtClean="0">
                <a:solidFill>
                  <a:srgbClr val="FFFFFF"/>
                </a:solidFill>
              </a:rPr>
              <a:t>I</a:t>
            </a:r>
            <a:r>
              <a:rPr lang="it-IT" sz="3000" dirty="0" smtClean="0"/>
              <a:t>n 9 articoli erano stati posti a confronto gli esiti clinici del trattamento con beta-bloccanti generici (</a:t>
            </a:r>
            <a:r>
              <a:rPr lang="it-IT" sz="3000" dirty="0" err="1" smtClean="0"/>
              <a:t>metoprololo</a:t>
            </a:r>
            <a:r>
              <a:rPr lang="it-IT" sz="3000" dirty="0" smtClean="0"/>
              <a:t>, </a:t>
            </a:r>
            <a:r>
              <a:rPr lang="it-IT" sz="3000" dirty="0" err="1" smtClean="0"/>
              <a:t>atenololo</a:t>
            </a:r>
            <a:r>
              <a:rPr lang="it-IT" sz="3000" dirty="0" smtClean="0"/>
              <a:t>, </a:t>
            </a:r>
            <a:r>
              <a:rPr lang="it-IT" sz="3000" dirty="0" err="1" smtClean="0"/>
              <a:t>carvedilolo</a:t>
            </a:r>
            <a:r>
              <a:rPr lang="it-IT" sz="3000" dirty="0" smtClean="0"/>
              <a:t> e </a:t>
            </a:r>
            <a:r>
              <a:rPr lang="it-IT" sz="3000" dirty="0" err="1" smtClean="0"/>
              <a:t>propranololo</a:t>
            </a:r>
            <a:r>
              <a:rPr lang="it-IT" sz="3000" dirty="0" smtClean="0"/>
              <a:t>) rispetto al corrispondente MDR. </a:t>
            </a:r>
            <a:r>
              <a:rPr lang="it-IT" sz="3000" dirty="0" smtClean="0">
                <a:solidFill>
                  <a:srgbClr val="FF0000"/>
                </a:solidFill>
              </a:rPr>
              <a:t>Nessuno studio aveva evidenziato differenze negli esiti clinici</a:t>
            </a:r>
            <a:r>
              <a:rPr lang="it-IT" sz="3000" dirty="0" smtClean="0"/>
              <a:t>. </a:t>
            </a:r>
          </a:p>
          <a:p>
            <a:pPr marL="514350" indent="-514350">
              <a:buClr>
                <a:srgbClr val="FFFFFF"/>
              </a:buClr>
              <a:buFont typeface="+mj-lt"/>
              <a:buAutoNum type="alphaLcParenR"/>
            </a:pPr>
            <a:r>
              <a:rPr lang="it-IT" sz="3000" dirty="0" smtClean="0"/>
              <a:t>I 7 articoli che avevano considerato i calcio-antagonisti comprendevano un RCT condotto su 189 ipertesi che aveva dimostrato </a:t>
            </a:r>
            <a:r>
              <a:rPr lang="it-IT" sz="3000" dirty="0" smtClean="0">
                <a:solidFill>
                  <a:srgbClr val="FF0000"/>
                </a:solidFill>
              </a:rPr>
              <a:t>l’assenza di differenza tra le versioni ME e MDR</a:t>
            </a:r>
            <a:r>
              <a:rPr lang="it-IT" sz="3000" dirty="0" smtClean="0"/>
              <a:t> della </a:t>
            </a:r>
            <a:r>
              <a:rPr lang="it-IT" sz="3000" dirty="0" err="1" smtClean="0"/>
              <a:t>amlodipina</a:t>
            </a:r>
            <a:r>
              <a:rPr lang="it-IT" sz="3000" dirty="0" smtClean="0"/>
              <a:t> durante un periodo di 8 settimane. </a:t>
            </a:r>
          </a:p>
          <a:p>
            <a:pPr marL="514350" indent="-514350">
              <a:buClr>
                <a:srgbClr val="FFFFFF"/>
              </a:buClr>
              <a:buFont typeface="+mj-lt"/>
              <a:buAutoNum type="alphaLcParenR"/>
            </a:pPr>
            <a:r>
              <a:rPr lang="it-IT" sz="3000" dirty="0" smtClean="0"/>
              <a:t>I restanti 7 studi avevano valutato: antiaggreganti (</a:t>
            </a:r>
            <a:r>
              <a:rPr lang="it-IT" sz="3000" dirty="0" err="1" smtClean="0"/>
              <a:t>clopidogrel</a:t>
            </a:r>
            <a:r>
              <a:rPr lang="it-IT" sz="3000" dirty="0" smtClean="0"/>
              <a:t> e acido acetilsalicilico), ACE-inibitori (</a:t>
            </a:r>
            <a:r>
              <a:rPr lang="it-IT" sz="3000" dirty="0" err="1" smtClean="0"/>
              <a:t>enalapril</a:t>
            </a:r>
            <a:r>
              <a:rPr lang="it-IT" sz="3000" dirty="0" smtClean="0"/>
              <a:t>), statine (</a:t>
            </a:r>
            <a:r>
              <a:rPr lang="it-IT" sz="3000" dirty="0" err="1" smtClean="0"/>
              <a:t>simvastatina</a:t>
            </a:r>
            <a:r>
              <a:rPr lang="it-IT" sz="3000" dirty="0" smtClean="0"/>
              <a:t>) e alfa-bloccanti (</a:t>
            </a:r>
            <a:r>
              <a:rPr lang="it-IT" sz="3000" dirty="0" err="1" smtClean="0"/>
              <a:t>terazosina</a:t>
            </a:r>
            <a:r>
              <a:rPr lang="it-IT" sz="3000" dirty="0" smtClean="0"/>
              <a:t>). </a:t>
            </a:r>
            <a:r>
              <a:rPr lang="it-IT" sz="3000" dirty="0" smtClean="0">
                <a:solidFill>
                  <a:srgbClr val="FF0000"/>
                </a:solidFill>
              </a:rPr>
              <a:t>In nessun caso erano state riportate differenze tra ME e MDR</a:t>
            </a:r>
            <a:r>
              <a:rPr lang="it-IT" sz="3000" dirty="0" smtClean="0"/>
              <a:t>.</a:t>
            </a:r>
          </a:p>
        </p:txBody>
      </p:sp>
      <p:sp>
        <p:nvSpPr>
          <p:cNvPr id="3" name="Rettangolo 2"/>
          <p:cNvSpPr/>
          <p:nvPr/>
        </p:nvSpPr>
        <p:spPr>
          <a:xfrm>
            <a:off x="182662" y="66378"/>
            <a:ext cx="9793088" cy="646331"/>
          </a:xfrm>
          <a:prstGeom prst="rect">
            <a:avLst/>
          </a:prstGeom>
        </p:spPr>
        <p:txBody>
          <a:bodyPr wrap="square">
            <a:spAutoFit/>
          </a:bodyPr>
          <a:lstStyle/>
          <a:p>
            <a:pPr algn="ctr"/>
            <a:r>
              <a:rPr lang="it-IT" i="1" dirty="0" smtClean="0">
                <a:solidFill>
                  <a:srgbClr val="FFFF66"/>
                </a:solidFill>
              </a:rPr>
              <a:t>Farmaci a indice terapeutico ampio (MITA)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1203399"/>
            <a:ext cx="9903742" cy="6001643"/>
          </a:xfrm>
          <a:prstGeom prst="rect">
            <a:avLst/>
          </a:prstGeom>
        </p:spPr>
        <p:txBody>
          <a:bodyPr wrap="square">
            <a:spAutoFit/>
          </a:bodyPr>
          <a:lstStyle/>
          <a:p>
            <a:pPr marL="514350" indent="-514350">
              <a:buClr>
                <a:srgbClr val="FFFFFF"/>
              </a:buClr>
              <a:buFont typeface="+mj-lt"/>
              <a:buAutoNum type="alphaLcParenR"/>
            </a:pPr>
            <a:r>
              <a:rPr lang="it-IT" sz="2400" dirty="0" smtClean="0"/>
              <a:t>Due avevano valutato gli antiaritmici di classe I </a:t>
            </a:r>
            <a:r>
              <a:rPr lang="it-IT" sz="2400" dirty="0" err="1" smtClean="0"/>
              <a:t>propafenone</a:t>
            </a:r>
            <a:r>
              <a:rPr lang="it-IT" sz="2400" dirty="0" smtClean="0"/>
              <a:t> e </a:t>
            </a:r>
            <a:r>
              <a:rPr lang="it-IT" sz="2400" dirty="0" err="1" smtClean="0"/>
              <a:t>procainamide</a:t>
            </a:r>
            <a:r>
              <a:rPr lang="it-IT" sz="2400" dirty="0" smtClean="0"/>
              <a:t>: </a:t>
            </a:r>
            <a:r>
              <a:rPr lang="it-IT" sz="2400" dirty="0" err="1" smtClean="0">
                <a:solidFill>
                  <a:srgbClr val="FFFF66"/>
                </a:solidFill>
              </a:rPr>
              <a:t>Propafenone</a:t>
            </a:r>
            <a:r>
              <a:rPr lang="it-IT" sz="2400" dirty="0" smtClean="0">
                <a:solidFill>
                  <a:srgbClr val="FFFF66"/>
                </a:solidFill>
              </a:rPr>
              <a:t>:</a:t>
            </a:r>
            <a:r>
              <a:rPr lang="it-IT" sz="2400" dirty="0" smtClean="0"/>
              <a:t> 114 soggetti con FA in trattamento stabilizzato con il MDR da almeno 18 mesi, transitati alla versione generica del farmaco. Lo studio aveva evidenziato </a:t>
            </a:r>
            <a:r>
              <a:rPr lang="it-IT" sz="2400" dirty="0" smtClean="0">
                <a:solidFill>
                  <a:srgbClr val="FF0000"/>
                </a:solidFill>
              </a:rPr>
              <a:t>l’assenza di differenze nella necessità di cure supplementari nei 18 mesi successivi allo </a:t>
            </a:r>
            <a:r>
              <a:rPr lang="it-IT" sz="2400" i="1" dirty="0" err="1" smtClean="0">
                <a:solidFill>
                  <a:srgbClr val="FF0000"/>
                </a:solidFill>
              </a:rPr>
              <a:t>switch</a:t>
            </a:r>
            <a:r>
              <a:rPr lang="it-IT" sz="2400" i="1" dirty="0" smtClean="0">
                <a:solidFill>
                  <a:srgbClr val="FF0000"/>
                </a:solidFill>
              </a:rPr>
              <a:t> </a:t>
            </a:r>
            <a:r>
              <a:rPr lang="it-IT" sz="2400" i="1" dirty="0" smtClean="0"/>
              <a:t>e una riduzione nella frequenza </a:t>
            </a:r>
            <a:r>
              <a:rPr lang="it-IT" sz="2400" dirty="0" smtClean="0"/>
              <a:t>del ricorso ai dipartimenti di emergenza col FE. La </a:t>
            </a:r>
            <a:r>
              <a:rPr lang="it-IT" sz="2400" dirty="0" err="1" smtClean="0">
                <a:solidFill>
                  <a:srgbClr val="FFFF66"/>
                </a:solidFill>
              </a:rPr>
              <a:t>procainamide</a:t>
            </a:r>
            <a:r>
              <a:rPr lang="it-IT" sz="2400" dirty="0" smtClean="0"/>
              <a:t> era stata valutata in uno studio di </a:t>
            </a:r>
            <a:r>
              <a:rPr lang="it-IT" sz="2400" dirty="0" err="1" smtClean="0"/>
              <a:t>bioequivalenza</a:t>
            </a:r>
            <a:r>
              <a:rPr lang="it-IT" sz="2400" dirty="0" smtClean="0"/>
              <a:t>  in soggetti con aritmie ventricolari che </a:t>
            </a:r>
            <a:r>
              <a:rPr lang="it-IT" sz="2400" dirty="0" smtClean="0">
                <a:solidFill>
                  <a:srgbClr val="FF0000"/>
                </a:solidFill>
              </a:rPr>
              <a:t>non aveva evidenziato differenze tra i due gruppi </a:t>
            </a:r>
            <a:r>
              <a:rPr lang="it-IT" sz="2400" dirty="0" smtClean="0"/>
              <a:t>(ME vs MDR) a confronto.</a:t>
            </a:r>
          </a:p>
          <a:p>
            <a:pPr marL="514350" indent="-514350">
              <a:buClr>
                <a:srgbClr val="FFFFFF"/>
              </a:buClr>
              <a:buFont typeface="+mj-lt"/>
              <a:buAutoNum type="alphaLcParenR"/>
            </a:pPr>
            <a:r>
              <a:rPr lang="it-IT" sz="2400" dirty="0" smtClean="0"/>
              <a:t>11 articoli erano relativi al </a:t>
            </a:r>
            <a:r>
              <a:rPr lang="it-IT" sz="2400" dirty="0" err="1" smtClean="0"/>
              <a:t>warfarin</a:t>
            </a:r>
            <a:r>
              <a:rPr lang="it-IT" sz="2400" dirty="0" smtClean="0"/>
              <a:t>. In 6 studi controllati e randomizzati o prospettici le due versioni del farmaco mostravano un </a:t>
            </a:r>
            <a:r>
              <a:rPr lang="it-IT" sz="2400" dirty="0" smtClean="0">
                <a:solidFill>
                  <a:srgbClr val="FF0000"/>
                </a:solidFill>
              </a:rPr>
              <a:t>effetto sovrapponibile </a:t>
            </a:r>
            <a:r>
              <a:rPr lang="it-IT" sz="2400" dirty="0" smtClean="0"/>
              <a:t>riguardo agli end </a:t>
            </a:r>
            <a:r>
              <a:rPr lang="it-IT" sz="2400" dirty="0" err="1" smtClean="0"/>
              <a:t>point</a:t>
            </a:r>
            <a:r>
              <a:rPr lang="it-IT" sz="2400" dirty="0" smtClean="0"/>
              <a:t> clinici. Gli altri 5 erano studi </a:t>
            </a:r>
            <a:r>
              <a:rPr lang="it-IT" sz="2400" dirty="0" err="1" smtClean="0"/>
              <a:t>osservazionali</a:t>
            </a:r>
            <a:r>
              <a:rPr lang="it-IT" sz="2400" dirty="0" smtClean="0"/>
              <a:t>  retrospettivi che avevano valutato il valore dell’INR e altri esiti clinici in pazienti che erano transitati dal MDR al ME. Tutti questi studi </a:t>
            </a:r>
            <a:r>
              <a:rPr lang="it-IT" sz="2400" dirty="0" smtClean="0">
                <a:solidFill>
                  <a:srgbClr val="FF0000"/>
                </a:solidFill>
              </a:rPr>
              <a:t>non mostravano  differenza significativa </a:t>
            </a:r>
            <a:r>
              <a:rPr lang="it-IT" sz="2400" dirty="0" smtClean="0"/>
              <a:t>riguardo agli esiti clinici,  compresa l’incidenza degli eventi emorragici o </a:t>
            </a:r>
            <a:r>
              <a:rPr lang="it-IT" sz="2400" dirty="0" err="1" smtClean="0"/>
              <a:t>tromboembolici</a:t>
            </a:r>
            <a:r>
              <a:rPr lang="it-IT" sz="2400" dirty="0" smtClean="0"/>
              <a:t>.</a:t>
            </a:r>
          </a:p>
        </p:txBody>
      </p:sp>
      <p:sp>
        <p:nvSpPr>
          <p:cNvPr id="3" name="Rettangolo 2"/>
          <p:cNvSpPr/>
          <p:nvPr/>
        </p:nvSpPr>
        <p:spPr>
          <a:xfrm>
            <a:off x="182662" y="138386"/>
            <a:ext cx="9793088" cy="954107"/>
          </a:xfrm>
          <a:prstGeom prst="rect">
            <a:avLst/>
          </a:prstGeom>
        </p:spPr>
        <p:txBody>
          <a:bodyPr wrap="square">
            <a:spAutoFit/>
          </a:bodyPr>
          <a:lstStyle/>
          <a:p>
            <a:pPr algn="ctr"/>
            <a:r>
              <a:rPr lang="it-IT" i="1" dirty="0" smtClean="0">
                <a:solidFill>
                  <a:srgbClr val="FFFF66"/>
                </a:solidFill>
              </a:rPr>
              <a:t>Farmaci a indice terapeutico stretto (MITS)</a:t>
            </a:r>
          </a:p>
          <a:p>
            <a:pPr algn="ctr"/>
            <a:r>
              <a:rPr lang="it-IT" sz="2000" dirty="0" smtClean="0"/>
              <a:t>13 articoli</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dello struttura Medico">
  <a:themeElements>
    <a:clrScheme name="Tema di Offic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Tema di Offic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Tema di Offic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lessandro">
  <a:themeElements>
    <a:clrScheme name="1_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lessand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lessandr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essandr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essandr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essand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essand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essand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1">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Alessandro">
  <a:themeElements>
    <a:clrScheme name="1_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lessand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lessandr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essandr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essandr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essand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essand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essand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1 Appendix 2 October 2000">
  <a:themeElements>
    <a:clrScheme name="D1 Appendix 2 October 2000 9">
      <a:dk1>
        <a:srgbClr val="000000"/>
      </a:dk1>
      <a:lt1>
        <a:srgbClr val="FFFFFF"/>
      </a:lt1>
      <a:dk2>
        <a:srgbClr val="141E80"/>
      </a:dk2>
      <a:lt2>
        <a:srgbClr val="F49100"/>
      </a:lt2>
      <a:accent1>
        <a:srgbClr val="F49100"/>
      </a:accent1>
      <a:accent2>
        <a:srgbClr val="00AAE8"/>
      </a:accent2>
      <a:accent3>
        <a:srgbClr val="AAABC0"/>
      </a:accent3>
      <a:accent4>
        <a:srgbClr val="DADADA"/>
      </a:accent4>
      <a:accent5>
        <a:srgbClr val="F8C7AA"/>
      </a:accent5>
      <a:accent6>
        <a:srgbClr val="009AD2"/>
      </a:accent6>
      <a:hlink>
        <a:srgbClr val="FFFF00"/>
      </a:hlink>
      <a:folHlink>
        <a:srgbClr val="FEC202"/>
      </a:folHlink>
    </a:clrScheme>
    <a:fontScheme name="D1 Appendix 2 October 200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1 Appendix 2 October 200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1 Appendix 2 October 200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1 Appendix 2 October 2000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1 Appendix 2 October 2000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1 Appendix 2 October 2000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1 Appendix 2 October 2000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1 Appendix 2 October 2000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1 Appendix 2 October 2000 8">
        <a:dk1>
          <a:srgbClr val="000000"/>
        </a:dk1>
        <a:lt1>
          <a:srgbClr val="FFFFFF"/>
        </a:lt1>
        <a:dk2>
          <a:srgbClr val="141E80"/>
        </a:dk2>
        <a:lt2>
          <a:srgbClr val="FF9933"/>
        </a:lt2>
        <a:accent1>
          <a:srgbClr val="FF9933"/>
        </a:accent1>
        <a:accent2>
          <a:srgbClr val="FFFFFF"/>
        </a:accent2>
        <a:accent3>
          <a:srgbClr val="AAABC0"/>
        </a:accent3>
        <a:accent4>
          <a:srgbClr val="DADADA"/>
        </a:accent4>
        <a:accent5>
          <a:srgbClr val="FFCAAD"/>
        </a:accent5>
        <a:accent6>
          <a:srgbClr val="E7E7E7"/>
        </a:accent6>
        <a:hlink>
          <a:srgbClr val="FFCC00"/>
        </a:hlink>
        <a:folHlink>
          <a:srgbClr val="FEC202"/>
        </a:folHlink>
      </a:clrScheme>
      <a:clrMap bg1="dk2" tx1="lt1" bg2="dk1" tx2="lt2" accent1="accent1" accent2="accent2" accent3="accent3" accent4="accent4" accent5="accent5" accent6="accent6" hlink="hlink" folHlink="folHlink"/>
    </a:extraClrScheme>
    <a:extraClrScheme>
      <a:clrScheme name="D1 Appendix 2 October 2000 9">
        <a:dk1>
          <a:srgbClr val="000000"/>
        </a:dk1>
        <a:lt1>
          <a:srgbClr val="FFFFFF"/>
        </a:lt1>
        <a:dk2>
          <a:srgbClr val="141E80"/>
        </a:dk2>
        <a:lt2>
          <a:srgbClr val="F49100"/>
        </a:lt2>
        <a:accent1>
          <a:srgbClr val="F49100"/>
        </a:accent1>
        <a:accent2>
          <a:srgbClr val="00AAE8"/>
        </a:accent2>
        <a:accent3>
          <a:srgbClr val="AAABC0"/>
        </a:accent3>
        <a:accent4>
          <a:srgbClr val="DADADA"/>
        </a:accent4>
        <a:accent5>
          <a:srgbClr val="F8C7AA"/>
        </a:accent5>
        <a:accent6>
          <a:srgbClr val="009AD2"/>
        </a:accent6>
        <a:hlink>
          <a:srgbClr val="FFFF00"/>
        </a:hlink>
        <a:folHlink>
          <a:srgbClr val="FEC20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lessandro">
  <a:themeElements>
    <a:clrScheme name="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essand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essandr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essand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essandr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essandr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essand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essand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essand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5206</TotalTime>
  <Words>1882</Words>
  <Application>Microsoft Office PowerPoint</Application>
  <PresentationFormat>Personalizzato</PresentationFormat>
  <Paragraphs>192</Paragraphs>
  <Slides>27</Slides>
  <Notes>9</Notes>
  <HiddenSlides>3</HiddenSlides>
  <MMClips>0</MMClips>
  <ScaleCrop>false</ScaleCrop>
  <HeadingPairs>
    <vt:vector size="4" baseType="variant">
      <vt:variant>
        <vt:lpstr>Tema</vt:lpstr>
      </vt:variant>
      <vt:variant>
        <vt:i4>14</vt:i4>
      </vt:variant>
      <vt:variant>
        <vt:lpstr>Titoli diapositive</vt:lpstr>
      </vt:variant>
      <vt:variant>
        <vt:i4>27</vt:i4>
      </vt:variant>
    </vt:vector>
  </HeadingPairs>
  <TitlesOfParts>
    <vt:vector size="41" baseType="lpstr">
      <vt:lpstr>Flusso</vt:lpstr>
      <vt:lpstr>4_Alessandro</vt:lpstr>
      <vt:lpstr>Tema1</vt:lpstr>
      <vt:lpstr>2_Flusso</vt:lpstr>
      <vt:lpstr>5_Alessandro</vt:lpstr>
      <vt:lpstr>1_D1 Appendix 2 October 2000</vt:lpstr>
      <vt:lpstr>1_Alessandro</vt:lpstr>
      <vt:lpstr>Tema di Office</vt:lpstr>
      <vt:lpstr>1_Tema di Office</vt:lpstr>
      <vt:lpstr>4_Tema di Office</vt:lpstr>
      <vt:lpstr>Modello struttura Medico</vt:lpstr>
      <vt:lpstr>5_Tema di Office</vt:lpstr>
      <vt:lpstr>8_Tema di Office</vt:lpstr>
      <vt:lpstr>2_Tema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Parliamo di TAO</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Alessandro</cp:lastModifiedBy>
  <cp:revision>537</cp:revision>
  <cp:lastPrinted>1601-01-01T00:00:00Z</cp:lastPrinted>
  <dcterms:created xsi:type="dcterms:W3CDTF">2004-05-06T09:28:21Z</dcterms:created>
  <dcterms:modified xsi:type="dcterms:W3CDTF">2013-04-11T14:24:03Z</dcterms:modified>
</cp:coreProperties>
</file>