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77" r:id="rId3"/>
    <p:sldId id="272" r:id="rId4"/>
    <p:sldId id="270" r:id="rId5"/>
    <p:sldId id="256" r:id="rId6"/>
    <p:sldId id="273" r:id="rId7"/>
    <p:sldId id="274" r:id="rId8"/>
    <p:sldId id="275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1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94C74-0498-40EF-B007-CBE784892755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8C947-7F6C-48EF-A6CE-E36DA82D643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936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330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80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515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739252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1016054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4057344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3080221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4161012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3476562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4027332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148793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716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2592989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15415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756228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89891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5765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770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15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29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25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6359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943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5A23B-0258-4D87-A09C-998F32AEB60E}" type="datetimeFigureOut">
              <a:rPr lang="it-IT" smtClean="0"/>
              <a:t>09/05/2017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9B3F-212D-4B03-AE22-CF1821861E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31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Immagin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2950"/>
            <a:ext cx="23622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 aaaaa bbbb ssss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1563" y="6446838"/>
            <a:ext cx="6802437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>
                <a:solidFill>
                  <a:srgbClr val="000000"/>
                </a:solidFill>
              </a:rPr>
              <a:t>.                 Fulvio Lonati - Dipartimento Cure Primarie - ASL di Brescia   --  Brescia 9 aprile 2014</a:t>
            </a:r>
          </a:p>
        </p:txBody>
      </p:sp>
    </p:spTree>
    <p:extLst>
      <p:ext uri="{BB962C8B-B14F-4D97-AF65-F5344CB8AC3E}">
        <p14:creationId xmlns:p14="http://schemas.microsoft.com/office/powerpoint/2010/main" val="192804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just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Ø"/>
        <a:defRPr sz="2000" b="1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100" y="1414463"/>
            <a:ext cx="8615363" cy="29257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altLang="it-IT" sz="2800" i="1" dirty="0" smtClean="0"/>
              <a:t/>
            </a:r>
            <a:br>
              <a:rPr lang="it-IT" altLang="it-IT" sz="2800" i="1" dirty="0" smtClean="0"/>
            </a:br>
            <a:r>
              <a:rPr lang="it-IT" altLang="it-IT" sz="3600" i="1" dirty="0" smtClean="0">
                <a:solidFill>
                  <a:srgbClr val="FF0000"/>
                </a:solidFill>
              </a:rPr>
              <a:t/>
            </a:r>
            <a:br>
              <a:rPr lang="it-IT" altLang="it-IT" sz="3600" i="1" dirty="0" smtClean="0">
                <a:solidFill>
                  <a:srgbClr val="FF0000"/>
                </a:solidFill>
              </a:rPr>
            </a:br>
            <a:r>
              <a:rPr lang="it-IT" altLang="it-IT" sz="3600" i="1" dirty="0" smtClean="0">
                <a:solidFill>
                  <a:srgbClr val="FF0000"/>
                </a:solidFill>
              </a:rPr>
              <a:t/>
            </a:r>
            <a:br>
              <a:rPr lang="it-IT" altLang="it-IT" sz="3600" i="1" dirty="0" smtClean="0">
                <a:solidFill>
                  <a:srgbClr val="FF0000"/>
                </a:solidFill>
              </a:rPr>
            </a:br>
            <a:r>
              <a:rPr lang="it-IT" altLang="it-IT" sz="3600" dirty="0" smtClean="0">
                <a:solidFill>
                  <a:srgbClr val="FF0000"/>
                </a:solidFill>
              </a:rPr>
              <a:t>La prescrizione di antibiotici nell’ATS di Brescia</a:t>
            </a:r>
            <a:endParaRPr lang="it-IT" altLang="it-IT" sz="2000" dirty="0" smtClean="0"/>
          </a:p>
        </p:txBody>
      </p:sp>
      <p:sp>
        <p:nvSpPr>
          <p:cNvPr id="2051" name="Rectangle 12"/>
          <p:cNvSpPr>
            <a:spLocks noChangeArrowheads="1"/>
          </p:cNvSpPr>
          <p:nvPr/>
        </p:nvSpPr>
        <p:spPr bwMode="auto">
          <a:xfrm>
            <a:off x="2903538" y="5168900"/>
            <a:ext cx="3832225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just">
              <a:buFont typeface="Wingdings" pitchFamily="2" charset="2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</a:pPr>
            <a:r>
              <a:rPr lang="it-IT" altLang="it-IT" dirty="0" smtClean="0">
                <a:solidFill>
                  <a:srgbClr val="333399"/>
                </a:solidFill>
                <a:ea typeface="Arial Unicode MS" pitchFamily="34" charset="-128"/>
                <a:cs typeface="Arial Unicode MS" pitchFamily="34" charset="-128"/>
              </a:rPr>
              <a:t>Brescia 10 maggio 2017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dirty="0" smtClean="0">
              <a:solidFill>
                <a:srgbClr val="3333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460375"/>
            <a:ext cx="2514600" cy="1371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1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91"/>
            <a:ext cx="9396536" cy="661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423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635000"/>
            <a:ext cx="2133600" cy="5334000"/>
          </a:xfrm>
          <a:solidFill>
            <a:srgbClr val="FFFF66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it-IT" alt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Fonte utilizzata</a:t>
            </a:r>
            <a:br>
              <a:rPr lang="it-IT" alt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it-IT" alt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per identificare gli assistiti presi in carico per patologia cronica secondo la metodologia della BDA </a:t>
            </a:r>
            <a:r>
              <a:rPr lang="it-IT" altLang="it-IT" sz="2400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dell</a:t>
            </a:r>
            <a:r>
              <a:rPr lang="ja-JP" altLang="it-IT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’</a:t>
            </a:r>
            <a:r>
              <a:rPr lang="it-IT" altLang="ja-JP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ATS </a:t>
            </a:r>
            <a:r>
              <a:rPr lang="it-IT" altLang="ja-JP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di Brescia </a:t>
            </a:r>
            <a:endParaRPr lang="it-IT" altLang="it-IT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193925" y="649288"/>
          <a:ext cx="6886575" cy="587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o" r:id="rId3" imgW="4419600" imgH="3898900" progId="Word.Document.8">
                  <p:embed/>
                </p:oleObj>
              </mc:Choice>
              <mc:Fallback>
                <p:oleObj name="Documento" r:id="rId3" imgW="4419600" imgH="38989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735"/>
                      <a:stretch>
                        <a:fillRect/>
                      </a:stretch>
                    </p:blipFill>
                    <p:spPr bwMode="auto">
                      <a:xfrm>
                        <a:off x="2193925" y="649288"/>
                        <a:ext cx="6886575" cy="58705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101600" y="115888"/>
            <a:ext cx="89154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it-IT" altLang="it-IT" sz="25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Archivi </a:t>
            </a:r>
            <a:r>
              <a:rPr lang="it-IT" altLang="it-IT" sz="25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ATS </a:t>
            </a:r>
            <a:r>
              <a:rPr lang="it-IT" altLang="it-IT" sz="2500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integrati  &gt;&gt;&gt;  Banca Dati Assistito</a:t>
            </a:r>
          </a:p>
        </p:txBody>
      </p:sp>
    </p:spTree>
    <p:extLst>
      <p:ext uri="{BB962C8B-B14F-4D97-AF65-F5344CB8AC3E}">
        <p14:creationId xmlns:p14="http://schemas.microsoft.com/office/powerpoint/2010/main" val="262733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ggetto 2"/>
          <p:cNvGraphicFramePr>
            <a:graphicFrameLocks noChangeAspect="1"/>
          </p:cNvGraphicFramePr>
          <p:nvPr/>
        </p:nvGraphicFramePr>
        <p:xfrm>
          <a:off x="-88900" y="930275"/>
          <a:ext cx="9590088" cy="592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o" r:id="rId3" imgW="6477000" imgH="3441700" progId="Word.Document.12">
                  <p:embed/>
                </p:oleObj>
              </mc:Choice>
              <mc:Fallback>
                <p:oleObj name="Documento" r:id="rId3" imgW="6477000" imgH="34417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88900" y="930275"/>
                        <a:ext cx="9590088" cy="592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CasellaDiTesto 5"/>
          <p:cNvSpPr txBox="1">
            <a:spLocks noChangeArrowheads="1"/>
          </p:cNvSpPr>
          <p:nvPr/>
        </p:nvSpPr>
        <p:spPr bwMode="auto">
          <a:xfrm>
            <a:off x="0" y="153988"/>
            <a:ext cx="9144000" cy="33813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just">
              <a:buFont typeface="Wingdings" panose="05000000000000000000" pitchFamily="2" charset="2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it-IT" altLang="it-IT" sz="1600" b="0" dirty="0">
                <a:solidFill>
                  <a:srgbClr val="000000"/>
                </a:solidFill>
                <a:cs typeface="Arial" panose="020B0604020202020204" pitchFamily="34" charset="0"/>
              </a:rPr>
              <a:t>Dal “Documento di Programmazione e Coordinamento </a:t>
            </a:r>
            <a:r>
              <a:rPr lang="it-IT" altLang="it-IT" sz="1600" b="0" dirty="0" smtClean="0">
                <a:solidFill>
                  <a:srgbClr val="000000"/>
                </a:solidFill>
                <a:cs typeface="Arial" panose="020B0604020202020204" pitchFamily="34" charset="0"/>
              </a:rPr>
              <a:t>dell’ATS </a:t>
            </a:r>
            <a:r>
              <a:rPr lang="it-IT" altLang="it-IT" sz="1600" b="0" dirty="0">
                <a:solidFill>
                  <a:srgbClr val="000000"/>
                </a:solidFill>
                <a:cs typeface="Arial" panose="020B0604020202020204" pitchFamily="34" charset="0"/>
              </a:rPr>
              <a:t>di Brescia 2014”</a:t>
            </a:r>
            <a:endParaRPr lang="it-IT" altLang="it-IT" sz="1400" b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603485" y="587629"/>
            <a:ext cx="3786886" cy="830997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BDA 2013</a:t>
            </a:r>
          </a:p>
          <a:p>
            <a:pPr algn="ctr" eaLnBrk="1" hangingPunct="1">
              <a:defRPr/>
            </a:pPr>
            <a:r>
              <a:rPr lang="it-IT" sz="2400" dirty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3333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Banca Dati Assistiti</a:t>
            </a: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23813" y="5903913"/>
            <a:ext cx="8574087" cy="55721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>
              <a:solidFill>
                <a:prstClr val="white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581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273013"/>
            <a:ext cx="72728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Evoluzione temporale del numero di MMG partecipanti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al conferimento dati per il Governo Clinico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52724"/>
            <a:ext cx="9174087" cy="42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71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231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68" y="2113478"/>
            <a:ext cx="6736664" cy="3499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458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668" y="2326856"/>
            <a:ext cx="6736664" cy="3072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320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2175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93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82175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08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Text Box 2"/>
          <p:cNvSpPr txBox="1">
            <a:spLocks noChangeArrowheads="1"/>
          </p:cNvSpPr>
          <p:nvPr/>
        </p:nvSpPr>
        <p:spPr bwMode="auto">
          <a:xfrm>
            <a:off x="1235075" y="1377950"/>
            <a:ext cx="568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it-IT" sz="2400" b="1">
              <a:solidFill>
                <a:srgbClr val="CA6D0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+mn-ea"/>
            </a:endParaRP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038"/>
            <a:ext cx="9324528" cy="695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CasellaDiTesto 2"/>
          <p:cNvSpPr txBox="1">
            <a:spLocks noChangeArrowheads="1"/>
          </p:cNvSpPr>
          <p:nvPr/>
        </p:nvSpPr>
        <p:spPr bwMode="auto">
          <a:xfrm>
            <a:off x="7721600" y="2581275"/>
            <a:ext cx="127000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buFont typeface="Wingdings" pitchFamily="2" charset="2"/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 b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l">
              <a:buFontTx/>
              <a:buNone/>
            </a:pPr>
            <a:endParaRPr lang="it-IT" altLang="it-IT" sz="1800" b="0"/>
          </a:p>
        </p:txBody>
      </p:sp>
      <p:sp>
        <p:nvSpPr>
          <p:cNvPr id="2" name="Ovale 1"/>
          <p:cNvSpPr/>
          <p:nvPr/>
        </p:nvSpPr>
        <p:spPr>
          <a:xfrm>
            <a:off x="0" y="5733256"/>
            <a:ext cx="7380312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2923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44</Words>
  <Application>Microsoft Office PowerPoint</Application>
  <PresentationFormat>Presentazione su schermo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3" baseType="lpstr">
      <vt:lpstr>Tema di Office</vt:lpstr>
      <vt:lpstr>Struttura predefinita</vt:lpstr>
      <vt:lpstr>Documento</vt:lpstr>
      <vt:lpstr>   La prescrizione di antibiotici nell’ATS di Brescia</vt:lpstr>
      <vt:lpstr>Fonte utilizzata per identificare gli assistiti presi in carico per patologia cronica secondo la metodologia della BDA dell’ATS di Brescia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Azienda  Sanitaria Locale della Provincia di Brescia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arrigo.paciello</dc:creator>
  <cp:lastModifiedBy>arrigo.paciello</cp:lastModifiedBy>
  <cp:revision>10</cp:revision>
  <dcterms:created xsi:type="dcterms:W3CDTF">2017-05-08T14:17:21Z</dcterms:created>
  <dcterms:modified xsi:type="dcterms:W3CDTF">2017-05-09T14:02:13Z</dcterms:modified>
</cp:coreProperties>
</file>