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9" r:id="rId12"/>
    <p:sldId id="264" r:id="rId13"/>
    <p:sldId id="258" r:id="rId14"/>
    <p:sldId id="312" r:id="rId15"/>
    <p:sldId id="313" r:id="rId16"/>
    <p:sldId id="267" r:id="rId17"/>
    <p:sldId id="315" r:id="rId18"/>
    <p:sldId id="274" r:id="rId19"/>
    <p:sldId id="275" r:id="rId20"/>
    <p:sldId id="276" r:id="rId21"/>
    <p:sldId id="285" r:id="rId22"/>
    <p:sldId id="308" r:id="rId23"/>
    <p:sldId id="286" r:id="rId24"/>
    <p:sldId id="278" r:id="rId25"/>
    <p:sldId id="279" r:id="rId26"/>
    <p:sldId id="280" r:id="rId27"/>
    <p:sldId id="281" r:id="rId28"/>
    <p:sldId id="282" r:id="rId29"/>
    <p:sldId id="311" r:id="rId30"/>
    <p:sldId id="284" r:id="rId31"/>
    <p:sldId id="303" r:id="rId32"/>
    <p:sldId id="288" r:id="rId33"/>
    <p:sldId id="291" r:id="rId34"/>
    <p:sldId id="310" r:id="rId35"/>
    <p:sldId id="289" r:id="rId36"/>
    <p:sldId id="305" r:id="rId37"/>
    <p:sldId id="306" r:id="rId38"/>
    <p:sldId id="290" r:id="rId39"/>
    <p:sldId id="316" r:id="rId40"/>
    <p:sldId id="314" r:id="rId41"/>
    <p:sldId id="293" r:id="rId42"/>
    <p:sldId id="294" r:id="rId43"/>
    <p:sldId id="297" r:id="rId44"/>
    <p:sldId id="298" r:id="rId45"/>
    <p:sldId id="299" r:id="rId46"/>
    <p:sldId id="317" r:id="rId47"/>
    <p:sldId id="301" r:id="rId48"/>
    <p:sldId id="307" r:id="rId49"/>
    <p:sldId id="304" r:id="rId5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35" d="100"/>
          <a:sy n="135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tableStyles" Target="tableStyles.xml"/><Relationship Id="rId35" Type="http://schemas.openxmlformats.org/officeDocument/2006/relationships/slide" Target="slides/slide34.xml"/><Relationship Id="rId51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heme" Target="theme/theme1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6D631-5C10-004C-B680-A5FCF93D9282}" type="datetimeFigureOut">
              <a:rPr lang="it-IT" smtClean="0"/>
              <a:pPr/>
              <a:t>5/10/15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64DE2-35EA-9E4B-A507-3E67FA3D9BA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97CF1-9F40-7249-A8EF-9DC69ED0D23D}" type="datetimeFigureOut">
              <a:rPr lang="it-IT" smtClean="0"/>
              <a:pPr/>
              <a:t>5/10/15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1E983-E7D6-DE4E-92BD-FA57D0F0DEC1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3032-D113-104A-A5F7-700E0D2DE9FD}" type="datetimeFigureOut">
              <a:rPr lang="it-IT" smtClean="0"/>
              <a:pPr/>
              <a:t>5/10/15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6CFE-4C86-864F-957C-50BDF135C9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3032-D113-104A-A5F7-700E0D2DE9FD}" type="datetimeFigureOut">
              <a:rPr lang="it-IT" smtClean="0"/>
              <a:pPr/>
              <a:t>5/10/15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6CFE-4C86-864F-957C-50BDF135C9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3032-D113-104A-A5F7-700E0D2DE9FD}" type="datetimeFigureOut">
              <a:rPr lang="it-IT" smtClean="0"/>
              <a:pPr/>
              <a:t>5/10/15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6CFE-4C86-864F-957C-50BDF135C9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3032-D113-104A-A5F7-700E0D2DE9FD}" type="datetimeFigureOut">
              <a:rPr lang="it-IT" smtClean="0"/>
              <a:pPr/>
              <a:t>5/10/15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6CFE-4C86-864F-957C-50BDF135C9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3032-D113-104A-A5F7-700E0D2DE9FD}" type="datetimeFigureOut">
              <a:rPr lang="it-IT" smtClean="0"/>
              <a:pPr/>
              <a:t>5/10/15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6CFE-4C86-864F-957C-50BDF135C9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3032-D113-104A-A5F7-700E0D2DE9FD}" type="datetimeFigureOut">
              <a:rPr lang="it-IT" smtClean="0"/>
              <a:pPr/>
              <a:t>5/10/15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6CFE-4C86-864F-957C-50BDF135C9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3032-D113-104A-A5F7-700E0D2DE9FD}" type="datetimeFigureOut">
              <a:rPr lang="it-IT" smtClean="0"/>
              <a:pPr/>
              <a:t>5/10/15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6CFE-4C86-864F-957C-50BDF135C9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3032-D113-104A-A5F7-700E0D2DE9FD}" type="datetimeFigureOut">
              <a:rPr lang="it-IT" smtClean="0"/>
              <a:pPr/>
              <a:t>5/10/15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6CFE-4C86-864F-957C-50BDF135C9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3032-D113-104A-A5F7-700E0D2DE9FD}" type="datetimeFigureOut">
              <a:rPr lang="it-IT" smtClean="0"/>
              <a:pPr/>
              <a:t>5/10/15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6CFE-4C86-864F-957C-50BDF135C9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3032-D113-104A-A5F7-700E0D2DE9FD}" type="datetimeFigureOut">
              <a:rPr lang="it-IT" smtClean="0"/>
              <a:pPr/>
              <a:t>5/10/15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6CFE-4C86-864F-957C-50BDF135C9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3032-D113-104A-A5F7-700E0D2DE9FD}" type="datetimeFigureOut">
              <a:rPr lang="it-IT" smtClean="0"/>
              <a:pPr/>
              <a:t>5/10/15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6CFE-4C86-864F-957C-50BDF135C9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B3032-D113-104A-A5F7-700E0D2DE9FD}" type="datetimeFigureOut">
              <a:rPr lang="it-IT" smtClean="0"/>
              <a:pPr/>
              <a:t>5/10/15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76CFE-4C86-864F-957C-50BDF135C9B0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1945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FOCUS SU:</a:t>
            </a:r>
          </a:p>
          <a:p>
            <a:r>
              <a:rPr lang="it-IT" sz="4000" dirty="0" smtClean="0"/>
              <a:t>SARCOIDOSI</a:t>
            </a:r>
            <a:endParaRPr lang="it-IT" sz="4000" dirty="0"/>
          </a:p>
        </p:txBody>
      </p:sp>
      <p:pic>
        <p:nvPicPr>
          <p:cNvPr id="4" name="Picture 3" descr="Immagin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3632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56" b="-15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6" b="-8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5" r="-3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11" b="-31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580" b="-258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600" b="-160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39" b="-23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88" r="-68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2" r="-5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5" b="-3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21" b="-12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" r="-1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3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29" b="-4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167" r="-416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511" r="-1351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91" b="-19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73" b="-17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3" r="-24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95" b="-9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" r="-1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46" r="-244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29" b="-3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5" b="-3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55" r="-25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03" b="-30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8" b="-4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241" b="-424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59" b="-65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267" b="-326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732" b="-373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3" r="-10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07" b="-20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1" r="-12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452" b="-245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55" b="-25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55" b="-25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03" b="-30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8" r="-4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59" b="-15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0" b="-5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4" b="-6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3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01" b="-10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3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2" b="-3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21" b="-12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65" b="-36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04" b="-10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43" b="-14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gin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43" b="-14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</Words>
  <Application>Microsoft Macintosh PowerPoint</Application>
  <PresentationFormat>On-screen Show (4:3)</PresentationFormat>
  <Paragraphs>2</Paragraphs>
  <Slides>49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Monti</dc:creator>
  <cp:lastModifiedBy>Andrea Monti</cp:lastModifiedBy>
  <cp:revision>14</cp:revision>
  <dcterms:created xsi:type="dcterms:W3CDTF">2015-05-10T21:45:08Z</dcterms:created>
  <dcterms:modified xsi:type="dcterms:W3CDTF">2015-05-10T21:48:25Z</dcterms:modified>
</cp:coreProperties>
</file>