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81D-7618-4644-89B8-AAF52037810C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21C6-4DB0-4EAD-9E54-8C44F275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03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81D-7618-4644-89B8-AAF52037810C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21C6-4DB0-4EAD-9E54-8C44F275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69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81D-7618-4644-89B8-AAF52037810C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21C6-4DB0-4EAD-9E54-8C44F275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58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81D-7618-4644-89B8-AAF52037810C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21C6-4DB0-4EAD-9E54-8C44F275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38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81D-7618-4644-89B8-AAF52037810C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21C6-4DB0-4EAD-9E54-8C44F275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0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81D-7618-4644-89B8-AAF52037810C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21C6-4DB0-4EAD-9E54-8C44F275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00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81D-7618-4644-89B8-AAF52037810C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21C6-4DB0-4EAD-9E54-8C44F275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95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81D-7618-4644-89B8-AAF52037810C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21C6-4DB0-4EAD-9E54-8C44F275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95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81D-7618-4644-89B8-AAF52037810C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21C6-4DB0-4EAD-9E54-8C44F275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27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81D-7618-4644-89B8-AAF52037810C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21C6-4DB0-4EAD-9E54-8C44F275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79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281D-7618-4644-89B8-AAF52037810C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821C6-4DB0-4EAD-9E54-8C44F275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60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281D-7618-4644-89B8-AAF52037810C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821C6-4DB0-4EAD-9E54-8C44F2751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12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2124075" y="5876925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t-IT" sz="24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Mortalità a 6 mesi</a:t>
            </a:r>
            <a:endParaRPr lang="it-IT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4339" name="Rectangle 5122"/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600" i="1" smtClean="0">
              <a:solidFill>
                <a:prstClr val="white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2835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557338"/>
            <a:ext cx="57721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392488"/>
            <a:ext cx="5689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49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290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Medico di Medicina Nucleare...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521527" y="5140162"/>
            <a:ext cx="4196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i="1" dirty="0" smtClean="0">
                <a:latin typeface="Arial Narrow"/>
                <a:cs typeface="Arial Narrow"/>
              </a:rPr>
              <a:t>Dr</a:t>
            </a:r>
            <a:r>
              <a:rPr lang="it-IT" sz="3200" i="1" dirty="0" smtClean="0">
                <a:solidFill>
                  <a:srgbClr val="003300"/>
                </a:solidFill>
              </a:rPr>
              <a:t>. </a:t>
            </a:r>
            <a:r>
              <a:rPr lang="it-IT" sz="3200" i="1" dirty="0" err="1" smtClean="0">
                <a:solidFill>
                  <a:srgbClr val="003300"/>
                </a:solidFill>
              </a:rPr>
              <a:t>Ahmad</a:t>
            </a:r>
            <a:r>
              <a:rPr lang="it-IT" sz="3200" i="1" dirty="0" smtClean="0">
                <a:solidFill>
                  <a:srgbClr val="003300"/>
                </a:solidFill>
              </a:rPr>
              <a:t> Al </a:t>
            </a:r>
            <a:r>
              <a:rPr lang="it-IT" sz="3200" i="1" dirty="0" err="1" smtClean="0">
                <a:solidFill>
                  <a:srgbClr val="003300"/>
                </a:solidFill>
              </a:rPr>
              <a:t>Khraisheh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66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Immagine 4" descr="ekg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525"/>
            <a:ext cx="91440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 bwMode="auto">
          <a:xfrm>
            <a:off x="457200" y="533400"/>
            <a:ext cx="1066800" cy="15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-84" charset="0"/>
              <a:buNone/>
              <a:defRPr/>
            </a:pPr>
            <a:endParaRPr lang="it-IT">
              <a:solidFill>
                <a:schemeClr val="bg1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128003" name="Rectangle 4"/>
          <p:cNvSpPr>
            <a:spLocks noChangeArrowheads="1"/>
          </p:cNvSpPr>
          <p:nvPr/>
        </p:nvSpPr>
        <p:spPr bwMode="auto">
          <a:xfrm>
            <a:off x="4140200" y="6237288"/>
            <a:ext cx="7921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0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Immagine 5" descr="ekg3_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075"/>
            <a:ext cx="914400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 bwMode="auto">
          <a:xfrm>
            <a:off x="457200" y="533400"/>
            <a:ext cx="1066800" cy="15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-84" charset="0"/>
              <a:buNone/>
              <a:defRPr/>
            </a:pPr>
            <a:endParaRPr lang="it-IT">
              <a:solidFill>
                <a:schemeClr val="bg1"/>
              </a:solidFill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2906713" y="620713"/>
            <a:ext cx="1817687" cy="3698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-84" charset="0"/>
              <a:buNone/>
              <a:defRPr/>
            </a:pPr>
            <a:r>
              <a:rPr lang="it-IT" sz="1400" dirty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6</a:t>
            </a:r>
            <a:r>
              <a:rPr lang="it-IT" sz="1400" dirty="0"/>
              <a:t>' </a:t>
            </a:r>
            <a:r>
              <a:rPr lang="it-IT" sz="1400" dirty="0" err="1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dipyridamol</a:t>
            </a:r>
            <a:r>
              <a:rPr lang="it-IT" sz="1400" dirty="0">
                <a:solidFill>
                  <a:schemeClr val="bg1"/>
                </a:solidFill>
                <a:latin typeface="Arial" pitchFamily="-84" charset="0"/>
                <a:ea typeface="Arial" pitchFamily="-84" charset="0"/>
                <a:cs typeface="Arial" pitchFamily="-84" charset="0"/>
              </a:rPr>
              <a:t> stress</a:t>
            </a:r>
          </a:p>
        </p:txBody>
      </p:sp>
      <p:sp>
        <p:nvSpPr>
          <p:cNvPr id="129028" name="Rectangle 5"/>
          <p:cNvSpPr>
            <a:spLocks noChangeArrowheads="1"/>
          </p:cNvSpPr>
          <p:nvPr/>
        </p:nvSpPr>
        <p:spPr bwMode="auto">
          <a:xfrm>
            <a:off x="4140200" y="6165850"/>
            <a:ext cx="7921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4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2013-10-28T07:55:55Z</dcterms:created>
  <dcterms:modified xsi:type="dcterms:W3CDTF">2013-10-28T07:56:26Z</dcterms:modified>
</cp:coreProperties>
</file>