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D281D-7618-4644-89B8-AAF52037810C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21C6-4DB0-4EAD-9E54-8C44F2751A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003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D281D-7618-4644-89B8-AAF52037810C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21C6-4DB0-4EAD-9E54-8C44F2751A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2691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D281D-7618-4644-89B8-AAF52037810C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21C6-4DB0-4EAD-9E54-8C44F2751A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4588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D281D-7618-4644-89B8-AAF52037810C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21C6-4DB0-4EAD-9E54-8C44F2751A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1380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D281D-7618-4644-89B8-AAF52037810C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21C6-4DB0-4EAD-9E54-8C44F2751A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202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D281D-7618-4644-89B8-AAF52037810C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21C6-4DB0-4EAD-9E54-8C44F2751A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5007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D281D-7618-4644-89B8-AAF52037810C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21C6-4DB0-4EAD-9E54-8C44F2751A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5958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D281D-7618-4644-89B8-AAF52037810C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21C6-4DB0-4EAD-9E54-8C44F2751A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4959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D281D-7618-4644-89B8-AAF52037810C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21C6-4DB0-4EAD-9E54-8C44F2751A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5276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D281D-7618-4644-89B8-AAF52037810C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21C6-4DB0-4EAD-9E54-8C44F2751A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779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D281D-7618-4644-89B8-AAF52037810C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21C6-4DB0-4EAD-9E54-8C44F2751A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2605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D281D-7618-4644-89B8-AAF52037810C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821C6-4DB0-4EAD-9E54-8C44F2751A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2129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8"/>
          <p:cNvSpPr txBox="1">
            <a:spLocks noChangeArrowheads="1"/>
          </p:cNvSpPr>
          <p:nvPr/>
        </p:nvSpPr>
        <p:spPr bwMode="auto">
          <a:xfrm>
            <a:off x="2124075" y="5876925"/>
            <a:ext cx="266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sz="2400" b="1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Mortalità a 6 mesi</a:t>
            </a:r>
            <a:endParaRPr lang="it-IT" sz="2000" b="1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339" name="Rectangle 5122"/>
          <p:cNvSpPr>
            <a:spLocks noChangeArrowheads="1"/>
          </p:cNvSpPr>
          <p:nvPr/>
        </p:nvSpPr>
        <p:spPr bwMode="auto">
          <a:xfrm>
            <a:off x="0" y="5734050"/>
            <a:ext cx="9144000" cy="112395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3600" i="1" smtClean="0">
              <a:solidFill>
                <a:prstClr val="white"/>
              </a:solidFill>
              <a:latin typeface="Times New Roman" pitchFamily="18" charset="0"/>
              <a:cs typeface="Arial" charset="0"/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549275"/>
            <a:ext cx="28352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1557338"/>
            <a:ext cx="57721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19250" y="3392488"/>
            <a:ext cx="56896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499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2904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La parola al Medico di Medicina Nucleare...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521527" y="5140162"/>
            <a:ext cx="41969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200" i="1" dirty="0" smtClean="0">
                <a:latin typeface="Arial Narrow"/>
                <a:cs typeface="Arial Narrow"/>
              </a:rPr>
              <a:t>Dr</a:t>
            </a:r>
            <a:r>
              <a:rPr lang="it-IT" sz="3200" i="1" dirty="0" smtClean="0">
                <a:solidFill>
                  <a:srgbClr val="003300"/>
                </a:solidFill>
              </a:rPr>
              <a:t>. </a:t>
            </a:r>
            <a:r>
              <a:rPr lang="it-IT" sz="3200" i="1" dirty="0" err="1" smtClean="0">
                <a:solidFill>
                  <a:srgbClr val="003300"/>
                </a:solidFill>
              </a:rPr>
              <a:t>Ahmad</a:t>
            </a:r>
            <a:r>
              <a:rPr lang="it-IT" sz="3200" i="1" dirty="0" smtClean="0">
                <a:solidFill>
                  <a:srgbClr val="003300"/>
                </a:solidFill>
              </a:rPr>
              <a:t> Al </a:t>
            </a:r>
            <a:r>
              <a:rPr lang="it-IT" sz="3200" i="1" dirty="0" err="1" smtClean="0">
                <a:solidFill>
                  <a:srgbClr val="003300"/>
                </a:solidFill>
              </a:rPr>
              <a:t>Khraisheh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5665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1" name="Immagine 4" descr="ekg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3525"/>
            <a:ext cx="9144000" cy="633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tangolo 5"/>
          <p:cNvSpPr/>
          <p:nvPr/>
        </p:nvSpPr>
        <p:spPr bwMode="auto">
          <a:xfrm>
            <a:off x="457200" y="533400"/>
            <a:ext cx="1066800" cy="1524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449263">
              <a:buClr>
                <a:srgbClr val="000000"/>
              </a:buClr>
              <a:buSzPct val="100000"/>
              <a:buFont typeface="Times New Roman" pitchFamily="-84" charset="0"/>
              <a:buNone/>
              <a:defRPr/>
            </a:pPr>
            <a:endParaRPr lang="it-IT">
              <a:solidFill>
                <a:schemeClr val="bg1"/>
              </a:solidFill>
              <a:latin typeface="Arial" pitchFamily="-84" charset="0"/>
              <a:ea typeface="Arial" pitchFamily="-84" charset="0"/>
              <a:cs typeface="Arial" pitchFamily="-84" charset="0"/>
            </a:endParaRPr>
          </a:p>
        </p:txBody>
      </p:sp>
      <p:sp>
        <p:nvSpPr>
          <p:cNvPr id="128003" name="Rectangle 4"/>
          <p:cNvSpPr>
            <a:spLocks noChangeArrowheads="1"/>
          </p:cNvSpPr>
          <p:nvPr/>
        </p:nvSpPr>
        <p:spPr bwMode="auto">
          <a:xfrm>
            <a:off x="4140200" y="6237288"/>
            <a:ext cx="79216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707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5" name="Immagine 5" descr="ekg3_00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075"/>
            <a:ext cx="9144000" cy="667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tangolo 6"/>
          <p:cNvSpPr/>
          <p:nvPr/>
        </p:nvSpPr>
        <p:spPr bwMode="auto">
          <a:xfrm>
            <a:off x="457200" y="533400"/>
            <a:ext cx="1066800" cy="1524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449263">
              <a:buClr>
                <a:srgbClr val="000000"/>
              </a:buClr>
              <a:buSzPct val="100000"/>
              <a:buFont typeface="Times New Roman" pitchFamily="-84" charset="0"/>
              <a:buNone/>
              <a:defRPr/>
            </a:pPr>
            <a:endParaRPr lang="it-IT">
              <a:solidFill>
                <a:schemeClr val="bg1"/>
              </a:solidFill>
              <a:latin typeface="Arial" pitchFamily="-84" charset="0"/>
              <a:ea typeface="Arial" pitchFamily="-84" charset="0"/>
              <a:cs typeface="Arial" pitchFamily="-84" charset="0"/>
            </a:endParaRPr>
          </a:p>
        </p:txBody>
      </p:sp>
      <p:sp>
        <p:nvSpPr>
          <p:cNvPr id="8" name="Rettangolo 7"/>
          <p:cNvSpPr/>
          <p:nvPr/>
        </p:nvSpPr>
        <p:spPr bwMode="auto">
          <a:xfrm>
            <a:off x="2906713" y="620713"/>
            <a:ext cx="1817687" cy="36988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449263">
              <a:buClr>
                <a:srgbClr val="000000"/>
              </a:buClr>
              <a:buSzPct val="100000"/>
              <a:buFont typeface="Times New Roman" pitchFamily="-84" charset="0"/>
              <a:buNone/>
              <a:defRPr/>
            </a:pPr>
            <a:r>
              <a:rPr lang="it-IT" sz="1400" dirty="0">
                <a:solidFill>
                  <a:schemeClr val="bg1"/>
                </a:solidFill>
                <a:latin typeface="Arial" pitchFamily="-84" charset="0"/>
                <a:ea typeface="Arial" pitchFamily="-84" charset="0"/>
                <a:cs typeface="Arial" pitchFamily="-84" charset="0"/>
              </a:rPr>
              <a:t>6</a:t>
            </a:r>
            <a:r>
              <a:rPr lang="it-IT" sz="1400" dirty="0"/>
              <a:t>' </a:t>
            </a:r>
            <a:r>
              <a:rPr lang="it-IT" sz="1400" dirty="0" err="1">
                <a:solidFill>
                  <a:schemeClr val="bg1"/>
                </a:solidFill>
                <a:latin typeface="Arial" pitchFamily="-84" charset="0"/>
                <a:ea typeface="Arial" pitchFamily="-84" charset="0"/>
                <a:cs typeface="Arial" pitchFamily="-84" charset="0"/>
              </a:rPr>
              <a:t>dipyridamol</a:t>
            </a:r>
            <a:r>
              <a:rPr lang="it-IT" sz="1400" dirty="0">
                <a:solidFill>
                  <a:schemeClr val="bg1"/>
                </a:solidFill>
                <a:latin typeface="Arial" pitchFamily="-84" charset="0"/>
                <a:ea typeface="Arial" pitchFamily="-84" charset="0"/>
                <a:cs typeface="Arial" pitchFamily="-84" charset="0"/>
              </a:rPr>
              <a:t> stress</a:t>
            </a:r>
          </a:p>
        </p:txBody>
      </p:sp>
      <p:sp>
        <p:nvSpPr>
          <p:cNvPr id="129028" name="Rectangle 5"/>
          <p:cNvSpPr>
            <a:spLocks noChangeArrowheads="1"/>
          </p:cNvSpPr>
          <p:nvPr/>
        </p:nvSpPr>
        <p:spPr bwMode="auto">
          <a:xfrm>
            <a:off x="4140200" y="6165850"/>
            <a:ext cx="79216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541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Microsoft Office PowerPoint</Application>
  <PresentationFormat>Presentazione su schermo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2013-10-28T07:55:55Z</dcterms:created>
  <dcterms:modified xsi:type="dcterms:W3CDTF">2013-10-28T07:56:26Z</dcterms:modified>
</cp:coreProperties>
</file>