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0" r:id="rId2"/>
    <p:sldMasterId id="2147483726" r:id="rId3"/>
    <p:sldMasterId id="2147483800" r:id="rId4"/>
    <p:sldMasterId id="2147483814" r:id="rId5"/>
    <p:sldMasterId id="2147483827" r:id="rId6"/>
    <p:sldMasterId id="2147483840" r:id="rId7"/>
    <p:sldMasterId id="2147483852" r:id="rId8"/>
    <p:sldMasterId id="2147483864" r:id="rId9"/>
    <p:sldMasterId id="2147483876" r:id="rId10"/>
  </p:sldMasterIdLst>
  <p:notesMasterIdLst>
    <p:notesMasterId r:id="rId75"/>
  </p:notesMasterIdLst>
  <p:sldIdLst>
    <p:sldId id="256" r:id="rId11"/>
    <p:sldId id="257" r:id="rId12"/>
    <p:sldId id="258" r:id="rId13"/>
    <p:sldId id="259" r:id="rId14"/>
    <p:sldId id="260" r:id="rId15"/>
    <p:sldId id="317" r:id="rId16"/>
    <p:sldId id="261" r:id="rId17"/>
    <p:sldId id="434" r:id="rId18"/>
    <p:sldId id="262" r:id="rId19"/>
    <p:sldId id="435" r:id="rId20"/>
    <p:sldId id="436" r:id="rId21"/>
    <p:sldId id="437" r:id="rId22"/>
    <p:sldId id="438" r:id="rId23"/>
    <p:sldId id="439" r:id="rId24"/>
    <p:sldId id="440" r:id="rId25"/>
    <p:sldId id="441" r:id="rId26"/>
    <p:sldId id="442" r:id="rId27"/>
    <p:sldId id="443" r:id="rId28"/>
    <p:sldId id="444" r:id="rId29"/>
    <p:sldId id="445" r:id="rId30"/>
    <p:sldId id="446" r:id="rId31"/>
    <p:sldId id="447" r:id="rId32"/>
    <p:sldId id="448" r:id="rId33"/>
    <p:sldId id="449" r:id="rId34"/>
    <p:sldId id="450" r:id="rId35"/>
    <p:sldId id="451" r:id="rId36"/>
    <p:sldId id="452" r:id="rId37"/>
    <p:sldId id="453" r:id="rId38"/>
    <p:sldId id="454" r:id="rId39"/>
    <p:sldId id="455" r:id="rId40"/>
    <p:sldId id="456" r:id="rId41"/>
    <p:sldId id="457" r:id="rId42"/>
    <p:sldId id="458" r:id="rId43"/>
    <p:sldId id="459" r:id="rId44"/>
    <p:sldId id="460" r:id="rId45"/>
    <p:sldId id="461" r:id="rId46"/>
    <p:sldId id="462" r:id="rId47"/>
    <p:sldId id="463" r:id="rId48"/>
    <p:sldId id="464" r:id="rId49"/>
    <p:sldId id="465" r:id="rId50"/>
    <p:sldId id="466" r:id="rId51"/>
    <p:sldId id="467" r:id="rId52"/>
    <p:sldId id="468" r:id="rId53"/>
    <p:sldId id="469" r:id="rId54"/>
    <p:sldId id="470" r:id="rId55"/>
    <p:sldId id="471" r:id="rId56"/>
    <p:sldId id="472" r:id="rId57"/>
    <p:sldId id="473" r:id="rId58"/>
    <p:sldId id="474" r:id="rId59"/>
    <p:sldId id="475" r:id="rId60"/>
    <p:sldId id="476" r:id="rId61"/>
    <p:sldId id="477" r:id="rId62"/>
    <p:sldId id="478" r:id="rId63"/>
    <p:sldId id="479" r:id="rId64"/>
    <p:sldId id="480" r:id="rId65"/>
    <p:sldId id="481" r:id="rId66"/>
    <p:sldId id="482" r:id="rId67"/>
    <p:sldId id="483" r:id="rId68"/>
    <p:sldId id="484" r:id="rId69"/>
    <p:sldId id="485" r:id="rId70"/>
    <p:sldId id="486" r:id="rId71"/>
    <p:sldId id="487" r:id="rId72"/>
    <p:sldId id="315" r:id="rId73"/>
    <p:sldId id="316" r:id="rId74"/>
  </p:sldIdLst>
  <p:sldSz cx="9144000" cy="6858000" type="screen4x3"/>
  <p:notesSz cx="7559675" cy="10691813"/>
  <p:defaultTextStyle>
    <a:defPPr>
      <a:defRPr lang="it-IT"/>
    </a:defPPr>
    <a:lvl1pPr algn="l" rtl="0" fontAlgn="base">
      <a:spcBef>
        <a:spcPct val="0"/>
      </a:spcBef>
      <a:spcAft>
        <a:spcPct val="0"/>
      </a:spcAft>
      <a:defRPr kern="1200">
        <a:solidFill>
          <a:schemeClr val="tx1"/>
        </a:solidFill>
        <a:latin typeface="Arial" charset="0"/>
        <a:ea typeface="DejaVu Sans"/>
        <a:cs typeface="Arial" charset="0"/>
      </a:defRPr>
    </a:lvl1pPr>
    <a:lvl2pPr marL="457200" algn="l" rtl="0" fontAlgn="base">
      <a:spcBef>
        <a:spcPct val="0"/>
      </a:spcBef>
      <a:spcAft>
        <a:spcPct val="0"/>
      </a:spcAft>
      <a:defRPr kern="1200">
        <a:solidFill>
          <a:schemeClr val="tx1"/>
        </a:solidFill>
        <a:latin typeface="Arial" charset="0"/>
        <a:ea typeface="DejaVu Sans"/>
        <a:cs typeface="Arial" charset="0"/>
      </a:defRPr>
    </a:lvl2pPr>
    <a:lvl3pPr marL="914400" algn="l" rtl="0" fontAlgn="base">
      <a:spcBef>
        <a:spcPct val="0"/>
      </a:spcBef>
      <a:spcAft>
        <a:spcPct val="0"/>
      </a:spcAft>
      <a:defRPr kern="1200">
        <a:solidFill>
          <a:schemeClr val="tx1"/>
        </a:solidFill>
        <a:latin typeface="Arial" charset="0"/>
        <a:ea typeface="DejaVu Sans"/>
        <a:cs typeface="Arial" charset="0"/>
      </a:defRPr>
    </a:lvl3pPr>
    <a:lvl4pPr marL="1371600" algn="l" rtl="0" fontAlgn="base">
      <a:spcBef>
        <a:spcPct val="0"/>
      </a:spcBef>
      <a:spcAft>
        <a:spcPct val="0"/>
      </a:spcAft>
      <a:defRPr kern="1200">
        <a:solidFill>
          <a:schemeClr val="tx1"/>
        </a:solidFill>
        <a:latin typeface="Arial" charset="0"/>
        <a:ea typeface="DejaVu Sans"/>
        <a:cs typeface="Arial" charset="0"/>
      </a:defRPr>
    </a:lvl4pPr>
    <a:lvl5pPr marL="1828800" algn="l" rtl="0" fontAlgn="base">
      <a:spcBef>
        <a:spcPct val="0"/>
      </a:spcBef>
      <a:spcAft>
        <a:spcPct val="0"/>
      </a:spcAft>
      <a:defRPr kern="1200">
        <a:solidFill>
          <a:schemeClr val="tx1"/>
        </a:solidFill>
        <a:latin typeface="Arial" charset="0"/>
        <a:ea typeface="DejaVu Sans"/>
        <a:cs typeface="Arial" charset="0"/>
      </a:defRPr>
    </a:lvl5pPr>
    <a:lvl6pPr marL="2286000" algn="l" defTabSz="914400" rtl="0" eaLnBrk="1" latinLnBrk="0" hangingPunct="1">
      <a:defRPr kern="1200">
        <a:solidFill>
          <a:schemeClr val="tx1"/>
        </a:solidFill>
        <a:latin typeface="Arial" charset="0"/>
        <a:ea typeface="DejaVu Sans"/>
        <a:cs typeface="Arial" charset="0"/>
      </a:defRPr>
    </a:lvl6pPr>
    <a:lvl7pPr marL="2743200" algn="l" defTabSz="914400" rtl="0" eaLnBrk="1" latinLnBrk="0" hangingPunct="1">
      <a:defRPr kern="1200">
        <a:solidFill>
          <a:schemeClr val="tx1"/>
        </a:solidFill>
        <a:latin typeface="Arial" charset="0"/>
        <a:ea typeface="DejaVu Sans"/>
        <a:cs typeface="Arial" charset="0"/>
      </a:defRPr>
    </a:lvl7pPr>
    <a:lvl8pPr marL="3200400" algn="l" defTabSz="914400" rtl="0" eaLnBrk="1" latinLnBrk="0" hangingPunct="1">
      <a:defRPr kern="1200">
        <a:solidFill>
          <a:schemeClr val="tx1"/>
        </a:solidFill>
        <a:latin typeface="Arial" charset="0"/>
        <a:ea typeface="DejaVu Sans"/>
        <a:cs typeface="Arial" charset="0"/>
      </a:defRPr>
    </a:lvl8pPr>
    <a:lvl9pPr marL="3657600" algn="l" defTabSz="914400" rtl="0" eaLnBrk="1" latinLnBrk="0" hangingPunct="1">
      <a:defRPr kern="1200">
        <a:solidFill>
          <a:schemeClr val="tx1"/>
        </a:solidFill>
        <a:latin typeface="Arial" charset="0"/>
        <a:ea typeface="DejaVu Sans"/>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E5482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8" autoAdjust="0"/>
    <p:restoredTop sz="95552" autoAdjust="0"/>
  </p:normalViewPr>
  <p:slideViewPr>
    <p:cSldViewPr>
      <p:cViewPr varScale="1">
        <p:scale>
          <a:sx n="88" d="100"/>
          <a:sy n="88" d="100"/>
        </p:scale>
        <p:origin x="-846" y="-72"/>
      </p:cViewPr>
      <p:guideLst>
        <p:guide orient="horz" pos="2160"/>
        <p:guide pos="2880"/>
      </p:guideLst>
    </p:cSldViewPr>
  </p:slideViewPr>
  <p:outlineViewPr>
    <p:cViewPr>
      <p:scale>
        <a:sx n="33" d="100"/>
        <a:sy n="33" d="100"/>
      </p:scale>
      <p:origin x="0" y="514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C479A-06AC-4B44-BD18-E837F19107A3}" type="doc">
      <dgm:prSet loTypeId="urn:microsoft.com/office/officeart/2005/8/layout/chevron2" loCatId="" qsTypeId="urn:microsoft.com/office/officeart/2005/8/quickstyle/simple2" qsCatId="simple" csTypeId="urn:microsoft.com/office/officeart/2005/8/colors/accent0_3" csCatId="mainScheme" phldr="1"/>
      <dgm:spPr/>
      <dgm:t>
        <a:bodyPr/>
        <a:lstStyle/>
        <a:p>
          <a:endParaRPr lang="it-IT"/>
        </a:p>
      </dgm:t>
    </dgm:pt>
    <dgm:pt modelId="{CC0C5F87-9E09-F44A-9FE4-783D1ECA91D7}">
      <dgm:prSet phldrT="[Testo]" custT="1"/>
      <dgm:spPr>
        <a:solidFill>
          <a:srgbClr val="00CCFF"/>
        </a:solidFill>
      </dgm:spPr>
      <dgm:t>
        <a:bodyPr/>
        <a:lstStyle/>
        <a:p>
          <a:r>
            <a:rPr lang="it-IT" sz="4000" b="1" smtClean="0">
              <a:latin typeface="Arial Narrow"/>
              <a:cs typeface="Arial Narrow"/>
            </a:rPr>
            <a:t>1</a:t>
          </a:r>
          <a:endParaRPr lang="it-IT" sz="4000" b="1">
            <a:latin typeface="Arial Narrow"/>
            <a:cs typeface="Arial Narrow"/>
          </a:endParaRPr>
        </a:p>
      </dgm:t>
    </dgm:pt>
    <dgm:pt modelId="{5AE4371E-F69B-564C-BAFF-71315C623A70}" type="parTrans" cxnId="{D0416D1D-66BB-574B-9376-1CD968B95357}">
      <dgm:prSet/>
      <dgm:spPr/>
      <dgm:t>
        <a:bodyPr/>
        <a:lstStyle/>
        <a:p>
          <a:endParaRPr lang="it-IT" b="1">
            <a:latin typeface="Arial Narrow"/>
            <a:cs typeface="Arial Narrow"/>
          </a:endParaRPr>
        </a:p>
      </dgm:t>
    </dgm:pt>
    <dgm:pt modelId="{6217A77C-1E88-E445-9061-2D3F90FB172F}" type="sibTrans" cxnId="{D0416D1D-66BB-574B-9376-1CD968B95357}">
      <dgm:prSet/>
      <dgm:spPr/>
      <dgm:t>
        <a:bodyPr/>
        <a:lstStyle/>
        <a:p>
          <a:endParaRPr lang="it-IT" b="1">
            <a:latin typeface="Arial Narrow"/>
            <a:cs typeface="Arial Narrow"/>
          </a:endParaRPr>
        </a:p>
      </dgm:t>
    </dgm:pt>
    <dgm:pt modelId="{922FFC4C-6A2D-9A44-804C-E2E5705726AC}">
      <dgm:prSet phldrT="[Testo]" custT="1"/>
      <dgm:spPr/>
      <dgm:t>
        <a:bodyPr/>
        <a:lstStyle/>
        <a:p>
          <a:r>
            <a:rPr lang="it-IT" sz="2000" b="1" smtClean="0">
              <a:solidFill>
                <a:srgbClr val="000000"/>
              </a:solidFill>
              <a:latin typeface="Arial Narrow"/>
              <a:cs typeface="Arial Narrow"/>
            </a:rPr>
            <a:t>In caso di ALT da 1.5 a 5 volte superiore al VN (I DATO)  </a:t>
          </a:r>
          <a:r>
            <a:rPr lang="it-IT" sz="2000" b="1" smtClean="0">
              <a:solidFill>
                <a:srgbClr val="000000"/>
              </a:solidFill>
              <a:latin typeface="Arial Narrow"/>
            </a:rPr>
            <a:t>→  Anamnesi e ricerca di segni / sintomi di allarme </a:t>
          </a:r>
          <a:endParaRPr lang="it-IT" sz="2000" b="1">
            <a:solidFill>
              <a:srgbClr val="000000"/>
            </a:solidFill>
            <a:latin typeface="Arial Narrow"/>
            <a:cs typeface="Arial Narrow"/>
          </a:endParaRPr>
        </a:p>
      </dgm:t>
    </dgm:pt>
    <dgm:pt modelId="{55DC8128-38AE-BC44-AC35-37559B973E1D}" type="parTrans" cxnId="{13BAB499-A50D-9C40-AB94-AD730CC81BD5}">
      <dgm:prSet/>
      <dgm:spPr/>
      <dgm:t>
        <a:bodyPr/>
        <a:lstStyle/>
        <a:p>
          <a:endParaRPr lang="it-IT" b="1">
            <a:latin typeface="Arial Narrow"/>
            <a:cs typeface="Arial Narrow"/>
          </a:endParaRPr>
        </a:p>
      </dgm:t>
    </dgm:pt>
    <dgm:pt modelId="{21D3D581-FD1B-2448-BE08-269F939AE281}" type="sibTrans" cxnId="{13BAB499-A50D-9C40-AB94-AD730CC81BD5}">
      <dgm:prSet/>
      <dgm:spPr/>
      <dgm:t>
        <a:bodyPr/>
        <a:lstStyle/>
        <a:p>
          <a:endParaRPr lang="it-IT" b="1">
            <a:latin typeface="Arial Narrow"/>
            <a:cs typeface="Arial Narrow"/>
          </a:endParaRPr>
        </a:p>
      </dgm:t>
    </dgm:pt>
    <dgm:pt modelId="{E2B49345-971D-8E42-A04A-C70453476C74}">
      <dgm:prSet phldrT="[Testo]" custT="1"/>
      <dgm:spPr>
        <a:solidFill>
          <a:srgbClr val="00CCFF"/>
        </a:solidFill>
      </dgm:spPr>
      <dgm:t>
        <a:bodyPr/>
        <a:lstStyle/>
        <a:p>
          <a:r>
            <a:rPr lang="it-IT" sz="4000" b="1" smtClean="0">
              <a:latin typeface="Arial Narrow"/>
              <a:cs typeface="Arial Narrow"/>
            </a:rPr>
            <a:t>2</a:t>
          </a:r>
          <a:endParaRPr lang="it-IT" sz="4000" b="1">
            <a:latin typeface="Arial Narrow"/>
            <a:cs typeface="Arial Narrow"/>
          </a:endParaRPr>
        </a:p>
      </dgm:t>
    </dgm:pt>
    <dgm:pt modelId="{9F226912-73DC-E24F-8FE0-63CDABB1D476}" type="parTrans" cxnId="{DF974313-AD65-3E4D-8264-80AFFC0CDEC6}">
      <dgm:prSet/>
      <dgm:spPr/>
      <dgm:t>
        <a:bodyPr/>
        <a:lstStyle/>
        <a:p>
          <a:endParaRPr lang="it-IT" b="1">
            <a:latin typeface="Arial Narrow"/>
            <a:cs typeface="Arial Narrow"/>
          </a:endParaRPr>
        </a:p>
      </dgm:t>
    </dgm:pt>
    <dgm:pt modelId="{5DB71C7B-809A-8A4D-9C35-18A6D14D3069}" type="sibTrans" cxnId="{DF974313-AD65-3E4D-8264-80AFFC0CDEC6}">
      <dgm:prSet/>
      <dgm:spPr/>
      <dgm:t>
        <a:bodyPr/>
        <a:lstStyle/>
        <a:p>
          <a:endParaRPr lang="it-IT" b="1">
            <a:latin typeface="Arial Narrow"/>
            <a:cs typeface="Arial Narrow"/>
          </a:endParaRPr>
        </a:p>
      </dgm:t>
    </dgm:pt>
    <dgm:pt modelId="{1A482E81-4384-F043-99B0-3556F969F1C4}">
      <dgm:prSet phldrT="[Testo]" custT="1"/>
      <dgm:spPr/>
      <dgm:t>
        <a:bodyPr/>
        <a:lstStyle/>
        <a:p>
          <a:r>
            <a:rPr lang="it-IT" sz="2000" b="1" smtClean="0">
              <a:solidFill>
                <a:srgbClr val="000000"/>
              </a:solidFill>
              <a:latin typeface="Arial Narrow"/>
              <a:cs typeface="Arial Narrow"/>
            </a:rPr>
            <a:t>Se ALT ancora aumentate  </a:t>
          </a:r>
          <a:r>
            <a:rPr lang="it-IT" sz="2000" b="1" smtClean="0">
              <a:solidFill>
                <a:srgbClr val="000000"/>
              </a:solidFill>
              <a:latin typeface="Arial Narrow"/>
            </a:rPr>
            <a:t>→  Esami di I LIVELLO: Esami di laboratorio (con ALT,  III DATO)  +  Eco Addome</a:t>
          </a:r>
          <a:endParaRPr lang="it-IT" sz="2000" b="1">
            <a:solidFill>
              <a:srgbClr val="000000"/>
            </a:solidFill>
            <a:latin typeface="Arial Narrow"/>
            <a:cs typeface="Arial Narrow"/>
          </a:endParaRPr>
        </a:p>
      </dgm:t>
    </dgm:pt>
    <dgm:pt modelId="{55572179-215C-D243-966B-370145BC56AC}" type="parTrans" cxnId="{9E2CC3D5-8CB7-6E48-8C69-333CB0D942DB}">
      <dgm:prSet/>
      <dgm:spPr/>
      <dgm:t>
        <a:bodyPr/>
        <a:lstStyle/>
        <a:p>
          <a:endParaRPr lang="it-IT" b="1">
            <a:latin typeface="Arial Narrow"/>
            <a:cs typeface="Arial Narrow"/>
          </a:endParaRPr>
        </a:p>
      </dgm:t>
    </dgm:pt>
    <dgm:pt modelId="{83A71B02-8262-324A-AE92-F0CC69BD7133}" type="sibTrans" cxnId="{9E2CC3D5-8CB7-6E48-8C69-333CB0D942DB}">
      <dgm:prSet/>
      <dgm:spPr/>
      <dgm:t>
        <a:bodyPr/>
        <a:lstStyle/>
        <a:p>
          <a:endParaRPr lang="it-IT" b="1">
            <a:latin typeface="Arial Narrow"/>
            <a:cs typeface="Arial Narrow"/>
          </a:endParaRPr>
        </a:p>
      </dgm:t>
    </dgm:pt>
    <dgm:pt modelId="{E1BFDECB-B5AA-5B42-B0D9-5495E9F87448}">
      <dgm:prSet phldrT="[Testo]" custT="1"/>
      <dgm:spPr>
        <a:solidFill>
          <a:srgbClr val="00CCFF"/>
        </a:solidFill>
      </dgm:spPr>
      <dgm:t>
        <a:bodyPr/>
        <a:lstStyle/>
        <a:p>
          <a:r>
            <a:rPr lang="it-IT" sz="4000" b="1" smtClean="0">
              <a:latin typeface="Arial Narrow"/>
              <a:cs typeface="Arial Narrow"/>
            </a:rPr>
            <a:t>4</a:t>
          </a:r>
          <a:endParaRPr lang="it-IT" sz="4000" b="1">
            <a:latin typeface="Arial Narrow"/>
            <a:cs typeface="Arial Narrow"/>
          </a:endParaRPr>
        </a:p>
      </dgm:t>
    </dgm:pt>
    <dgm:pt modelId="{D18C085B-0903-4640-A7E2-CFCC7CEAF310}" type="parTrans" cxnId="{E3E29C23-F7FE-B04A-9F92-CDD6D07A19FC}">
      <dgm:prSet/>
      <dgm:spPr/>
      <dgm:t>
        <a:bodyPr/>
        <a:lstStyle/>
        <a:p>
          <a:endParaRPr lang="it-IT" b="1">
            <a:latin typeface="Arial Narrow"/>
            <a:cs typeface="Arial Narrow"/>
          </a:endParaRPr>
        </a:p>
      </dgm:t>
    </dgm:pt>
    <dgm:pt modelId="{B5FBAB14-709E-6046-8227-C5EBEFE144DF}" type="sibTrans" cxnId="{E3E29C23-F7FE-B04A-9F92-CDD6D07A19FC}">
      <dgm:prSet/>
      <dgm:spPr/>
      <dgm:t>
        <a:bodyPr/>
        <a:lstStyle/>
        <a:p>
          <a:endParaRPr lang="it-IT" b="1">
            <a:latin typeface="Arial Narrow"/>
            <a:cs typeface="Arial Narrow"/>
          </a:endParaRPr>
        </a:p>
      </dgm:t>
    </dgm:pt>
    <dgm:pt modelId="{54635D34-9A8F-3040-A6D1-AC1310742952}">
      <dgm:prSet phldrT="[Testo]" custT="1"/>
      <dgm:spPr/>
      <dgm:t>
        <a:bodyPr/>
        <a:lstStyle/>
        <a:p>
          <a:r>
            <a:rPr lang="it-IT" sz="2000" b="1" smtClean="0">
              <a:solidFill>
                <a:srgbClr val="000000"/>
              </a:solidFill>
              <a:latin typeface="Arial Narrow"/>
              <a:cs typeface="Arial Narrow"/>
            </a:rPr>
            <a:t>Esami di II LIVELLO:   - se non HBV,  non HCV, non  ALCOOL                                                                                                                                                                                                                       	                           - se HBV POS.                                                                                                                                        	                           - se HCV POS.</a:t>
          </a:r>
          <a:endParaRPr lang="it-IT" sz="2000" b="1">
            <a:solidFill>
              <a:srgbClr val="000000"/>
            </a:solidFill>
            <a:latin typeface="Arial Narrow"/>
            <a:cs typeface="Arial Narrow"/>
          </a:endParaRPr>
        </a:p>
      </dgm:t>
    </dgm:pt>
    <dgm:pt modelId="{09FDE4ED-3A38-C546-9408-A77230F9596C}" type="parTrans" cxnId="{C6C38EC6-60CA-5247-A175-C463902844C5}">
      <dgm:prSet/>
      <dgm:spPr/>
      <dgm:t>
        <a:bodyPr/>
        <a:lstStyle/>
        <a:p>
          <a:endParaRPr lang="it-IT" b="1">
            <a:latin typeface="Arial Narrow"/>
            <a:cs typeface="Arial Narrow"/>
          </a:endParaRPr>
        </a:p>
      </dgm:t>
    </dgm:pt>
    <dgm:pt modelId="{B8436067-74AD-6E47-BB72-F72B6D770B21}" type="sibTrans" cxnId="{C6C38EC6-60CA-5247-A175-C463902844C5}">
      <dgm:prSet/>
      <dgm:spPr/>
      <dgm:t>
        <a:bodyPr/>
        <a:lstStyle/>
        <a:p>
          <a:endParaRPr lang="it-IT" b="1">
            <a:latin typeface="Arial Narrow"/>
            <a:cs typeface="Arial Narrow"/>
          </a:endParaRPr>
        </a:p>
      </dgm:t>
    </dgm:pt>
    <dgm:pt modelId="{082C3A4E-F1E0-BD46-9F2B-FE77532B948D}">
      <dgm:prSet phldrT="[Testo]" custT="1"/>
      <dgm:spPr>
        <a:solidFill>
          <a:srgbClr val="00CCFF"/>
        </a:solidFill>
      </dgm:spPr>
      <dgm:t>
        <a:bodyPr/>
        <a:lstStyle/>
        <a:p>
          <a:r>
            <a:rPr lang="it-IT" sz="4000" b="1" smtClean="0">
              <a:latin typeface="Arial Narrow"/>
              <a:cs typeface="Arial Narrow"/>
            </a:rPr>
            <a:t>3</a:t>
          </a:r>
          <a:endParaRPr lang="it-IT" sz="4000" b="1">
            <a:latin typeface="Arial Narrow"/>
            <a:cs typeface="Arial Narrow"/>
          </a:endParaRPr>
        </a:p>
      </dgm:t>
    </dgm:pt>
    <dgm:pt modelId="{40089F66-C4E9-8247-8830-60741CD6540C}" type="parTrans" cxnId="{D11E2040-042A-3C4B-B963-4A71BB492171}">
      <dgm:prSet/>
      <dgm:spPr/>
      <dgm:t>
        <a:bodyPr/>
        <a:lstStyle/>
        <a:p>
          <a:endParaRPr lang="it-IT" b="1">
            <a:latin typeface="Arial Narrow"/>
            <a:cs typeface="Arial Narrow"/>
          </a:endParaRPr>
        </a:p>
      </dgm:t>
    </dgm:pt>
    <dgm:pt modelId="{1B8D673A-BB07-6C4A-8184-248E84727E6E}" type="sibTrans" cxnId="{D11E2040-042A-3C4B-B963-4A71BB492171}">
      <dgm:prSet/>
      <dgm:spPr/>
      <dgm:t>
        <a:bodyPr/>
        <a:lstStyle/>
        <a:p>
          <a:endParaRPr lang="it-IT" b="1">
            <a:latin typeface="Arial Narrow"/>
            <a:cs typeface="Arial Narrow"/>
          </a:endParaRPr>
        </a:p>
      </dgm:t>
    </dgm:pt>
    <dgm:pt modelId="{3800E0CD-D18A-6B4E-B56D-EC77A674B61F}">
      <dgm:prSet custT="1"/>
      <dgm:spPr/>
      <dgm:t>
        <a:bodyPr/>
        <a:lstStyle/>
        <a:p>
          <a:r>
            <a:rPr lang="it-IT" sz="2000" b="1" smtClean="0">
              <a:solidFill>
                <a:srgbClr val="000000"/>
              </a:solidFill>
              <a:latin typeface="Arial Narrow" panose="020B0606020202030204" pitchFamily="34" charset="0"/>
              <a:cs typeface="Arial Narrow"/>
            </a:rPr>
            <a:t>Se non segni di allarme </a:t>
          </a:r>
          <a:r>
            <a:rPr lang="it-IT" sz="2000" b="1" smtClean="0">
              <a:solidFill>
                <a:srgbClr val="000000"/>
              </a:solidFill>
              <a:latin typeface="Arial Narrow" panose="020B0606020202030204" pitchFamily="34" charset="0"/>
            </a:rPr>
            <a:t>→ Counselling stile di vita, monitoraggio clinico ed a 4 settimane:   </a:t>
          </a:r>
          <a:r>
            <a:rPr lang="it-IT" sz="2000" b="1" smtClean="0">
              <a:solidFill>
                <a:srgbClr val="000000"/>
              </a:solidFill>
              <a:latin typeface="Arial Narrow" panose="020B0606020202030204" pitchFamily="34" charset="0"/>
              <a:cs typeface="DejaVu Sans"/>
            </a:rPr>
            <a:t>AST, ALT (II DATO), ALP, GGT, INR, Bilirub. Fraz.,HBsAg, HCVAb, Elettrof. Prot. Siero, Emocromo con form.,Creat., Sat. Transferr., Colesterolo, Trigliceridi, Glicemia.</a:t>
          </a:r>
          <a:endParaRPr lang="it-IT" sz="2000" b="1">
            <a:solidFill>
              <a:srgbClr val="000000"/>
            </a:solidFill>
            <a:latin typeface="Arial Narrow" panose="020B0606020202030204" pitchFamily="34" charset="0"/>
            <a:cs typeface="Arial Narrow"/>
          </a:endParaRPr>
        </a:p>
      </dgm:t>
    </dgm:pt>
    <dgm:pt modelId="{3C83A840-A429-9140-B6C5-2BD15E5E8C13}" type="parTrans" cxnId="{B7815F8B-CE6B-C44D-8726-F52F027A438E}">
      <dgm:prSet/>
      <dgm:spPr/>
      <dgm:t>
        <a:bodyPr/>
        <a:lstStyle/>
        <a:p>
          <a:endParaRPr lang="it-IT" b="1">
            <a:latin typeface="Arial Narrow"/>
            <a:cs typeface="Arial Narrow"/>
          </a:endParaRPr>
        </a:p>
      </dgm:t>
    </dgm:pt>
    <dgm:pt modelId="{FC492137-1D8A-4246-AB17-ADD4450B27EF}" type="sibTrans" cxnId="{B7815F8B-CE6B-C44D-8726-F52F027A438E}">
      <dgm:prSet/>
      <dgm:spPr/>
      <dgm:t>
        <a:bodyPr/>
        <a:lstStyle/>
        <a:p>
          <a:endParaRPr lang="it-IT" b="1">
            <a:latin typeface="Arial Narrow"/>
            <a:cs typeface="Arial Narrow"/>
          </a:endParaRPr>
        </a:p>
      </dgm:t>
    </dgm:pt>
    <dgm:pt modelId="{8CC556F1-3902-064D-9B1D-7826AE877ED2}" type="pres">
      <dgm:prSet presAssocID="{FE7C479A-06AC-4B44-BD18-E837F19107A3}" presName="linearFlow" presStyleCnt="0">
        <dgm:presLayoutVars>
          <dgm:dir/>
          <dgm:animLvl val="lvl"/>
          <dgm:resizeHandles val="exact"/>
        </dgm:presLayoutVars>
      </dgm:prSet>
      <dgm:spPr/>
      <dgm:t>
        <a:bodyPr/>
        <a:lstStyle/>
        <a:p>
          <a:endParaRPr lang="it-IT"/>
        </a:p>
      </dgm:t>
    </dgm:pt>
    <dgm:pt modelId="{E3E038D3-8E18-EA42-AF72-11DD7CD67EA8}" type="pres">
      <dgm:prSet presAssocID="{CC0C5F87-9E09-F44A-9FE4-783D1ECA91D7}" presName="composite" presStyleCnt="0"/>
      <dgm:spPr/>
    </dgm:pt>
    <dgm:pt modelId="{A33AEACA-D2B7-DD4F-BC66-D0A9C74BB356}" type="pres">
      <dgm:prSet presAssocID="{CC0C5F87-9E09-F44A-9FE4-783D1ECA91D7}" presName="parentText" presStyleLbl="alignNode1" presStyleIdx="0" presStyleCnt="4">
        <dgm:presLayoutVars>
          <dgm:chMax val="1"/>
          <dgm:bulletEnabled val="1"/>
        </dgm:presLayoutVars>
      </dgm:prSet>
      <dgm:spPr/>
      <dgm:t>
        <a:bodyPr/>
        <a:lstStyle/>
        <a:p>
          <a:endParaRPr lang="it-IT"/>
        </a:p>
      </dgm:t>
    </dgm:pt>
    <dgm:pt modelId="{350713BD-B27B-E948-80D9-169A97BCC1EF}" type="pres">
      <dgm:prSet presAssocID="{CC0C5F87-9E09-F44A-9FE4-783D1ECA91D7}" presName="descendantText" presStyleLbl="alignAcc1" presStyleIdx="0" presStyleCnt="4">
        <dgm:presLayoutVars>
          <dgm:bulletEnabled val="1"/>
        </dgm:presLayoutVars>
      </dgm:prSet>
      <dgm:spPr/>
      <dgm:t>
        <a:bodyPr/>
        <a:lstStyle/>
        <a:p>
          <a:endParaRPr lang="it-IT"/>
        </a:p>
      </dgm:t>
    </dgm:pt>
    <dgm:pt modelId="{915AC809-38F8-0E4E-BD3E-2767400BDDE8}" type="pres">
      <dgm:prSet presAssocID="{6217A77C-1E88-E445-9061-2D3F90FB172F}" presName="sp" presStyleCnt="0"/>
      <dgm:spPr/>
    </dgm:pt>
    <dgm:pt modelId="{ABB89070-6C57-554C-B131-4B74B9AD69F3}" type="pres">
      <dgm:prSet presAssocID="{E2B49345-971D-8E42-A04A-C70453476C74}" presName="composite" presStyleCnt="0"/>
      <dgm:spPr/>
    </dgm:pt>
    <dgm:pt modelId="{40E24A69-73F7-6B42-B21F-2F80040FE5B1}" type="pres">
      <dgm:prSet presAssocID="{E2B49345-971D-8E42-A04A-C70453476C74}" presName="parentText" presStyleLbl="alignNode1" presStyleIdx="1" presStyleCnt="4">
        <dgm:presLayoutVars>
          <dgm:chMax val="1"/>
          <dgm:bulletEnabled val="1"/>
        </dgm:presLayoutVars>
      </dgm:prSet>
      <dgm:spPr/>
      <dgm:t>
        <a:bodyPr/>
        <a:lstStyle/>
        <a:p>
          <a:endParaRPr lang="it-IT"/>
        </a:p>
      </dgm:t>
    </dgm:pt>
    <dgm:pt modelId="{AB14E9ED-0B59-3C41-BFB6-02715B144645}" type="pres">
      <dgm:prSet presAssocID="{E2B49345-971D-8E42-A04A-C70453476C74}" presName="descendantText" presStyleLbl="alignAcc1" presStyleIdx="1" presStyleCnt="4">
        <dgm:presLayoutVars>
          <dgm:bulletEnabled val="1"/>
        </dgm:presLayoutVars>
      </dgm:prSet>
      <dgm:spPr/>
      <dgm:t>
        <a:bodyPr/>
        <a:lstStyle/>
        <a:p>
          <a:endParaRPr lang="it-IT"/>
        </a:p>
      </dgm:t>
    </dgm:pt>
    <dgm:pt modelId="{E2A5A025-D2BF-FD4B-9D0E-069330075690}" type="pres">
      <dgm:prSet presAssocID="{5DB71C7B-809A-8A4D-9C35-18A6D14D3069}" presName="sp" presStyleCnt="0"/>
      <dgm:spPr/>
    </dgm:pt>
    <dgm:pt modelId="{80146EE5-1473-194F-B1B6-CD064E2E7C73}" type="pres">
      <dgm:prSet presAssocID="{082C3A4E-F1E0-BD46-9F2B-FE77532B948D}" presName="composite" presStyleCnt="0"/>
      <dgm:spPr/>
    </dgm:pt>
    <dgm:pt modelId="{66BEDA6B-ED39-584D-AFF9-E78CD244A2D8}" type="pres">
      <dgm:prSet presAssocID="{082C3A4E-F1E0-BD46-9F2B-FE77532B948D}" presName="parentText" presStyleLbl="alignNode1" presStyleIdx="2" presStyleCnt="4">
        <dgm:presLayoutVars>
          <dgm:chMax val="1"/>
          <dgm:bulletEnabled val="1"/>
        </dgm:presLayoutVars>
      </dgm:prSet>
      <dgm:spPr/>
      <dgm:t>
        <a:bodyPr/>
        <a:lstStyle/>
        <a:p>
          <a:endParaRPr lang="it-IT"/>
        </a:p>
      </dgm:t>
    </dgm:pt>
    <dgm:pt modelId="{49A8466E-1FE7-744E-93DB-7BDD5B0612CC}" type="pres">
      <dgm:prSet presAssocID="{082C3A4E-F1E0-BD46-9F2B-FE77532B948D}" presName="descendantText" presStyleLbl="alignAcc1" presStyleIdx="2" presStyleCnt="4">
        <dgm:presLayoutVars>
          <dgm:bulletEnabled val="1"/>
        </dgm:presLayoutVars>
      </dgm:prSet>
      <dgm:spPr/>
      <dgm:t>
        <a:bodyPr/>
        <a:lstStyle/>
        <a:p>
          <a:endParaRPr lang="it-IT"/>
        </a:p>
      </dgm:t>
    </dgm:pt>
    <dgm:pt modelId="{1052B3D2-7971-7943-9E06-86B513B37BA9}" type="pres">
      <dgm:prSet presAssocID="{1B8D673A-BB07-6C4A-8184-248E84727E6E}" presName="sp" presStyleCnt="0"/>
      <dgm:spPr/>
    </dgm:pt>
    <dgm:pt modelId="{1979A3C7-6B83-AE48-AD16-A7BE9B28A234}" type="pres">
      <dgm:prSet presAssocID="{E1BFDECB-B5AA-5B42-B0D9-5495E9F87448}" presName="composite" presStyleCnt="0"/>
      <dgm:spPr/>
    </dgm:pt>
    <dgm:pt modelId="{F5DAF114-CBF2-6C42-A815-A4131FDC3DFB}" type="pres">
      <dgm:prSet presAssocID="{E1BFDECB-B5AA-5B42-B0D9-5495E9F87448}" presName="parentText" presStyleLbl="alignNode1" presStyleIdx="3" presStyleCnt="4">
        <dgm:presLayoutVars>
          <dgm:chMax val="1"/>
          <dgm:bulletEnabled val="1"/>
        </dgm:presLayoutVars>
      </dgm:prSet>
      <dgm:spPr/>
      <dgm:t>
        <a:bodyPr/>
        <a:lstStyle/>
        <a:p>
          <a:endParaRPr lang="it-IT"/>
        </a:p>
      </dgm:t>
    </dgm:pt>
    <dgm:pt modelId="{927D0E4D-3F6D-644B-A84D-6BDF82C790D4}" type="pres">
      <dgm:prSet presAssocID="{E1BFDECB-B5AA-5B42-B0D9-5495E9F87448}" presName="descendantText" presStyleLbl="alignAcc1" presStyleIdx="3" presStyleCnt="4" custScaleY="107834">
        <dgm:presLayoutVars>
          <dgm:bulletEnabled val="1"/>
        </dgm:presLayoutVars>
      </dgm:prSet>
      <dgm:spPr/>
      <dgm:t>
        <a:bodyPr/>
        <a:lstStyle/>
        <a:p>
          <a:endParaRPr lang="it-IT"/>
        </a:p>
      </dgm:t>
    </dgm:pt>
  </dgm:ptLst>
  <dgm:cxnLst>
    <dgm:cxn modelId="{D0416D1D-66BB-574B-9376-1CD968B95357}" srcId="{FE7C479A-06AC-4B44-BD18-E837F19107A3}" destId="{CC0C5F87-9E09-F44A-9FE4-783D1ECA91D7}" srcOrd="0" destOrd="0" parTransId="{5AE4371E-F69B-564C-BAFF-71315C623A70}" sibTransId="{6217A77C-1E88-E445-9061-2D3F90FB172F}"/>
    <dgm:cxn modelId="{D11E2040-042A-3C4B-B963-4A71BB492171}" srcId="{FE7C479A-06AC-4B44-BD18-E837F19107A3}" destId="{082C3A4E-F1E0-BD46-9F2B-FE77532B948D}" srcOrd="2" destOrd="0" parTransId="{40089F66-C4E9-8247-8830-60741CD6540C}" sibTransId="{1B8D673A-BB07-6C4A-8184-248E84727E6E}"/>
    <dgm:cxn modelId="{DF974313-AD65-3E4D-8264-80AFFC0CDEC6}" srcId="{FE7C479A-06AC-4B44-BD18-E837F19107A3}" destId="{E2B49345-971D-8E42-A04A-C70453476C74}" srcOrd="1" destOrd="0" parTransId="{9F226912-73DC-E24F-8FE0-63CDABB1D476}" sibTransId="{5DB71C7B-809A-8A4D-9C35-18A6D14D3069}"/>
    <dgm:cxn modelId="{F586500A-4295-46DE-96F4-15BCB1C6B9A5}" type="presOf" srcId="{54635D34-9A8F-3040-A6D1-AC1310742952}" destId="{927D0E4D-3F6D-644B-A84D-6BDF82C790D4}" srcOrd="0" destOrd="0" presId="urn:microsoft.com/office/officeart/2005/8/layout/chevron2"/>
    <dgm:cxn modelId="{8CCBFE92-A965-4655-A712-CABAA38D24F3}" type="presOf" srcId="{1A482E81-4384-F043-99B0-3556F969F1C4}" destId="{49A8466E-1FE7-744E-93DB-7BDD5B0612CC}" srcOrd="0" destOrd="0" presId="urn:microsoft.com/office/officeart/2005/8/layout/chevron2"/>
    <dgm:cxn modelId="{AA19392E-13B4-424C-AA21-1EF553EBA4F0}" type="presOf" srcId="{3800E0CD-D18A-6B4E-B56D-EC77A674B61F}" destId="{AB14E9ED-0B59-3C41-BFB6-02715B144645}" srcOrd="0" destOrd="0" presId="urn:microsoft.com/office/officeart/2005/8/layout/chevron2"/>
    <dgm:cxn modelId="{C6C38EC6-60CA-5247-A175-C463902844C5}" srcId="{E1BFDECB-B5AA-5B42-B0D9-5495E9F87448}" destId="{54635D34-9A8F-3040-A6D1-AC1310742952}" srcOrd="0" destOrd="0" parTransId="{09FDE4ED-3A38-C546-9408-A77230F9596C}" sibTransId="{B8436067-74AD-6E47-BB72-F72B6D770B21}"/>
    <dgm:cxn modelId="{38E9ABBE-BAE1-4732-9FD7-4A073D14689A}" type="presOf" srcId="{FE7C479A-06AC-4B44-BD18-E837F19107A3}" destId="{8CC556F1-3902-064D-9B1D-7826AE877ED2}" srcOrd="0" destOrd="0" presId="urn:microsoft.com/office/officeart/2005/8/layout/chevron2"/>
    <dgm:cxn modelId="{B7815F8B-CE6B-C44D-8726-F52F027A438E}" srcId="{E2B49345-971D-8E42-A04A-C70453476C74}" destId="{3800E0CD-D18A-6B4E-B56D-EC77A674B61F}" srcOrd="0" destOrd="0" parTransId="{3C83A840-A429-9140-B6C5-2BD15E5E8C13}" sibTransId="{FC492137-1D8A-4246-AB17-ADD4450B27EF}"/>
    <dgm:cxn modelId="{CE964703-14E4-42E3-8939-EFBA7479C90D}" type="presOf" srcId="{CC0C5F87-9E09-F44A-9FE4-783D1ECA91D7}" destId="{A33AEACA-D2B7-DD4F-BC66-D0A9C74BB356}" srcOrd="0" destOrd="0" presId="urn:microsoft.com/office/officeart/2005/8/layout/chevron2"/>
    <dgm:cxn modelId="{039D4213-A7AF-4902-85BE-E7F6AC72D6B1}" type="presOf" srcId="{E2B49345-971D-8E42-A04A-C70453476C74}" destId="{40E24A69-73F7-6B42-B21F-2F80040FE5B1}" srcOrd="0" destOrd="0" presId="urn:microsoft.com/office/officeart/2005/8/layout/chevron2"/>
    <dgm:cxn modelId="{13BAB499-A50D-9C40-AB94-AD730CC81BD5}" srcId="{CC0C5F87-9E09-F44A-9FE4-783D1ECA91D7}" destId="{922FFC4C-6A2D-9A44-804C-E2E5705726AC}" srcOrd="0" destOrd="0" parTransId="{55DC8128-38AE-BC44-AC35-37559B973E1D}" sibTransId="{21D3D581-FD1B-2448-BE08-269F939AE281}"/>
    <dgm:cxn modelId="{E3E29C23-F7FE-B04A-9F92-CDD6D07A19FC}" srcId="{FE7C479A-06AC-4B44-BD18-E837F19107A3}" destId="{E1BFDECB-B5AA-5B42-B0D9-5495E9F87448}" srcOrd="3" destOrd="0" parTransId="{D18C085B-0903-4640-A7E2-CFCC7CEAF310}" sibTransId="{B5FBAB14-709E-6046-8227-C5EBEFE144DF}"/>
    <dgm:cxn modelId="{9E2CC3D5-8CB7-6E48-8C69-333CB0D942DB}" srcId="{082C3A4E-F1E0-BD46-9F2B-FE77532B948D}" destId="{1A482E81-4384-F043-99B0-3556F969F1C4}" srcOrd="0" destOrd="0" parTransId="{55572179-215C-D243-966B-370145BC56AC}" sibTransId="{83A71B02-8262-324A-AE92-F0CC69BD7133}"/>
    <dgm:cxn modelId="{9D300200-7274-477F-B917-0313BD18A05A}" type="presOf" srcId="{082C3A4E-F1E0-BD46-9F2B-FE77532B948D}" destId="{66BEDA6B-ED39-584D-AFF9-E78CD244A2D8}" srcOrd="0" destOrd="0" presId="urn:microsoft.com/office/officeart/2005/8/layout/chevron2"/>
    <dgm:cxn modelId="{A4030B4D-DB46-4E5D-8273-C4A79F1F163E}" type="presOf" srcId="{922FFC4C-6A2D-9A44-804C-E2E5705726AC}" destId="{350713BD-B27B-E948-80D9-169A97BCC1EF}" srcOrd="0" destOrd="0" presId="urn:microsoft.com/office/officeart/2005/8/layout/chevron2"/>
    <dgm:cxn modelId="{48BB50D6-A9C2-4371-95A6-43C8004153ED}" type="presOf" srcId="{E1BFDECB-B5AA-5B42-B0D9-5495E9F87448}" destId="{F5DAF114-CBF2-6C42-A815-A4131FDC3DFB}" srcOrd="0" destOrd="0" presId="urn:microsoft.com/office/officeart/2005/8/layout/chevron2"/>
    <dgm:cxn modelId="{BC9DEFC0-19CD-414D-AE1E-BD63C049EE1B}" type="presParOf" srcId="{8CC556F1-3902-064D-9B1D-7826AE877ED2}" destId="{E3E038D3-8E18-EA42-AF72-11DD7CD67EA8}" srcOrd="0" destOrd="0" presId="urn:microsoft.com/office/officeart/2005/8/layout/chevron2"/>
    <dgm:cxn modelId="{A286FB25-83C9-4FFA-ADCB-09BD75170C42}" type="presParOf" srcId="{E3E038D3-8E18-EA42-AF72-11DD7CD67EA8}" destId="{A33AEACA-D2B7-DD4F-BC66-D0A9C74BB356}" srcOrd="0" destOrd="0" presId="urn:microsoft.com/office/officeart/2005/8/layout/chevron2"/>
    <dgm:cxn modelId="{ADB41787-33F6-44FA-B783-340733CC1974}" type="presParOf" srcId="{E3E038D3-8E18-EA42-AF72-11DD7CD67EA8}" destId="{350713BD-B27B-E948-80D9-169A97BCC1EF}" srcOrd="1" destOrd="0" presId="urn:microsoft.com/office/officeart/2005/8/layout/chevron2"/>
    <dgm:cxn modelId="{98013AC0-5D1F-4E70-9C4F-F86A7B304903}" type="presParOf" srcId="{8CC556F1-3902-064D-9B1D-7826AE877ED2}" destId="{915AC809-38F8-0E4E-BD3E-2767400BDDE8}" srcOrd="1" destOrd="0" presId="urn:microsoft.com/office/officeart/2005/8/layout/chevron2"/>
    <dgm:cxn modelId="{E3B88927-A73D-4FA2-BFF3-3D28F4505E41}" type="presParOf" srcId="{8CC556F1-3902-064D-9B1D-7826AE877ED2}" destId="{ABB89070-6C57-554C-B131-4B74B9AD69F3}" srcOrd="2" destOrd="0" presId="urn:microsoft.com/office/officeart/2005/8/layout/chevron2"/>
    <dgm:cxn modelId="{38191C40-B77C-4A14-AE49-08DAC2BF86A5}" type="presParOf" srcId="{ABB89070-6C57-554C-B131-4B74B9AD69F3}" destId="{40E24A69-73F7-6B42-B21F-2F80040FE5B1}" srcOrd="0" destOrd="0" presId="urn:microsoft.com/office/officeart/2005/8/layout/chevron2"/>
    <dgm:cxn modelId="{FFCCC349-0929-4DD6-8DD4-A6D15BFC9656}" type="presParOf" srcId="{ABB89070-6C57-554C-B131-4B74B9AD69F3}" destId="{AB14E9ED-0B59-3C41-BFB6-02715B144645}" srcOrd="1" destOrd="0" presId="urn:microsoft.com/office/officeart/2005/8/layout/chevron2"/>
    <dgm:cxn modelId="{E6721ADB-F699-44D8-AC57-E19DE27A6130}" type="presParOf" srcId="{8CC556F1-3902-064D-9B1D-7826AE877ED2}" destId="{E2A5A025-D2BF-FD4B-9D0E-069330075690}" srcOrd="3" destOrd="0" presId="urn:microsoft.com/office/officeart/2005/8/layout/chevron2"/>
    <dgm:cxn modelId="{3C8BDD58-EDD7-484D-B9C8-0C6548B3E769}" type="presParOf" srcId="{8CC556F1-3902-064D-9B1D-7826AE877ED2}" destId="{80146EE5-1473-194F-B1B6-CD064E2E7C73}" srcOrd="4" destOrd="0" presId="urn:microsoft.com/office/officeart/2005/8/layout/chevron2"/>
    <dgm:cxn modelId="{A8612CCB-1CC3-45AF-A9D3-B4723809B081}" type="presParOf" srcId="{80146EE5-1473-194F-B1B6-CD064E2E7C73}" destId="{66BEDA6B-ED39-584D-AFF9-E78CD244A2D8}" srcOrd="0" destOrd="0" presId="urn:microsoft.com/office/officeart/2005/8/layout/chevron2"/>
    <dgm:cxn modelId="{55B905D5-A0FC-403A-8E8E-6A73185D973D}" type="presParOf" srcId="{80146EE5-1473-194F-B1B6-CD064E2E7C73}" destId="{49A8466E-1FE7-744E-93DB-7BDD5B0612CC}" srcOrd="1" destOrd="0" presId="urn:microsoft.com/office/officeart/2005/8/layout/chevron2"/>
    <dgm:cxn modelId="{128DD99C-F2CD-4C94-B677-C4F5E547C77D}" type="presParOf" srcId="{8CC556F1-3902-064D-9B1D-7826AE877ED2}" destId="{1052B3D2-7971-7943-9E06-86B513B37BA9}" srcOrd="5" destOrd="0" presId="urn:microsoft.com/office/officeart/2005/8/layout/chevron2"/>
    <dgm:cxn modelId="{EE749376-3A7A-4DEF-BE28-516B2464B4C7}" type="presParOf" srcId="{8CC556F1-3902-064D-9B1D-7826AE877ED2}" destId="{1979A3C7-6B83-AE48-AD16-A7BE9B28A234}" srcOrd="6" destOrd="0" presId="urn:microsoft.com/office/officeart/2005/8/layout/chevron2"/>
    <dgm:cxn modelId="{625719D6-2A42-4F3B-B750-56FD4A83B035}" type="presParOf" srcId="{1979A3C7-6B83-AE48-AD16-A7BE9B28A234}" destId="{F5DAF114-CBF2-6C42-A815-A4131FDC3DFB}" srcOrd="0" destOrd="0" presId="urn:microsoft.com/office/officeart/2005/8/layout/chevron2"/>
    <dgm:cxn modelId="{8B2138AE-2AA6-458F-893A-59DE9615E6EF}" type="presParOf" srcId="{1979A3C7-6B83-AE48-AD16-A7BE9B28A234}" destId="{927D0E4D-3F6D-644B-A84D-6BDF82C790D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7C479A-06AC-4B44-BD18-E837F19107A3}" type="doc">
      <dgm:prSet loTypeId="urn:microsoft.com/office/officeart/2005/8/layout/chevron2" loCatId="" qsTypeId="urn:microsoft.com/office/officeart/2005/8/quickstyle/simple2" qsCatId="simple" csTypeId="urn:microsoft.com/office/officeart/2005/8/colors/accent0_3" csCatId="mainScheme" phldr="1"/>
      <dgm:spPr/>
      <dgm:t>
        <a:bodyPr/>
        <a:lstStyle/>
        <a:p>
          <a:endParaRPr lang="it-IT"/>
        </a:p>
      </dgm:t>
    </dgm:pt>
    <dgm:pt modelId="{CC0C5F87-9E09-F44A-9FE4-783D1ECA91D7}">
      <dgm:prSet phldrT="[Testo]" custT="1"/>
      <dgm:spPr>
        <a:solidFill>
          <a:srgbClr val="00CCFF"/>
        </a:solidFill>
      </dgm:spPr>
      <dgm:t>
        <a:bodyPr/>
        <a:lstStyle/>
        <a:p>
          <a:r>
            <a:rPr lang="it-IT" sz="4000" b="1" smtClean="0">
              <a:latin typeface="Arial Narrow"/>
              <a:cs typeface="Arial Narrow"/>
            </a:rPr>
            <a:t>5</a:t>
          </a:r>
          <a:endParaRPr lang="it-IT" sz="4000" b="1">
            <a:latin typeface="Arial Narrow"/>
            <a:cs typeface="Arial Narrow"/>
          </a:endParaRPr>
        </a:p>
      </dgm:t>
    </dgm:pt>
    <dgm:pt modelId="{5AE4371E-F69B-564C-BAFF-71315C623A70}" type="parTrans" cxnId="{D0416D1D-66BB-574B-9376-1CD968B95357}">
      <dgm:prSet/>
      <dgm:spPr/>
      <dgm:t>
        <a:bodyPr/>
        <a:lstStyle/>
        <a:p>
          <a:endParaRPr lang="it-IT" b="1">
            <a:latin typeface="Arial Narrow"/>
            <a:cs typeface="Arial Narrow"/>
          </a:endParaRPr>
        </a:p>
      </dgm:t>
    </dgm:pt>
    <dgm:pt modelId="{6217A77C-1E88-E445-9061-2D3F90FB172F}" type="sibTrans" cxnId="{D0416D1D-66BB-574B-9376-1CD968B95357}">
      <dgm:prSet/>
      <dgm:spPr/>
      <dgm:t>
        <a:bodyPr/>
        <a:lstStyle/>
        <a:p>
          <a:endParaRPr lang="it-IT" b="1">
            <a:latin typeface="Arial Narrow"/>
            <a:cs typeface="Arial Narrow"/>
          </a:endParaRPr>
        </a:p>
      </dgm:t>
    </dgm:pt>
    <dgm:pt modelId="{922FFC4C-6A2D-9A44-804C-E2E5705726AC}">
      <dgm:prSet phldrT="[Testo]" custT="1"/>
      <dgm:spPr/>
      <dgm:t>
        <a:bodyPr/>
        <a:lstStyle/>
        <a:p>
          <a:r>
            <a:rPr lang="it-IT" sz="2000" b="1" dirty="0" smtClean="0">
              <a:solidFill>
                <a:srgbClr val="000000"/>
              </a:solidFill>
              <a:latin typeface="Arial Narrow"/>
              <a:cs typeface="Arial Narrow"/>
            </a:rPr>
            <a:t>Se ALT normali al  II DATO, ripetere dopo 2-4 mesi.</a:t>
          </a:r>
          <a:endParaRPr lang="it-IT" sz="2000" b="1" dirty="0">
            <a:solidFill>
              <a:srgbClr val="000000"/>
            </a:solidFill>
            <a:latin typeface="Arial Narrow"/>
            <a:cs typeface="Arial Narrow"/>
          </a:endParaRPr>
        </a:p>
      </dgm:t>
    </dgm:pt>
    <dgm:pt modelId="{55DC8128-38AE-BC44-AC35-37559B973E1D}" type="parTrans" cxnId="{13BAB499-A50D-9C40-AB94-AD730CC81BD5}">
      <dgm:prSet/>
      <dgm:spPr/>
      <dgm:t>
        <a:bodyPr/>
        <a:lstStyle/>
        <a:p>
          <a:endParaRPr lang="it-IT" b="1">
            <a:latin typeface="Arial Narrow"/>
            <a:cs typeface="Arial Narrow"/>
          </a:endParaRPr>
        </a:p>
      </dgm:t>
    </dgm:pt>
    <dgm:pt modelId="{21D3D581-FD1B-2448-BE08-269F939AE281}" type="sibTrans" cxnId="{13BAB499-A50D-9C40-AB94-AD730CC81BD5}">
      <dgm:prSet/>
      <dgm:spPr/>
      <dgm:t>
        <a:bodyPr/>
        <a:lstStyle/>
        <a:p>
          <a:endParaRPr lang="it-IT" b="1">
            <a:latin typeface="Arial Narrow"/>
            <a:cs typeface="Arial Narrow"/>
          </a:endParaRPr>
        </a:p>
      </dgm:t>
    </dgm:pt>
    <dgm:pt modelId="{E2B49345-971D-8E42-A04A-C70453476C74}">
      <dgm:prSet phldrT="[Testo]" custT="1"/>
      <dgm:spPr>
        <a:solidFill>
          <a:srgbClr val="00CCFF"/>
        </a:solidFill>
      </dgm:spPr>
      <dgm:t>
        <a:bodyPr/>
        <a:lstStyle/>
        <a:p>
          <a:r>
            <a:rPr lang="it-IT" sz="4000" b="1" smtClean="0">
              <a:latin typeface="Arial Narrow"/>
              <a:cs typeface="Arial Narrow"/>
            </a:rPr>
            <a:t>6</a:t>
          </a:r>
          <a:endParaRPr lang="it-IT" sz="4000" b="1">
            <a:latin typeface="Arial Narrow"/>
            <a:cs typeface="Arial Narrow"/>
          </a:endParaRPr>
        </a:p>
      </dgm:t>
    </dgm:pt>
    <dgm:pt modelId="{9F226912-73DC-E24F-8FE0-63CDABB1D476}" type="parTrans" cxnId="{DF974313-AD65-3E4D-8264-80AFFC0CDEC6}">
      <dgm:prSet/>
      <dgm:spPr/>
      <dgm:t>
        <a:bodyPr/>
        <a:lstStyle/>
        <a:p>
          <a:endParaRPr lang="it-IT" b="1">
            <a:latin typeface="Arial Narrow"/>
            <a:cs typeface="Arial Narrow"/>
          </a:endParaRPr>
        </a:p>
      </dgm:t>
    </dgm:pt>
    <dgm:pt modelId="{5DB71C7B-809A-8A4D-9C35-18A6D14D3069}" type="sibTrans" cxnId="{DF974313-AD65-3E4D-8264-80AFFC0CDEC6}">
      <dgm:prSet/>
      <dgm:spPr/>
      <dgm:t>
        <a:bodyPr/>
        <a:lstStyle/>
        <a:p>
          <a:endParaRPr lang="it-IT" b="1">
            <a:latin typeface="Arial Narrow"/>
            <a:cs typeface="Arial Narrow"/>
          </a:endParaRPr>
        </a:p>
      </dgm:t>
    </dgm:pt>
    <dgm:pt modelId="{1A482E81-4384-F043-99B0-3556F969F1C4}">
      <dgm:prSet phldrT="[Testo]" custT="1"/>
      <dgm:spPr/>
      <dgm:t>
        <a:bodyPr/>
        <a:lstStyle/>
        <a:p>
          <a:endParaRPr lang="it-IT" sz="1300" b="1">
            <a:solidFill>
              <a:srgbClr val="000000"/>
            </a:solidFill>
            <a:latin typeface="Arial Narrow"/>
            <a:cs typeface="Arial Narrow"/>
          </a:endParaRPr>
        </a:p>
      </dgm:t>
    </dgm:pt>
    <dgm:pt modelId="{55572179-215C-D243-966B-370145BC56AC}" type="parTrans" cxnId="{9E2CC3D5-8CB7-6E48-8C69-333CB0D942DB}">
      <dgm:prSet/>
      <dgm:spPr/>
      <dgm:t>
        <a:bodyPr/>
        <a:lstStyle/>
        <a:p>
          <a:endParaRPr lang="it-IT" b="1">
            <a:latin typeface="Arial Narrow"/>
            <a:cs typeface="Arial Narrow"/>
          </a:endParaRPr>
        </a:p>
      </dgm:t>
    </dgm:pt>
    <dgm:pt modelId="{83A71B02-8262-324A-AE92-F0CC69BD7133}" type="sibTrans" cxnId="{9E2CC3D5-8CB7-6E48-8C69-333CB0D942DB}">
      <dgm:prSet/>
      <dgm:spPr/>
      <dgm:t>
        <a:bodyPr/>
        <a:lstStyle/>
        <a:p>
          <a:endParaRPr lang="it-IT" b="1">
            <a:latin typeface="Arial Narrow"/>
            <a:cs typeface="Arial Narrow"/>
          </a:endParaRPr>
        </a:p>
      </dgm:t>
    </dgm:pt>
    <dgm:pt modelId="{082C3A4E-F1E0-BD46-9F2B-FE77532B948D}">
      <dgm:prSet phldrT="[Testo]" custT="1"/>
      <dgm:spPr>
        <a:solidFill>
          <a:srgbClr val="00CCFF"/>
        </a:solidFill>
      </dgm:spPr>
      <dgm:t>
        <a:bodyPr/>
        <a:lstStyle/>
        <a:p>
          <a:r>
            <a:rPr lang="it-IT" sz="4000" b="1" smtClean="0">
              <a:latin typeface="Arial Narrow"/>
              <a:cs typeface="Arial Narrow"/>
            </a:rPr>
            <a:t>7</a:t>
          </a:r>
          <a:endParaRPr lang="it-IT" sz="4000" b="1">
            <a:latin typeface="Arial Narrow"/>
            <a:cs typeface="Arial Narrow"/>
          </a:endParaRPr>
        </a:p>
      </dgm:t>
    </dgm:pt>
    <dgm:pt modelId="{40089F66-C4E9-8247-8830-60741CD6540C}" type="parTrans" cxnId="{D11E2040-042A-3C4B-B963-4A71BB492171}">
      <dgm:prSet/>
      <dgm:spPr/>
      <dgm:t>
        <a:bodyPr/>
        <a:lstStyle/>
        <a:p>
          <a:endParaRPr lang="it-IT" b="1">
            <a:latin typeface="Arial Narrow"/>
            <a:cs typeface="Arial Narrow"/>
          </a:endParaRPr>
        </a:p>
      </dgm:t>
    </dgm:pt>
    <dgm:pt modelId="{1B8D673A-BB07-6C4A-8184-248E84727E6E}" type="sibTrans" cxnId="{D11E2040-042A-3C4B-B963-4A71BB492171}">
      <dgm:prSet/>
      <dgm:spPr/>
      <dgm:t>
        <a:bodyPr/>
        <a:lstStyle/>
        <a:p>
          <a:endParaRPr lang="it-IT" b="1">
            <a:latin typeface="Arial Narrow"/>
            <a:cs typeface="Arial Narrow"/>
          </a:endParaRPr>
        </a:p>
      </dgm:t>
    </dgm:pt>
    <dgm:pt modelId="{3800E0CD-D18A-6B4E-B56D-EC77A674B61F}">
      <dgm:prSet custT="1"/>
      <dgm:spPr/>
      <dgm:t>
        <a:bodyPr/>
        <a:lstStyle/>
        <a:p>
          <a:endParaRPr lang="it-IT" sz="2000" b="1">
            <a:solidFill>
              <a:srgbClr val="000000"/>
            </a:solidFill>
            <a:latin typeface="Arial Narrow"/>
            <a:cs typeface="Arial Narrow"/>
          </a:endParaRPr>
        </a:p>
      </dgm:t>
    </dgm:pt>
    <dgm:pt modelId="{3C83A840-A429-9140-B6C5-2BD15E5E8C13}" type="parTrans" cxnId="{B7815F8B-CE6B-C44D-8726-F52F027A438E}">
      <dgm:prSet/>
      <dgm:spPr/>
      <dgm:t>
        <a:bodyPr/>
        <a:lstStyle/>
        <a:p>
          <a:endParaRPr lang="it-IT" b="1">
            <a:latin typeface="Arial Narrow"/>
            <a:cs typeface="Arial Narrow"/>
          </a:endParaRPr>
        </a:p>
      </dgm:t>
    </dgm:pt>
    <dgm:pt modelId="{FC492137-1D8A-4246-AB17-ADD4450B27EF}" type="sibTrans" cxnId="{B7815F8B-CE6B-C44D-8726-F52F027A438E}">
      <dgm:prSet/>
      <dgm:spPr/>
      <dgm:t>
        <a:bodyPr/>
        <a:lstStyle/>
        <a:p>
          <a:endParaRPr lang="it-IT" b="1">
            <a:latin typeface="Arial Narrow"/>
            <a:cs typeface="Arial Narrow"/>
          </a:endParaRPr>
        </a:p>
      </dgm:t>
    </dgm:pt>
    <dgm:pt modelId="{37721863-E6DD-425E-B15D-E6DA210B39F8}">
      <dgm:prSet custT="1"/>
      <dgm:spPr/>
      <dgm:t>
        <a:bodyPr/>
        <a:lstStyle/>
        <a:p>
          <a:r>
            <a:rPr lang="it-IT" sz="1800" b="1">
              <a:solidFill>
                <a:srgbClr val="000000"/>
              </a:solidFill>
              <a:latin typeface="Arial Narrow"/>
            </a:rPr>
            <a:t>La sindrome metabolica con steatosi epatica (NAFLD) ed ancor più la steato epatite (NASH) sono associate oltre che ad un aumento del rischio di mortalità per malattia cardio-vascolare anche all’evoluzione verso la cirrosi epatica e l’epatocarcinoma.</a:t>
          </a:r>
        </a:p>
      </dgm:t>
    </dgm:pt>
    <dgm:pt modelId="{93B408F9-2816-4ADF-8EAD-6CC6EB8C2586}" type="parTrans" cxnId="{DE5BCA13-EEEC-459C-B0D7-E5E53FAA68D9}">
      <dgm:prSet/>
      <dgm:spPr/>
      <dgm:t>
        <a:bodyPr/>
        <a:lstStyle/>
        <a:p>
          <a:endParaRPr lang="it-IT"/>
        </a:p>
      </dgm:t>
    </dgm:pt>
    <dgm:pt modelId="{C0E0E78D-B1B4-4588-A08B-375B16FFD548}" type="sibTrans" cxnId="{DE5BCA13-EEEC-459C-B0D7-E5E53FAA68D9}">
      <dgm:prSet/>
      <dgm:spPr/>
      <dgm:t>
        <a:bodyPr/>
        <a:lstStyle/>
        <a:p>
          <a:endParaRPr lang="it-IT"/>
        </a:p>
      </dgm:t>
    </dgm:pt>
    <dgm:pt modelId="{C6DEFB45-B71D-4290-A7AC-15448593199A}">
      <dgm:prSet custT="1"/>
      <dgm:spPr/>
      <dgm:t>
        <a:bodyPr/>
        <a:lstStyle/>
        <a:p>
          <a:endParaRPr lang="it-IT" sz="1300" b="1">
            <a:solidFill>
              <a:srgbClr val="000000"/>
            </a:solidFill>
            <a:latin typeface="Arial Narrow"/>
          </a:endParaRPr>
        </a:p>
      </dgm:t>
    </dgm:pt>
    <dgm:pt modelId="{E5429342-2868-44C4-9334-08C2A2E0728D}" type="parTrans" cxnId="{6AE4B7E0-2C96-40AC-85BD-C16A8F6DB481}">
      <dgm:prSet/>
      <dgm:spPr/>
      <dgm:t>
        <a:bodyPr/>
        <a:lstStyle/>
        <a:p>
          <a:endParaRPr lang="it-IT"/>
        </a:p>
      </dgm:t>
    </dgm:pt>
    <dgm:pt modelId="{384612C6-3854-4159-8C9E-DD98788BC2ED}" type="sibTrans" cxnId="{6AE4B7E0-2C96-40AC-85BD-C16A8F6DB481}">
      <dgm:prSet/>
      <dgm:spPr/>
      <dgm:t>
        <a:bodyPr/>
        <a:lstStyle/>
        <a:p>
          <a:endParaRPr lang="it-IT"/>
        </a:p>
      </dgm:t>
    </dgm:pt>
    <dgm:pt modelId="{2B86BA51-7266-4409-9729-25FD33BBE528}">
      <dgm:prSet custT="1"/>
      <dgm:spPr/>
      <dgm:t>
        <a:bodyPr/>
        <a:lstStyle/>
        <a:p>
          <a:r>
            <a:rPr lang="it-IT" sz="2000" b="1">
              <a:solidFill>
                <a:srgbClr val="000000"/>
              </a:solidFill>
              <a:latin typeface="Arial Narrow"/>
            </a:rPr>
            <a:t>ALT da 5 a 10 volte sup. al VN  → probabile EPATITE ACUTA</a:t>
          </a:r>
        </a:p>
      </dgm:t>
    </dgm:pt>
    <dgm:pt modelId="{9885CE21-097D-4C86-BF75-D2BF5F97E01B}" type="parTrans" cxnId="{8EE1FBEE-667A-4306-9525-6A00066391C2}">
      <dgm:prSet/>
      <dgm:spPr/>
      <dgm:t>
        <a:bodyPr/>
        <a:lstStyle/>
        <a:p>
          <a:endParaRPr lang="it-IT"/>
        </a:p>
      </dgm:t>
    </dgm:pt>
    <dgm:pt modelId="{7F8A7899-4167-494D-8D43-F833472CACCC}" type="sibTrans" cxnId="{8EE1FBEE-667A-4306-9525-6A00066391C2}">
      <dgm:prSet/>
      <dgm:spPr/>
      <dgm:t>
        <a:bodyPr/>
        <a:lstStyle/>
        <a:p>
          <a:endParaRPr lang="it-IT"/>
        </a:p>
      </dgm:t>
    </dgm:pt>
    <dgm:pt modelId="{A7313981-6689-44B9-BC5A-545208C2E2C5}">
      <dgm:prSet custT="1"/>
      <dgm:spPr/>
      <dgm:t>
        <a:bodyPr/>
        <a:lstStyle/>
        <a:p>
          <a:r>
            <a:rPr lang="it-IT" sz="2000" b="1" dirty="0">
              <a:solidFill>
                <a:srgbClr val="000000"/>
              </a:solidFill>
              <a:latin typeface="Arial Narrow"/>
            </a:rPr>
            <a:t>ALT da 1.5 a 5 volte </a:t>
          </a:r>
          <a:r>
            <a:rPr lang="it-IT" sz="2000" b="1" dirty="0" err="1">
              <a:solidFill>
                <a:srgbClr val="000000"/>
              </a:solidFill>
              <a:latin typeface="Arial Narrow"/>
            </a:rPr>
            <a:t>sup</a:t>
          </a:r>
          <a:r>
            <a:rPr lang="it-IT" sz="2000" b="1" dirty="0">
              <a:solidFill>
                <a:srgbClr val="000000"/>
              </a:solidFill>
              <a:latin typeface="Arial Narrow"/>
            </a:rPr>
            <a:t>. al VN per 6 mesi consecutivi con controlli bimestrali → </a:t>
          </a:r>
          <a:r>
            <a:rPr lang="it-IT" sz="2000" b="1" dirty="0" err="1" smtClean="0">
              <a:solidFill>
                <a:srgbClr val="000000"/>
              </a:solidFill>
              <a:latin typeface="Arial Narrow"/>
            </a:rPr>
            <a:t>prob</a:t>
          </a:r>
          <a:r>
            <a:rPr lang="it-IT" sz="2000" b="1" dirty="0" smtClean="0">
              <a:solidFill>
                <a:srgbClr val="000000"/>
              </a:solidFill>
              <a:latin typeface="Arial Narrow"/>
            </a:rPr>
            <a:t>. </a:t>
          </a:r>
          <a:r>
            <a:rPr lang="it-IT" sz="2000" b="1" dirty="0">
              <a:solidFill>
                <a:srgbClr val="000000"/>
              </a:solidFill>
              <a:latin typeface="Arial Narrow"/>
            </a:rPr>
            <a:t>EPATITE CRONICA </a:t>
          </a:r>
        </a:p>
      </dgm:t>
    </dgm:pt>
    <dgm:pt modelId="{C4B28101-AFBE-4E69-A1AB-3C5ACBA9F16D}" type="parTrans" cxnId="{A4B0B4A7-2E1D-4CE5-B566-FF1A301D78EA}">
      <dgm:prSet/>
      <dgm:spPr/>
      <dgm:t>
        <a:bodyPr/>
        <a:lstStyle/>
        <a:p>
          <a:endParaRPr lang="it-IT"/>
        </a:p>
      </dgm:t>
    </dgm:pt>
    <dgm:pt modelId="{ABA9F1DB-8255-41A0-A358-4DD76CBE2CB1}" type="sibTrans" cxnId="{A4B0B4A7-2E1D-4CE5-B566-FF1A301D78EA}">
      <dgm:prSet/>
      <dgm:spPr/>
      <dgm:t>
        <a:bodyPr/>
        <a:lstStyle/>
        <a:p>
          <a:endParaRPr lang="it-IT"/>
        </a:p>
      </dgm:t>
    </dgm:pt>
    <dgm:pt modelId="{E699EE3B-531D-45F8-AFC2-786B1726F220}">
      <dgm:prSet custT="1"/>
      <dgm:spPr/>
      <dgm:t>
        <a:bodyPr/>
        <a:lstStyle/>
        <a:p>
          <a:endParaRPr lang="it-IT" sz="1400" b="1">
            <a:solidFill>
              <a:srgbClr val="000000"/>
            </a:solidFill>
            <a:latin typeface="Arial Narrow"/>
          </a:endParaRPr>
        </a:p>
      </dgm:t>
    </dgm:pt>
    <dgm:pt modelId="{B8FB87E3-4793-4924-BDCD-C72B8D7008CA}" type="parTrans" cxnId="{F2F6BC58-18C3-4074-A6EA-F0099DEE3445}">
      <dgm:prSet/>
      <dgm:spPr/>
      <dgm:t>
        <a:bodyPr/>
        <a:lstStyle/>
        <a:p>
          <a:endParaRPr lang="it-IT"/>
        </a:p>
      </dgm:t>
    </dgm:pt>
    <dgm:pt modelId="{6410A543-A80D-4395-98FD-1113EF26B0F6}" type="sibTrans" cxnId="{F2F6BC58-18C3-4074-A6EA-F0099DEE3445}">
      <dgm:prSet/>
      <dgm:spPr/>
      <dgm:t>
        <a:bodyPr/>
        <a:lstStyle/>
        <a:p>
          <a:endParaRPr lang="it-IT"/>
        </a:p>
      </dgm:t>
    </dgm:pt>
    <dgm:pt modelId="{8CC556F1-3902-064D-9B1D-7826AE877ED2}" type="pres">
      <dgm:prSet presAssocID="{FE7C479A-06AC-4B44-BD18-E837F19107A3}" presName="linearFlow" presStyleCnt="0">
        <dgm:presLayoutVars>
          <dgm:dir/>
          <dgm:animLvl val="lvl"/>
          <dgm:resizeHandles val="exact"/>
        </dgm:presLayoutVars>
      </dgm:prSet>
      <dgm:spPr/>
      <dgm:t>
        <a:bodyPr/>
        <a:lstStyle/>
        <a:p>
          <a:endParaRPr lang="it-IT"/>
        </a:p>
      </dgm:t>
    </dgm:pt>
    <dgm:pt modelId="{E3E038D3-8E18-EA42-AF72-11DD7CD67EA8}" type="pres">
      <dgm:prSet presAssocID="{CC0C5F87-9E09-F44A-9FE4-783D1ECA91D7}" presName="composite" presStyleCnt="0"/>
      <dgm:spPr/>
    </dgm:pt>
    <dgm:pt modelId="{A33AEACA-D2B7-DD4F-BC66-D0A9C74BB356}" type="pres">
      <dgm:prSet presAssocID="{CC0C5F87-9E09-F44A-9FE4-783D1ECA91D7}" presName="parentText" presStyleLbl="alignNode1" presStyleIdx="0" presStyleCnt="3">
        <dgm:presLayoutVars>
          <dgm:chMax val="1"/>
          <dgm:bulletEnabled val="1"/>
        </dgm:presLayoutVars>
      </dgm:prSet>
      <dgm:spPr/>
      <dgm:t>
        <a:bodyPr/>
        <a:lstStyle/>
        <a:p>
          <a:endParaRPr lang="it-IT"/>
        </a:p>
      </dgm:t>
    </dgm:pt>
    <dgm:pt modelId="{350713BD-B27B-E948-80D9-169A97BCC1EF}" type="pres">
      <dgm:prSet presAssocID="{CC0C5F87-9E09-F44A-9FE4-783D1ECA91D7}" presName="descendantText" presStyleLbl="alignAcc1" presStyleIdx="0" presStyleCnt="3">
        <dgm:presLayoutVars>
          <dgm:bulletEnabled val="1"/>
        </dgm:presLayoutVars>
      </dgm:prSet>
      <dgm:spPr/>
      <dgm:t>
        <a:bodyPr/>
        <a:lstStyle/>
        <a:p>
          <a:endParaRPr lang="it-IT"/>
        </a:p>
      </dgm:t>
    </dgm:pt>
    <dgm:pt modelId="{915AC809-38F8-0E4E-BD3E-2767400BDDE8}" type="pres">
      <dgm:prSet presAssocID="{6217A77C-1E88-E445-9061-2D3F90FB172F}" presName="sp" presStyleCnt="0"/>
      <dgm:spPr/>
    </dgm:pt>
    <dgm:pt modelId="{ABB89070-6C57-554C-B131-4B74B9AD69F3}" type="pres">
      <dgm:prSet presAssocID="{E2B49345-971D-8E42-A04A-C70453476C74}" presName="composite" presStyleCnt="0"/>
      <dgm:spPr/>
    </dgm:pt>
    <dgm:pt modelId="{40E24A69-73F7-6B42-B21F-2F80040FE5B1}" type="pres">
      <dgm:prSet presAssocID="{E2B49345-971D-8E42-A04A-C70453476C74}" presName="parentText" presStyleLbl="alignNode1" presStyleIdx="1" presStyleCnt="3">
        <dgm:presLayoutVars>
          <dgm:chMax val="1"/>
          <dgm:bulletEnabled val="1"/>
        </dgm:presLayoutVars>
      </dgm:prSet>
      <dgm:spPr/>
      <dgm:t>
        <a:bodyPr/>
        <a:lstStyle/>
        <a:p>
          <a:endParaRPr lang="it-IT"/>
        </a:p>
      </dgm:t>
    </dgm:pt>
    <dgm:pt modelId="{AB14E9ED-0B59-3C41-BFB6-02715B144645}" type="pres">
      <dgm:prSet presAssocID="{E2B49345-971D-8E42-A04A-C70453476C74}" presName="descendantText" presStyleLbl="alignAcc1" presStyleIdx="1" presStyleCnt="3">
        <dgm:presLayoutVars>
          <dgm:bulletEnabled val="1"/>
        </dgm:presLayoutVars>
      </dgm:prSet>
      <dgm:spPr/>
      <dgm:t>
        <a:bodyPr/>
        <a:lstStyle/>
        <a:p>
          <a:endParaRPr lang="it-IT"/>
        </a:p>
      </dgm:t>
    </dgm:pt>
    <dgm:pt modelId="{E2A5A025-D2BF-FD4B-9D0E-069330075690}" type="pres">
      <dgm:prSet presAssocID="{5DB71C7B-809A-8A4D-9C35-18A6D14D3069}" presName="sp" presStyleCnt="0"/>
      <dgm:spPr/>
    </dgm:pt>
    <dgm:pt modelId="{80146EE5-1473-194F-B1B6-CD064E2E7C73}" type="pres">
      <dgm:prSet presAssocID="{082C3A4E-F1E0-BD46-9F2B-FE77532B948D}" presName="composite" presStyleCnt="0"/>
      <dgm:spPr/>
    </dgm:pt>
    <dgm:pt modelId="{66BEDA6B-ED39-584D-AFF9-E78CD244A2D8}" type="pres">
      <dgm:prSet presAssocID="{082C3A4E-F1E0-BD46-9F2B-FE77532B948D}" presName="parentText" presStyleLbl="alignNode1" presStyleIdx="2" presStyleCnt="3">
        <dgm:presLayoutVars>
          <dgm:chMax val="1"/>
          <dgm:bulletEnabled val="1"/>
        </dgm:presLayoutVars>
      </dgm:prSet>
      <dgm:spPr/>
      <dgm:t>
        <a:bodyPr/>
        <a:lstStyle/>
        <a:p>
          <a:endParaRPr lang="it-IT"/>
        </a:p>
      </dgm:t>
    </dgm:pt>
    <dgm:pt modelId="{49A8466E-1FE7-744E-93DB-7BDD5B0612CC}" type="pres">
      <dgm:prSet presAssocID="{082C3A4E-F1E0-BD46-9F2B-FE77532B948D}" presName="descendantText" presStyleLbl="alignAcc1" presStyleIdx="2" presStyleCnt="3">
        <dgm:presLayoutVars>
          <dgm:bulletEnabled val="1"/>
        </dgm:presLayoutVars>
      </dgm:prSet>
      <dgm:spPr/>
      <dgm:t>
        <a:bodyPr/>
        <a:lstStyle/>
        <a:p>
          <a:endParaRPr lang="it-IT"/>
        </a:p>
      </dgm:t>
    </dgm:pt>
  </dgm:ptLst>
  <dgm:cxnLst>
    <dgm:cxn modelId="{D0416D1D-66BB-574B-9376-1CD968B95357}" srcId="{FE7C479A-06AC-4B44-BD18-E837F19107A3}" destId="{CC0C5F87-9E09-F44A-9FE4-783D1ECA91D7}" srcOrd="0" destOrd="0" parTransId="{5AE4371E-F69B-564C-BAFF-71315C623A70}" sibTransId="{6217A77C-1E88-E445-9061-2D3F90FB172F}"/>
    <dgm:cxn modelId="{7B5EADBD-DF2E-40DA-9440-923F05BF8107}" type="presOf" srcId="{CC0C5F87-9E09-F44A-9FE4-783D1ECA91D7}" destId="{A33AEACA-D2B7-DD4F-BC66-D0A9C74BB356}" srcOrd="0" destOrd="0" presId="urn:microsoft.com/office/officeart/2005/8/layout/chevron2"/>
    <dgm:cxn modelId="{D11E2040-042A-3C4B-B963-4A71BB492171}" srcId="{FE7C479A-06AC-4B44-BD18-E837F19107A3}" destId="{082C3A4E-F1E0-BD46-9F2B-FE77532B948D}" srcOrd="2" destOrd="0" parTransId="{40089F66-C4E9-8247-8830-60741CD6540C}" sibTransId="{1B8D673A-BB07-6C4A-8184-248E84727E6E}"/>
    <dgm:cxn modelId="{DF974313-AD65-3E4D-8264-80AFFC0CDEC6}" srcId="{FE7C479A-06AC-4B44-BD18-E837F19107A3}" destId="{E2B49345-971D-8E42-A04A-C70453476C74}" srcOrd="1" destOrd="0" parTransId="{9F226912-73DC-E24F-8FE0-63CDABB1D476}" sibTransId="{5DB71C7B-809A-8A4D-9C35-18A6D14D3069}"/>
    <dgm:cxn modelId="{8EE1FBEE-667A-4306-9525-6A00066391C2}" srcId="{E2B49345-971D-8E42-A04A-C70453476C74}" destId="{2B86BA51-7266-4409-9729-25FD33BBE528}" srcOrd="1" destOrd="0" parTransId="{9885CE21-097D-4C86-BF75-D2BF5F97E01B}" sibTransId="{7F8A7899-4167-494D-8D43-F833472CACCC}"/>
    <dgm:cxn modelId="{A4B0B4A7-2E1D-4CE5-B566-FF1A301D78EA}" srcId="{E2B49345-971D-8E42-A04A-C70453476C74}" destId="{A7313981-6689-44B9-BC5A-545208C2E2C5}" srcOrd="2" destOrd="0" parTransId="{C4B28101-AFBE-4E69-A1AB-3C5ACBA9F16D}" sibTransId="{ABA9F1DB-8255-41A0-A358-4DD76CBE2CB1}"/>
    <dgm:cxn modelId="{3EDE46E2-E8AA-4FE2-8727-549A53FA8384}" type="presOf" srcId="{082C3A4E-F1E0-BD46-9F2B-FE77532B948D}" destId="{66BEDA6B-ED39-584D-AFF9-E78CD244A2D8}" srcOrd="0" destOrd="0" presId="urn:microsoft.com/office/officeart/2005/8/layout/chevron2"/>
    <dgm:cxn modelId="{DE5BCA13-EEEC-459C-B0D7-E5E53FAA68D9}" srcId="{082C3A4E-F1E0-BD46-9F2B-FE77532B948D}" destId="{37721863-E6DD-425E-B15D-E6DA210B39F8}" srcOrd="1" destOrd="0" parTransId="{93B408F9-2816-4ADF-8EAD-6CC6EB8C2586}" sibTransId="{C0E0E78D-B1B4-4588-A08B-375B16FFD548}"/>
    <dgm:cxn modelId="{5D4D8881-4FD7-4A17-BE7E-6A4A4F287612}" type="presOf" srcId="{FE7C479A-06AC-4B44-BD18-E837F19107A3}" destId="{8CC556F1-3902-064D-9B1D-7826AE877ED2}" srcOrd="0" destOrd="0" presId="urn:microsoft.com/office/officeart/2005/8/layout/chevron2"/>
    <dgm:cxn modelId="{F2F6BC58-18C3-4074-A6EA-F0099DEE3445}" srcId="{E2B49345-971D-8E42-A04A-C70453476C74}" destId="{E699EE3B-531D-45F8-AFC2-786B1726F220}" srcOrd="3" destOrd="0" parTransId="{B8FB87E3-4793-4924-BDCD-C72B8D7008CA}" sibTransId="{6410A543-A80D-4395-98FD-1113EF26B0F6}"/>
    <dgm:cxn modelId="{1017CA9D-B78D-45D1-89C8-FFC9DC82A89F}" type="presOf" srcId="{E2B49345-971D-8E42-A04A-C70453476C74}" destId="{40E24A69-73F7-6B42-B21F-2F80040FE5B1}" srcOrd="0" destOrd="0" presId="urn:microsoft.com/office/officeart/2005/8/layout/chevron2"/>
    <dgm:cxn modelId="{0F92FC02-2B9C-433E-B15B-D1978C085B79}" type="presOf" srcId="{922FFC4C-6A2D-9A44-804C-E2E5705726AC}" destId="{350713BD-B27B-E948-80D9-169A97BCC1EF}" srcOrd="0" destOrd="0" presId="urn:microsoft.com/office/officeart/2005/8/layout/chevron2"/>
    <dgm:cxn modelId="{F7BE6AEF-F90D-4272-9DD7-CC000A08B92A}" type="presOf" srcId="{1A482E81-4384-F043-99B0-3556F969F1C4}" destId="{49A8466E-1FE7-744E-93DB-7BDD5B0612CC}" srcOrd="0" destOrd="0" presId="urn:microsoft.com/office/officeart/2005/8/layout/chevron2"/>
    <dgm:cxn modelId="{6AE4B7E0-2C96-40AC-85BD-C16A8F6DB481}" srcId="{082C3A4E-F1E0-BD46-9F2B-FE77532B948D}" destId="{C6DEFB45-B71D-4290-A7AC-15448593199A}" srcOrd="2" destOrd="0" parTransId="{E5429342-2868-44C4-9334-08C2A2E0728D}" sibTransId="{384612C6-3854-4159-8C9E-DD98788BC2ED}"/>
    <dgm:cxn modelId="{D9B3DD8C-ED40-4581-8F8E-1BAEF9DA72B4}" type="presOf" srcId="{C6DEFB45-B71D-4290-A7AC-15448593199A}" destId="{49A8466E-1FE7-744E-93DB-7BDD5B0612CC}" srcOrd="0" destOrd="2" presId="urn:microsoft.com/office/officeart/2005/8/layout/chevron2"/>
    <dgm:cxn modelId="{B7815F8B-CE6B-C44D-8726-F52F027A438E}" srcId="{E2B49345-971D-8E42-A04A-C70453476C74}" destId="{3800E0CD-D18A-6B4E-B56D-EC77A674B61F}" srcOrd="0" destOrd="0" parTransId="{3C83A840-A429-9140-B6C5-2BD15E5E8C13}" sibTransId="{FC492137-1D8A-4246-AB17-ADD4450B27EF}"/>
    <dgm:cxn modelId="{71D495D5-014C-4A32-A13D-73CAB4D2F925}" type="presOf" srcId="{3800E0CD-D18A-6B4E-B56D-EC77A674B61F}" destId="{AB14E9ED-0B59-3C41-BFB6-02715B144645}" srcOrd="0" destOrd="0" presId="urn:microsoft.com/office/officeart/2005/8/layout/chevron2"/>
    <dgm:cxn modelId="{13BAB499-A50D-9C40-AB94-AD730CC81BD5}" srcId="{CC0C5F87-9E09-F44A-9FE4-783D1ECA91D7}" destId="{922FFC4C-6A2D-9A44-804C-E2E5705726AC}" srcOrd="0" destOrd="0" parTransId="{55DC8128-38AE-BC44-AC35-37559B973E1D}" sibTransId="{21D3D581-FD1B-2448-BE08-269F939AE281}"/>
    <dgm:cxn modelId="{9E2CC3D5-8CB7-6E48-8C69-333CB0D942DB}" srcId="{082C3A4E-F1E0-BD46-9F2B-FE77532B948D}" destId="{1A482E81-4384-F043-99B0-3556F969F1C4}" srcOrd="0" destOrd="0" parTransId="{55572179-215C-D243-966B-370145BC56AC}" sibTransId="{83A71B02-8262-324A-AE92-F0CC69BD7133}"/>
    <dgm:cxn modelId="{B2910562-E675-4D0A-A118-758DEF8F20B1}" type="presOf" srcId="{2B86BA51-7266-4409-9729-25FD33BBE528}" destId="{AB14E9ED-0B59-3C41-BFB6-02715B144645}" srcOrd="0" destOrd="1" presId="urn:microsoft.com/office/officeart/2005/8/layout/chevron2"/>
    <dgm:cxn modelId="{670E1721-D6CB-43E1-B35F-D655061889FE}" type="presOf" srcId="{E699EE3B-531D-45F8-AFC2-786B1726F220}" destId="{AB14E9ED-0B59-3C41-BFB6-02715B144645}" srcOrd="0" destOrd="3" presId="urn:microsoft.com/office/officeart/2005/8/layout/chevron2"/>
    <dgm:cxn modelId="{7114CB13-B0B0-4649-9788-1623CF1C522B}" type="presOf" srcId="{37721863-E6DD-425E-B15D-E6DA210B39F8}" destId="{49A8466E-1FE7-744E-93DB-7BDD5B0612CC}" srcOrd="0" destOrd="1" presId="urn:microsoft.com/office/officeart/2005/8/layout/chevron2"/>
    <dgm:cxn modelId="{26F2EC0C-479C-4FE7-A247-CCFFF2E749E1}" type="presOf" srcId="{A7313981-6689-44B9-BC5A-545208C2E2C5}" destId="{AB14E9ED-0B59-3C41-BFB6-02715B144645}" srcOrd="0" destOrd="2" presId="urn:microsoft.com/office/officeart/2005/8/layout/chevron2"/>
    <dgm:cxn modelId="{8262E518-A061-4050-9857-C40198F686DE}" type="presParOf" srcId="{8CC556F1-3902-064D-9B1D-7826AE877ED2}" destId="{E3E038D3-8E18-EA42-AF72-11DD7CD67EA8}" srcOrd="0" destOrd="0" presId="urn:microsoft.com/office/officeart/2005/8/layout/chevron2"/>
    <dgm:cxn modelId="{0667B2C2-56EC-45BF-ACF2-62B0A6589442}" type="presParOf" srcId="{E3E038D3-8E18-EA42-AF72-11DD7CD67EA8}" destId="{A33AEACA-D2B7-DD4F-BC66-D0A9C74BB356}" srcOrd="0" destOrd="0" presId="urn:microsoft.com/office/officeart/2005/8/layout/chevron2"/>
    <dgm:cxn modelId="{1B1F1A96-1255-44B7-A3A9-6A240F754CFA}" type="presParOf" srcId="{E3E038D3-8E18-EA42-AF72-11DD7CD67EA8}" destId="{350713BD-B27B-E948-80D9-169A97BCC1EF}" srcOrd="1" destOrd="0" presId="urn:microsoft.com/office/officeart/2005/8/layout/chevron2"/>
    <dgm:cxn modelId="{F9B28A9F-C98E-463B-B2DC-8A3B686C1E1D}" type="presParOf" srcId="{8CC556F1-3902-064D-9B1D-7826AE877ED2}" destId="{915AC809-38F8-0E4E-BD3E-2767400BDDE8}" srcOrd="1" destOrd="0" presId="urn:microsoft.com/office/officeart/2005/8/layout/chevron2"/>
    <dgm:cxn modelId="{A143F23E-BC24-42B8-A41E-F34A0C14D335}" type="presParOf" srcId="{8CC556F1-3902-064D-9B1D-7826AE877ED2}" destId="{ABB89070-6C57-554C-B131-4B74B9AD69F3}" srcOrd="2" destOrd="0" presId="urn:microsoft.com/office/officeart/2005/8/layout/chevron2"/>
    <dgm:cxn modelId="{A30A60C2-0DD3-4206-B67A-682853AC484B}" type="presParOf" srcId="{ABB89070-6C57-554C-B131-4B74B9AD69F3}" destId="{40E24A69-73F7-6B42-B21F-2F80040FE5B1}" srcOrd="0" destOrd="0" presId="urn:microsoft.com/office/officeart/2005/8/layout/chevron2"/>
    <dgm:cxn modelId="{5FE33461-D411-4E52-A9D3-B09FE345D755}" type="presParOf" srcId="{ABB89070-6C57-554C-B131-4B74B9AD69F3}" destId="{AB14E9ED-0B59-3C41-BFB6-02715B144645}" srcOrd="1" destOrd="0" presId="urn:microsoft.com/office/officeart/2005/8/layout/chevron2"/>
    <dgm:cxn modelId="{A0D86B42-1414-42EA-B3A6-D302BF3862D2}" type="presParOf" srcId="{8CC556F1-3902-064D-9B1D-7826AE877ED2}" destId="{E2A5A025-D2BF-FD4B-9D0E-069330075690}" srcOrd="3" destOrd="0" presId="urn:microsoft.com/office/officeart/2005/8/layout/chevron2"/>
    <dgm:cxn modelId="{D2B0E2D0-5057-4BDE-8E84-6AF58C34A501}" type="presParOf" srcId="{8CC556F1-3902-064D-9B1D-7826AE877ED2}" destId="{80146EE5-1473-194F-B1B6-CD064E2E7C73}" srcOrd="4" destOrd="0" presId="urn:microsoft.com/office/officeart/2005/8/layout/chevron2"/>
    <dgm:cxn modelId="{5D035643-1AEA-4F0A-B082-03635D948508}" type="presParOf" srcId="{80146EE5-1473-194F-B1B6-CD064E2E7C73}" destId="{66BEDA6B-ED39-584D-AFF9-E78CD244A2D8}" srcOrd="0" destOrd="0" presId="urn:microsoft.com/office/officeart/2005/8/layout/chevron2"/>
    <dgm:cxn modelId="{BEA847DA-4C08-44AE-A089-34B5B4947118}" type="presParOf" srcId="{80146EE5-1473-194F-B1B6-CD064E2E7C73}" destId="{49A8466E-1FE7-744E-93DB-7BDD5B0612C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3AEACA-D2B7-DD4F-BC66-D0A9C74BB356}">
      <dsp:nvSpPr>
        <dsp:cNvPr id="0" name=""/>
        <dsp:cNvSpPr/>
      </dsp:nvSpPr>
      <dsp:spPr>
        <a:xfrm rot="5400000">
          <a:off x="-240754" y="247674"/>
          <a:ext cx="1605030" cy="1123521"/>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smtClean="0">
              <a:latin typeface="Arial Narrow"/>
              <a:cs typeface="Arial Narrow"/>
            </a:rPr>
            <a:t>1</a:t>
          </a:r>
          <a:endParaRPr lang="it-IT" sz="4000" b="1" kern="1200">
            <a:latin typeface="Arial Narrow"/>
            <a:cs typeface="Arial Narrow"/>
          </a:endParaRPr>
        </a:p>
      </dsp:txBody>
      <dsp:txXfrm rot="5400000">
        <a:off x="-240754" y="247674"/>
        <a:ext cx="1605030" cy="1123521"/>
      </dsp:txXfrm>
    </dsp:sp>
    <dsp:sp modelId="{350713BD-B27B-E948-80D9-169A97BCC1EF}">
      <dsp:nvSpPr>
        <dsp:cNvPr id="0" name=""/>
        <dsp:cNvSpPr/>
      </dsp:nvSpPr>
      <dsp:spPr>
        <a:xfrm rot="5400000">
          <a:off x="4611851" y="-3481409"/>
          <a:ext cx="1043818" cy="8020478"/>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it-IT" sz="2000" b="1" kern="1200" smtClean="0">
              <a:solidFill>
                <a:srgbClr val="000000"/>
              </a:solidFill>
              <a:latin typeface="Arial Narrow"/>
              <a:cs typeface="Arial Narrow"/>
            </a:rPr>
            <a:t>In caso di ALT da 1.5 a 5 volte superiore al VN (I DATO)  </a:t>
          </a:r>
          <a:r>
            <a:rPr lang="it-IT" sz="2000" b="1" kern="1200" smtClean="0">
              <a:solidFill>
                <a:srgbClr val="000000"/>
              </a:solidFill>
              <a:latin typeface="Arial Narrow"/>
            </a:rPr>
            <a:t>→  Anamnesi e ricerca di segni / sintomi di allarme </a:t>
          </a:r>
          <a:endParaRPr lang="it-IT" sz="2000" b="1" kern="1200">
            <a:solidFill>
              <a:srgbClr val="000000"/>
            </a:solidFill>
            <a:latin typeface="Arial Narrow"/>
            <a:cs typeface="Arial Narrow"/>
          </a:endParaRPr>
        </a:p>
      </dsp:txBody>
      <dsp:txXfrm rot="5400000">
        <a:off x="4611851" y="-3481409"/>
        <a:ext cx="1043818" cy="8020478"/>
      </dsp:txXfrm>
    </dsp:sp>
    <dsp:sp modelId="{40E24A69-73F7-6B42-B21F-2F80040FE5B1}">
      <dsp:nvSpPr>
        <dsp:cNvPr id="0" name=""/>
        <dsp:cNvSpPr/>
      </dsp:nvSpPr>
      <dsp:spPr>
        <a:xfrm rot="5400000">
          <a:off x="-240754" y="1710554"/>
          <a:ext cx="1605030" cy="1123521"/>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smtClean="0">
              <a:latin typeface="Arial Narrow"/>
              <a:cs typeface="Arial Narrow"/>
            </a:rPr>
            <a:t>2</a:t>
          </a:r>
          <a:endParaRPr lang="it-IT" sz="4000" b="1" kern="1200">
            <a:latin typeface="Arial Narrow"/>
            <a:cs typeface="Arial Narrow"/>
          </a:endParaRPr>
        </a:p>
      </dsp:txBody>
      <dsp:txXfrm rot="5400000">
        <a:off x="-240754" y="1710554"/>
        <a:ext cx="1605030" cy="1123521"/>
      </dsp:txXfrm>
    </dsp:sp>
    <dsp:sp modelId="{AB14E9ED-0B59-3C41-BFB6-02715B144645}">
      <dsp:nvSpPr>
        <dsp:cNvPr id="0" name=""/>
        <dsp:cNvSpPr/>
      </dsp:nvSpPr>
      <dsp:spPr>
        <a:xfrm rot="5400000">
          <a:off x="4612125" y="-2018804"/>
          <a:ext cx="1043269" cy="8020478"/>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it-IT" sz="2000" b="1" kern="1200" smtClean="0">
              <a:solidFill>
                <a:srgbClr val="000000"/>
              </a:solidFill>
              <a:latin typeface="Arial Narrow" panose="020B0606020202030204" pitchFamily="34" charset="0"/>
              <a:cs typeface="Arial Narrow"/>
            </a:rPr>
            <a:t>Se non segni di allarme </a:t>
          </a:r>
          <a:r>
            <a:rPr lang="it-IT" sz="2000" b="1" kern="1200" smtClean="0">
              <a:solidFill>
                <a:srgbClr val="000000"/>
              </a:solidFill>
              <a:latin typeface="Arial Narrow" panose="020B0606020202030204" pitchFamily="34" charset="0"/>
            </a:rPr>
            <a:t>→ Counselling stile di vita, monitoraggio clinico ed a 4 settimane:   </a:t>
          </a:r>
          <a:r>
            <a:rPr lang="it-IT" sz="2000" b="1" kern="1200" smtClean="0">
              <a:solidFill>
                <a:srgbClr val="000000"/>
              </a:solidFill>
              <a:latin typeface="Arial Narrow" panose="020B0606020202030204" pitchFamily="34" charset="0"/>
              <a:cs typeface="DejaVu Sans"/>
            </a:rPr>
            <a:t>AST, ALT (II DATO), ALP, GGT, INR, Bilirub. Fraz.,HBsAg, HCVAb, Elettrof. Prot. Siero, Emocromo con form.,Creat., Sat. Transferr., Colesterolo, Trigliceridi, Glicemia.</a:t>
          </a:r>
          <a:endParaRPr lang="it-IT" sz="2000" b="1" kern="1200">
            <a:solidFill>
              <a:srgbClr val="000000"/>
            </a:solidFill>
            <a:latin typeface="Arial Narrow" panose="020B0606020202030204" pitchFamily="34" charset="0"/>
            <a:cs typeface="Arial Narrow"/>
          </a:endParaRPr>
        </a:p>
      </dsp:txBody>
      <dsp:txXfrm rot="5400000">
        <a:off x="4612125" y="-2018804"/>
        <a:ext cx="1043269" cy="8020478"/>
      </dsp:txXfrm>
    </dsp:sp>
    <dsp:sp modelId="{66BEDA6B-ED39-584D-AFF9-E78CD244A2D8}">
      <dsp:nvSpPr>
        <dsp:cNvPr id="0" name=""/>
        <dsp:cNvSpPr/>
      </dsp:nvSpPr>
      <dsp:spPr>
        <a:xfrm rot="5400000">
          <a:off x="-240754" y="3173433"/>
          <a:ext cx="1605030" cy="1123521"/>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smtClean="0">
              <a:latin typeface="Arial Narrow"/>
              <a:cs typeface="Arial Narrow"/>
            </a:rPr>
            <a:t>3</a:t>
          </a:r>
          <a:endParaRPr lang="it-IT" sz="4000" b="1" kern="1200">
            <a:latin typeface="Arial Narrow"/>
            <a:cs typeface="Arial Narrow"/>
          </a:endParaRPr>
        </a:p>
      </dsp:txBody>
      <dsp:txXfrm rot="5400000">
        <a:off x="-240754" y="3173433"/>
        <a:ext cx="1605030" cy="1123521"/>
      </dsp:txXfrm>
    </dsp:sp>
    <dsp:sp modelId="{49A8466E-1FE7-744E-93DB-7BDD5B0612CC}">
      <dsp:nvSpPr>
        <dsp:cNvPr id="0" name=""/>
        <dsp:cNvSpPr/>
      </dsp:nvSpPr>
      <dsp:spPr>
        <a:xfrm rot="5400000">
          <a:off x="4612125" y="-555925"/>
          <a:ext cx="1043269" cy="8020478"/>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it-IT" sz="2000" b="1" kern="1200" smtClean="0">
              <a:solidFill>
                <a:srgbClr val="000000"/>
              </a:solidFill>
              <a:latin typeface="Arial Narrow"/>
              <a:cs typeface="Arial Narrow"/>
            </a:rPr>
            <a:t>Se ALT ancora aumentate  </a:t>
          </a:r>
          <a:r>
            <a:rPr lang="it-IT" sz="2000" b="1" kern="1200" smtClean="0">
              <a:solidFill>
                <a:srgbClr val="000000"/>
              </a:solidFill>
              <a:latin typeface="Arial Narrow"/>
            </a:rPr>
            <a:t>→  Esami di I LIVELLO: Esami di laboratorio (con ALT,  III DATO)  +  Eco Addome</a:t>
          </a:r>
          <a:endParaRPr lang="it-IT" sz="2000" b="1" kern="1200">
            <a:solidFill>
              <a:srgbClr val="000000"/>
            </a:solidFill>
            <a:latin typeface="Arial Narrow"/>
            <a:cs typeface="Arial Narrow"/>
          </a:endParaRPr>
        </a:p>
      </dsp:txBody>
      <dsp:txXfrm rot="5400000">
        <a:off x="4612125" y="-555925"/>
        <a:ext cx="1043269" cy="8020478"/>
      </dsp:txXfrm>
    </dsp:sp>
    <dsp:sp modelId="{F5DAF114-CBF2-6C42-A815-A4131FDC3DFB}">
      <dsp:nvSpPr>
        <dsp:cNvPr id="0" name=""/>
        <dsp:cNvSpPr/>
      </dsp:nvSpPr>
      <dsp:spPr>
        <a:xfrm rot="5400000">
          <a:off x="-240754" y="4677177"/>
          <a:ext cx="1605030" cy="1123521"/>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smtClean="0">
              <a:latin typeface="Arial Narrow"/>
              <a:cs typeface="Arial Narrow"/>
            </a:rPr>
            <a:t>4</a:t>
          </a:r>
          <a:endParaRPr lang="it-IT" sz="4000" b="1" kern="1200">
            <a:latin typeface="Arial Narrow"/>
            <a:cs typeface="Arial Narrow"/>
          </a:endParaRPr>
        </a:p>
      </dsp:txBody>
      <dsp:txXfrm rot="5400000">
        <a:off x="-240754" y="4677177"/>
        <a:ext cx="1605030" cy="1123521"/>
      </dsp:txXfrm>
    </dsp:sp>
    <dsp:sp modelId="{927D0E4D-3F6D-644B-A84D-6BDF82C790D4}">
      <dsp:nvSpPr>
        <dsp:cNvPr id="0" name=""/>
        <dsp:cNvSpPr/>
      </dsp:nvSpPr>
      <dsp:spPr>
        <a:xfrm rot="5400000">
          <a:off x="4571260" y="947818"/>
          <a:ext cx="1124999" cy="8020478"/>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it-IT" sz="2000" b="1" kern="1200" smtClean="0">
              <a:solidFill>
                <a:srgbClr val="000000"/>
              </a:solidFill>
              <a:latin typeface="Arial Narrow"/>
              <a:cs typeface="Arial Narrow"/>
            </a:rPr>
            <a:t>Esami di II LIVELLO:   - se non HBV,  non HCV, non  ALCOOL                                                                                                                                                                                                                       	                           - se HBV POS.                                                                                                                                        	                           - se HCV POS.</a:t>
          </a:r>
          <a:endParaRPr lang="it-IT" sz="2000" b="1" kern="1200">
            <a:solidFill>
              <a:srgbClr val="000000"/>
            </a:solidFill>
            <a:latin typeface="Arial Narrow"/>
            <a:cs typeface="Arial Narrow"/>
          </a:endParaRPr>
        </a:p>
      </dsp:txBody>
      <dsp:txXfrm rot="5400000">
        <a:off x="4571260" y="947818"/>
        <a:ext cx="1124999" cy="802047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3AEACA-D2B7-DD4F-BC66-D0A9C74BB356}">
      <dsp:nvSpPr>
        <dsp:cNvPr id="0" name=""/>
        <dsp:cNvSpPr/>
      </dsp:nvSpPr>
      <dsp:spPr>
        <a:xfrm rot="5400000">
          <a:off x="-320858" y="325907"/>
          <a:ext cx="2139057" cy="1497339"/>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smtClean="0">
              <a:latin typeface="Arial Narrow"/>
              <a:cs typeface="Arial Narrow"/>
            </a:rPr>
            <a:t>5</a:t>
          </a:r>
          <a:endParaRPr lang="it-IT" sz="4000" b="1" kern="1200">
            <a:latin typeface="Arial Narrow"/>
            <a:cs typeface="Arial Narrow"/>
          </a:endParaRPr>
        </a:p>
      </dsp:txBody>
      <dsp:txXfrm rot="5400000">
        <a:off x="-320858" y="325907"/>
        <a:ext cx="2139057" cy="1497339"/>
      </dsp:txXfrm>
    </dsp:sp>
    <dsp:sp modelId="{350713BD-B27B-E948-80D9-169A97BCC1EF}">
      <dsp:nvSpPr>
        <dsp:cNvPr id="0" name=""/>
        <dsp:cNvSpPr/>
      </dsp:nvSpPr>
      <dsp:spPr>
        <a:xfrm rot="5400000">
          <a:off x="4625476" y="-3123087"/>
          <a:ext cx="1390387" cy="7646660"/>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it-IT" sz="2000" b="1" kern="1200" dirty="0" smtClean="0">
              <a:solidFill>
                <a:srgbClr val="000000"/>
              </a:solidFill>
              <a:latin typeface="Arial Narrow"/>
              <a:cs typeface="Arial Narrow"/>
            </a:rPr>
            <a:t>Se ALT normali al  II DATO, ripetere dopo 2-4 mesi.</a:t>
          </a:r>
          <a:endParaRPr lang="it-IT" sz="2000" b="1" kern="1200" dirty="0">
            <a:solidFill>
              <a:srgbClr val="000000"/>
            </a:solidFill>
            <a:latin typeface="Arial Narrow"/>
            <a:cs typeface="Arial Narrow"/>
          </a:endParaRPr>
        </a:p>
      </dsp:txBody>
      <dsp:txXfrm rot="5400000">
        <a:off x="4625476" y="-3123087"/>
        <a:ext cx="1390387" cy="7646660"/>
      </dsp:txXfrm>
    </dsp:sp>
    <dsp:sp modelId="{40E24A69-73F7-6B42-B21F-2F80040FE5B1}">
      <dsp:nvSpPr>
        <dsp:cNvPr id="0" name=""/>
        <dsp:cNvSpPr/>
      </dsp:nvSpPr>
      <dsp:spPr>
        <a:xfrm rot="5400000">
          <a:off x="-320858" y="2275517"/>
          <a:ext cx="2139057" cy="1497339"/>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smtClean="0">
              <a:latin typeface="Arial Narrow"/>
              <a:cs typeface="Arial Narrow"/>
            </a:rPr>
            <a:t>6</a:t>
          </a:r>
          <a:endParaRPr lang="it-IT" sz="4000" b="1" kern="1200">
            <a:latin typeface="Arial Narrow"/>
            <a:cs typeface="Arial Narrow"/>
          </a:endParaRPr>
        </a:p>
      </dsp:txBody>
      <dsp:txXfrm rot="5400000">
        <a:off x="-320858" y="2275517"/>
        <a:ext cx="2139057" cy="1497339"/>
      </dsp:txXfrm>
    </dsp:sp>
    <dsp:sp modelId="{AB14E9ED-0B59-3C41-BFB6-02715B144645}">
      <dsp:nvSpPr>
        <dsp:cNvPr id="0" name=""/>
        <dsp:cNvSpPr/>
      </dsp:nvSpPr>
      <dsp:spPr>
        <a:xfrm rot="5400000">
          <a:off x="4625476" y="-1173478"/>
          <a:ext cx="1390387" cy="7646660"/>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it-IT" sz="2000" b="1" kern="1200">
            <a:solidFill>
              <a:srgbClr val="000000"/>
            </a:solidFill>
            <a:latin typeface="Arial Narrow"/>
            <a:cs typeface="Arial Narrow"/>
          </a:endParaRPr>
        </a:p>
        <a:p>
          <a:pPr marL="228600" lvl="1" indent="-228600" algn="l" defTabSz="889000">
            <a:lnSpc>
              <a:spcPct val="90000"/>
            </a:lnSpc>
            <a:spcBef>
              <a:spcPct val="0"/>
            </a:spcBef>
            <a:spcAft>
              <a:spcPct val="15000"/>
            </a:spcAft>
            <a:buChar char="••"/>
          </a:pPr>
          <a:r>
            <a:rPr lang="it-IT" sz="2000" b="1" kern="1200">
              <a:solidFill>
                <a:srgbClr val="000000"/>
              </a:solidFill>
              <a:latin typeface="Arial Narrow"/>
            </a:rPr>
            <a:t>ALT da 5 a 10 volte sup. al VN  → probabile EPATITE ACUTA</a:t>
          </a:r>
        </a:p>
        <a:p>
          <a:pPr marL="228600" lvl="1" indent="-228600" algn="l" defTabSz="889000">
            <a:lnSpc>
              <a:spcPct val="90000"/>
            </a:lnSpc>
            <a:spcBef>
              <a:spcPct val="0"/>
            </a:spcBef>
            <a:spcAft>
              <a:spcPct val="15000"/>
            </a:spcAft>
            <a:buChar char="••"/>
          </a:pPr>
          <a:r>
            <a:rPr lang="it-IT" sz="2000" b="1" kern="1200" dirty="0">
              <a:solidFill>
                <a:srgbClr val="000000"/>
              </a:solidFill>
              <a:latin typeface="Arial Narrow"/>
            </a:rPr>
            <a:t>ALT da 1.5 a 5 volte </a:t>
          </a:r>
          <a:r>
            <a:rPr lang="it-IT" sz="2000" b="1" kern="1200" dirty="0" err="1">
              <a:solidFill>
                <a:srgbClr val="000000"/>
              </a:solidFill>
              <a:latin typeface="Arial Narrow"/>
            </a:rPr>
            <a:t>sup</a:t>
          </a:r>
          <a:r>
            <a:rPr lang="it-IT" sz="2000" b="1" kern="1200" dirty="0">
              <a:solidFill>
                <a:srgbClr val="000000"/>
              </a:solidFill>
              <a:latin typeface="Arial Narrow"/>
            </a:rPr>
            <a:t>. al VN per 6 mesi consecutivi con controlli bimestrali → </a:t>
          </a:r>
          <a:r>
            <a:rPr lang="it-IT" sz="2000" b="1" kern="1200" dirty="0" err="1" smtClean="0">
              <a:solidFill>
                <a:srgbClr val="000000"/>
              </a:solidFill>
              <a:latin typeface="Arial Narrow"/>
            </a:rPr>
            <a:t>prob</a:t>
          </a:r>
          <a:r>
            <a:rPr lang="it-IT" sz="2000" b="1" kern="1200" dirty="0" smtClean="0">
              <a:solidFill>
                <a:srgbClr val="000000"/>
              </a:solidFill>
              <a:latin typeface="Arial Narrow"/>
            </a:rPr>
            <a:t>. </a:t>
          </a:r>
          <a:r>
            <a:rPr lang="it-IT" sz="2000" b="1" kern="1200" dirty="0">
              <a:solidFill>
                <a:srgbClr val="000000"/>
              </a:solidFill>
              <a:latin typeface="Arial Narrow"/>
            </a:rPr>
            <a:t>EPATITE CRONICA </a:t>
          </a:r>
        </a:p>
        <a:p>
          <a:pPr marL="114300" lvl="1" indent="-114300" algn="l" defTabSz="622300">
            <a:lnSpc>
              <a:spcPct val="90000"/>
            </a:lnSpc>
            <a:spcBef>
              <a:spcPct val="0"/>
            </a:spcBef>
            <a:spcAft>
              <a:spcPct val="15000"/>
            </a:spcAft>
            <a:buChar char="••"/>
          </a:pPr>
          <a:endParaRPr lang="it-IT" sz="1400" b="1" kern="1200">
            <a:solidFill>
              <a:srgbClr val="000000"/>
            </a:solidFill>
            <a:latin typeface="Arial Narrow"/>
          </a:endParaRPr>
        </a:p>
      </dsp:txBody>
      <dsp:txXfrm rot="5400000">
        <a:off x="4625476" y="-1173478"/>
        <a:ext cx="1390387" cy="7646660"/>
      </dsp:txXfrm>
    </dsp:sp>
    <dsp:sp modelId="{66BEDA6B-ED39-584D-AFF9-E78CD244A2D8}">
      <dsp:nvSpPr>
        <dsp:cNvPr id="0" name=""/>
        <dsp:cNvSpPr/>
      </dsp:nvSpPr>
      <dsp:spPr>
        <a:xfrm rot="5400000">
          <a:off x="-320858" y="4225126"/>
          <a:ext cx="2139057" cy="1497339"/>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smtClean="0">
              <a:latin typeface="Arial Narrow"/>
              <a:cs typeface="Arial Narrow"/>
            </a:rPr>
            <a:t>7</a:t>
          </a:r>
          <a:endParaRPr lang="it-IT" sz="4000" b="1" kern="1200">
            <a:latin typeface="Arial Narrow"/>
            <a:cs typeface="Arial Narrow"/>
          </a:endParaRPr>
        </a:p>
      </dsp:txBody>
      <dsp:txXfrm rot="5400000">
        <a:off x="-320858" y="4225126"/>
        <a:ext cx="2139057" cy="1497339"/>
      </dsp:txXfrm>
    </dsp:sp>
    <dsp:sp modelId="{49A8466E-1FE7-744E-93DB-7BDD5B0612CC}">
      <dsp:nvSpPr>
        <dsp:cNvPr id="0" name=""/>
        <dsp:cNvSpPr/>
      </dsp:nvSpPr>
      <dsp:spPr>
        <a:xfrm rot="5400000">
          <a:off x="4625476" y="776131"/>
          <a:ext cx="1390387" cy="7646660"/>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endParaRPr lang="it-IT" sz="1300" b="1" kern="1200">
            <a:solidFill>
              <a:srgbClr val="000000"/>
            </a:solidFill>
            <a:latin typeface="Arial Narrow"/>
            <a:cs typeface="Arial Narrow"/>
          </a:endParaRPr>
        </a:p>
        <a:p>
          <a:pPr marL="171450" lvl="1" indent="-171450" algn="l" defTabSz="800100">
            <a:lnSpc>
              <a:spcPct val="90000"/>
            </a:lnSpc>
            <a:spcBef>
              <a:spcPct val="0"/>
            </a:spcBef>
            <a:spcAft>
              <a:spcPct val="15000"/>
            </a:spcAft>
            <a:buChar char="••"/>
          </a:pPr>
          <a:r>
            <a:rPr lang="it-IT" sz="1800" b="1" kern="1200">
              <a:solidFill>
                <a:srgbClr val="000000"/>
              </a:solidFill>
              <a:latin typeface="Arial Narrow"/>
            </a:rPr>
            <a:t>La sindrome metabolica con steatosi epatica (NAFLD) ed ancor più la steato epatite (NASH) sono associate oltre che ad un aumento del rischio di mortalità per malattia cardio-vascolare anche all’evoluzione verso la cirrosi epatica e l’epatocarcinoma.</a:t>
          </a:r>
        </a:p>
        <a:p>
          <a:pPr marL="114300" lvl="1" indent="-114300" algn="l" defTabSz="577850">
            <a:lnSpc>
              <a:spcPct val="90000"/>
            </a:lnSpc>
            <a:spcBef>
              <a:spcPct val="0"/>
            </a:spcBef>
            <a:spcAft>
              <a:spcPct val="15000"/>
            </a:spcAft>
            <a:buChar char="••"/>
          </a:pPr>
          <a:endParaRPr lang="it-IT" sz="1300" b="1" kern="1200">
            <a:solidFill>
              <a:srgbClr val="000000"/>
            </a:solidFill>
            <a:latin typeface="Arial Narrow"/>
          </a:endParaRPr>
        </a:p>
      </dsp:txBody>
      <dsp:txXfrm rot="5400000">
        <a:off x="4625476" y="776131"/>
        <a:ext cx="1390387" cy="76466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276600" cy="5349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it-IT"/>
          </a:p>
        </p:txBody>
      </p:sp>
      <p:sp>
        <p:nvSpPr>
          <p:cNvPr id="3" name="Segnaposto data 2"/>
          <p:cNvSpPr>
            <a:spLocks noGrp="1"/>
          </p:cNvSpPr>
          <p:nvPr>
            <p:ph type="dt" idx="1"/>
          </p:nvPr>
        </p:nvSpPr>
        <p:spPr>
          <a:xfrm>
            <a:off x="4281488" y="0"/>
            <a:ext cx="3276600" cy="5349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563F2A5B-31E3-4CDA-BEB7-2F50D94FDB4D}" type="datetimeFigureOut">
              <a:rPr lang="it-IT"/>
              <a:pPr>
                <a:defRPr/>
              </a:pPr>
              <a:t>30/10/2014</a:t>
            </a:fld>
            <a:endParaRPr lang="it-IT"/>
          </a:p>
        </p:txBody>
      </p:sp>
      <p:sp>
        <p:nvSpPr>
          <p:cNvPr id="4" name="Segnaposto immagine diapositiva 3"/>
          <p:cNvSpPr>
            <a:spLocks noGrp="1" noRot="1" noChangeAspect="1"/>
          </p:cNvSpPr>
          <p:nvPr>
            <p:ph type="sldImg" idx="2"/>
          </p:nvPr>
        </p:nvSpPr>
        <p:spPr>
          <a:xfrm>
            <a:off x="1106488" y="801688"/>
            <a:ext cx="5346700" cy="4010025"/>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755650" y="5078413"/>
            <a:ext cx="6048375" cy="4811712"/>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it-IT"/>
          </a:p>
        </p:txBody>
      </p:sp>
      <p:sp>
        <p:nvSpPr>
          <p:cNvPr id="7" name="Segnaposto numero diapositiva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AE04460E-0EAB-4DC1-91C4-9CDBE3ADE173}" type="slidenum">
              <a:rPr lang="it-IT"/>
              <a:pPr>
                <a:defRPr/>
              </a:pPr>
              <a:t>‹N›</a:t>
            </a:fld>
            <a:endParaRPr lang="it-IT"/>
          </a:p>
        </p:txBody>
      </p:sp>
    </p:spTree>
    <p:extLst>
      <p:ext uri="{BB962C8B-B14F-4D97-AF65-F5344CB8AC3E}">
        <p14:creationId xmlns:p14="http://schemas.microsoft.com/office/powerpoint/2010/main" xmlns="" val="5943484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egnaposto immagine diapositiva 1"/>
          <p:cNvSpPr>
            <a:spLocks noGrp="1" noRot="1" noChangeAspect="1"/>
          </p:cNvSpPr>
          <p:nvPr>
            <p:ph type="sldImg"/>
          </p:nvPr>
        </p:nvSpPr>
        <p:spPr bwMode="auto">
          <a:noFill/>
          <a:ln>
            <a:solidFill>
              <a:srgbClr val="000000"/>
            </a:solidFill>
            <a:miter lim="800000"/>
            <a:headEnd/>
            <a:tailEnd/>
          </a:ln>
        </p:spPr>
      </p:sp>
      <p:sp>
        <p:nvSpPr>
          <p:cNvPr id="6246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6246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939175-5DBA-447B-8E93-45994857A371}" type="slidenum">
              <a:rPr lang="it-IT">
                <a:ea typeface="DejaVu Sans"/>
                <a:cs typeface="DejaVu Sans"/>
              </a:rPr>
              <a:pPr fontAlgn="base">
                <a:spcBef>
                  <a:spcPct val="0"/>
                </a:spcBef>
                <a:spcAft>
                  <a:spcPct val="0"/>
                </a:spcAft>
              </a:pPr>
              <a:t>7</a:t>
            </a:fld>
            <a:endParaRPr lang="it-IT">
              <a:ea typeface="DejaVu Sans"/>
              <a:cs typeface="DejaVu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0"/>
          <p:cNvSpPr>
            <a:spLocks noGrp="1" noChangeArrowheads="1"/>
          </p:cNvSpPr>
          <p:nvPr>
            <p:ph type="sldNum"/>
          </p:nvPr>
        </p:nvSpPr>
        <p:spPr>
          <a:ln/>
        </p:spPr>
        <p:txBody>
          <a:bodyPr/>
          <a:lstStyle/>
          <a:p>
            <a:fld id="{9FBCEB8F-CB23-47B2-9CCD-B8CC8C80DB9C}" type="slidenum">
              <a:rPr lang="it-IT" altLang="it-IT">
                <a:solidFill>
                  <a:prstClr val="white"/>
                </a:solidFill>
              </a:rPr>
              <a:pPr/>
              <a:t>38</a:t>
            </a:fld>
            <a:endParaRPr lang="it-IT" altLang="it-IT">
              <a:solidFill>
                <a:prstClr val="white"/>
              </a:solidFill>
            </a:endParaRPr>
          </a:p>
        </p:txBody>
      </p:sp>
      <p:sp>
        <p:nvSpPr>
          <p:cNvPr id="45057" name="Rectangle 1"/>
          <p:cNvSpPr txBox="1">
            <a:spLocks noGrp="1" noRot="1" noChangeAspect="1" noChangeArrowheads="1"/>
          </p:cNvSpPr>
          <p:nvPr>
            <p:ph type="sldImg"/>
          </p:nvPr>
        </p:nvSpPr>
        <p:spPr bwMode="auto">
          <a:xfrm>
            <a:off x="1041400" y="950913"/>
            <a:ext cx="6248400" cy="46863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5058" name="Text Box 2"/>
          <p:cNvSpPr txBox="1">
            <a:spLocks noGrp="1" noChangeArrowheads="1"/>
          </p:cNvSpPr>
          <p:nvPr>
            <p:ph type="body" idx="1"/>
          </p:nvPr>
        </p:nvSpPr>
        <p:spPr bwMode="auto">
          <a:xfrm>
            <a:off x="832965" y="5938040"/>
            <a:ext cx="6667213" cy="562619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8622" rIns="0" bIns="0"/>
          <a:lstStyle/>
          <a:p>
            <a:pPr marL="246234" indent="-237182">
              <a:lnSpc>
                <a:spcPct val="95000"/>
              </a:lnSpc>
              <a:spcBef>
                <a:spcPct val="0"/>
              </a:spcBef>
              <a:tabLst>
                <a:tab pos="246234" algn="l"/>
                <a:tab pos="756807" algn="l"/>
                <a:tab pos="1269192" algn="l"/>
                <a:tab pos="1781575" algn="l"/>
                <a:tab pos="2293960" algn="l"/>
                <a:tab pos="2806343" algn="l"/>
                <a:tab pos="3318727" algn="l"/>
                <a:tab pos="3831111" algn="l"/>
                <a:tab pos="4343495" algn="l"/>
                <a:tab pos="4855878" algn="l"/>
                <a:tab pos="5368263" algn="l"/>
                <a:tab pos="5880646" algn="l"/>
                <a:tab pos="6393031" algn="l"/>
                <a:tab pos="6905414" algn="l"/>
                <a:tab pos="7417798" algn="l"/>
                <a:tab pos="7930182" algn="l"/>
                <a:tab pos="8442566" algn="l"/>
                <a:tab pos="8954949" algn="l"/>
                <a:tab pos="9467334" algn="l"/>
                <a:tab pos="9979717" algn="l"/>
                <a:tab pos="10492102" algn="l"/>
              </a:tabLst>
            </a:pPr>
            <a:r>
              <a:rPr lang="it-IT" altLang="it-IT">
                <a:cs typeface="Times New Roman" pitchFamily="16" charset="0"/>
              </a:rPr>
              <a:t>Anche se in questa fase di inquadramento diagnostico è utile il dosaggio di entrambe</a:t>
            </a:r>
          </a:p>
          <a:p>
            <a:pPr marL="246234" indent="-237182">
              <a:lnSpc>
                <a:spcPct val="95000"/>
              </a:lnSpc>
              <a:spcBef>
                <a:spcPct val="0"/>
              </a:spcBef>
              <a:tabLst>
                <a:tab pos="246234" algn="l"/>
                <a:tab pos="756807" algn="l"/>
                <a:tab pos="1269192" algn="l"/>
                <a:tab pos="1781575" algn="l"/>
                <a:tab pos="2293960" algn="l"/>
                <a:tab pos="2806343" algn="l"/>
                <a:tab pos="3318727" algn="l"/>
                <a:tab pos="3831111" algn="l"/>
                <a:tab pos="4343495" algn="l"/>
                <a:tab pos="4855878" algn="l"/>
                <a:tab pos="5368263" algn="l"/>
                <a:tab pos="5880646" algn="l"/>
                <a:tab pos="6393031" algn="l"/>
                <a:tab pos="6905414" algn="l"/>
                <a:tab pos="7417798" algn="l"/>
                <a:tab pos="7930182" algn="l"/>
                <a:tab pos="8442566" algn="l"/>
                <a:tab pos="8954949" algn="l"/>
                <a:tab pos="9467334" algn="l"/>
                <a:tab pos="9979717" algn="l"/>
                <a:tab pos="10492102" algn="l"/>
              </a:tabLst>
            </a:pPr>
            <a:r>
              <a:rPr lang="it-IT" altLang="it-IT">
                <a:cs typeface="Times New Roman" pitchFamily="16" charset="0"/>
              </a:rPr>
              <a:t>Ecco perché all’inizio del danno epatico ritroviamo una conc elevata di AST, ma dato che la loro emivita è più breve rispetto a quella delle ALT in circolo riscontriamo il classico rapporto ast alt &lt;1, rapporto che si inverte in corso di cirrosi e epatopatia alcolica</a:t>
            </a:r>
          </a:p>
        </p:txBody>
      </p:sp>
      <p:sp>
        <p:nvSpPr>
          <p:cNvPr id="45059" name="Rectangle 3"/>
          <p:cNvSpPr>
            <a:spLocks noChangeArrowheads="1"/>
          </p:cNvSpPr>
          <p:nvPr/>
        </p:nvSpPr>
        <p:spPr bwMode="auto">
          <a:xfrm>
            <a:off x="873213" y="6986803"/>
            <a:ext cx="6269980" cy="259684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02645" tIns="51323" rIns="102645" bIns="51323">
            <a:spAutoFit/>
          </a:bodyPr>
          <a:lstStyle>
            <a:lvl1pPr marL="514350" indent="-506413">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charset="0"/>
                <a:ea typeface="SimSun" charset="-122"/>
              </a:defRPr>
            </a:lvl1pPr>
            <a:lvl2pP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charset="0"/>
                <a:ea typeface="SimSun" charset="-122"/>
              </a:defRPr>
            </a:lvl2pPr>
            <a:lvl3pP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charset="0"/>
                <a:ea typeface="SimSun" charset="-122"/>
              </a:defRPr>
            </a:lvl3pPr>
            <a:lvl4pP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charset="0"/>
                <a:ea typeface="SimSun" charset="-122"/>
              </a:defRPr>
            </a:lvl4pPr>
            <a:lvl5pP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charset="0"/>
                <a:ea typeface="SimSun" charset="-122"/>
              </a:defRPr>
            </a:lvl9pPr>
          </a:lstStyle>
          <a:p>
            <a:pPr algn="just" defTabSz="512384">
              <a:buSzPct val="100000"/>
            </a:pPr>
            <a:r>
              <a:rPr lang="it-IT" altLang="it-IT" sz="1600" b="1">
                <a:latin typeface="Calibri" charset="0"/>
                <a:cs typeface="+mn-cs"/>
              </a:rPr>
              <a:t>in condizioni di normalità:  il rapporto AST/ALT vari fra 0,8 e 1</a:t>
            </a:r>
          </a:p>
          <a:p>
            <a:pPr algn="just" defTabSz="512384">
              <a:buSzPct val="100000"/>
            </a:pPr>
            <a:r>
              <a:rPr lang="it-IT" altLang="it-IT" sz="1600" b="1">
                <a:latin typeface="Calibri" charset="0"/>
                <a:cs typeface="+mn-cs"/>
              </a:rPr>
              <a:t>Tale rapporto si mantiene anche nella maggior parte delle malattie da danno epatico.</a:t>
            </a:r>
          </a:p>
          <a:p>
            <a:pPr algn="just" defTabSz="512384">
              <a:buSzPct val="100000"/>
            </a:pPr>
            <a:r>
              <a:rPr lang="it-IT" altLang="it-IT" sz="1600" b="1">
                <a:latin typeface="Calibri" charset="0"/>
                <a:cs typeface="+mn-cs"/>
              </a:rPr>
              <a:t>Fa eccezione la EPATOPATIA ALCOLICA, in cui il rapporto è maggiore di 2; infatti:</a:t>
            </a:r>
          </a:p>
          <a:p>
            <a:pPr algn="just" defTabSz="512384">
              <a:buClr>
                <a:srgbClr val="000000"/>
              </a:buClr>
              <a:buSzPct val="45000"/>
              <a:buFont typeface="Times New Roman" pitchFamily="16" charset="0"/>
              <a:buAutoNum type="arabicParenR"/>
            </a:pPr>
            <a:r>
              <a:rPr lang="it-IT" altLang="it-IT" sz="1600" b="1">
                <a:latin typeface="Calibri" charset="0"/>
                <a:cs typeface="+mn-cs"/>
              </a:rPr>
              <a:t>L'alcool induce la AST mitocondriale</a:t>
            </a:r>
          </a:p>
          <a:p>
            <a:pPr algn="just" defTabSz="512384">
              <a:buClr>
                <a:srgbClr val="000000"/>
              </a:buClr>
              <a:buSzPct val="45000"/>
              <a:buFont typeface="Times New Roman" pitchFamily="16" charset="0"/>
              <a:buAutoNum type="arabicParenR"/>
            </a:pPr>
            <a:r>
              <a:rPr lang="it-IT" altLang="it-IT" sz="1600" b="1">
                <a:latin typeface="Calibri" charset="0"/>
                <a:cs typeface="+mn-cs"/>
              </a:rPr>
              <a:t>Gli alcolisti tendono a malnutrirsi e ad avere un deficit di Vitamina B6, un precursore di piridossal 5' fosfato (P5P) essenziale per il dosaggio delle transaminasi e a cui risulta maggiormente sensibile la ALT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33B066D0-0473-4BF6-88CF-ADBE2F93F126}" type="slidenum">
              <a:rPr lang="it-IT" altLang="it-IT">
                <a:solidFill>
                  <a:prstClr val="white"/>
                </a:solidFill>
              </a:rPr>
              <a:pPr/>
              <a:t>39</a:t>
            </a:fld>
            <a:endParaRPr lang="it-IT" altLang="it-IT">
              <a:solidFill>
                <a:prstClr val="white"/>
              </a:solidFill>
            </a:endParaRPr>
          </a:p>
        </p:txBody>
      </p:sp>
      <p:sp>
        <p:nvSpPr>
          <p:cNvPr id="46081" name="Rectangle 1"/>
          <p:cNvSpPr txBox="1">
            <a:spLocks noGrp="1" noRot="1" noChangeAspect="1" noChangeArrowheads="1"/>
          </p:cNvSpPr>
          <p:nvPr>
            <p:ph type="sldImg"/>
          </p:nvPr>
        </p:nvSpPr>
        <p:spPr bwMode="auto">
          <a:xfrm>
            <a:off x="1106488" y="812800"/>
            <a:ext cx="5346700"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755968" y="5078611"/>
            <a:ext cx="6047740" cy="481131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0"/>
          <p:cNvSpPr>
            <a:spLocks noGrp="1" noChangeArrowheads="1"/>
          </p:cNvSpPr>
          <p:nvPr>
            <p:ph type="sldNum"/>
          </p:nvPr>
        </p:nvSpPr>
        <p:spPr>
          <a:ln/>
        </p:spPr>
        <p:txBody>
          <a:bodyPr/>
          <a:lstStyle/>
          <a:p>
            <a:fld id="{A2BA5232-A316-4C65-A1C8-FB530657C3D4}" type="slidenum">
              <a:rPr lang="it-IT" altLang="it-IT">
                <a:solidFill>
                  <a:prstClr val="white"/>
                </a:solidFill>
              </a:rPr>
              <a:pPr/>
              <a:t>40</a:t>
            </a:fld>
            <a:endParaRPr lang="it-IT" altLang="it-IT">
              <a:solidFill>
                <a:prstClr val="white"/>
              </a:solidFill>
            </a:endParaRPr>
          </a:p>
        </p:txBody>
      </p:sp>
      <p:sp>
        <p:nvSpPr>
          <p:cNvPr id="47105" name="Rectangle 1"/>
          <p:cNvSpPr txBox="1">
            <a:spLocks noGrp="1" noRot="1" noChangeAspect="1" noChangeArrowheads="1"/>
          </p:cNvSpPr>
          <p:nvPr>
            <p:ph type="sldImg"/>
          </p:nvPr>
        </p:nvSpPr>
        <p:spPr bwMode="auto">
          <a:xfrm>
            <a:off x="1104900" y="812800"/>
            <a:ext cx="5346700"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755968" y="5078611"/>
            <a:ext cx="6047740" cy="481131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5968" y="5472129"/>
            <a:ext cx="5968994" cy="28734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0"/>
          <p:cNvSpPr>
            <a:spLocks noGrp="1" noChangeArrowheads="1"/>
          </p:cNvSpPr>
          <p:nvPr>
            <p:ph type="sldNum"/>
          </p:nvPr>
        </p:nvSpPr>
        <p:spPr>
          <a:ln/>
        </p:spPr>
        <p:txBody>
          <a:bodyPr/>
          <a:lstStyle/>
          <a:p>
            <a:fld id="{2239F2FF-6100-44C3-9DEE-860FD6C30FEA}" type="slidenum">
              <a:rPr lang="it-IT" altLang="it-IT">
                <a:solidFill>
                  <a:prstClr val="white"/>
                </a:solidFill>
              </a:rPr>
              <a:pPr/>
              <a:t>41</a:t>
            </a:fld>
            <a:endParaRPr lang="it-IT" altLang="it-IT">
              <a:solidFill>
                <a:prstClr val="white"/>
              </a:solidFill>
            </a:endParaRPr>
          </a:p>
        </p:txBody>
      </p:sp>
      <p:sp>
        <p:nvSpPr>
          <p:cNvPr id="48129" name="Rectangle 1"/>
          <p:cNvSpPr txBox="1">
            <a:spLocks noGrp="1" noRot="1" noChangeAspect="1" noChangeArrowheads="1"/>
          </p:cNvSpPr>
          <p:nvPr>
            <p:ph type="sldImg"/>
          </p:nvPr>
        </p:nvSpPr>
        <p:spPr bwMode="auto">
          <a:xfrm>
            <a:off x="1041400" y="950913"/>
            <a:ext cx="6248400" cy="46863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832965" y="5938040"/>
            <a:ext cx="6667213" cy="562619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
        <p:nvSpPr>
          <p:cNvPr id="48131" name="Text Box 3"/>
          <p:cNvSpPr txBox="1">
            <a:spLocks noChangeArrowheads="1"/>
          </p:cNvSpPr>
          <p:nvPr/>
        </p:nvSpPr>
        <p:spPr bwMode="auto">
          <a:xfrm>
            <a:off x="720970" y="6355689"/>
            <a:ext cx="5827249" cy="22738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02645" tIns="51323" rIns="102645" bIns="5132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just" defTabSz="512384">
              <a:lnSpc>
                <a:spcPct val="93000"/>
              </a:lnSpc>
              <a:buSzPct val="100000"/>
            </a:pPr>
            <a:r>
              <a:rPr lang="it-IT" altLang="it-IT" sz="2300" b="1">
                <a:latin typeface="Calibri" charset="0"/>
                <a:cs typeface="+mn-cs"/>
              </a:rPr>
              <a:t>Gli alcolisti tendono a malnutrirsi e ad avere un deficit di Vitamina B6, un precursore di piridossal 5' fosfato (P5P) essenziale per il dosaggio delle transaminasi e a cui risulta maggiormente sensibile la ALT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15F2AF01-B019-41E5-9092-1F7818DD4BA4}" type="slidenum">
              <a:rPr lang="it-IT" altLang="it-IT">
                <a:solidFill>
                  <a:prstClr val="white"/>
                </a:solidFill>
              </a:rPr>
              <a:pPr/>
              <a:t>42</a:t>
            </a:fld>
            <a:endParaRPr lang="it-IT" altLang="it-IT">
              <a:solidFill>
                <a:prstClr val="white"/>
              </a:solidFill>
            </a:endParaRPr>
          </a:p>
        </p:txBody>
      </p:sp>
      <p:sp>
        <p:nvSpPr>
          <p:cNvPr id="49153" name="Rectangle 1"/>
          <p:cNvSpPr txBox="1">
            <a:spLocks noGrp="1" noRot="1" noChangeAspect="1" noChangeArrowheads="1"/>
          </p:cNvSpPr>
          <p:nvPr>
            <p:ph type="sldImg"/>
          </p:nvPr>
        </p:nvSpPr>
        <p:spPr bwMode="auto">
          <a:xfrm>
            <a:off x="1041400" y="950913"/>
            <a:ext cx="6248400" cy="46863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9154" name="Rectangle 2"/>
          <p:cNvSpPr txBox="1">
            <a:spLocks noGrp="1" noChangeArrowheads="1"/>
          </p:cNvSpPr>
          <p:nvPr>
            <p:ph type="body" idx="1"/>
          </p:nvPr>
        </p:nvSpPr>
        <p:spPr bwMode="auto">
          <a:xfrm>
            <a:off x="832965" y="5938040"/>
            <a:ext cx="6667213" cy="562619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0"/>
          <p:cNvSpPr>
            <a:spLocks noGrp="1" noChangeArrowheads="1"/>
          </p:cNvSpPr>
          <p:nvPr>
            <p:ph type="sldNum"/>
          </p:nvPr>
        </p:nvSpPr>
        <p:spPr>
          <a:ln/>
        </p:spPr>
        <p:txBody>
          <a:bodyPr/>
          <a:lstStyle/>
          <a:p>
            <a:fld id="{3C094AAA-CBF1-4226-A878-F77944BEEAB6}" type="slidenum">
              <a:rPr lang="it-IT" altLang="it-IT">
                <a:solidFill>
                  <a:prstClr val="white"/>
                </a:solidFill>
              </a:rPr>
              <a:pPr/>
              <a:t>43</a:t>
            </a:fld>
            <a:endParaRPr lang="it-IT" altLang="it-IT">
              <a:solidFill>
                <a:prstClr val="white"/>
              </a:solidFill>
            </a:endParaRPr>
          </a:p>
        </p:txBody>
      </p:sp>
      <p:sp>
        <p:nvSpPr>
          <p:cNvPr id="50177" name="Rectangle 1"/>
          <p:cNvSpPr txBox="1">
            <a:spLocks noGrp="1" noRot="1" noChangeAspect="1" noChangeArrowheads="1"/>
          </p:cNvSpPr>
          <p:nvPr>
            <p:ph type="sldImg"/>
          </p:nvPr>
        </p:nvSpPr>
        <p:spPr bwMode="auto">
          <a:xfrm>
            <a:off x="1041400" y="950913"/>
            <a:ext cx="6248400" cy="46863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832965" y="5938040"/>
            <a:ext cx="6667213" cy="562619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
        <p:nvSpPr>
          <p:cNvPr id="50179" name="Text Box 3"/>
          <p:cNvSpPr txBox="1">
            <a:spLocks noChangeArrowheads="1"/>
          </p:cNvSpPr>
          <p:nvPr/>
        </p:nvSpPr>
        <p:spPr bwMode="auto">
          <a:xfrm>
            <a:off x="694721" y="6357546"/>
            <a:ext cx="6208733" cy="18933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02645" tIns="51323" rIns="102645" bIns="5132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ctr" defTabSz="512384">
              <a:lnSpc>
                <a:spcPct val="93000"/>
              </a:lnSpc>
              <a:buSzPct val="100000"/>
            </a:pPr>
            <a:r>
              <a:rPr lang="it-IT" altLang="it-IT" b="1">
                <a:ea typeface="ＭＳ Ｐゴシック" charset="-128"/>
                <a:cs typeface="+mn-cs"/>
              </a:rPr>
              <a:t>IN QUESTO CASO NASCE L’ESIGENZA DI CAPIRE</a:t>
            </a:r>
          </a:p>
          <a:p>
            <a:pPr algn="ctr" defTabSz="512384">
              <a:lnSpc>
                <a:spcPct val="112000"/>
              </a:lnSpc>
              <a:buSzPct val="100000"/>
            </a:pPr>
            <a:r>
              <a:rPr lang="it-IT" altLang="it-IT" b="1">
                <a:ea typeface="ＭＳ Ｐゴシック" charset="-128"/>
                <a:cs typeface="+mn-cs"/>
              </a:rPr>
              <a:t>SE IL RISULTATO DI UNA DETERMINAZIONE</a:t>
            </a:r>
          </a:p>
          <a:p>
            <a:pPr algn="ctr" defTabSz="512384">
              <a:lnSpc>
                <a:spcPct val="112000"/>
              </a:lnSpc>
              <a:buSzPct val="100000"/>
            </a:pPr>
            <a:r>
              <a:rPr lang="it-IT" altLang="it-IT" b="1">
                <a:ea typeface="ＭＳ Ｐゴシック" charset="-128"/>
                <a:cs typeface="+mn-cs"/>
              </a:rPr>
              <a:t>E’ SIGNIFICATIVAMENTE DIVERSO</a:t>
            </a:r>
          </a:p>
          <a:p>
            <a:pPr algn="ctr" defTabSz="512384">
              <a:lnSpc>
                <a:spcPct val="112000"/>
              </a:lnSpc>
              <a:buSzPct val="100000"/>
            </a:pPr>
            <a:r>
              <a:rPr lang="it-IT" altLang="it-IT" b="1">
                <a:ea typeface="ＭＳ Ｐゴシック" charset="-128"/>
                <a:cs typeface="+mn-cs"/>
              </a:rPr>
              <a:t>DA QUELLO O DA QUELLI OTTENUTI</a:t>
            </a:r>
          </a:p>
          <a:p>
            <a:pPr algn="ctr" defTabSz="512384">
              <a:lnSpc>
                <a:spcPct val="112000"/>
              </a:lnSpc>
              <a:buSzPct val="100000"/>
            </a:pPr>
            <a:r>
              <a:rPr lang="it-IT" altLang="it-IT" b="1">
                <a:ea typeface="ＭＳ Ｐゴシック" charset="-128"/>
                <a:cs typeface="+mn-cs"/>
              </a:rPr>
              <a:t>IN ALTRE OCCASIONI</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0"/>
          <p:cNvSpPr>
            <a:spLocks noGrp="1" noChangeArrowheads="1"/>
          </p:cNvSpPr>
          <p:nvPr>
            <p:ph type="sldNum"/>
          </p:nvPr>
        </p:nvSpPr>
        <p:spPr>
          <a:ln/>
        </p:spPr>
        <p:txBody>
          <a:bodyPr/>
          <a:lstStyle/>
          <a:p>
            <a:fld id="{C872D684-AC24-4C04-8849-A21333D63404}" type="slidenum">
              <a:rPr lang="it-IT" altLang="it-IT">
                <a:solidFill>
                  <a:prstClr val="white"/>
                </a:solidFill>
              </a:rPr>
              <a:pPr/>
              <a:t>44</a:t>
            </a:fld>
            <a:endParaRPr lang="it-IT" altLang="it-IT">
              <a:solidFill>
                <a:prstClr val="white"/>
              </a:solidFill>
            </a:endParaRPr>
          </a:p>
        </p:txBody>
      </p:sp>
      <p:sp>
        <p:nvSpPr>
          <p:cNvPr id="51201" name="Text Box 1"/>
          <p:cNvSpPr txBox="1">
            <a:spLocks noChangeArrowheads="1"/>
          </p:cNvSpPr>
          <p:nvPr/>
        </p:nvSpPr>
        <p:spPr bwMode="auto">
          <a:xfrm>
            <a:off x="0" y="0"/>
            <a:ext cx="1750" cy="185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02645" tIns="51323" rIns="102645" bIns="5132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512384">
              <a:buSzPct val="100000"/>
            </a:pPr>
            <a:fld id="{49D83F41-2FF8-470A-BC5D-9B4AA755FE0E}" type="slidenum">
              <a:rPr lang="it-IT" altLang="it-IT" sz="1500">
                <a:ea typeface="ＭＳ Ｐゴシック" charset="-128"/>
                <a:cs typeface="+mn-cs"/>
              </a:rPr>
              <a:pPr defTabSz="512384">
                <a:buSzPct val="100000"/>
              </a:pPr>
              <a:t>44</a:t>
            </a:fld>
            <a:endParaRPr lang="it-IT" altLang="it-IT" sz="1500">
              <a:ea typeface="ＭＳ Ｐゴシック" charset="-128"/>
              <a:cs typeface="+mn-cs"/>
            </a:endParaRPr>
          </a:p>
        </p:txBody>
      </p:sp>
      <p:sp>
        <p:nvSpPr>
          <p:cNvPr id="51202" name="Rectangle 2"/>
          <p:cNvSpPr txBox="1">
            <a:spLocks noGrp="1" noRot="1" noChangeAspect="1" noChangeArrowheads="1"/>
          </p:cNvSpPr>
          <p:nvPr>
            <p:ph type="sldImg"/>
          </p:nvPr>
        </p:nvSpPr>
        <p:spPr bwMode="auto">
          <a:xfrm>
            <a:off x="1374775" y="1336675"/>
            <a:ext cx="4810125" cy="36083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51203" name="Rectangle 3"/>
          <p:cNvSpPr txBox="1">
            <a:spLocks noGrp="1" noChangeArrowheads="1"/>
          </p:cNvSpPr>
          <p:nvPr>
            <p:ph type="body" idx="1"/>
          </p:nvPr>
        </p:nvSpPr>
        <p:spPr bwMode="auto">
          <a:xfrm>
            <a:off x="755968" y="5078611"/>
            <a:ext cx="6047740" cy="481131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10"/>
          <p:cNvSpPr>
            <a:spLocks noGrp="1" noChangeArrowheads="1"/>
          </p:cNvSpPr>
          <p:nvPr>
            <p:ph type="sldNum"/>
          </p:nvPr>
        </p:nvSpPr>
        <p:spPr>
          <a:ln/>
        </p:spPr>
        <p:txBody>
          <a:bodyPr/>
          <a:lstStyle/>
          <a:p>
            <a:fld id="{7DD780DD-A459-4814-88CE-C6E319F1F9E7}" type="slidenum">
              <a:rPr lang="it-IT" altLang="it-IT">
                <a:solidFill>
                  <a:prstClr val="white"/>
                </a:solidFill>
              </a:rPr>
              <a:pPr/>
              <a:t>45</a:t>
            </a:fld>
            <a:endParaRPr lang="it-IT" altLang="it-IT">
              <a:solidFill>
                <a:prstClr val="white"/>
              </a:solidFill>
            </a:endParaRPr>
          </a:p>
        </p:txBody>
      </p:sp>
      <p:sp>
        <p:nvSpPr>
          <p:cNvPr id="52225" name="Rectangle 1"/>
          <p:cNvSpPr>
            <a:spLocks noChangeArrowheads="1"/>
          </p:cNvSpPr>
          <p:nvPr/>
        </p:nvSpPr>
        <p:spPr bwMode="auto">
          <a:xfrm>
            <a:off x="4434310" y="11369334"/>
            <a:ext cx="3391354" cy="5977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12910" tIns="56660" rIns="112910" bIns="566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r" defTabSz="512384">
              <a:buSzPct val="100000"/>
            </a:pPr>
            <a:fld id="{7D3DC5DA-F132-48E5-B080-43EDA79B84EE}" type="slidenum">
              <a:rPr lang="it-IT" altLang="it-IT" sz="1500">
                <a:ea typeface="ＭＳ Ｐゴシック" charset="-128"/>
                <a:cs typeface="+mn-cs"/>
              </a:rPr>
              <a:pPr algn="r" defTabSz="512384">
                <a:buSzPct val="100000"/>
              </a:pPr>
              <a:t>45</a:t>
            </a:fld>
            <a:endParaRPr lang="it-IT" altLang="it-IT" sz="1500">
              <a:ea typeface="ＭＳ Ｐゴシック" charset="-128"/>
              <a:cs typeface="+mn-cs"/>
            </a:endParaRPr>
          </a:p>
        </p:txBody>
      </p:sp>
      <p:sp>
        <p:nvSpPr>
          <p:cNvPr id="52226" name="Rectangle 2"/>
          <p:cNvSpPr txBox="1">
            <a:spLocks noGrp="1" noRot="1" noChangeAspect="1" noChangeArrowheads="1"/>
          </p:cNvSpPr>
          <p:nvPr>
            <p:ph type="sldImg"/>
          </p:nvPr>
        </p:nvSpPr>
        <p:spPr bwMode="auto">
          <a:xfrm>
            <a:off x="1374775" y="1336675"/>
            <a:ext cx="4810125" cy="36083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52227" name="Rectangle 3"/>
          <p:cNvSpPr txBox="1">
            <a:spLocks noGrp="1" noChangeArrowheads="1"/>
          </p:cNvSpPr>
          <p:nvPr>
            <p:ph type="body" idx="1"/>
          </p:nvPr>
        </p:nvSpPr>
        <p:spPr bwMode="auto">
          <a:xfrm>
            <a:off x="832965" y="5938040"/>
            <a:ext cx="6667213" cy="562619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
        <p:nvSpPr>
          <p:cNvPr id="52228" name="Text Box 4"/>
          <p:cNvSpPr txBox="1">
            <a:spLocks noChangeArrowheads="1"/>
          </p:cNvSpPr>
          <p:nvPr/>
        </p:nvSpPr>
        <p:spPr bwMode="auto">
          <a:xfrm>
            <a:off x="237991" y="6314853"/>
            <a:ext cx="5794001" cy="31147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02645" tIns="51323" rIns="102645" bIns="5132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just" defTabSz="512384">
              <a:lnSpc>
                <a:spcPct val="93000"/>
              </a:lnSpc>
              <a:spcBef>
                <a:spcPts val="728"/>
              </a:spcBef>
              <a:buSzPct val="100000"/>
            </a:pPr>
            <a:r>
              <a:rPr lang="it-IT" altLang="it-IT" b="1">
                <a:ea typeface="ＭＳ Ｐゴシック" charset="-128"/>
                <a:cs typeface="+mn-cs"/>
              </a:rPr>
              <a:t>Se ripetiamo più volte la misurazione di un analita (ad esempio il glucosio) sullo stesso campione, noi non otteniamo sempre lo stesso valore (ad esempio 120 mg/dL), bensì una dispersione di valori compresi fra due estremi (ad esempio fra 117 e 123 mg/dL).</a:t>
            </a:r>
          </a:p>
          <a:p>
            <a:pPr algn="just" defTabSz="512384">
              <a:lnSpc>
                <a:spcPct val="103000"/>
              </a:lnSpc>
              <a:spcBef>
                <a:spcPts val="728"/>
              </a:spcBef>
              <a:buSzPct val="100000"/>
            </a:pPr>
            <a:r>
              <a:rPr lang="it-IT" altLang="it-IT" b="1">
                <a:ea typeface="ＭＳ Ｐゴシック" charset="-128"/>
                <a:cs typeface="+mn-cs"/>
              </a:rPr>
              <a:t>Il valore che noi refertiamo è quindi SOLO UNO di questi valori, più o meno distante dal valore ‘‘vero’’.</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E3F7B81F-45BC-46B0-994A-AEBDDE58CA1D}" type="slidenum">
              <a:rPr lang="it-IT" altLang="it-IT">
                <a:solidFill>
                  <a:prstClr val="white"/>
                </a:solidFill>
              </a:rPr>
              <a:pPr/>
              <a:t>46</a:t>
            </a:fld>
            <a:endParaRPr lang="it-IT" altLang="it-IT">
              <a:solidFill>
                <a:prstClr val="white"/>
              </a:solidFill>
            </a:endParaRPr>
          </a:p>
        </p:txBody>
      </p:sp>
      <p:sp>
        <p:nvSpPr>
          <p:cNvPr id="53249" name="Rectangle 1"/>
          <p:cNvSpPr txBox="1">
            <a:spLocks noGrp="1" noRot="1" noChangeAspect="1" noChangeArrowheads="1"/>
          </p:cNvSpPr>
          <p:nvPr>
            <p:ph type="sldImg"/>
          </p:nvPr>
        </p:nvSpPr>
        <p:spPr bwMode="auto">
          <a:xfrm>
            <a:off x="1041400" y="950913"/>
            <a:ext cx="6248400" cy="46863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832965" y="5938040"/>
            <a:ext cx="6667213" cy="562619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B29FAF1E-31A6-4367-9459-91DF69AE88A5}" type="slidenum">
              <a:rPr lang="it-IT" altLang="it-IT">
                <a:solidFill>
                  <a:prstClr val="white"/>
                </a:solidFill>
              </a:rPr>
              <a:pPr/>
              <a:t>47</a:t>
            </a:fld>
            <a:endParaRPr lang="it-IT" altLang="it-IT">
              <a:solidFill>
                <a:prstClr val="white"/>
              </a:solidFill>
            </a:endParaRPr>
          </a:p>
        </p:txBody>
      </p:sp>
      <p:sp>
        <p:nvSpPr>
          <p:cNvPr id="54273" name="Rectangle 1"/>
          <p:cNvSpPr txBox="1">
            <a:spLocks noGrp="1" noRot="1" noChangeAspect="1" noChangeArrowheads="1"/>
          </p:cNvSpPr>
          <p:nvPr>
            <p:ph type="sldImg"/>
          </p:nvPr>
        </p:nvSpPr>
        <p:spPr bwMode="auto">
          <a:xfrm>
            <a:off x="1041400" y="950913"/>
            <a:ext cx="6248400" cy="46863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832965" y="5938040"/>
            <a:ext cx="6667213" cy="562619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egnaposto immagine diapositiva 1"/>
          <p:cNvSpPr>
            <a:spLocks noGrp="1" noRot="1" noChangeAspect="1"/>
          </p:cNvSpPr>
          <p:nvPr>
            <p:ph type="sldImg"/>
          </p:nvPr>
        </p:nvSpPr>
        <p:spPr bwMode="auto">
          <a:noFill/>
          <a:ln>
            <a:solidFill>
              <a:srgbClr val="000000"/>
            </a:solidFill>
            <a:miter lim="800000"/>
            <a:headEnd/>
            <a:tailEnd/>
          </a:ln>
        </p:spPr>
      </p:sp>
      <p:sp>
        <p:nvSpPr>
          <p:cNvPr id="6451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6451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068F5E-E111-4D14-A1E1-899E2530B25D}" type="slidenum">
              <a:rPr lang="it-IT">
                <a:ea typeface="DejaVu Sans"/>
                <a:cs typeface="DejaVu Sans"/>
              </a:rPr>
              <a:pPr fontAlgn="base">
                <a:spcBef>
                  <a:spcPct val="0"/>
                </a:spcBef>
                <a:spcAft>
                  <a:spcPct val="0"/>
                </a:spcAft>
              </a:pPr>
              <a:t>9</a:t>
            </a:fld>
            <a:endParaRPr lang="it-IT">
              <a:ea typeface="DejaVu Sans"/>
              <a:cs typeface="DejaVu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28CD414C-F64E-403F-97D7-BBC54483A6B3}" type="slidenum">
              <a:rPr lang="it-IT" altLang="it-IT">
                <a:solidFill>
                  <a:prstClr val="white"/>
                </a:solidFill>
              </a:rPr>
              <a:pPr/>
              <a:t>48</a:t>
            </a:fld>
            <a:endParaRPr lang="it-IT" altLang="it-IT">
              <a:solidFill>
                <a:prstClr val="white"/>
              </a:solidFill>
            </a:endParaRPr>
          </a:p>
        </p:txBody>
      </p:sp>
      <p:sp>
        <p:nvSpPr>
          <p:cNvPr id="55297" name="Rectangle 1"/>
          <p:cNvSpPr txBox="1">
            <a:spLocks noGrp="1" noRot="1" noChangeAspect="1" noChangeArrowheads="1"/>
          </p:cNvSpPr>
          <p:nvPr>
            <p:ph type="sldImg"/>
          </p:nvPr>
        </p:nvSpPr>
        <p:spPr bwMode="auto">
          <a:xfrm>
            <a:off x="1106488" y="812800"/>
            <a:ext cx="5346700"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755968" y="5078611"/>
            <a:ext cx="6047740" cy="481131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FF7B122C-AA7E-45A7-B60F-E9A036F2F821}" type="slidenum">
              <a:rPr lang="it-IT" altLang="it-IT">
                <a:solidFill>
                  <a:prstClr val="white"/>
                </a:solidFill>
              </a:rPr>
              <a:pPr/>
              <a:t>49</a:t>
            </a:fld>
            <a:endParaRPr lang="it-IT" altLang="it-IT">
              <a:solidFill>
                <a:prstClr val="white"/>
              </a:solidFill>
            </a:endParaRPr>
          </a:p>
        </p:txBody>
      </p:sp>
      <p:sp>
        <p:nvSpPr>
          <p:cNvPr id="56321" name="Rectangle 1"/>
          <p:cNvSpPr txBox="1">
            <a:spLocks noGrp="1" noRot="1" noChangeAspect="1" noChangeArrowheads="1"/>
          </p:cNvSpPr>
          <p:nvPr>
            <p:ph type="sldImg"/>
          </p:nvPr>
        </p:nvSpPr>
        <p:spPr bwMode="auto">
          <a:xfrm>
            <a:off x="1106488" y="812800"/>
            <a:ext cx="5346700"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755968" y="5078611"/>
            <a:ext cx="6047740" cy="481131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0"/>
          <p:cNvSpPr>
            <a:spLocks noGrp="1" noChangeArrowheads="1"/>
          </p:cNvSpPr>
          <p:nvPr>
            <p:ph type="sldNum"/>
          </p:nvPr>
        </p:nvSpPr>
        <p:spPr>
          <a:ln/>
        </p:spPr>
        <p:txBody>
          <a:bodyPr/>
          <a:lstStyle/>
          <a:p>
            <a:fld id="{E8E74C3C-8EAB-4C8F-AB00-326966CECB0A}" type="slidenum">
              <a:rPr lang="it-IT" altLang="it-IT">
                <a:solidFill>
                  <a:prstClr val="white"/>
                </a:solidFill>
              </a:rPr>
              <a:pPr/>
              <a:t>50</a:t>
            </a:fld>
            <a:endParaRPr lang="it-IT" altLang="it-IT">
              <a:solidFill>
                <a:prstClr val="white"/>
              </a:solidFill>
            </a:endParaRPr>
          </a:p>
        </p:txBody>
      </p:sp>
      <p:sp>
        <p:nvSpPr>
          <p:cNvPr id="57345" name="Text Box 1"/>
          <p:cNvSpPr txBox="1">
            <a:spLocks noChangeArrowheads="1"/>
          </p:cNvSpPr>
          <p:nvPr/>
        </p:nvSpPr>
        <p:spPr bwMode="auto">
          <a:xfrm>
            <a:off x="0" y="0"/>
            <a:ext cx="1750" cy="185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02645" tIns="51323" rIns="102645" bIns="5132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512384">
              <a:buSzPct val="100000"/>
            </a:pPr>
            <a:fld id="{08DEEFF5-83F3-46D7-A204-B891AECE7EA4}" type="slidenum">
              <a:rPr lang="it-IT" altLang="it-IT" sz="1500">
                <a:ea typeface="ＭＳ Ｐゴシック" charset="-128"/>
                <a:cs typeface="+mn-cs"/>
              </a:rPr>
              <a:pPr defTabSz="512384">
                <a:buSzPct val="100000"/>
              </a:pPr>
              <a:t>50</a:t>
            </a:fld>
            <a:endParaRPr lang="it-IT" altLang="it-IT" sz="1500">
              <a:ea typeface="ＭＳ Ｐゴシック" charset="-128"/>
              <a:cs typeface="+mn-cs"/>
            </a:endParaRPr>
          </a:p>
        </p:txBody>
      </p:sp>
      <p:sp>
        <p:nvSpPr>
          <p:cNvPr id="57346" name="Rectangle 2"/>
          <p:cNvSpPr txBox="1">
            <a:spLocks noGrp="1" noRot="1" noChangeAspect="1" noChangeArrowheads="1"/>
          </p:cNvSpPr>
          <p:nvPr>
            <p:ph type="sldImg"/>
          </p:nvPr>
        </p:nvSpPr>
        <p:spPr bwMode="auto">
          <a:xfrm>
            <a:off x="923925" y="898525"/>
            <a:ext cx="5980113" cy="4486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57347" name="Rectangle 3"/>
          <p:cNvSpPr txBox="1">
            <a:spLocks noGrp="1" noChangeArrowheads="1"/>
          </p:cNvSpPr>
          <p:nvPr>
            <p:ph type="body" idx="1"/>
          </p:nvPr>
        </p:nvSpPr>
        <p:spPr bwMode="auto">
          <a:xfrm>
            <a:off x="755968" y="5078611"/>
            <a:ext cx="6047740" cy="481131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AB1E56B7-0CB0-4CBE-B8E0-B4BE2FA09C35}" type="slidenum">
              <a:rPr lang="it-IT" altLang="it-IT">
                <a:solidFill>
                  <a:prstClr val="white"/>
                </a:solidFill>
              </a:rPr>
              <a:pPr/>
              <a:t>51</a:t>
            </a:fld>
            <a:endParaRPr lang="it-IT" altLang="it-IT">
              <a:solidFill>
                <a:prstClr val="white"/>
              </a:solidFill>
            </a:endParaRPr>
          </a:p>
        </p:txBody>
      </p:sp>
      <p:sp>
        <p:nvSpPr>
          <p:cNvPr id="58369" name="Rectangle 1"/>
          <p:cNvSpPr txBox="1">
            <a:spLocks noGrp="1" noRot="1" noChangeAspect="1" noChangeArrowheads="1"/>
          </p:cNvSpPr>
          <p:nvPr>
            <p:ph type="sldImg"/>
          </p:nvPr>
        </p:nvSpPr>
        <p:spPr bwMode="auto">
          <a:xfrm>
            <a:off x="1106488" y="812800"/>
            <a:ext cx="5346700"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755968" y="5078611"/>
            <a:ext cx="6047740" cy="481131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CBAE8364-2F53-4729-A180-8B306CCF3CEC}" type="slidenum">
              <a:rPr lang="it-IT" altLang="it-IT">
                <a:solidFill>
                  <a:prstClr val="white"/>
                </a:solidFill>
              </a:rPr>
              <a:pPr/>
              <a:t>52</a:t>
            </a:fld>
            <a:endParaRPr lang="it-IT" altLang="it-IT">
              <a:solidFill>
                <a:prstClr val="white"/>
              </a:solidFill>
            </a:endParaRPr>
          </a:p>
        </p:txBody>
      </p:sp>
      <p:sp>
        <p:nvSpPr>
          <p:cNvPr id="59393" name="Rectangle 1"/>
          <p:cNvSpPr txBox="1">
            <a:spLocks noGrp="1" noRot="1" noChangeAspect="1" noChangeArrowheads="1"/>
          </p:cNvSpPr>
          <p:nvPr>
            <p:ph type="sldImg"/>
          </p:nvPr>
        </p:nvSpPr>
        <p:spPr bwMode="auto">
          <a:xfrm>
            <a:off x="1041400" y="950913"/>
            <a:ext cx="6248400" cy="46863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832965" y="5938040"/>
            <a:ext cx="6667213" cy="562619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3DA5FC76-BEA6-4CF4-95E4-F997692E3201}" type="slidenum">
              <a:rPr lang="it-IT" altLang="it-IT">
                <a:solidFill>
                  <a:prstClr val="white"/>
                </a:solidFill>
              </a:rPr>
              <a:pPr/>
              <a:t>53</a:t>
            </a:fld>
            <a:endParaRPr lang="it-IT" altLang="it-IT">
              <a:solidFill>
                <a:prstClr val="white"/>
              </a:solidFill>
            </a:endParaRPr>
          </a:p>
        </p:txBody>
      </p:sp>
      <p:sp>
        <p:nvSpPr>
          <p:cNvPr id="60417" name="Rectangle 1"/>
          <p:cNvSpPr txBox="1">
            <a:spLocks noGrp="1" noRot="1" noChangeAspect="1" noChangeArrowheads="1"/>
          </p:cNvSpPr>
          <p:nvPr>
            <p:ph type="sldImg"/>
          </p:nvPr>
        </p:nvSpPr>
        <p:spPr bwMode="auto">
          <a:xfrm>
            <a:off x="1041400" y="950913"/>
            <a:ext cx="6248400" cy="46863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832964" y="5938040"/>
            <a:ext cx="6665464" cy="562619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AD90FADE-C9FB-41E4-A117-39877D889739}" type="slidenum">
              <a:rPr lang="it-IT" altLang="it-IT">
                <a:solidFill>
                  <a:prstClr val="white"/>
                </a:solidFill>
              </a:rPr>
              <a:pPr/>
              <a:t>54</a:t>
            </a:fld>
            <a:endParaRPr lang="it-IT" altLang="it-IT">
              <a:solidFill>
                <a:prstClr val="white"/>
              </a:solidFill>
            </a:endParaRPr>
          </a:p>
        </p:txBody>
      </p:sp>
      <p:sp>
        <p:nvSpPr>
          <p:cNvPr id="61441" name="Rectangle 1"/>
          <p:cNvSpPr txBox="1">
            <a:spLocks noGrp="1" noRot="1" noChangeAspect="1" noChangeArrowheads="1"/>
          </p:cNvSpPr>
          <p:nvPr>
            <p:ph type="sldImg"/>
          </p:nvPr>
        </p:nvSpPr>
        <p:spPr bwMode="auto">
          <a:xfrm>
            <a:off x="1106488" y="812800"/>
            <a:ext cx="5346700"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755968" y="5078611"/>
            <a:ext cx="6047740" cy="481131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297D54D9-C3BF-4A40-B939-CB4B711BD0FB}" type="slidenum">
              <a:rPr lang="it-IT" altLang="it-IT">
                <a:solidFill>
                  <a:prstClr val="white"/>
                </a:solidFill>
              </a:rPr>
              <a:pPr/>
              <a:t>55</a:t>
            </a:fld>
            <a:endParaRPr lang="it-IT" altLang="it-IT">
              <a:solidFill>
                <a:prstClr val="white"/>
              </a:solidFill>
            </a:endParaRPr>
          </a:p>
        </p:txBody>
      </p:sp>
      <p:sp>
        <p:nvSpPr>
          <p:cNvPr id="62465" name="Rectangle 1"/>
          <p:cNvSpPr txBox="1">
            <a:spLocks noGrp="1" noRot="1" noChangeAspect="1" noChangeArrowheads="1"/>
          </p:cNvSpPr>
          <p:nvPr>
            <p:ph type="sldImg"/>
          </p:nvPr>
        </p:nvSpPr>
        <p:spPr bwMode="auto">
          <a:xfrm>
            <a:off x="1106488" y="812800"/>
            <a:ext cx="5346700"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755968" y="5078611"/>
            <a:ext cx="6047740" cy="481131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402CF9C8-0EC8-4F14-BEA2-99EC18105789}" type="slidenum">
              <a:rPr lang="it-IT" altLang="it-IT">
                <a:solidFill>
                  <a:prstClr val="white"/>
                </a:solidFill>
              </a:rPr>
              <a:pPr/>
              <a:t>56</a:t>
            </a:fld>
            <a:endParaRPr lang="it-IT" altLang="it-IT">
              <a:solidFill>
                <a:prstClr val="white"/>
              </a:solidFill>
            </a:endParaRPr>
          </a:p>
        </p:txBody>
      </p:sp>
      <p:sp>
        <p:nvSpPr>
          <p:cNvPr id="63489" name="Rectangle 1"/>
          <p:cNvSpPr txBox="1">
            <a:spLocks noGrp="1" noRot="1" noChangeAspect="1" noChangeArrowheads="1"/>
          </p:cNvSpPr>
          <p:nvPr>
            <p:ph type="sldImg"/>
          </p:nvPr>
        </p:nvSpPr>
        <p:spPr bwMode="auto">
          <a:xfrm>
            <a:off x="1106488" y="812800"/>
            <a:ext cx="5346700"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755968" y="5078611"/>
            <a:ext cx="6047740" cy="481131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B272F09-5527-4CDB-9A21-4E43133727C5}" type="slidenum">
              <a:rPr lang="it-IT" altLang="it-IT">
                <a:solidFill>
                  <a:prstClr val="white"/>
                </a:solidFill>
              </a:rPr>
              <a:pPr/>
              <a:t>57</a:t>
            </a:fld>
            <a:endParaRPr lang="it-IT" altLang="it-IT">
              <a:solidFill>
                <a:prstClr val="white"/>
              </a:solidFill>
            </a:endParaRPr>
          </a:p>
        </p:txBody>
      </p:sp>
      <p:sp>
        <p:nvSpPr>
          <p:cNvPr id="64513" name="Rectangle 1"/>
          <p:cNvSpPr txBox="1">
            <a:spLocks noGrp="1" noRot="1" noChangeAspect="1" noChangeArrowheads="1"/>
          </p:cNvSpPr>
          <p:nvPr>
            <p:ph type="sldImg"/>
          </p:nvPr>
        </p:nvSpPr>
        <p:spPr bwMode="auto">
          <a:xfrm>
            <a:off x="1041400" y="950913"/>
            <a:ext cx="6248400" cy="46863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832965" y="5938040"/>
            <a:ext cx="6667213" cy="562619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E8521DC6-22D5-497D-8ED8-0C22F400F5FE}" type="slidenum">
              <a:rPr lang="en-US" smtClean="0">
                <a:solidFill>
                  <a:prstClr val="black"/>
                </a:solidFill>
              </a:rPr>
              <a:pPr/>
              <a:t>29</a:t>
            </a:fld>
            <a:endParaRPr lang="en-US" smtClean="0">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lnSpc>
                <a:spcPct val="90000"/>
              </a:lnSpc>
            </a:pPr>
            <a:r>
              <a:rPr lang="en-US" smtClean="0">
                <a:latin typeface="Arial" charset="0"/>
              </a:rPr>
              <a:t>There are reports of this event particularly in the setting of rapid weight loss following bariatric surgery most frequently after jejunoileal bypass and only rarely after proximal gastric bypass or vertical banded gastplasty. </a:t>
            </a:r>
          </a:p>
          <a:p>
            <a:pPr eaLnBrk="1" hangingPunct="1">
              <a:lnSpc>
                <a:spcPct val="90000"/>
              </a:lnSpc>
            </a:pPr>
            <a:r>
              <a:rPr lang="en-US" smtClean="0">
                <a:latin typeface="Arial" charset="0"/>
              </a:rPr>
              <a:t>About 20% of patients with NASH develop increasing fibrosis and develop eventually cirrhosis. Following cirrhosis the hepatic steatosis and the other features of NASH may disappear leading to the presentation of cryptogenic cirrhosis. (7-14% of all patients referred for liver transplantation have cryptogenic cirrhosis)</a:t>
            </a:r>
          </a:p>
          <a:p>
            <a:pPr eaLnBrk="1" hangingPunct="1">
              <a:lnSpc>
                <a:spcPct val="90000"/>
              </a:lnSpc>
            </a:pPr>
            <a:r>
              <a:rPr lang="en-US" smtClean="0">
                <a:latin typeface="Arial" charset="0"/>
              </a:rPr>
              <a:t>Once cirrhosis develops 4% annual rate of decompensation is noted.</a:t>
            </a:r>
          </a:p>
          <a:p>
            <a:pPr eaLnBrk="1" hangingPunct="1">
              <a:lnSpc>
                <a:spcPct val="90000"/>
              </a:lnSpc>
            </a:pPr>
            <a:r>
              <a:rPr lang="en-US" smtClean="0">
                <a:latin typeface="Arial" charset="0"/>
              </a:rPr>
              <a:t>Since most of the studies are cross sectional natural history of NAFL is not well described. It is debated that whether steatosis progresses to steatohepatitis . There are reports of this event particularly in the setting of rapid weight loss following bariatric surgery most frequently after jejunoileal bypass and only rarely after proximal gastric bypass or vertical banded gastroplasty. </a:t>
            </a:r>
          </a:p>
          <a:p>
            <a:pPr eaLnBrk="1" hangingPunct="1">
              <a:lnSpc>
                <a:spcPct val="90000"/>
              </a:lnSpc>
            </a:pPr>
            <a:r>
              <a:rPr lang="en-US" smtClean="0">
                <a:latin typeface="Arial" charset="0"/>
              </a:rPr>
              <a:t>NASH + CIRRHOSIS = HIGHER RISK OF HCC</a:t>
            </a:r>
          </a:p>
          <a:p>
            <a:pPr eaLnBrk="1" hangingPunct="1">
              <a:lnSpc>
                <a:spcPct val="90000"/>
              </a:lnSpc>
            </a:pPr>
            <a:r>
              <a:rPr lang="en-US" smtClean="0">
                <a:latin typeface="Arial" charset="0"/>
              </a:rPr>
              <a:t>10 year survival rate of 81.5% for pts with NAFLD with advanced fibrosis and cirrhosis… similar to pts with hepatitis C cirrhosis.</a:t>
            </a:r>
          </a:p>
          <a:p>
            <a:pPr eaLnBrk="1" hangingPunct="1">
              <a:lnSpc>
                <a:spcPct val="90000"/>
              </a:lnSpc>
            </a:pPr>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9E199707-8F1F-4682-9DAB-6521DCEEDFDB}" type="slidenum">
              <a:rPr lang="it-IT" altLang="it-IT">
                <a:solidFill>
                  <a:prstClr val="white"/>
                </a:solidFill>
              </a:rPr>
              <a:pPr/>
              <a:t>58</a:t>
            </a:fld>
            <a:endParaRPr lang="it-IT" altLang="it-IT">
              <a:solidFill>
                <a:prstClr val="white"/>
              </a:solidFill>
            </a:endParaRPr>
          </a:p>
        </p:txBody>
      </p:sp>
      <p:sp>
        <p:nvSpPr>
          <p:cNvPr id="65537" name="Rectangle 1"/>
          <p:cNvSpPr txBox="1">
            <a:spLocks noGrp="1" noRot="1" noChangeAspect="1" noChangeArrowheads="1"/>
          </p:cNvSpPr>
          <p:nvPr>
            <p:ph type="sldImg"/>
          </p:nvPr>
        </p:nvSpPr>
        <p:spPr bwMode="auto">
          <a:xfrm>
            <a:off x="1106488" y="812800"/>
            <a:ext cx="5346700"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755968" y="5078611"/>
            <a:ext cx="6047740" cy="481131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E87EB292-7540-4B5F-8368-97F28273E3ED}" type="slidenum">
              <a:rPr lang="it-IT" altLang="it-IT">
                <a:solidFill>
                  <a:prstClr val="white"/>
                </a:solidFill>
              </a:rPr>
              <a:pPr/>
              <a:t>59</a:t>
            </a:fld>
            <a:endParaRPr lang="it-IT" altLang="it-IT">
              <a:solidFill>
                <a:prstClr val="white"/>
              </a:solidFill>
            </a:endParaRPr>
          </a:p>
        </p:txBody>
      </p:sp>
      <p:sp>
        <p:nvSpPr>
          <p:cNvPr id="66561" name="Rectangle 1"/>
          <p:cNvSpPr txBox="1">
            <a:spLocks noGrp="1" noRot="1" noChangeAspect="1" noChangeArrowheads="1"/>
          </p:cNvSpPr>
          <p:nvPr>
            <p:ph type="sldImg"/>
          </p:nvPr>
        </p:nvSpPr>
        <p:spPr bwMode="auto">
          <a:xfrm>
            <a:off x="1041400" y="950913"/>
            <a:ext cx="6248400" cy="46863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832965" y="5938040"/>
            <a:ext cx="6667213" cy="562619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EBF25358-E71C-4B1F-A037-77CA6CDA4C11}" type="slidenum">
              <a:rPr lang="it-IT" altLang="it-IT">
                <a:solidFill>
                  <a:prstClr val="white"/>
                </a:solidFill>
              </a:rPr>
              <a:pPr/>
              <a:t>60</a:t>
            </a:fld>
            <a:endParaRPr lang="it-IT" altLang="it-IT">
              <a:solidFill>
                <a:prstClr val="white"/>
              </a:solidFill>
            </a:endParaRPr>
          </a:p>
        </p:txBody>
      </p:sp>
      <p:sp>
        <p:nvSpPr>
          <p:cNvPr id="67585" name="Rectangle 1"/>
          <p:cNvSpPr txBox="1">
            <a:spLocks noGrp="1" noRot="1" noChangeAspect="1" noChangeArrowheads="1"/>
          </p:cNvSpPr>
          <p:nvPr>
            <p:ph type="sldImg"/>
          </p:nvPr>
        </p:nvSpPr>
        <p:spPr bwMode="auto">
          <a:xfrm>
            <a:off x="1106488" y="812800"/>
            <a:ext cx="5346700"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755968" y="5078611"/>
            <a:ext cx="6047740" cy="481131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63C6906B-050D-47D0-A48C-09963F995845}" type="slidenum">
              <a:rPr lang="it-IT" altLang="it-IT">
                <a:solidFill>
                  <a:prstClr val="white"/>
                </a:solidFill>
              </a:rPr>
              <a:pPr/>
              <a:t>61</a:t>
            </a:fld>
            <a:endParaRPr lang="it-IT" altLang="it-IT">
              <a:solidFill>
                <a:prstClr val="white"/>
              </a:solidFill>
            </a:endParaRPr>
          </a:p>
        </p:txBody>
      </p:sp>
      <p:sp>
        <p:nvSpPr>
          <p:cNvPr id="68609" name="Rectangle 1"/>
          <p:cNvSpPr txBox="1">
            <a:spLocks noGrp="1" noRot="1" noChangeAspect="1" noChangeArrowheads="1"/>
          </p:cNvSpPr>
          <p:nvPr>
            <p:ph type="sldImg"/>
          </p:nvPr>
        </p:nvSpPr>
        <p:spPr bwMode="auto">
          <a:xfrm>
            <a:off x="1106488" y="812800"/>
            <a:ext cx="5346700"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755968" y="5078611"/>
            <a:ext cx="6047740" cy="481131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2E89AE69-8A6B-4FEE-8515-0164F78FB74C}" type="slidenum">
              <a:rPr lang="it-IT" altLang="it-IT">
                <a:solidFill>
                  <a:prstClr val="white"/>
                </a:solidFill>
              </a:rPr>
              <a:pPr/>
              <a:t>62</a:t>
            </a:fld>
            <a:endParaRPr lang="it-IT" altLang="it-IT">
              <a:solidFill>
                <a:prstClr val="white"/>
              </a:solidFill>
            </a:endParaRPr>
          </a:p>
        </p:txBody>
      </p:sp>
      <p:sp>
        <p:nvSpPr>
          <p:cNvPr id="69633" name="Rectangle 1"/>
          <p:cNvSpPr txBox="1">
            <a:spLocks noGrp="1" noRot="1" noChangeAspect="1" noChangeArrowheads="1"/>
          </p:cNvSpPr>
          <p:nvPr>
            <p:ph type="sldImg"/>
          </p:nvPr>
        </p:nvSpPr>
        <p:spPr bwMode="auto">
          <a:xfrm>
            <a:off x="1041400" y="950913"/>
            <a:ext cx="6248400" cy="46863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832965" y="5938040"/>
            <a:ext cx="6667213" cy="562619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CABDBCE-05B5-42DA-A4CE-6C8D08829837}" type="slidenum">
              <a:rPr lang="it-IT" smtClean="0">
                <a:solidFill>
                  <a:prstClr val="black"/>
                </a:solidFill>
              </a:rPr>
              <a:pPr/>
              <a:t>30</a:t>
            </a:fld>
            <a:endParaRPr lang="it-IT" smtClean="0">
              <a:solidFill>
                <a:prstClr val="black"/>
              </a:solidFill>
            </a:endParaRPr>
          </a:p>
        </p:txBody>
      </p:sp>
      <p:sp>
        <p:nvSpPr>
          <p:cNvPr id="46083" name="Rectangle 2"/>
          <p:cNvSpPr>
            <a:spLocks noGrp="1" noRot="1" noChangeAspect="1" noChangeArrowheads="1" noTextEdit="1"/>
          </p:cNvSpPr>
          <p:nvPr>
            <p:ph type="sldImg"/>
          </p:nvPr>
        </p:nvSpPr>
        <p:spPr>
          <a:xfrm>
            <a:off x="1171575" y="854075"/>
            <a:ext cx="5216525" cy="3913188"/>
          </a:xfrm>
          <a:ln/>
        </p:spPr>
      </p:sp>
      <p:sp>
        <p:nvSpPr>
          <p:cNvPr id="46084" name="Rectangle 3"/>
          <p:cNvSpPr>
            <a:spLocks noGrp="1" noChangeArrowheads="1"/>
          </p:cNvSpPr>
          <p:nvPr>
            <p:ph type="body" idx="1"/>
          </p:nvPr>
        </p:nvSpPr>
        <p:spPr>
          <a:xfrm>
            <a:off x="697142" y="5077166"/>
            <a:ext cx="6165392" cy="4815227"/>
          </a:xfrm>
          <a:noFill/>
          <a:ln/>
        </p:spPr>
        <p:txBody>
          <a:bodyPr/>
          <a:lstStyle/>
          <a:p>
            <a:pPr defTabSz="909866"/>
            <a:r>
              <a:rPr lang="en-US" b="1" dirty="0" smtClean="0">
                <a:solidFill>
                  <a:schemeClr val="tx2"/>
                </a:solidFill>
              </a:rPr>
              <a:t>Prognostic Implications of NASH + Fibrosis</a:t>
            </a:r>
            <a:r>
              <a:rPr lang="en-US" dirty="0" smtClean="0"/>
              <a:t> </a:t>
            </a:r>
          </a:p>
          <a:p>
            <a:pPr defTabSz="909866"/>
            <a:r>
              <a:rPr lang="en-US" dirty="0" smtClean="0"/>
              <a:t>Identification of individuals who have NASH with fibrosis has important prognostic implications.  Follow-up of patients with NASH and fibrosis demonstrates that almost 30% of these individuals become cirrhotic within 5-10 years.  In contrast, only about 3% of individuals with milder forms of nonalcoholic fatty liver disease develop cirrhosis after more than a decade of follow-up.  Therefore, NASH with fibrosis progresses to cirrhosis both more consistently and more rapidly than simple NAFL.</a:t>
            </a:r>
          </a:p>
          <a:p>
            <a:pPr defTabSz="909866"/>
            <a:endParaRPr lang="en-US" dirty="0" smtClean="0"/>
          </a:p>
          <a:p>
            <a:pPr defTabSz="909866"/>
            <a:r>
              <a:rPr lang="en-US" i="1" dirty="0" smtClean="0">
                <a:cs typeface="Times New Roman" pitchFamily="18" charset="0"/>
              </a:rPr>
              <a:t>McCullough AJ. The clinical features, diagnosis and natural history of nonalcoholic fatty liver disease. </a:t>
            </a:r>
            <a:r>
              <a:rPr lang="en-US" i="1" dirty="0" err="1" smtClean="0">
                <a:cs typeface="Times New Roman" pitchFamily="18" charset="0"/>
              </a:rPr>
              <a:t>Clin</a:t>
            </a:r>
            <a:r>
              <a:rPr lang="en-US" i="1" dirty="0" smtClean="0">
                <a:cs typeface="Times New Roman" pitchFamily="18" charset="0"/>
              </a:rPr>
              <a:t> Liver </a:t>
            </a:r>
            <a:r>
              <a:rPr lang="en-US" i="1" dirty="0" err="1" smtClean="0">
                <a:cs typeface="Times New Roman" pitchFamily="18" charset="0"/>
              </a:rPr>
              <a:t>Dis</a:t>
            </a:r>
            <a:r>
              <a:rPr lang="en-US" i="1" dirty="0" smtClean="0">
                <a:cs typeface="Times New Roman" pitchFamily="18" charset="0"/>
              </a:rPr>
              <a:t> 2004;8:521-533, viii. </a:t>
            </a:r>
          </a:p>
          <a:p>
            <a:pPr defTabSz="909866"/>
            <a:endParaRPr lang="en-US" i="1" dirty="0" smtClean="0">
              <a:cs typeface="Times New Roman" pitchFamily="18" charset="0"/>
            </a:endParaRPr>
          </a:p>
          <a:p>
            <a:pPr defTabSz="909866"/>
            <a:r>
              <a:rPr lang="en-US" i="1" dirty="0" err="1" smtClean="0">
                <a:cs typeface="Times New Roman" pitchFamily="18" charset="0"/>
              </a:rPr>
              <a:t>Matteoni</a:t>
            </a:r>
            <a:r>
              <a:rPr lang="en-US" i="1" dirty="0" smtClean="0">
                <a:cs typeface="Times New Roman" pitchFamily="18" charset="0"/>
              </a:rPr>
              <a:t> C, </a:t>
            </a:r>
            <a:r>
              <a:rPr lang="en-US" i="1" dirty="0" err="1" smtClean="0">
                <a:cs typeface="Times New Roman" pitchFamily="18" charset="0"/>
              </a:rPr>
              <a:t>Younossi</a:t>
            </a:r>
            <a:r>
              <a:rPr lang="en-US" i="1" dirty="0" smtClean="0">
                <a:cs typeface="Times New Roman" pitchFamily="18" charset="0"/>
              </a:rPr>
              <a:t> ZM, McCullough A. Nonalcoholic fatty liver disease:  A spectrum of clinical pathological severity. Gastroenterology 1999;116:1413-1419.</a:t>
            </a:r>
            <a:r>
              <a:rPr lang="en-US" i="1"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04E20FD9-2D8E-468B-A727-3FF3B2C3F064}" type="slidenum">
              <a:rPr lang="it-IT" altLang="it-IT">
                <a:solidFill>
                  <a:prstClr val="white"/>
                </a:solidFill>
              </a:rPr>
              <a:pPr/>
              <a:t>33</a:t>
            </a:fld>
            <a:endParaRPr lang="it-IT" altLang="it-IT">
              <a:solidFill>
                <a:prstClr val="white"/>
              </a:solidFill>
            </a:endParaRPr>
          </a:p>
        </p:txBody>
      </p:sp>
      <p:sp>
        <p:nvSpPr>
          <p:cNvPr id="39937" name="Rectangle 1"/>
          <p:cNvSpPr txBox="1">
            <a:spLocks noGrp="1" noRot="1" noChangeAspect="1" noChangeArrowheads="1"/>
          </p:cNvSpPr>
          <p:nvPr>
            <p:ph type="sldImg"/>
          </p:nvPr>
        </p:nvSpPr>
        <p:spPr bwMode="auto">
          <a:xfrm>
            <a:off x="1108075" y="801688"/>
            <a:ext cx="5341938" cy="40084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755968" y="5024782"/>
            <a:ext cx="6045991" cy="49171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93EB8462-CDD6-4BF7-9A2A-2A6E8BC2987D}" type="slidenum">
              <a:rPr lang="it-IT" altLang="it-IT">
                <a:solidFill>
                  <a:prstClr val="white"/>
                </a:solidFill>
              </a:rPr>
              <a:pPr/>
              <a:t>34</a:t>
            </a:fld>
            <a:endParaRPr lang="it-IT" altLang="it-IT">
              <a:solidFill>
                <a:prstClr val="white"/>
              </a:solidFill>
            </a:endParaRPr>
          </a:p>
        </p:txBody>
      </p:sp>
      <p:sp>
        <p:nvSpPr>
          <p:cNvPr id="40961" name="Rectangle 1"/>
          <p:cNvSpPr txBox="1">
            <a:spLocks noGrp="1" noRot="1" noChangeAspect="1" noChangeArrowheads="1"/>
          </p:cNvSpPr>
          <p:nvPr>
            <p:ph type="sldImg"/>
          </p:nvPr>
        </p:nvSpPr>
        <p:spPr bwMode="auto">
          <a:xfrm>
            <a:off x="1041400" y="950913"/>
            <a:ext cx="6248400" cy="46863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832965" y="5938040"/>
            <a:ext cx="6667213" cy="562619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B1AA0780-8FA6-47E3-9099-80FAA43C96DA}" type="slidenum">
              <a:rPr lang="it-IT" altLang="it-IT">
                <a:solidFill>
                  <a:prstClr val="white"/>
                </a:solidFill>
              </a:rPr>
              <a:pPr/>
              <a:t>35</a:t>
            </a:fld>
            <a:endParaRPr lang="it-IT" altLang="it-IT">
              <a:solidFill>
                <a:prstClr val="white"/>
              </a:solidFill>
            </a:endParaRPr>
          </a:p>
        </p:txBody>
      </p:sp>
      <p:sp>
        <p:nvSpPr>
          <p:cNvPr id="41985" name="Rectangle 1"/>
          <p:cNvSpPr txBox="1">
            <a:spLocks noGrp="1" noRot="1" noChangeAspect="1" noChangeArrowheads="1"/>
          </p:cNvSpPr>
          <p:nvPr>
            <p:ph type="sldImg"/>
          </p:nvPr>
        </p:nvSpPr>
        <p:spPr bwMode="auto">
          <a:xfrm>
            <a:off x="1041400" y="950913"/>
            <a:ext cx="6248400" cy="46863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832965" y="5938040"/>
            <a:ext cx="6667213" cy="562619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1444B2FA-E7E3-4A65-8C41-A5CE5156A97A}" type="slidenum">
              <a:rPr lang="it-IT" altLang="it-IT">
                <a:solidFill>
                  <a:prstClr val="white"/>
                </a:solidFill>
              </a:rPr>
              <a:pPr/>
              <a:t>36</a:t>
            </a:fld>
            <a:endParaRPr lang="it-IT" altLang="it-IT">
              <a:solidFill>
                <a:prstClr val="white"/>
              </a:solidFill>
            </a:endParaRPr>
          </a:p>
        </p:txBody>
      </p:sp>
      <p:sp>
        <p:nvSpPr>
          <p:cNvPr id="43009" name="Rectangle 1"/>
          <p:cNvSpPr txBox="1">
            <a:spLocks noGrp="1" noRot="1" noChangeAspect="1" noChangeArrowheads="1"/>
          </p:cNvSpPr>
          <p:nvPr>
            <p:ph type="sldImg"/>
          </p:nvPr>
        </p:nvSpPr>
        <p:spPr bwMode="auto">
          <a:xfrm>
            <a:off x="1041400" y="950913"/>
            <a:ext cx="6248400" cy="46863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832965" y="5938040"/>
            <a:ext cx="6667213" cy="562619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8C1FAAB5-4F8D-41AE-A307-91F800D5A56F}" type="slidenum">
              <a:rPr lang="it-IT" altLang="it-IT">
                <a:solidFill>
                  <a:prstClr val="white"/>
                </a:solidFill>
              </a:rPr>
              <a:pPr/>
              <a:t>37</a:t>
            </a:fld>
            <a:endParaRPr lang="it-IT" altLang="it-IT">
              <a:solidFill>
                <a:prstClr val="white"/>
              </a:solidFill>
            </a:endParaRPr>
          </a:p>
        </p:txBody>
      </p:sp>
      <p:sp>
        <p:nvSpPr>
          <p:cNvPr id="44033" name="Rectangle 1"/>
          <p:cNvSpPr txBox="1">
            <a:spLocks noGrp="1" noRot="1" noChangeAspect="1" noChangeArrowheads="1"/>
          </p:cNvSpPr>
          <p:nvPr>
            <p:ph type="sldImg"/>
          </p:nvPr>
        </p:nvSpPr>
        <p:spPr bwMode="auto">
          <a:xfrm>
            <a:off x="1041400" y="950913"/>
            <a:ext cx="6248400" cy="46863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832965" y="5938040"/>
            <a:ext cx="6667213" cy="562619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5160"/>
          </a:xfrm>
          <a:prstGeom prst="rect">
            <a:avLst/>
          </a:prstGeom>
        </p:spPr>
        <p:txBody>
          <a:bodyPr/>
          <a:lstStyle/>
          <a:p>
            <a:endParaRPr/>
          </a:p>
        </p:txBody>
      </p:sp>
      <p:sp>
        <p:nvSpPr>
          <p:cNvPr id="24" name="PlaceHolder 2"/>
          <p:cNvSpPr>
            <a:spLocks noGrp="1"/>
          </p:cNvSpPr>
          <p:nvPr>
            <p:ph type="body"/>
          </p:nvPr>
        </p:nvSpPr>
        <p:spPr>
          <a:xfrm>
            <a:off x="457200" y="1604520"/>
            <a:ext cx="8229240" cy="1896840"/>
          </a:xfrm>
          <a:prstGeom prst="rect">
            <a:avLst/>
          </a:prstGeom>
        </p:spPr>
        <p:txBody>
          <a:bodyPr/>
          <a:lstStyle/>
          <a:p>
            <a:endParaRPr/>
          </a:p>
        </p:txBody>
      </p:sp>
      <p:sp>
        <p:nvSpPr>
          <p:cNvPr id="25" name="PlaceHolder 3"/>
          <p:cNvSpPr>
            <a:spLocks noGrp="1"/>
          </p:cNvSpPr>
          <p:nvPr>
            <p:ph type="body"/>
          </p:nvPr>
        </p:nvSpPr>
        <p:spPr>
          <a:xfrm>
            <a:off x="457200" y="3681720"/>
            <a:ext cx="8229240" cy="1896840"/>
          </a:xfrm>
          <a:prstGeom prst="rect">
            <a:avLst/>
          </a:prstGeom>
        </p:spPr>
        <p:txBody>
          <a:body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62312B6E-AF8A-4B5D-89AE-7A04F11827C6}" type="slidenum">
              <a:rPr lang="it-IT" altLang="it-IT"/>
              <a:pPr/>
              <a:t>‹N›</a:t>
            </a:fld>
            <a:endParaRPr lang="it-IT" altLang="it-IT"/>
          </a:p>
        </p:txBody>
      </p:sp>
    </p:spTree>
    <p:extLst>
      <p:ext uri="{BB962C8B-B14F-4D97-AF65-F5344CB8AC3E}">
        <p14:creationId xmlns:p14="http://schemas.microsoft.com/office/powerpoint/2010/main" xmlns="" val="19016256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90D93F7F-0436-4EB7-B93D-1639D72E5288}" type="slidenum">
              <a:rPr lang="it-IT" altLang="it-IT"/>
              <a:pPr/>
              <a:t>‹N›</a:t>
            </a:fld>
            <a:endParaRPr lang="it-IT" altLang="it-IT"/>
          </a:p>
        </p:txBody>
      </p:sp>
    </p:spTree>
    <p:extLst>
      <p:ext uri="{BB962C8B-B14F-4D97-AF65-F5344CB8AC3E}">
        <p14:creationId xmlns:p14="http://schemas.microsoft.com/office/powerpoint/2010/main" xmlns="" val="37453597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DEA9EC57-15F1-4951-897E-F59BB48FAEB4}" type="slidenum">
              <a:rPr lang="it-IT" altLang="it-IT"/>
              <a:pPr/>
              <a:t>‹N›</a:t>
            </a:fld>
            <a:endParaRPr lang="it-IT" altLang="it-IT"/>
          </a:p>
        </p:txBody>
      </p:sp>
    </p:spTree>
    <p:extLst>
      <p:ext uri="{BB962C8B-B14F-4D97-AF65-F5344CB8AC3E}">
        <p14:creationId xmlns:p14="http://schemas.microsoft.com/office/powerpoint/2010/main" xmlns="" val="3813073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A92DD7EB-21A6-4E36-B387-54BF79DB2068}" type="slidenum">
              <a:rPr lang="it-IT" altLang="it-IT"/>
              <a:pPr/>
              <a:t>‹N›</a:t>
            </a:fld>
            <a:endParaRPr lang="it-IT" altLang="it-IT"/>
          </a:p>
        </p:txBody>
      </p:sp>
    </p:spTree>
    <p:extLst>
      <p:ext uri="{BB962C8B-B14F-4D97-AF65-F5344CB8AC3E}">
        <p14:creationId xmlns:p14="http://schemas.microsoft.com/office/powerpoint/2010/main" xmlns="" val="31208883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3AB06E6F-81D3-4490-971A-96E5D949C0A4}" type="slidenum">
              <a:rPr lang="it-IT" altLang="it-IT"/>
              <a:pPr/>
              <a:t>‹N›</a:t>
            </a:fld>
            <a:endParaRPr lang="it-IT" altLang="it-IT"/>
          </a:p>
        </p:txBody>
      </p:sp>
    </p:spTree>
    <p:extLst>
      <p:ext uri="{BB962C8B-B14F-4D97-AF65-F5344CB8AC3E}">
        <p14:creationId xmlns:p14="http://schemas.microsoft.com/office/powerpoint/2010/main" xmlns="" val="40176303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38" y="217488"/>
            <a:ext cx="2054225" cy="59055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17488"/>
            <a:ext cx="6015038" cy="59055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636CA4A1-86DB-42A5-A75C-1E06876DC6AF}" type="slidenum">
              <a:rPr lang="it-IT" altLang="it-IT"/>
              <a:pPr/>
              <a:t>‹N›</a:t>
            </a:fld>
            <a:endParaRPr lang="it-IT" altLang="it-IT"/>
          </a:p>
        </p:txBody>
      </p:sp>
    </p:spTree>
    <p:extLst>
      <p:ext uri="{BB962C8B-B14F-4D97-AF65-F5344CB8AC3E}">
        <p14:creationId xmlns:p14="http://schemas.microsoft.com/office/powerpoint/2010/main" xmlns="" val="16013920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r>
              <a:rPr lang="it-IT" altLang="it-IT"/>
              <a:t>17/10/14</a:t>
            </a:r>
          </a:p>
        </p:txBody>
      </p:sp>
      <p:sp>
        <p:nvSpPr>
          <p:cNvPr id="5" name="Segnaposto numero diapositiva 4"/>
          <p:cNvSpPr>
            <a:spLocks noGrp="1"/>
          </p:cNvSpPr>
          <p:nvPr>
            <p:ph type="sldNum" idx="11"/>
          </p:nvPr>
        </p:nvSpPr>
        <p:spPr/>
        <p:txBody>
          <a:bodyPr/>
          <a:lstStyle>
            <a:lvl1pPr>
              <a:defRPr/>
            </a:lvl1pPr>
          </a:lstStyle>
          <a:p>
            <a:fld id="{888FB908-F635-42F5-9339-BC0C6BC973A5}" type="slidenum">
              <a:rPr lang="it-IT" altLang="it-IT"/>
              <a:pPr/>
              <a:t>‹N›</a:t>
            </a:fld>
            <a:endParaRPr lang="it-IT" altLang="it-IT"/>
          </a:p>
        </p:txBody>
      </p:sp>
    </p:spTree>
    <p:extLst>
      <p:ext uri="{BB962C8B-B14F-4D97-AF65-F5344CB8AC3E}">
        <p14:creationId xmlns:p14="http://schemas.microsoft.com/office/powerpoint/2010/main" xmlns="" val="29269729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r>
              <a:rPr lang="it-IT" altLang="it-IT"/>
              <a:t>17/10/14</a:t>
            </a:r>
          </a:p>
        </p:txBody>
      </p:sp>
      <p:sp>
        <p:nvSpPr>
          <p:cNvPr id="5" name="Segnaposto numero diapositiva 4"/>
          <p:cNvSpPr>
            <a:spLocks noGrp="1"/>
          </p:cNvSpPr>
          <p:nvPr>
            <p:ph type="sldNum" idx="11"/>
          </p:nvPr>
        </p:nvSpPr>
        <p:spPr/>
        <p:txBody>
          <a:bodyPr/>
          <a:lstStyle>
            <a:lvl1pPr>
              <a:defRPr/>
            </a:lvl1pPr>
          </a:lstStyle>
          <a:p>
            <a:fld id="{3F523C10-4F64-402A-B0A3-A70B118B6566}" type="slidenum">
              <a:rPr lang="it-IT" altLang="it-IT"/>
              <a:pPr/>
              <a:t>‹N›</a:t>
            </a:fld>
            <a:endParaRPr lang="it-IT" altLang="it-IT"/>
          </a:p>
        </p:txBody>
      </p:sp>
    </p:spTree>
    <p:extLst>
      <p:ext uri="{BB962C8B-B14F-4D97-AF65-F5344CB8AC3E}">
        <p14:creationId xmlns:p14="http://schemas.microsoft.com/office/powerpoint/2010/main" xmlns="" val="15676820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idx="10"/>
          </p:nvPr>
        </p:nvSpPr>
        <p:spPr/>
        <p:txBody>
          <a:bodyPr/>
          <a:lstStyle>
            <a:lvl1pPr>
              <a:defRPr/>
            </a:lvl1pPr>
          </a:lstStyle>
          <a:p>
            <a:r>
              <a:rPr lang="it-IT" altLang="it-IT"/>
              <a:t>17/10/14</a:t>
            </a:r>
          </a:p>
        </p:txBody>
      </p:sp>
      <p:sp>
        <p:nvSpPr>
          <p:cNvPr id="5" name="Segnaposto numero diapositiva 4"/>
          <p:cNvSpPr>
            <a:spLocks noGrp="1"/>
          </p:cNvSpPr>
          <p:nvPr>
            <p:ph type="sldNum" idx="11"/>
          </p:nvPr>
        </p:nvSpPr>
        <p:spPr/>
        <p:txBody>
          <a:bodyPr/>
          <a:lstStyle>
            <a:lvl1pPr>
              <a:defRPr/>
            </a:lvl1pPr>
          </a:lstStyle>
          <a:p>
            <a:fld id="{68F36055-E10D-4DF6-AD1A-8624CA5E6488}" type="slidenum">
              <a:rPr lang="it-IT" altLang="it-IT"/>
              <a:pPr/>
              <a:t>‹N›</a:t>
            </a:fld>
            <a:endParaRPr lang="it-IT" altLang="it-IT"/>
          </a:p>
        </p:txBody>
      </p:sp>
    </p:spTree>
    <p:extLst>
      <p:ext uri="{BB962C8B-B14F-4D97-AF65-F5344CB8AC3E}">
        <p14:creationId xmlns:p14="http://schemas.microsoft.com/office/powerpoint/2010/main" xmlns="" val="42674152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4963"/>
            <a:ext cx="4033838"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604963"/>
            <a:ext cx="4035425"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r>
              <a:rPr lang="it-IT" altLang="it-IT"/>
              <a:t>17/10/14</a:t>
            </a:r>
          </a:p>
        </p:txBody>
      </p:sp>
      <p:sp>
        <p:nvSpPr>
          <p:cNvPr id="6" name="Segnaposto numero diapositiva 5"/>
          <p:cNvSpPr>
            <a:spLocks noGrp="1"/>
          </p:cNvSpPr>
          <p:nvPr>
            <p:ph type="sldNum" idx="11"/>
          </p:nvPr>
        </p:nvSpPr>
        <p:spPr/>
        <p:txBody>
          <a:bodyPr/>
          <a:lstStyle>
            <a:lvl1pPr>
              <a:defRPr/>
            </a:lvl1pPr>
          </a:lstStyle>
          <a:p>
            <a:fld id="{DA833E8C-16DD-4BA8-99CA-69C5670D25EB}" type="slidenum">
              <a:rPr lang="it-IT" altLang="it-IT"/>
              <a:pPr/>
              <a:t>‹N›</a:t>
            </a:fld>
            <a:endParaRPr lang="it-IT" altLang="it-IT"/>
          </a:p>
        </p:txBody>
      </p:sp>
    </p:spTree>
    <p:extLst>
      <p:ext uri="{BB962C8B-B14F-4D97-AF65-F5344CB8AC3E}">
        <p14:creationId xmlns:p14="http://schemas.microsoft.com/office/powerpoint/2010/main" xmlns="" val="127031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a:lstStyle/>
          <a:p>
            <a:endParaRPr/>
          </a:p>
        </p:txBody>
      </p:sp>
      <p:sp>
        <p:nvSpPr>
          <p:cNvPr id="27" name="PlaceHolder 2"/>
          <p:cNvSpPr>
            <a:spLocks noGrp="1"/>
          </p:cNvSpPr>
          <p:nvPr>
            <p:ph type="body"/>
          </p:nvPr>
        </p:nvSpPr>
        <p:spPr>
          <a:xfrm>
            <a:off x="457200" y="1604520"/>
            <a:ext cx="4015440" cy="1896840"/>
          </a:xfrm>
          <a:prstGeom prst="rect">
            <a:avLst/>
          </a:prstGeom>
        </p:spPr>
        <p:txBody>
          <a:bodyPr/>
          <a:lstStyle/>
          <a:p>
            <a:endParaRPr/>
          </a:p>
        </p:txBody>
      </p:sp>
      <p:sp>
        <p:nvSpPr>
          <p:cNvPr id="28" name="PlaceHolder 3"/>
          <p:cNvSpPr>
            <a:spLocks noGrp="1"/>
          </p:cNvSpPr>
          <p:nvPr>
            <p:ph type="body"/>
          </p:nvPr>
        </p:nvSpPr>
        <p:spPr>
          <a:xfrm>
            <a:off x="4673520" y="1604520"/>
            <a:ext cx="4015440" cy="1896840"/>
          </a:xfrm>
          <a:prstGeom prst="rect">
            <a:avLst/>
          </a:prstGeom>
        </p:spPr>
        <p:txBody>
          <a:bodyPr/>
          <a:lstStyle/>
          <a:p>
            <a:endParaRPr/>
          </a:p>
        </p:txBody>
      </p:sp>
      <p:sp>
        <p:nvSpPr>
          <p:cNvPr id="29" name="PlaceHolder 4"/>
          <p:cNvSpPr>
            <a:spLocks noGrp="1"/>
          </p:cNvSpPr>
          <p:nvPr>
            <p:ph type="body"/>
          </p:nvPr>
        </p:nvSpPr>
        <p:spPr>
          <a:xfrm>
            <a:off x="4673520" y="3681720"/>
            <a:ext cx="4015440" cy="1896840"/>
          </a:xfrm>
          <a:prstGeom prst="rect">
            <a:avLst/>
          </a:prstGeom>
        </p:spPr>
        <p:txBody>
          <a:bodyPr/>
          <a:lstStyle/>
          <a:p>
            <a:endParaRPr/>
          </a:p>
        </p:txBody>
      </p:sp>
      <p:sp>
        <p:nvSpPr>
          <p:cNvPr id="30" name="PlaceHolder 5"/>
          <p:cNvSpPr>
            <a:spLocks noGrp="1"/>
          </p:cNvSpPr>
          <p:nvPr>
            <p:ph type="body"/>
          </p:nvPr>
        </p:nvSpPr>
        <p:spPr>
          <a:xfrm>
            <a:off x="457200" y="3681720"/>
            <a:ext cx="4015440" cy="1896840"/>
          </a:xfrm>
          <a:prstGeom prst="rect">
            <a:avLst/>
          </a:prstGeom>
        </p:spPr>
        <p:txBody>
          <a:body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r>
              <a:rPr lang="it-IT" altLang="it-IT"/>
              <a:t>17/10/14</a:t>
            </a:r>
          </a:p>
        </p:txBody>
      </p:sp>
      <p:sp>
        <p:nvSpPr>
          <p:cNvPr id="8" name="Segnaposto numero diapositiva 7"/>
          <p:cNvSpPr>
            <a:spLocks noGrp="1"/>
          </p:cNvSpPr>
          <p:nvPr>
            <p:ph type="sldNum" idx="11"/>
          </p:nvPr>
        </p:nvSpPr>
        <p:spPr/>
        <p:txBody>
          <a:bodyPr/>
          <a:lstStyle>
            <a:lvl1pPr>
              <a:defRPr/>
            </a:lvl1pPr>
          </a:lstStyle>
          <a:p>
            <a:fld id="{97AF4EA8-2DF7-4ABE-B70E-E7805A82C416}" type="slidenum">
              <a:rPr lang="it-IT" altLang="it-IT"/>
              <a:pPr/>
              <a:t>‹N›</a:t>
            </a:fld>
            <a:endParaRPr lang="it-IT" altLang="it-IT"/>
          </a:p>
        </p:txBody>
      </p:sp>
    </p:spTree>
    <p:extLst>
      <p:ext uri="{BB962C8B-B14F-4D97-AF65-F5344CB8AC3E}">
        <p14:creationId xmlns:p14="http://schemas.microsoft.com/office/powerpoint/2010/main" xmlns="" val="15972685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r>
              <a:rPr lang="it-IT" altLang="it-IT"/>
              <a:t>17/10/14</a:t>
            </a:r>
          </a:p>
        </p:txBody>
      </p:sp>
      <p:sp>
        <p:nvSpPr>
          <p:cNvPr id="4" name="Segnaposto numero diapositiva 3"/>
          <p:cNvSpPr>
            <a:spLocks noGrp="1"/>
          </p:cNvSpPr>
          <p:nvPr>
            <p:ph type="sldNum" idx="11"/>
          </p:nvPr>
        </p:nvSpPr>
        <p:spPr/>
        <p:txBody>
          <a:bodyPr/>
          <a:lstStyle>
            <a:lvl1pPr>
              <a:defRPr/>
            </a:lvl1pPr>
          </a:lstStyle>
          <a:p>
            <a:fld id="{8DC262D5-9713-4CB6-90B2-007852C893F4}" type="slidenum">
              <a:rPr lang="it-IT" altLang="it-IT"/>
              <a:pPr/>
              <a:t>‹N›</a:t>
            </a:fld>
            <a:endParaRPr lang="it-IT" altLang="it-IT"/>
          </a:p>
        </p:txBody>
      </p:sp>
    </p:spTree>
    <p:extLst>
      <p:ext uri="{BB962C8B-B14F-4D97-AF65-F5344CB8AC3E}">
        <p14:creationId xmlns:p14="http://schemas.microsoft.com/office/powerpoint/2010/main" xmlns="" val="28702964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r>
              <a:rPr lang="it-IT" altLang="it-IT"/>
              <a:t>17/10/14</a:t>
            </a:r>
          </a:p>
        </p:txBody>
      </p:sp>
      <p:sp>
        <p:nvSpPr>
          <p:cNvPr id="3" name="Segnaposto numero diapositiva 2"/>
          <p:cNvSpPr>
            <a:spLocks noGrp="1"/>
          </p:cNvSpPr>
          <p:nvPr>
            <p:ph type="sldNum" idx="11"/>
          </p:nvPr>
        </p:nvSpPr>
        <p:spPr/>
        <p:txBody>
          <a:bodyPr/>
          <a:lstStyle>
            <a:lvl1pPr>
              <a:defRPr/>
            </a:lvl1pPr>
          </a:lstStyle>
          <a:p>
            <a:fld id="{064BADDE-67AA-4E35-957C-7A457D0ED132}" type="slidenum">
              <a:rPr lang="it-IT" altLang="it-IT"/>
              <a:pPr/>
              <a:t>‹N›</a:t>
            </a:fld>
            <a:endParaRPr lang="it-IT" altLang="it-IT"/>
          </a:p>
        </p:txBody>
      </p:sp>
    </p:spTree>
    <p:extLst>
      <p:ext uri="{BB962C8B-B14F-4D97-AF65-F5344CB8AC3E}">
        <p14:creationId xmlns:p14="http://schemas.microsoft.com/office/powerpoint/2010/main" xmlns="" val="9508251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idx="10"/>
          </p:nvPr>
        </p:nvSpPr>
        <p:spPr/>
        <p:txBody>
          <a:bodyPr/>
          <a:lstStyle>
            <a:lvl1pPr>
              <a:defRPr/>
            </a:lvl1pPr>
          </a:lstStyle>
          <a:p>
            <a:r>
              <a:rPr lang="it-IT" altLang="it-IT"/>
              <a:t>17/10/14</a:t>
            </a:r>
          </a:p>
        </p:txBody>
      </p:sp>
      <p:sp>
        <p:nvSpPr>
          <p:cNvPr id="6" name="Segnaposto numero diapositiva 5"/>
          <p:cNvSpPr>
            <a:spLocks noGrp="1"/>
          </p:cNvSpPr>
          <p:nvPr>
            <p:ph type="sldNum" idx="11"/>
          </p:nvPr>
        </p:nvSpPr>
        <p:spPr/>
        <p:txBody>
          <a:bodyPr/>
          <a:lstStyle>
            <a:lvl1pPr>
              <a:defRPr/>
            </a:lvl1pPr>
          </a:lstStyle>
          <a:p>
            <a:fld id="{DB5C0DEE-5865-4A33-A61D-5476D1948E96}" type="slidenum">
              <a:rPr lang="it-IT" altLang="it-IT"/>
              <a:pPr/>
              <a:t>‹N›</a:t>
            </a:fld>
            <a:endParaRPr lang="it-IT" altLang="it-IT"/>
          </a:p>
        </p:txBody>
      </p:sp>
    </p:spTree>
    <p:extLst>
      <p:ext uri="{BB962C8B-B14F-4D97-AF65-F5344CB8AC3E}">
        <p14:creationId xmlns:p14="http://schemas.microsoft.com/office/powerpoint/2010/main" xmlns="" val="28502298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idx="10"/>
          </p:nvPr>
        </p:nvSpPr>
        <p:spPr/>
        <p:txBody>
          <a:bodyPr/>
          <a:lstStyle>
            <a:lvl1pPr>
              <a:defRPr/>
            </a:lvl1pPr>
          </a:lstStyle>
          <a:p>
            <a:r>
              <a:rPr lang="it-IT" altLang="it-IT"/>
              <a:t>17/10/14</a:t>
            </a:r>
          </a:p>
        </p:txBody>
      </p:sp>
      <p:sp>
        <p:nvSpPr>
          <p:cNvPr id="6" name="Segnaposto numero diapositiva 5"/>
          <p:cNvSpPr>
            <a:spLocks noGrp="1"/>
          </p:cNvSpPr>
          <p:nvPr>
            <p:ph type="sldNum" idx="11"/>
          </p:nvPr>
        </p:nvSpPr>
        <p:spPr/>
        <p:txBody>
          <a:bodyPr/>
          <a:lstStyle>
            <a:lvl1pPr>
              <a:defRPr/>
            </a:lvl1pPr>
          </a:lstStyle>
          <a:p>
            <a:fld id="{A39E4535-2D6B-4AB2-A803-567BEFCD8AEC}" type="slidenum">
              <a:rPr lang="it-IT" altLang="it-IT"/>
              <a:pPr/>
              <a:t>‹N›</a:t>
            </a:fld>
            <a:endParaRPr lang="it-IT" altLang="it-IT"/>
          </a:p>
        </p:txBody>
      </p:sp>
    </p:spTree>
    <p:extLst>
      <p:ext uri="{BB962C8B-B14F-4D97-AF65-F5344CB8AC3E}">
        <p14:creationId xmlns:p14="http://schemas.microsoft.com/office/powerpoint/2010/main" xmlns="" val="18466250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r>
              <a:rPr lang="it-IT" altLang="it-IT"/>
              <a:t>17/10/14</a:t>
            </a:r>
          </a:p>
        </p:txBody>
      </p:sp>
      <p:sp>
        <p:nvSpPr>
          <p:cNvPr id="5" name="Segnaposto numero diapositiva 4"/>
          <p:cNvSpPr>
            <a:spLocks noGrp="1"/>
          </p:cNvSpPr>
          <p:nvPr>
            <p:ph type="sldNum" idx="11"/>
          </p:nvPr>
        </p:nvSpPr>
        <p:spPr/>
        <p:txBody>
          <a:bodyPr/>
          <a:lstStyle>
            <a:lvl1pPr>
              <a:defRPr/>
            </a:lvl1pPr>
          </a:lstStyle>
          <a:p>
            <a:fld id="{D9AE5DBC-0754-4C86-B6E7-DE41E01A7827}" type="slidenum">
              <a:rPr lang="it-IT" altLang="it-IT"/>
              <a:pPr/>
              <a:t>‹N›</a:t>
            </a:fld>
            <a:endParaRPr lang="it-IT" altLang="it-IT"/>
          </a:p>
        </p:txBody>
      </p:sp>
    </p:spTree>
    <p:extLst>
      <p:ext uri="{BB962C8B-B14F-4D97-AF65-F5344CB8AC3E}">
        <p14:creationId xmlns:p14="http://schemas.microsoft.com/office/powerpoint/2010/main" xmlns="" val="38499289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38" y="1604963"/>
            <a:ext cx="2054225" cy="45180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1604963"/>
            <a:ext cx="6015038" cy="45180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r>
              <a:rPr lang="it-IT" altLang="it-IT"/>
              <a:t>17/10/14</a:t>
            </a:r>
          </a:p>
        </p:txBody>
      </p:sp>
      <p:sp>
        <p:nvSpPr>
          <p:cNvPr id="5" name="Segnaposto numero diapositiva 4"/>
          <p:cNvSpPr>
            <a:spLocks noGrp="1"/>
          </p:cNvSpPr>
          <p:nvPr>
            <p:ph type="sldNum" idx="11"/>
          </p:nvPr>
        </p:nvSpPr>
        <p:spPr/>
        <p:txBody>
          <a:bodyPr/>
          <a:lstStyle>
            <a:lvl1pPr>
              <a:defRPr/>
            </a:lvl1pPr>
          </a:lstStyle>
          <a:p>
            <a:fld id="{4CB043D9-02E4-46ED-A9BB-B6BE5339BC46}" type="slidenum">
              <a:rPr lang="it-IT" altLang="it-IT"/>
              <a:pPr/>
              <a:t>‹N›</a:t>
            </a:fld>
            <a:endParaRPr lang="it-IT" altLang="it-IT"/>
          </a:p>
        </p:txBody>
      </p:sp>
    </p:spTree>
    <p:extLst>
      <p:ext uri="{BB962C8B-B14F-4D97-AF65-F5344CB8AC3E}">
        <p14:creationId xmlns:p14="http://schemas.microsoft.com/office/powerpoint/2010/main" xmlns="" val="11787034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85800" y="2130425"/>
            <a:ext cx="7764463" cy="1462088"/>
          </a:xfrm>
        </p:spPr>
        <p:txBody>
          <a:bodyPr/>
          <a:lstStyle/>
          <a:p>
            <a:r>
              <a:rPr lang="it-IT"/>
              <a:t>Fare clic per modificare lo stile del titolo</a:t>
            </a:r>
          </a:p>
        </p:txBody>
      </p:sp>
      <p:sp>
        <p:nvSpPr>
          <p:cNvPr id="3" name="Segnaposto data 2"/>
          <p:cNvSpPr>
            <a:spLocks noGrp="1"/>
          </p:cNvSpPr>
          <p:nvPr>
            <p:ph type="dt" idx="10"/>
          </p:nvPr>
        </p:nvSpPr>
        <p:spPr>
          <a:xfrm>
            <a:off x="457200" y="6356350"/>
            <a:ext cx="2125663" cy="363538"/>
          </a:xfrm>
        </p:spPr>
        <p:txBody>
          <a:bodyPr/>
          <a:lstStyle>
            <a:lvl1pPr>
              <a:defRPr/>
            </a:lvl1pPr>
          </a:lstStyle>
          <a:p>
            <a:r>
              <a:rPr lang="it-IT" altLang="it-IT"/>
              <a:t>17/10/14</a:t>
            </a:r>
          </a:p>
        </p:txBody>
      </p:sp>
      <p:sp>
        <p:nvSpPr>
          <p:cNvPr id="4" name="Segnaposto numero diapositiva 3"/>
          <p:cNvSpPr>
            <a:spLocks noGrp="1"/>
          </p:cNvSpPr>
          <p:nvPr>
            <p:ph type="sldNum" idx="11"/>
          </p:nvPr>
        </p:nvSpPr>
        <p:spPr>
          <a:xfrm>
            <a:off x="6553200" y="6356350"/>
            <a:ext cx="2125663" cy="368300"/>
          </a:xfrm>
        </p:spPr>
        <p:txBody>
          <a:bodyPr/>
          <a:lstStyle>
            <a:lvl1pPr>
              <a:defRPr/>
            </a:lvl1pPr>
          </a:lstStyle>
          <a:p>
            <a:fld id="{E3F873E6-8626-4FFC-8090-5FC386D8BF3E}" type="slidenum">
              <a:rPr lang="it-IT" altLang="it-IT"/>
              <a:pPr/>
              <a:t>‹N›</a:t>
            </a:fld>
            <a:endParaRPr lang="it-IT" altLang="it-IT"/>
          </a:p>
        </p:txBody>
      </p:sp>
    </p:spTree>
    <p:extLst>
      <p:ext uri="{BB962C8B-B14F-4D97-AF65-F5344CB8AC3E}">
        <p14:creationId xmlns:p14="http://schemas.microsoft.com/office/powerpoint/2010/main" xmlns="" val="2250029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Immagine 33"/>
          <p:cNvPicPr>
            <a:picLocks noChangeAspect="1" noChangeArrowheads="1"/>
          </p:cNvPicPr>
          <p:nvPr/>
        </p:nvPicPr>
        <p:blipFill>
          <a:blip r:embed="rId2" cstate="print"/>
          <a:srcRect/>
          <a:stretch>
            <a:fillRect/>
          </a:stretch>
        </p:blipFill>
        <p:spPr bwMode="auto">
          <a:xfrm>
            <a:off x="5492750" y="3681413"/>
            <a:ext cx="2376488" cy="1897062"/>
          </a:xfrm>
          <a:prstGeom prst="rect">
            <a:avLst/>
          </a:prstGeom>
          <a:noFill/>
          <a:ln w="9525">
            <a:noFill/>
            <a:miter lim="800000"/>
            <a:headEnd/>
            <a:tailEnd/>
          </a:ln>
        </p:spPr>
      </p:pic>
      <p:pic>
        <p:nvPicPr>
          <p:cNvPr id="6" name="Immagine 34"/>
          <p:cNvPicPr>
            <a:picLocks noChangeAspect="1" noChangeArrowheads="1"/>
          </p:cNvPicPr>
          <p:nvPr/>
        </p:nvPicPr>
        <p:blipFill>
          <a:blip r:embed="rId2" cstate="print"/>
          <a:srcRect/>
          <a:stretch>
            <a:fillRect/>
          </a:stretch>
        </p:blipFill>
        <p:spPr bwMode="auto">
          <a:xfrm>
            <a:off x="1276350" y="3681413"/>
            <a:ext cx="2378075" cy="1897062"/>
          </a:xfrm>
          <a:prstGeom prst="rect">
            <a:avLst/>
          </a:prstGeom>
          <a:noFill/>
          <a:ln w="9525">
            <a:noFill/>
            <a:miter lim="800000"/>
            <a:headEnd/>
            <a:tailEnd/>
          </a:ln>
        </p:spPr>
      </p:pic>
      <p:sp>
        <p:nvSpPr>
          <p:cNvPr id="31" name="PlaceHolder 1"/>
          <p:cNvSpPr>
            <a:spLocks noGrp="1"/>
          </p:cNvSpPr>
          <p:nvPr>
            <p:ph type="title"/>
          </p:nvPr>
        </p:nvSpPr>
        <p:spPr>
          <a:xfrm>
            <a:off x="457200" y="273600"/>
            <a:ext cx="8229240" cy="1145160"/>
          </a:xfrm>
          <a:prstGeom prst="rect">
            <a:avLst/>
          </a:prstGeom>
        </p:spPr>
        <p:txBody>
          <a:bodyPr/>
          <a:lstStyle/>
          <a:p>
            <a:endParaRPr/>
          </a:p>
        </p:txBody>
      </p:sp>
      <p:sp>
        <p:nvSpPr>
          <p:cNvPr id="32" name="PlaceHolder 2"/>
          <p:cNvSpPr>
            <a:spLocks noGrp="1"/>
          </p:cNvSpPr>
          <p:nvPr>
            <p:ph type="body"/>
          </p:nvPr>
        </p:nvSpPr>
        <p:spPr>
          <a:xfrm>
            <a:off x="457200" y="1604520"/>
            <a:ext cx="4015440" cy="1896840"/>
          </a:xfrm>
          <a:prstGeom prst="rect">
            <a:avLst/>
          </a:prstGeom>
        </p:spPr>
        <p:txBody>
          <a:bodyPr/>
          <a:lstStyle/>
          <a:p>
            <a:endParaRPr/>
          </a:p>
        </p:txBody>
      </p:sp>
      <p:sp>
        <p:nvSpPr>
          <p:cNvPr id="33" name="PlaceHolder 3"/>
          <p:cNvSpPr>
            <a:spLocks noGrp="1"/>
          </p:cNvSpPr>
          <p:nvPr>
            <p:ph type="body"/>
          </p:nvPr>
        </p:nvSpPr>
        <p:spPr>
          <a:xfrm>
            <a:off x="4673520" y="1604520"/>
            <a:ext cx="4015440" cy="1896840"/>
          </a:xfrm>
          <a:prstGeom prst="rect">
            <a:avLst/>
          </a:prstGeom>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fontAlgn="auto">
              <a:spcBef>
                <a:spcPts val="0"/>
              </a:spcBef>
              <a:spcAft>
                <a:spcPts val="0"/>
              </a:spcAft>
              <a:defRPr/>
            </a:lvl1pPr>
          </a:lstStyle>
          <a:p>
            <a:pPr>
              <a:defRPr/>
            </a:pPr>
            <a:endParaRPr lang="it-IT" alt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a:lvl1pPr>
          </a:lstStyle>
          <a:p>
            <a:pPr>
              <a:defRPr/>
            </a:pPr>
            <a:endParaRPr lang="it-IT" altLang="it-IT"/>
          </a:p>
        </p:txBody>
      </p:sp>
      <p:sp>
        <p:nvSpPr>
          <p:cNvPr id="6" name="Segnaposto numero diapositiva 5"/>
          <p:cNvSpPr>
            <a:spLocks noGrp="1"/>
          </p:cNvSpPr>
          <p:nvPr>
            <p:ph type="sldNum" sz="quarter" idx="12"/>
          </p:nvPr>
        </p:nvSpPr>
        <p:spPr/>
        <p:txBody>
          <a:bodyPr/>
          <a:lstStyle>
            <a:lvl1pPr fontAlgn="auto">
              <a:spcBef>
                <a:spcPts val="0"/>
              </a:spcBef>
              <a:spcAft>
                <a:spcPts val="0"/>
              </a:spcAft>
              <a:defRPr/>
            </a:lvl1pPr>
          </a:lstStyle>
          <a:p>
            <a:pPr>
              <a:defRPr/>
            </a:pPr>
            <a:fld id="{CA1491BD-BBC8-40ED-956F-6FDB9D5E3548}" type="slidenum">
              <a:rPr lang="it-IT" altLang="it-IT"/>
              <a:pPr>
                <a:defRPr/>
              </a:pPr>
              <a:t>‹N›</a:t>
            </a:fld>
            <a:endParaRPr lang="it-IT" alt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auto">
              <a:spcBef>
                <a:spcPts val="0"/>
              </a:spcBef>
              <a:spcAft>
                <a:spcPts val="0"/>
              </a:spcAft>
              <a:defRPr/>
            </a:lvl1pPr>
          </a:lstStyle>
          <a:p>
            <a:pPr>
              <a:defRPr/>
            </a:pPr>
            <a:endParaRPr lang="it-IT" alt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a:lvl1pPr>
          </a:lstStyle>
          <a:p>
            <a:pPr>
              <a:defRPr/>
            </a:pPr>
            <a:endParaRPr lang="it-IT" altLang="it-IT"/>
          </a:p>
        </p:txBody>
      </p:sp>
      <p:sp>
        <p:nvSpPr>
          <p:cNvPr id="6" name="Segnaposto numero diapositiva 5"/>
          <p:cNvSpPr>
            <a:spLocks noGrp="1"/>
          </p:cNvSpPr>
          <p:nvPr>
            <p:ph type="sldNum" sz="quarter" idx="12"/>
          </p:nvPr>
        </p:nvSpPr>
        <p:spPr/>
        <p:txBody>
          <a:bodyPr/>
          <a:lstStyle>
            <a:lvl1pPr fontAlgn="auto">
              <a:spcBef>
                <a:spcPts val="0"/>
              </a:spcBef>
              <a:spcAft>
                <a:spcPts val="0"/>
              </a:spcAft>
              <a:defRPr/>
            </a:lvl1pPr>
          </a:lstStyle>
          <a:p>
            <a:pPr>
              <a:defRPr/>
            </a:pPr>
            <a:fld id="{6C2E6DEA-010F-4E67-AF63-136242ECC059}" type="slidenum">
              <a:rPr lang="it-IT" altLang="it-IT"/>
              <a:pPr>
                <a:defRPr/>
              </a:pPr>
              <a:t>‹N›</a:t>
            </a:fld>
            <a:endParaRPr lang="it-IT" alt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fontAlgn="auto">
              <a:spcBef>
                <a:spcPts val="0"/>
              </a:spcBef>
              <a:spcAft>
                <a:spcPts val="0"/>
              </a:spcAft>
              <a:defRPr/>
            </a:lvl1pPr>
          </a:lstStyle>
          <a:p>
            <a:pPr>
              <a:defRPr/>
            </a:pPr>
            <a:endParaRPr lang="it-IT" alt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a:lvl1pPr>
          </a:lstStyle>
          <a:p>
            <a:pPr>
              <a:defRPr/>
            </a:pPr>
            <a:endParaRPr lang="it-IT" altLang="it-IT"/>
          </a:p>
        </p:txBody>
      </p:sp>
      <p:sp>
        <p:nvSpPr>
          <p:cNvPr id="6" name="Segnaposto numero diapositiva 5"/>
          <p:cNvSpPr>
            <a:spLocks noGrp="1"/>
          </p:cNvSpPr>
          <p:nvPr>
            <p:ph type="sldNum" sz="quarter" idx="12"/>
          </p:nvPr>
        </p:nvSpPr>
        <p:spPr/>
        <p:txBody>
          <a:bodyPr/>
          <a:lstStyle>
            <a:lvl1pPr fontAlgn="auto">
              <a:spcBef>
                <a:spcPts val="0"/>
              </a:spcBef>
              <a:spcAft>
                <a:spcPts val="0"/>
              </a:spcAft>
              <a:defRPr/>
            </a:lvl1pPr>
          </a:lstStyle>
          <a:p>
            <a:pPr>
              <a:defRPr/>
            </a:pPr>
            <a:fld id="{AE21DBD5-AB66-40B0-AE4F-02D75F5A3FBE}" type="slidenum">
              <a:rPr lang="it-IT" altLang="it-IT"/>
              <a:pPr>
                <a:defRPr/>
              </a:pPr>
              <a:t>‹N›</a:t>
            </a:fld>
            <a:endParaRPr lang="it-IT" alt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fontAlgn="auto">
              <a:spcBef>
                <a:spcPts val="0"/>
              </a:spcBef>
              <a:spcAft>
                <a:spcPts val="0"/>
              </a:spcAft>
              <a:defRPr/>
            </a:lvl1pPr>
          </a:lstStyle>
          <a:p>
            <a:pPr>
              <a:defRPr/>
            </a:pPr>
            <a:endParaRPr lang="it-IT" altLang="it-IT"/>
          </a:p>
        </p:txBody>
      </p:sp>
      <p:sp>
        <p:nvSpPr>
          <p:cNvPr id="6" name="Segnaposto piè di pagina 5"/>
          <p:cNvSpPr>
            <a:spLocks noGrp="1"/>
          </p:cNvSpPr>
          <p:nvPr>
            <p:ph type="ftr" sz="quarter" idx="11"/>
          </p:nvPr>
        </p:nvSpPr>
        <p:spPr/>
        <p:txBody>
          <a:bodyPr/>
          <a:lstStyle>
            <a:lvl1pPr fontAlgn="auto">
              <a:spcBef>
                <a:spcPts val="0"/>
              </a:spcBef>
              <a:spcAft>
                <a:spcPts val="0"/>
              </a:spcAft>
              <a:defRPr/>
            </a:lvl1pPr>
          </a:lstStyle>
          <a:p>
            <a:pPr>
              <a:defRPr/>
            </a:pPr>
            <a:endParaRPr lang="it-IT" altLang="it-IT"/>
          </a:p>
        </p:txBody>
      </p:sp>
      <p:sp>
        <p:nvSpPr>
          <p:cNvPr id="7" name="Segnaposto numero diapositiva 6"/>
          <p:cNvSpPr>
            <a:spLocks noGrp="1"/>
          </p:cNvSpPr>
          <p:nvPr>
            <p:ph type="sldNum" sz="quarter" idx="12"/>
          </p:nvPr>
        </p:nvSpPr>
        <p:spPr/>
        <p:txBody>
          <a:bodyPr/>
          <a:lstStyle>
            <a:lvl1pPr fontAlgn="auto">
              <a:spcBef>
                <a:spcPts val="0"/>
              </a:spcBef>
              <a:spcAft>
                <a:spcPts val="0"/>
              </a:spcAft>
              <a:defRPr/>
            </a:lvl1pPr>
          </a:lstStyle>
          <a:p>
            <a:pPr>
              <a:defRPr/>
            </a:pPr>
            <a:fld id="{FC9CC53A-43D0-444B-9D8B-32393B3620A1}" type="slidenum">
              <a:rPr lang="it-IT" altLang="it-IT"/>
              <a:pPr>
                <a:defRPr/>
              </a:pPr>
              <a:t>‹N›</a:t>
            </a:fld>
            <a:endParaRPr lang="it-IT" alt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fontAlgn="auto">
              <a:spcBef>
                <a:spcPts val="0"/>
              </a:spcBef>
              <a:spcAft>
                <a:spcPts val="0"/>
              </a:spcAft>
              <a:defRPr/>
            </a:lvl1pPr>
          </a:lstStyle>
          <a:p>
            <a:pPr>
              <a:defRPr/>
            </a:pPr>
            <a:endParaRPr lang="it-IT" altLang="it-IT"/>
          </a:p>
        </p:txBody>
      </p:sp>
      <p:sp>
        <p:nvSpPr>
          <p:cNvPr id="8" name="Segnaposto piè di pagina 7"/>
          <p:cNvSpPr>
            <a:spLocks noGrp="1"/>
          </p:cNvSpPr>
          <p:nvPr>
            <p:ph type="ftr" sz="quarter" idx="11"/>
          </p:nvPr>
        </p:nvSpPr>
        <p:spPr/>
        <p:txBody>
          <a:bodyPr/>
          <a:lstStyle>
            <a:lvl1pPr fontAlgn="auto">
              <a:spcBef>
                <a:spcPts val="0"/>
              </a:spcBef>
              <a:spcAft>
                <a:spcPts val="0"/>
              </a:spcAft>
              <a:defRPr/>
            </a:lvl1pPr>
          </a:lstStyle>
          <a:p>
            <a:pPr>
              <a:defRPr/>
            </a:pPr>
            <a:endParaRPr lang="it-IT" altLang="it-IT"/>
          </a:p>
        </p:txBody>
      </p:sp>
      <p:sp>
        <p:nvSpPr>
          <p:cNvPr id="9" name="Segnaposto numero diapositiva 8"/>
          <p:cNvSpPr>
            <a:spLocks noGrp="1"/>
          </p:cNvSpPr>
          <p:nvPr>
            <p:ph type="sldNum" sz="quarter" idx="12"/>
          </p:nvPr>
        </p:nvSpPr>
        <p:spPr/>
        <p:txBody>
          <a:bodyPr/>
          <a:lstStyle>
            <a:lvl1pPr fontAlgn="auto">
              <a:spcBef>
                <a:spcPts val="0"/>
              </a:spcBef>
              <a:spcAft>
                <a:spcPts val="0"/>
              </a:spcAft>
              <a:defRPr/>
            </a:lvl1pPr>
          </a:lstStyle>
          <a:p>
            <a:pPr>
              <a:defRPr/>
            </a:pPr>
            <a:fld id="{B8493334-8A3E-41F0-977E-83B840B107B9}" type="slidenum">
              <a:rPr lang="it-IT" altLang="it-IT"/>
              <a:pPr>
                <a:defRPr/>
              </a:pPr>
              <a:t>‹N›</a:t>
            </a:fld>
            <a:endParaRPr lang="it-IT" alt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fontAlgn="auto">
              <a:spcBef>
                <a:spcPts val="0"/>
              </a:spcBef>
              <a:spcAft>
                <a:spcPts val="0"/>
              </a:spcAft>
              <a:defRPr/>
            </a:lvl1pPr>
          </a:lstStyle>
          <a:p>
            <a:pPr>
              <a:defRPr/>
            </a:pPr>
            <a:endParaRPr lang="it-IT" altLang="it-IT"/>
          </a:p>
        </p:txBody>
      </p:sp>
      <p:sp>
        <p:nvSpPr>
          <p:cNvPr id="4" name="Segnaposto piè di pagina 3"/>
          <p:cNvSpPr>
            <a:spLocks noGrp="1"/>
          </p:cNvSpPr>
          <p:nvPr>
            <p:ph type="ftr" sz="quarter" idx="11"/>
          </p:nvPr>
        </p:nvSpPr>
        <p:spPr/>
        <p:txBody>
          <a:bodyPr/>
          <a:lstStyle>
            <a:lvl1pPr fontAlgn="auto">
              <a:spcBef>
                <a:spcPts val="0"/>
              </a:spcBef>
              <a:spcAft>
                <a:spcPts val="0"/>
              </a:spcAft>
              <a:defRPr/>
            </a:lvl1pPr>
          </a:lstStyle>
          <a:p>
            <a:pPr>
              <a:defRPr/>
            </a:pPr>
            <a:endParaRPr lang="it-IT" altLang="it-IT"/>
          </a:p>
        </p:txBody>
      </p:sp>
      <p:sp>
        <p:nvSpPr>
          <p:cNvPr id="5" name="Segnaposto numero diapositiva 4"/>
          <p:cNvSpPr>
            <a:spLocks noGrp="1"/>
          </p:cNvSpPr>
          <p:nvPr>
            <p:ph type="sldNum" sz="quarter" idx="12"/>
          </p:nvPr>
        </p:nvSpPr>
        <p:spPr/>
        <p:txBody>
          <a:bodyPr/>
          <a:lstStyle>
            <a:lvl1pPr fontAlgn="auto">
              <a:spcBef>
                <a:spcPts val="0"/>
              </a:spcBef>
              <a:spcAft>
                <a:spcPts val="0"/>
              </a:spcAft>
              <a:defRPr/>
            </a:lvl1pPr>
          </a:lstStyle>
          <a:p>
            <a:pPr>
              <a:defRPr/>
            </a:pPr>
            <a:fld id="{932184AF-F20E-4DC9-96DA-87E156216D1A}" type="slidenum">
              <a:rPr lang="it-IT" altLang="it-IT"/>
              <a:pPr>
                <a:defRPr/>
              </a:pPr>
              <a:t>‹N›</a:t>
            </a:fld>
            <a:endParaRPr lang="it-IT" alt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fontAlgn="auto">
              <a:spcBef>
                <a:spcPts val="0"/>
              </a:spcBef>
              <a:spcAft>
                <a:spcPts val="0"/>
              </a:spcAft>
              <a:defRPr/>
            </a:lvl1pPr>
          </a:lstStyle>
          <a:p>
            <a:pPr>
              <a:defRPr/>
            </a:pPr>
            <a:endParaRPr lang="it-IT" altLang="it-IT"/>
          </a:p>
        </p:txBody>
      </p:sp>
      <p:sp>
        <p:nvSpPr>
          <p:cNvPr id="3" name="Segnaposto piè di pagina 2"/>
          <p:cNvSpPr>
            <a:spLocks noGrp="1"/>
          </p:cNvSpPr>
          <p:nvPr>
            <p:ph type="ftr" sz="quarter" idx="11"/>
          </p:nvPr>
        </p:nvSpPr>
        <p:spPr/>
        <p:txBody>
          <a:bodyPr/>
          <a:lstStyle>
            <a:lvl1pPr fontAlgn="auto">
              <a:spcBef>
                <a:spcPts val="0"/>
              </a:spcBef>
              <a:spcAft>
                <a:spcPts val="0"/>
              </a:spcAft>
              <a:defRPr/>
            </a:lvl1pPr>
          </a:lstStyle>
          <a:p>
            <a:pPr>
              <a:defRPr/>
            </a:pPr>
            <a:endParaRPr lang="it-IT" altLang="it-IT"/>
          </a:p>
        </p:txBody>
      </p:sp>
      <p:sp>
        <p:nvSpPr>
          <p:cNvPr id="4" name="Segnaposto numero diapositiva 3"/>
          <p:cNvSpPr>
            <a:spLocks noGrp="1"/>
          </p:cNvSpPr>
          <p:nvPr>
            <p:ph type="sldNum" sz="quarter" idx="12"/>
          </p:nvPr>
        </p:nvSpPr>
        <p:spPr/>
        <p:txBody>
          <a:bodyPr/>
          <a:lstStyle>
            <a:lvl1pPr fontAlgn="auto">
              <a:spcBef>
                <a:spcPts val="0"/>
              </a:spcBef>
              <a:spcAft>
                <a:spcPts val="0"/>
              </a:spcAft>
              <a:defRPr/>
            </a:lvl1pPr>
          </a:lstStyle>
          <a:p>
            <a:pPr>
              <a:defRPr/>
            </a:pPr>
            <a:fld id="{2C8AD451-34D5-4AF6-9085-6250274EB3F6}" type="slidenum">
              <a:rPr lang="it-IT" altLang="it-IT"/>
              <a:pPr>
                <a:defRPr/>
              </a:pPr>
              <a:t>‹N›</a:t>
            </a:fld>
            <a:endParaRPr lang="it-IT" alt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5160"/>
          </a:xfrm>
          <a:prstGeom prst="rect">
            <a:avLst/>
          </a:prstGeom>
        </p:spPr>
        <p:txBody>
          <a:bodyPr/>
          <a:lstStyle/>
          <a:p>
            <a:endParaRPr/>
          </a:p>
        </p:txBody>
      </p:sp>
      <p:sp>
        <p:nvSpPr>
          <p:cNvPr id="3" name="PlaceHolder 2"/>
          <p:cNvSpPr>
            <a:spLocks noGrp="1"/>
          </p:cNvSpPr>
          <p:nvPr>
            <p:ph type="subTitle"/>
          </p:nvPr>
        </p:nvSpPr>
        <p:spPr>
          <a:xfrm>
            <a:off x="457200" y="1604520"/>
            <a:ext cx="8229240" cy="3977640"/>
          </a:xfrm>
          <a:prstGeom prst="rect">
            <a:avLst/>
          </a:prstGeom>
        </p:spPr>
        <p:txBody>
          <a:bodyPr anchor="ct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auto">
              <a:spcBef>
                <a:spcPts val="0"/>
              </a:spcBef>
              <a:spcAft>
                <a:spcPts val="0"/>
              </a:spcAft>
              <a:defRPr/>
            </a:lvl1pPr>
          </a:lstStyle>
          <a:p>
            <a:pPr>
              <a:defRPr/>
            </a:pPr>
            <a:endParaRPr lang="it-IT" altLang="it-IT"/>
          </a:p>
        </p:txBody>
      </p:sp>
      <p:sp>
        <p:nvSpPr>
          <p:cNvPr id="6" name="Segnaposto piè di pagina 5"/>
          <p:cNvSpPr>
            <a:spLocks noGrp="1"/>
          </p:cNvSpPr>
          <p:nvPr>
            <p:ph type="ftr" sz="quarter" idx="11"/>
          </p:nvPr>
        </p:nvSpPr>
        <p:spPr/>
        <p:txBody>
          <a:bodyPr/>
          <a:lstStyle>
            <a:lvl1pPr fontAlgn="auto">
              <a:spcBef>
                <a:spcPts val="0"/>
              </a:spcBef>
              <a:spcAft>
                <a:spcPts val="0"/>
              </a:spcAft>
              <a:defRPr/>
            </a:lvl1pPr>
          </a:lstStyle>
          <a:p>
            <a:pPr>
              <a:defRPr/>
            </a:pPr>
            <a:endParaRPr lang="it-IT" altLang="it-IT"/>
          </a:p>
        </p:txBody>
      </p:sp>
      <p:sp>
        <p:nvSpPr>
          <p:cNvPr id="7" name="Segnaposto numero diapositiva 6"/>
          <p:cNvSpPr>
            <a:spLocks noGrp="1"/>
          </p:cNvSpPr>
          <p:nvPr>
            <p:ph type="sldNum" sz="quarter" idx="12"/>
          </p:nvPr>
        </p:nvSpPr>
        <p:spPr/>
        <p:txBody>
          <a:bodyPr/>
          <a:lstStyle>
            <a:lvl1pPr fontAlgn="auto">
              <a:spcBef>
                <a:spcPts val="0"/>
              </a:spcBef>
              <a:spcAft>
                <a:spcPts val="0"/>
              </a:spcAft>
              <a:defRPr/>
            </a:lvl1pPr>
          </a:lstStyle>
          <a:p>
            <a:pPr>
              <a:defRPr/>
            </a:pPr>
            <a:fld id="{C7A3B096-2092-4AB8-91D2-C45809FDA20B}" type="slidenum">
              <a:rPr lang="it-IT" altLang="it-IT"/>
              <a:pPr>
                <a:defRPr/>
              </a:pPr>
              <a:t>‹N›</a:t>
            </a:fld>
            <a:endParaRPr lang="it-IT" alt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auto">
              <a:spcBef>
                <a:spcPts val="0"/>
              </a:spcBef>
              <a:spcAft>
                <a:spcPts val="0"/>
              </a:spcAft>
              <a:defRPr/>
            </a:lvl1pPr>
          </a:lstStyle>
          <a:p>
            <a:pPr>
              <a:defRPr/>
            </a:pPr>
            <a:endParaRPr lang="it-IT" altLang="it-IT"/>
          </a:p>
        </p:txBody>
      </p:sp>
      <p:sp>
        <p:nvSpPr>
          <p:cNvPr id="6" name="Segnaposto piè di pagina 5"/>
          <p:cNvSpPr>
            <a:spLocks noGrp="1"/>
          </p:cNvSpPr>
          <p:nvPr>
            <p:ph type="ftr" sz="quarter" idx="11"/>
          </p:nvPr>
        </p:nvSpPr>
        <p:spPr/>
        <p:txBody>
          <a:bodyPr/>
          <a:lstStyle>
            <a:lvl1pPr fontAlgn="auto">
              <a:spcBef>
                <a:spcPts val="0"/>
              </a:spcBef>
              <a:spcAft>
                <a:spcPts val="0"/>
              </a:spcAft>
              <a:defRPr/>
            </a:lvl1pPr>
          </a:lstStyle>
          <a:p>
            <a:pPr>
              <a:defRPr/>
            </a:pPr>
            <a:endParaRPr lang="it-IT" altLang="it-IT"/>
          </a:p>
        </p:txBody>
      </p:sp>
      <p:sp>
        <p:nvSpPr>
          <p:cNvPr id="7" name="Segnaposto numero diapositiva 6"/>
          <p:cNvSpPr>
            <a:spLocks noGrp="1"/>
          </p:cNvSpPr>
          <p:nvPr>
            <p:ph type="sldNum" sz="quarter" idx="12"/>
          </p:nvPr>
        </p:nvSpPr>
        <p:spPr/>
        <p:txBody>
          <a:bodyPr/>
          <a:lstStyle>
            <a:lvl1pPr fontAlgn="auto">
              <a:spcBef>
                <a:spcPts val="0"/>
              </a:spcBef>
              <a:spcAft>
                <a:spcPts val="0"/>
              </a:spcAft>
              <a:defRPr/>
            </a:lvl1pPr>
          </a:lstStyle>
          <a:p>
            <a:pPr>
              <a:defRPr/>
            </a:pPr>
            <a:fld id="{50706882-CB90-4313-8C50-E669FBD1640B}" type="slidenum">
              <a:rPr lang="it-IT" altLang="it-IT"/>
              <a:pPr>
                <a:defRPr/>
              </a:pPr>
              <a:t>‹N›</a:t>
            </a:fld>
            <a:endParaRPr lang="it-IT" alt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auto">
              <a:spcBef>
                <a:spcPts val="0"/>
              </a:spcBef>
              <a:spcAft>
                <a:spcPts val="0"/>
              </a:spcAft>
              <a:defRPr/>
            </a:lvl1pPr>
          </a:lstStyle>
          <a:p>
            <a:pPr>
              <a:defRPr/>
            </a:pPr>
            <a:endParaRPr lang="it-IT" alt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a:lvl1pPr>
          </a:lstStyle>
          <a:p>
            <a:pPr>
              <a:defRPr/>
            </a:pPr>
            <a:endParaRPr lang="it-IT" altLang="it-IT"/>
          </a:p>
        </p:txBody>
      </p:sp>
      <p:sp>
        <p:nvSpPr>
          <p:cNvPr id="6" name="Segnaposto numero diapositiva 5"/>
          <p:cNvSpPr>
            <a:spLocks noGrp="1"/>
          </p:cNvSpPr>
          <p:nvPr>
            <p:ph type="sldNum" sz="quarter" idx="12"/>
          </p:nvPr>
        </p:nvSpPr>
        <p:spPr/>
        <p:txBody>
          <a:bodyPr/>
          <a:lstStyle>
            <a:lvl1pPr fontAlgn="auto">
              <a:spcBef>
                <a:spcPts val="0"/>
              </a:spcBef>
              <a:spcAft>
                <a:spcPts val="0"/>
              </a:spcAft>
              <a:defRPr/>
            </a:lvl1pPr>
          </a:lstStyle>
          <a:p>
            <a:pPr>
              <a:defRPr/>
            </a:pPr>
            <a:fld id="{286496E8-4376-49DB-80E2-EEE9572903C6}" type="slidenum">
              <a:rPr lang="it-IT" altLang="it-IT"/>
              <a:pPr>
                <a:defRPr/>
              </a:pPr>
              <a:t>‹N›</a:t>
            </a:fld>
            <a:endParaRPr lang="it-IT" alt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auto">
              <a:spcBef>
                <a:spcPts val="0"/>
              </a:spcBef>
              <a:spcAft>
                <a:spcPts val="0"/>
              </a:spcAft>
              <a:defRPr/>
            </a:lvl1pPr>
          </a:lstStyle>
          <a:p>
            <a:pPr>
              <a:defRPr/>
            </a:pPr>
            <a:endParaRPr lang="it-IT" alt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a:lvl1pPr>
          </a:lstStyle>
          <a:p>
            <a:pPr>
              <a:defRPr/>
            </a:pPr>
            <a:endParaRPr lang="it-IT" altLang="it-IT"/>
          </a:p>
        </p:txBody>
      </p:sp>
      <p:sp>
        <p:nvSpPr>
          <p:cNvPr id="6" name="Segnaposto numero diapositiva 5"/>
          <p:cNvSpPr>
            <a:spLocks noGrp="1"/>
          </p:cNvSpPr>
          <p:nvPr>
            <p:ph type="sldNum" sz="quarter" idx="12"/>
          </p:nvPr>
        </p:nvSpPr>
        <p:spPr/>
        <p:txBody>
          <a:bodyPr/>
          <a:lstStyle>
            <a:lvl1pPr fontAlgn="auto">
              <a:spcBef>
                <a:spcPts val="0"/>
              </a:spcBef>
              <a:spcAft>
                <a:spcPts val="0"/>
              </a:spcAft>
              <a:defRPr/>
            </a:lvl1pPr>
          </a:lstStyle>
          <a:p>
            <a:pPr>
              <a:defRPr/>
            </a:pPr>
            <a:fld id="{7EF14A18-18C3-4BDB-8F84-697B29DB7A2A}" type="slidenum">
              <a:rPr lang="it-IT" altLang="it-IT"/>
              <a:pPr>
                <a:defRPr/>
              </a:pPr>
              <a:t>‹N›</a:t>
            </a:fld>
            <a:endParaRPr lang="it-IT" alt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fontAlgn="auto">
              <a:spcBef>
                <a:spcPts val="0"/>
              </a:spcBef>
              <a:spcAft>
                <a:spcPts val="0"/>
              </a:spcAft>
              <a:defRPr/>
            </a:lvl1pPr>
          </a:lstStyle>
          <a:p>
            <a:pPr>
              <a:defRPr/>
            </a:pPr>
            <a:endParaRPr lang="it-IT" altLang="it-IT"/>
          </a:p>
        </p:txBody>
      </p:sp>
      <p:sp>
        <p:nvSpPr>
          <p:cNvPr id="6" name="Segnaposto piè di pagina 5"/>
          <p:cNvSpPr>
            <a:spLocks noGrp="1"/>
          </p:cNvSpPr>
          <p:nvPr>
            <p:ph type="ftr" sz="quarter" idx="11"/>
          </p:nvPr>
        </p:nvSpPr>
        <p:spPr/>
        <p:txBody>
          <a:bodyPr/>
          <a:lstStyle>
            <a:lvl1pPr fontAlgn="auto">
              <a:spcBef>
                <a:spcPts val="0"/>
              </a:spcBef>
              <a:spcAft>
                <a:spcPts val="0"/>
              </a:spcAft>
              <a:defRPr/>
            </a:lvl1pPr>
          </a:lstStyle>
          <a:p>
            <a:pPr>
              <a:defRPr/>
            </a:pPr>
            <a:endParaRPr lang="it-IT" altLang="it-IT"/>
          </a:p>
        </p:txBody>
      </p:sp>
      <p:sp>
        <p:nvSpPr>
          <p:cNvPr id="7" name="Segnaposto numero diapositiva 6"/>
          <p:cNvSpPr>
            <a:spLocks noGrp="1"/>
          </p:cNvSpPr>
          <p:nvPr>
            <p:ph type="sldNum" sz="quarter" idx="12"/>
          </p:nvPr>
        </p:nvSpPr>
        <p:spPr/>
        <p:txBody>
          <a:bodyPr/>
          <a:lstStyle>
            <a:lvl1pPr fontAlgn="auto">
              <a:spcBef>
                <a:spcPts val="0"/>
              </a:spcBef>
              <a:spcAft>
                <a:spcPts val="0"/>
              </a:spcAft>
              <a:defRPr/>
            </a:lvl1pPr>
          </a:lstStyle>
          <a:p>
            <a:pPr>
              <a:defRPr/>
            </a:pPr>
            <a:fld id="{F29CC4C0-D04B-45B5-BC42-EEFC13A82AB2}" type="slidenum">
              <a:rPr lang="it-IT" altLang="it-IT"/>
              <a:pPr>
                <a:defRPr/>
              </a:pPr>
              <a:t>‹N›</a:t>
            </a:fld>
            <a:endParaRPr lang="it-IT" alt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A2B1302F-ADB3-4A25-B3E1-71B86426A7C5}" type="datetimeFigureOut">
              <a:rPr lang="it-IT"/>
              <a:pPr>
                <a:defRPr/>
              </a:pPr>
              <a:t>30/10/2014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C7721FF-D01E-45D8-A393-572AA85A153C}" type="slidenum">
              <a:rPr lang="it-IT"/>
              <a:pPr>
                <a:defRPr/>
              </a:pPr>
              <a:t>‹N›</a:t>
            </a:fld>
            <a:endParaRPr 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9341CB7-C39D-4EDF-83ED-E4557BAF0C1E}" type="datetimeFigureOut">
              <a:rPr lang="it-IT"/>
              <a:pPr>
                <a:defRPr/>
              </a:pPr>
              <a:t>30/10/2014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BDEFF95-9D79-420E-BFD8-4AC904818E72}" type="slidenum">
              <a:rPr lang="it-IT"/>
              <a:pPr>
                <a:defRPr/>
              </a:pPr>
              <a:t>‹N›</a:t>
            </a:fld>
            <a:endParaRPr lang="it-I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2907BD2-4793-451F-913B-B080EE038516}" type="datetimeFigureOut">
              <a:rPr lang="it-IT"/>
              <a:pPr>
                <a:defRPr/>
              </a:pPr>
              <a:t>30/10/2014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3330A7D-8116-4042-A00B-714D9B7A004A}" type="slidenum">
              <a:rPr lang="it-IT"/>
              <a:pPr>
                <a:defRPr/>
              </a:pPr>
              <a:t>‹N›</a:t>
            </a:fld>
            <a:endParaRPr lang="it-I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1AB0C05D-28E8-44EF-AD0F-28B47D43D7D3}" type="datetimeFigureOut">
              <a:rPr lang="it-IT"/>
              <a:pPr>
                <a:defRPr/>
              </a:pPr>
              <a:t>30/10/2014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51C550C-B4C8-4BC8-A7C5-07037F9FD79C}" type="slidenum">
              <a:rPr lang="it-IT"/>
              <a:pPr>
                <a:defRPr/>
              </a:pPr>
              <a:t>‹N›</a:t>
            </a:fld>
            <a:endParaRPr lang="it-I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48820D5A-D13E-4C93-B065-46E83E7B1F3D}" type="datetimeFigureOut">
              <a:rPr lang="it-IT"/>
              <a:pPr>
                <a:defRPr/>
              </a:pPr>
              <a:t>30/10/2014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6E9B2C9C-A1D6-4D50-A988-DE6DBA027627}"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5160"/>
          </a:xfrm>
          <a:prstGeom prst="rect">
            <a:avLst/>
          </a:prstGeom>
        </p:spPr>
        <p:txBody>
          <a:bodyPr/>
          <a:lstStyle/>
          <a:p>
            <a:endParaRPr/>
          </a:p>
        </p:txBody>
      </p:sp>
      <p:sp>
        <p:nvSpPr>
          <p:cNvPr id="5" name="PlaceHolder 2"/>
          <p:cNvSpPr>
            <a:spLocks noGrp="1"/>
          </p:cNvSpPr>
          <p:nvPr>
            <p:ph type="body"/>
          </p:nvPr>
        </p:nvSpPr>
        <p:spPr>
          <a:xfrm>
            <a:off x="457200" y="1604520"/>
            <a:ext cx="8229240" cy="3977280"/>
          </a:xfrm>
          <a:prstGeom prst="rect">
            <a:avLst/>
          </a:prstGeom>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65E7B815-D5AC-48B4-816B-992DDD1FC608}" type="datetimeFigureOut">
              <a:rPr lang="it-IT"/>
              <a:pPr>
                <a:defRPr/>
              </a:pPr>
              <a:t>30/10/2014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6F43417B-F63A-4DBF-98B2-21E396856B06}" type="slidenum">
              <a:rPr lang="it-IT"/>
              <a:pPr>
                <a:defRPr/>
              </a:pPr>
              <a:t>‹N›</a:t>
            </a:fld>
            <a:endParaRPr lang="it-IT"/>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6C65DC1C-4CC3-4A42-9FE4-61FBF55F8F8D}" type="datetimeFigureOut">
              <a:rPr lang="it-IT"/>
              <a:pPr>
                <a:defRPr/>
              </a:pPr>
              <a:t>30/10/2014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CCD31E9B-67A5-4462-81A2-DA02CC4F8746}" type="slidenum">
              <a:rPr lang="it-IT"/>
              <a:pPr>
                <a:defRPr/>
              </a:pPr>
              <a:t>‹N›</a:t>
            </a:fld>
            <a:endParaRPr lang="it-IT"/>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DF0F0A1-D26A-488C-BCBA-EA34CEEDAFF6}" type="datetimeFigureOut">
              <a:rPr lang="it-IT"/>
              <a:pPr>
                <a:defRPr/>
              </a:pPr>
              <a:t>30/10/2014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3223480-56A3-49F7-BE2A-5FCC3D472447}" type="slidenum">
              <a:rPr lang="it-IT"/>
              <a:pPr>
                <a:defRPr/>
              </a:pPr>
              <a:t>‹N›</a:t>
            </a:fld>
            <a:endParaRPr lang="it-I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94AFA3C-2E4D-46EB-9813-C54D161A7BFC}" type="datetimeFigureOut">
              <a:rPr lang="it-IT"/>
              <a:pPr>
                <a:defRPr/>
              </a:pPr>
              <a:t>30/10/2014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3388E4D-FA1D-4432-9230-3FAFEA64BEAF}" type="slidenum">
              <a:rPr lang="it-IT"/>
              <a:pPr>
                <a:defRPr/>
              </a:pPr>
              <a:t>‹N›</a:t>
            </a:fld>
            <a:endParaRPr lang="it-IT"/>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19EAF41-F2F6-4E6C-8FB9-986A04CA9173}" type="datetimeFigureOut">
              <a:rPr lang="it-IT"/>
              <a:pPr>
                <a:defRPr/>
              </a:pPr>
              <a:t>30/10/2014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6CA54D9-6749-4B87-AC73-01C634C39DAA}" type="slidenum">
              <a:rPr lang="it-IT"/>
              <a:pPr>
                <a:defRPr/>
              </a:pPr>
              <a:t>‹N›</a:t>
            </a:fld>
            <a:endParaRPr lang="it-IT"/>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FB4FE826-8A35-436E-9541-F5E43BF8BD19}" type="datetimeFigureOut">
              <a:rPr lang="it-IT"/>
              <a:pPr>
                <a:defRPr/>
              </a:pPr>
              <a:t>30/10/2014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599564C-E301-49CE-ACD1-6782F20EAD2A}" type="slidenum">
              <a:rPr lang="it-IT"/>
              <a:pPr>
                <a:defRPr/>
              </a:pPr>
              <a:t>‹N›</a:t>
            </a:fld>
            <a:endParaRPr lang="it-IT"/>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457200" y="609600"/>
            <a:ext cx="8178800" cy="1295400"/>
          </a:xfrm>
        </p:spPr>
        <p:txBody>
          <a:bodyPr/>
          <a:lstStyle>
            <a:lvl1pPr>
              <a:defRPr/>
            </a:lvl1pPr>
          </a:lstStyle>
          <a:p>
            <a:pPr lvl="0"/>
            <a:r>
              <a:rPr lang="it-IT" altLang="it-IT" noProof="0" smtClean="0"/>
              <a:t>Fare clic per modificare lo stile del titolo dello schema</a:t>
            </a:r>
          </a:p>
        </p:txBody>
      </p:sp>
      <p:sp>
        <p:nvSpPr>
          <p:cNvPr id="95235"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pPr lvl="0"/>
            <a:r>
              <a:rPr lang="it-IT" altLang="it-IT" noProof="0" smtClean="0"/>
              <a:t>Fare clic per modificare lo stile del sottotitolo dello schema</a:t>
            </a:r>
          </a:p>
        </p:txBody>
      </p:sp>
      <p:sp>
        <p:nvSpPr>
          <p:cNvPr id="95236" name="Rectangle 4"/>
          <p:cNvSpPr>
            <a:spLocks noGrp="1" noChangeArrowheads="1"/>
          </p:cNvSpPr>
          <p:nvPr>
            <p:ph type="dt" sz="half" idx="2"/>
          </p:nvPr>
        </p:nvSpPr>
        <p:spPr>
          <a:xfrm>
            <a:off x="711200" y="6229350"/>
            <a:ext cx="1930400" cy="514350"/>
          </a:xfrm>
        </p:spPr>
        <p:txBody>
          <a:bodyPr/>
          <a:lstStyle>
            <a:lvl1pPr>
              <a:defRPr>
                <a:solidFill>
                  <a:srgbClr val="5E574E"/>
                </a:solidFill>
              </a:defRPr>
            </a:lvl1pPr>
          </a:lstStyle>
          <a:p>
            <a:endParaRPr lang="it-IT" altLang="it-IT"/>
          </a:p>
        </p:txBody>
      </p:sp>
      <p:sp>
        <p:nvSpPr>
          <p:cNvPr id="95237" name="Rectangle 5"/>
          <p:cNvSpPr>
            <a:spLocks noGrp="1" noChangeArrowheads="1"/>
          </p:cNvSpPr>
          <p:nvPr>
            <p:ph type="ftr" sz="quarter" idx="3"/>
          </p:nvPr>
        </p:nvSpPr>
        <p:spPr>
          <a:xfrm>
            <a:off x="3149600" y="6229350"/>
            <a:ext cx="2844800" cy="514350"/>
          </a:xfrm>
        </p:spPr>
        <p:txBody>
          <a:bodyPr/>
          <a:lstStyle>
            <a:lvl1pPr>
              <a:defRPr>
                <a:solidFill>
                  <a:srgbClr val="5E574E"/>
                </a:solidFill>
              </a:defRPr>
            </a:lvl1pPr>
          </a:lstStyle>
          <a:p>
            <a:endParaRPr lang="it-IT" altLang="it-IT"/>
          </a:p>
        </p:txBody>
      </p:sp>
      <p:sp>
        <p:nvSpPr>
          <p:cNvPr id="95238" name="Rectangle 6"/>
          <p:cNvSpPr>
            <a:spLocks noGrp="1" noChangeArrowheads="1"/>
          </p:cNvSpPr>
          <p:nvPr>
            <p:ph type="sldNum" sz="quarter" idx="4"/>
          </p:nvPr>
        </p:nvSpPr>
        <p:spPr>
          <a:xfrm>
            <a:off x="6604000" y="6229350"/>
            <a:ext cx="1828800" cy="514350"/>
          </a:xfrm>
        </p:spPr>
        <p:txBody>
          <a:bodyPr/>
          <a:lstStyle>
            <a:lvl1pPr>
              <a:defRPr>
                <a:solidFill>
                  <a:srgbClr val="5E574E"/>
                </a:solidFill>
              </a:defRPr>
            </a:lvl1pPr>
          </a:lstStyle>
          <a:p>
            <a:fld id="{E767B679-CFDD-4802-BE6E-2CF3810B77EF}" type="slidenum">
              <a:rPr lang="it-IT" altLang="it-IT"/>
              <a:pPr/>
              <a:t>‹N›</a:t>
            </a:fld>
            <a:endParaRPr lang="it-IT" altLang="it-IT"/>
          </a:p>
        </p:txBody>
      </p:sp>
      <p:sp>
        <p:nvSpPr>
          <p:cNvPr id="95240" name="Rectangle 8"/>
          <p:cNvSpPr>
            <a:spLocks noChangeArrowheads="1"/>
          </p:cNvSpPr>
          <p:nvPr userDrawn="1"/>
        </p:nvSpPr>
        <p:spPr bwMode="gray">
          <a:xfrm>
            <a:off x="0" y="2519363"/>
            <a:ext cx="4897438" cy="214312"/>
          </a:xfrm>
          <a:prstGeom prst="rect">
            <a:avLst/>
          </a:prstGeom>
          <a:gradFill rotWithShape="0">
            <a:gsLst>
              <a:gs pos="0">
                <a:srgbClr val="99CCFF"/>
              </a:gs>
              <a:gs pos="100000">
                <a:srgbClr val="0000FF"/>
              </a:gs>
            </a:gsLst>
            <a:path path="shape">
              <a:fillToRect l="50000" t="50000" r="50000" b="50000"/>
            </a:path>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eaLnBrk="0" hangingPunct="0"/>
            <a:endParaRPr kumimoji="1" lang="it-IT" sz="3200" i="1" smtClean="0">
              <a:solidFill>
                <a:srgbClr val="000000"/>
              </a:solidFill>
              <a:latin typeface="Tahoma" pitchFamily="34" charset="0"/>
            </a:endParaRPr>
          </a:p>
        </p:txBody>
      </p:sp>
    </p:spTree>
    <p:extLst>
      <p:ext uri="{BB962C8B-B14F-4D97-AF65-F5344CB8AC3E}">
        <p14:creationId xmlns:p14="http://schemas.microsoft.com/office/powerpoint/2010/main" xmlns="" val="14763157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solidFill>
                <a:srgbClr val="5E574E"/>
              </a:solidFill>
            </a:endParaRPr>
          </a:p>
        </p:txBody>
      </p:sp>
      <p:sp>
        <p:nvSpPr>
          <p:cNvPr id="5" name="Segnaposto piè di pagina 4"/>
          <p:cNvSpPr>
            <a:spLocks noGrp="1"/>
          </p:cNvSpPr>
          <p:nvPr>
            <p:ph type="ftr" sz="quarter" idx="11"/>
          </p:nvPr>
        </p:nvSpPr>
        <p:spPr/>
        <p:txBody>
          <a:bodyPr/>
          <a:lstStyle>
            <a:lvl1pPr>
              <a:defRPr/>
            </a:lvl1pPr>
          </a:lstStyle>
          <a:p>
            <a:endParaRPr lang="it-IT" altLang="it-IT">
              <a:solidFill>
                <a:srgbClr val="5E574E"/>
              </a:solidFill>
            </a:endParaRPr>
          </a:p>
        </p:txBody>
      </p:sp>
      <p:sp>
        <p:nvSpPr>
          <p:cNvPr id="6" name="Segnaposto numero diapositiva 5"/>
          <p:cNvSpPr>
            <a:spLocks noGrp="1"/>
          </p:cNvSpPr>
          <p:nvPr>
            <p:ph type="sldNum" sz="quarter" idx="12"/>
          </p:nvPr>
        </p:nvSpPr>
        <p:spPr/>
        <p:txBody>
          <a:bodyPr/>
          <a:lstStyle>
            <a:lvl1pPr>
              <a:defRPr/>
            </a:lvl1pPr>
          </a:lstStyle>
          <a:p>
            <a:fld id="{BF7457D4-4E9D-4532-B8A6-81EC7127136B}" type="slidenum">
              <a:rPr lang="it-IT" altLang="it-IT">
                <a:solidFill>
                  <a:srgbClr val="5E574E"/>
                </a:solidFill>
              </a:rPr>
              <a:pPr/>
              <a:t>‹N›</a:t>
            </a:fld>
            <a:endParaRPr lang="it-IT" altLang="it-IT">
              <a:solidFill>
                <a:srgbClr val="5E574E"/>
              </a:solidFill>
            </a:endParaRPr>
          </a:p>
        </p:txBody>
      </p:sp>
    </p:spTree>
    <p:extLst>
      <p:ext uri="{BB962C8B-B14F-4D97-AF65-F5344CB8AC3E}">
        <p14:creationId xmlns:p14="http://schemas.microsoft.com/office/powerpoint/2010/main" xmlns="" val="4866612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ltLang="it-IT">
              <a:solidFill>
                <a:srgbClr val="5E574E"/>
              </a:solidFill>
            </a:endParaRPr>
          </a:p>
        </p:txBody>
      </p:sp>
      <p:sp>
        <p:nvSpPr>
          <p:cNvPr id="5" name="Segnaposto piè di pagina 4"/>
          <p:cNvSpPr>
            <a:spLocks noGrp="1"/>
          </p:cNvSpPr>
          <p:nvPr>
            <p:ph type="ftr" sz="quarter" idx="11"/>
          </p:nvPr>
        </p:nvSpPr>
        <p:spPr/>
        <p:txBody>
          <a:bodyPr/>
          <a:lstStyle>
            <a:lvl1pPr>
              <a:defRPr/>
            </a:lvl1pPr>
          </a:lstStyle>
          <a:p>
            <a:endParaRPr lang="it-IT" altLang="it-IT">
              <a:solidFill>
                <a:srgbClr val="5E574E"/>
              </a:solidFill>
            </a:endParaRPr>
          </a:p>
        </p:txBody>
      </p:sp>
      <p:sp>
        <p:nvSpPr>
          <p:cNvPr id="6" name="Segnaposto numero diapositiva 5"/>
          <p:cNvSpPr>
            <a:spLocks noGrp="1"/>
          </p:cNvSpPr>
          <p:nvPr>
            <p:ph type="sldNum" sz="quarter" idx="12"/>
          </p:nvPr>
        </p:nvSpPr>
        <p:spPr/>
        <p:txBody>
          <a:bodyPr/>
          <a:lstStyle>
            <a:lvl1pPr>
              <a:defRPr/>
            </a:lvl1pPr>
          </a:lstStyle>
          <a:p>
            <a:fld id="{59997BE4-544C-42CE-8BE2-1AFBBF61A16C}" type="slidenum">
              <a:rPr lang="it-IT" altLang="it-IT">
                <a:solidFill>
                  <a:srgbClr val="5E574E"/>
                </a:solidFill>
              </a:rPr>
              <a:pPr/>
              <a:t>‹N›</a:t>
            </a:fld>
            <a:endParaRPr lang="it-IT" altLang="it-IT">
              <a:solidFill>
                <a:srgbClr val="5E574E"/>
              </a:solidFill>
            </a:endParaRPr>
          </a:p>
        </p:txBody>
      </p:sp>
    </p:spTree>
    <p:extLst>
      <p:ext uri="{BB962C8B-B14F-4D97-AF65-F5344CB8AC3E}">
        <p14:creationId xmlns:p14="http://schemas.microsoft.com/office/powerpoint/2010/main" xmlns="" val="16488129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371600"/>
            <a:ext cx="4013200"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22800" y="1371600"/>
            <a:ext cx="4013200"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ltLang="it-IT">
              <a:solidFill>
                <a:srgbClr val="5E574E"/>
              </a:solidFill>
            </a:endParaRPr>
          </a:p>
        </p:txBody>
      </p:sp>
      <p:sp>
        <p:nvSpPr>
          <p:cNvPr id="6" name="Segnaposto piè di pagina 5"/>
          <p:cNvSpPr>
            <a:spLocks noGrp="1"/>
          </p:cNvSpPr>
          <p:nvPr>
            <p:ph type="ftr" sz="quarter" idx="11"/>
          </p:nvPr>
        </p:nvSpPr>
        <p:spPr/>
        <p:txBody>
          <a:bodyPr/>
          <a:lstStyle>
            <a:lvl1pPr>
              <a:defRPr/>
            </a:lvl1pPr>
          </a:lstStyle>
          <a:p>
            <a:endParaRPr lang="it-IT" altLang="it-IT">
              <a:solidFill>
                <a:srgbClr val="5E574E"/>
              </a:solidFill>
            </a:endParaRPr>
          </a:p>
        </p:txBody>
      </p:sp>
      <p:sp>
        <p:nvSpPr>
          <p:cNvPr id="7" name="Segnaposto numero diapositiva 6"/>
          <p:cNvSpPr>
            <a:spLocks noGrp="1"/>
          </p:cNvSpPr>
          <p:nvPr>
            <p:ph type="sldNum" sz="quarter" idx="12"/>
          </p:nvPr>
        </p:nvSpPr>
        <p:spPr/>
        <p:txBody>
          <a:bodyPr/>
          <a:lstStyle>
            <a:lvl1pPr>
              <a:defRPr/>
            </a:lvl1pPr>
          </a:lstStyle>
          <a:p>
            <a:fld id="{2F852486-BD1E-4840-A7C7-4739B87DD780}" type="slidenum">
              <a:rPr lang="it-IT" altLang="it-IT">
                <a:solidFill>
                  <a:srgbClr val="5E574E"/>
                </a:solidFill>
              </a:rPr>
              <a:pPr/>
              <a:t>‹N›</a:t>
            </a:fld>
            <a:endParaRPr lang="it-IT" altLang="it-IT">
              <a:solidFill>
                <a:srgbClr val="5E574E"/>
              </a:solidFill>
            </a:endParaRPr>
          </a:p>
        </p:txBody>
      </p:sp>
    </p:spTree>
    <p:extLst>
      <p:ext uri="{BB962C8B-B14F-4D97-AF65-F5344CB8AC3E}">
        <p14:creationId xmlns:p14="http://schemas.microsoft.com/office/powerpoint/2010/main" xmlns="" val="2818017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5160"/>
          </a:xfrm>
          <a:prstGeom prst="rect">
            <a:avLst/>
          </a:prstGeom>
        </p:spPr>
        <p:txBody>
          <a:bodyPr/>
          <a:lstStyle/>
          <a:p>
            <a:endParaRPr/>
          </a:p>
        </p:txBody>
      </p:sp>
      <p:sp>
        <p:nvSpPr>
          <p:cNvPr id="7" name="PlaceHolder 2"/>
          <p:cNvSpPr>
            <a:spLocks noGrp="1"/>
          </p:cNvSpPr>
          <p:nvPr>
            <p:ph type="body"/>
          </p:nvPr>
        </p:nvSpPr>
        <p:spPr>
          <a:xfrm>
            <a:off x="457200" y="1604520"/>
            <a:ext cx="4015440" cy="3977280"/>
          </a:xfrm>
          <a:prstGeom prst="rect">
            <a:avLst/>
          </a:prstGeom>
        </p:spPr>
        <p:txBody>
          <a:bodyPr/>
          <a:lstStyle/>
          <a:p>
            <a:endParaRPr/>
          </a:p>
        </p:txBody>
      </p:sp>
      <p:sp>
        <p:nvSpPr>
          <p:cNvPr id="8" name="PlaceHolder 3"/>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ltLang="it-IT">
              <a:solidFill>
                <a:srgbClr val="5E574E"/>
              </a:solidFill>
            </a:endParaRPr>
          </a:p>
        </p:txBody>
      </p:sp>
      <p:sp>
        <p:nvSpPr>
          <p:cNvPr id="8" name="Segnaposto piè di pagina 7"/>
          <p:cNvSpPr>
            <a:spLocks noGrp="1"/>
          </p:cNvSpPr>
          <p:nvPr>
            <p:ph type="ftr" sz="quarter" idx="11"/>
          </p:nvPr>
        </p:nvSpPr>
        <p:spPr/>
        <p:txBody>
          <a:bodyPr/>
          <a:lstStyle>
            <a:lvl1pPr>
              <a:defRPr/>
            </a:lvl1pPr>
          </a:lstStyle>
          <a:p>
            <a:endParaRPr lang="it-IT" altLang="it-IT">
              <a:solidFill>
                <a:srgbClr val="5E574E"/>
              </a:solidFill>
            </a:endParaRPr>
          </a:p>
        </p:txBody>
      </p:sp>
      <p:sp>
        <p:nvSpPr>
          <p:cNvPr id="9" name="Segnaposto numero diapositiva 8"/>
          <p:cNvSpPr>
            <a:spLocks noGrp="1"/>
          </p:cNvSpPr>
          <p:nvPr>
            <p:ph type="sldNum" sz="quarter" idx="12"/>
          </p:nvPr>
        </p:nvSpPr>
        <p:spPr/>
        <p:txBody>
          <a:bodyPr/>
          <a:lstStyle>
            <a:lvl1pPr>
              <a:defRPr/>
            </a:lvl1pPr>
          </a:lstStyle>
          <a:p>
            <a:fld id="{499AF259-0DD6-45FA-BA38-82B433C9FBBC}" type="slidenum">
              <a:rPr lang="it-IT" altLang="it-IT">
                <a:solidFill>
                  <a:srgbClr val="5E574E"/>
                </a:solidFill>
              </a:rPr>
              <a:pPr/>
              <a:t>‹N›</a:t>
            </a:fld>
            <a:endParaRPr lang="it-IT" altLang="it-IT">
              <a:solidFill>
                <a:srgbClr val="5E574E"/>
              </a:solidFill>
            </a:endParaRPr>
          </a:p>
        </p:txBody>
      </p:sp>
    </p:spTree>
    <p:extLst>
      <p:ext uri="{BB962C8B-B14F-4D97-AF65-F5344CB8AC3E}">
        <p14:creationId xmlns:p14="http://schemas.microsoft.com/office/powerpoint/2010/main" xmlns="" val="2196129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ltLang="it-IT">
              <a:solidFill>
                <a:srgbClr val="5E574E"/>
              </a:solidFill>
            </a:endParaRPr>
          </a:p>
        </p:txBody>
      </p:sp>
      <p:sp>
        <p:nvSpPr>
          <p:cNvPr id="4" name="Segnaposto piè di pagina 3"/>
          <p:cNvSpPr>
            <a:spLocks noGrp="1"/>
          </p:cNvSpPr>
          <p:nvPr>
            <p:ph type="ftr" sz="quarter" idx="11"/>
          </p:nvPr>
        </p:nvSpPr>
        <p:spPr/>
        <p:txBody>
          <a:bodyPr/>
          <a:lstStyle>
            <a:lvl1pPr>
              <a:defRPr/>
            </a:lvl1pPr>
          </a:lstStyle>
          <a:p>
            <a:endParaRPr lang="it-IT" altLang="it-IT">
              <a:solidFill>
                <a:srgbClr val="5E574E"/>
              </a:solidFill>
            </a:endParaRPr>
          </a:p>
        </p:txBody>
      </p:sp>
      <p:sp>
        <p:nvSpPr>
          <p:cNvPr id="5" name="Segnaposto numero diapositiva 4"/>
          <p:cNvSpPr>
            <a:spLocks noGrp="1"/>
          </p:cNvSpPr>
          <p:nvPr>
            <p:ph type="sldNum" sz="quarter" idx="12"/>
          </p:nvPr>
        </p:nvSpPr>
        <p:spPr/>
        <p:txBody>
          <a:bodyPr/>
          <a:lstStyle>
            <a:lvl1pPr>
              <a:defRPr/>
            </a:lvl1pPr>
          </a:lstStyle>
          <a:p>
            <a:fld id="{C154B0C9-EB83-444E-8A28-61513E7BC1D4}" type="slidenum">
              <a:rPr lang="it-IT" altLang="it-IT">
                <a:solidFill>
                  <a:srgbClr val="5E574E"/>
                </a:solidFill>
              </a:rPr>
              <a:pPr/>
              <a:t>‹N›</a:t>
            </a:fld>
            <a:endParaRPr lang="it-IT" altLang="it-IT">
              <a:solidFill>
                <a:srgbClr val="5E574E"/>
              </a:solidFill>
            </a:endParaRPr>
          </a:p>
        </p:txBody>
      </p:sp>
    </p:spTree>
    <p:extLst>
      <p:ext uri="{BB962C8B-B14F-4D97-AF65-F5344CB8AC3E}">
        <p14:creationId xmlns:p14="http://schemas.microsoft.com/office/powerpoint/2010/main" xmlns="" val="16841192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ltLang="it-IT">
              <a:solidFill>
                <a:srgbClr val="5E574E"/>
              </a:solidFill>
            </a:endParaRPr>
          </a:p>
        </p:txBody>
      </p:sp>
      <p:sp>
        <p:nvSpPr>
          <p:cNvPr id="3" name="Segnaposto piè di pagina 2"/>
          <p:cNvSpPr>
            <a:spLocks noGrp="1"/>
          </p:cNvSpPr>
          <p:nvPr>
            <p:ph type="ftr" sz="quarter" idx="11"/>
          </p:nvPr>
        </p:nvSpPr>
        <p:spPr/>
        <p:txBody>
          <a:bodyPr/>
          <a:lstStyle>
            <a:lvl1pPr>
              <a:defRPr/>
            </a:lvl1pPr>
          </a:lstStyle>
          <a:p>
            <a:endParaRPr lang="it-IT" altLang="it-IT">
              <a:solidFill>
                <a:srgbClr val="5E574E"/>
              </a:solidFill>
            </a:endParaRPr>
          </a:p>
        </p:txBody>
      </p:sp>
      <p:sp>
        <p:nvSpPr>
          <p:cNvPr id="4" name="Segnaposto numero diapositiva 3"/>
          <p:cNvSpPr>
            <a:spLocks noGrp="1"/>
          </p:cNvSpPr>
          <p:nvPr>
            <p:ph type="sldNum" sz="quarter" idx="12"/>
          </p:nvPr>
        </p:nvSpPr>
        <p:spPr/>
        <p:txBody>
          <a:bodyPr/>
          <a:lstStyle>
            <a:lvl1pPr>
              <a:defRPr/>
            </a:lvl1pPr>
          </a:lstStyle>
          <a:p>
            <a:fld id="{76333C54-0758-4E88-A2B0-C20DEDFB7659}" type="slidenum">
              <a:rPr lang="it-IT" altLang="it-IT">
                <a:solidFill>
                  <a:srgbClr val="5E574E"/>
                </a:solidFill>
              </a:rPr>
              <a:pPr/>
              <a:t>‹N›</a:t>
            </a:fld>
            <a:endParaRPr lang="it-IT" altLang="it-IT">
              <a:solidFill>
                <a:srgbClr val="5E574E"/>
              </a:solidFill>
            </a:endParaRPr>
          </a:p>
        </p:txBody>
      </p:sp>
    </p:spTree>
    <p:extLst>
      <p:ext uri="{BB962C8B-B14F-4D97-AF65-F5344CB8AC3E}">
        <p14:creationId xmlns:p14="http://schemas.microsoft.com/office/powerpoint/2010/main" xmlns="" val="34611094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solidFill>
                <a:srgbClr val="5E574E"/>
              </a:solidFill>
            </a:endParaRPr>
          </a:p>
        </p:txBody>
      </p:sp>
      <p:sp>
        <p:nvSpPr>
          <p:cNvPr id="6" name="Segnaposto piè di pagina 5"/>
          <p:cNvSpPr>
            <a:spLocks noGrp="1"/>
          </p:cNvSpPr>
          <p:nvPr>
            <p:ph type="ftr" sz="quarter" idx="11"/>
          </p:nvPr>
        </p:nvSpPr>
        <p:spPr/>
        <p:txBody>
          <a:bodyPr/>
          <a:lstStyle>
            <a:lvl1pPr>
              <a:defRPr/>
            </a:lvl1pPr>
          </a:lstStyle>
          <a:p>
            <a:endParaRPr lang="it-IT" altLang="it-IT">
              <a:solidFill>
                <a:srgbClr val="5E574E"/>
              </a:solidFill>
            </a:endParaRPr>
          </a:p>
        </p:txBody>
      </p:sp>
      <p:sp>
        <p:nvSpPr>
          <p:cNvPr id="7" name="Segnaposto numero diapositiva 6"/>
          <p:cNvSpPr>
            <a:spLocks noGrp="1"/>
          </p:cNvSpPr>
          <p:nvPr>
            <p:ph type="sldNum" sz="quarter" idx="12"/>
          </p:nvPr>
        </p:nvSpPr>
        <p:spPr/>
        <p:txBody>
          <a:bodyPr/>
          <a:lstStyle>
            <a:lvl1pPr>
              <a:defRPr/>
            </a:lvl1pPr>
          </a:lstStyle>
          <a:p>
            <a:fld id="{041EB307-9AC6-45FC-94CF-41448820026F}" type="slidenum">
              <a:rPr lang="it-IT" altLang="it-IT">
                <a:solidFill>
                  <a:srgbClr val="5E574E"/>
                </a:solidFill>
              </a:rPr>
              <a:pPr/>
              <a:t>‹N›</a:t>
            </a:fld>
            <a:endParaRPr lang="it-IT" altLang="it-IT">
              <a:solidFill>
                <a:srgbClr val="5E574E"/>
              </a:solidFill>
            </a:endParaRPr>
          </a:p>
        </p:txBody>
      </p:sp>
    </p:spTree>
    <p:extLst>
      <p:ext uri="{BB962C8B-B14F-4D97-AF65-F5344CB8AC3E}">
        <p14:creationId xmlns:p14="http://schemas.microsoft.com/office/powerpoint/2010/main" xmlns="" val="20477616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solidFill>
                <a:srgbClr val="5E574E"/>
              </a:solidFill>
            </a:endParaRPr>
          </a:p>
        </p:txBody>
      </p:sp>
      <p:sp>
        <p:nvSpPr>
          <p:cNvPr id="6" name="Segnaposto piè di pagina 5"/>
          <p:cNvSpPr>
            <a:spLocks noGrp="1"/>
          </p:cNvSpPr>
          <p:nvPr>
            <p:ph type="ftr" sz="quarter" idx="11"/>
          </p:nvPr>
        </p:nvSpPr>
        <p:spPr/>
        <p:txBody>
          <a:bodyPr/>
          <a:lstStyle>
            <a:lvl1pPr>
              <a:defRPr/>
            </a:lvl1pPr>
          </a:lstStyle>
          <a:p>
            <a:endParaRPr lang="it-IT" altLang="it-IT">
              <a:solidFill>
                <a:srgbClr val="5E574E"/>
              </a:solidFill>
            </a:endParaRPr>
          </a:p>
        </p:txBody>
      </p:sp>
      <p:sp>
        <p:nvSpPr>
          <p:cNvPr id="7" name="Segnaposto numero diapositiva 6"/>
          <p:cNvSpPr>
            <a:spLocks noGrp="1"/>
          </p:cNvSpPr>
          <p:nvPr>
            <p:ph type="sldNum" sz="quarter" idx="12"/>
          </p:nvPr>
        </p:nvSpPr>
        <p:spPr/>
        <p:txBody>
          <a:bodyPr/>
          <a:lstStyle>
            <a:lvl1pPr>
              <a:defRPr/>
            </a:lvl1pPr>
          </a:lstStyle>
          <a:p>
            <a:fld id="{0B62EA98-BA90-4527-8BF2-6807562858BB}" type="slidenum">
              <a:rPr lang="it-IT" altLang="it-IT">
                <a:solidFill>
                  <a:srgbClr val="5E574E"/>
                </a:solidFill>
              </a:rPr>
              <a:pPr/>
              <a:t>‹N›</a:t>
            </a:fld>
            <a:endParaRPr lang="it-IT" altLang="it-IT">
              <a:solidFill>
                <a:srgbClr val="5E574E"/>
              </a:solidFill>
            </a:endParaRPr>
          </a:p>
        </p:txBody>
      </p:sp>
    </p:spTree>
    <p:extLst>
      <p:ext uri="{BB962C8B-B14F-4D97-AF65-F5344CB8AC3E}">
        <p14:creationId xmlns:p14="http://schemas.microsoft.com/office/powerpoint/2010/main" xmlns="" val="17988956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solidFill>
                <a:srgbClr val="5E574E"/>
              </a:solidFill>
            </a:endParaRPr>
          </a:p>
        </p:txBody>
      </p:sp>
      <p:sp>
        <p:nvSpPr>
          <p:cNvPr id="5" name="Segnaposto piè di pagina 4"/>
          <p:cNvSpPr>
            <a:spLocks noGrp="1"/>
          </p:cNvSpPr>
          <p:nvPr>
            <p:ph type="ftr" sz="quarter" idx="11"/>
          </p:nvPr>
        </p:nvSpPr>
        <p:spPr/>
        <p:txBody>
          <a:bodyPr/>
          <a:lstStyle>
            <a:lvl1pPr>
              <a:defRPr/>
            </a:lvl1pPr>
          </a:lstStyle>
          <a:p>
            <a:endParaRPr lang="it-IT" altLang="it-IT">
              <a:solidFill>
                <a:srgbClr val="5E574E"/>
              </a:solidFill>
            </a:endParaRPr>
          </a:p>
        </p:txBody>
      </p:sp>
      <p:sp>
        <p:nvSpPr>
          <p:cNvPr id="6" name="Segnaposto numero diapositiva 5"/>
          <p:cNvSpPr>
            <a:spLocks noGrp="1"/>
          </p:cNvSpPr>
          <p:nvPr>
            <p:ph type="sldNum" sz="quarter" idx="12"/>
          </p:nvPr>
        </p:nvSpPr>
        <p:spPr/>
        <p:txBody>
          <a:bodyPr/>
          <a:lstStyle>
            <a:lvl1pPr>
              <a:defRPr/>
            </a:lvl1pPr>
          </a:lstStyle>
          <a:p>
            <a:fld id="{372A6935-6AA9-42ED-AD67-6094DE7B83CE}" type="slidenum">
              <a:rPr lang="it-IT" altLang="it-IT">
                <a:solidFill>
                  <a:srgbClr val="5E574E"/>
                </a:solidFill>
              </a:rPr>
              <a:pPr/>
              <a:t>‹N›</a:t>
            </a:fld>
            <a:endParaRPr lang="it-IT" altLang="it-IT">
              <a:solidFill>
                <a:srgbClr val="5E574E"/>
              </a:solidFill>
            </a:endParaRPr>
          </a:p>
        </p:txBody>
      </p:sp>
    </p:spTree>
    <p:extLst>
      <p:ext uri="{BB962C8B-B14F-4D97-AF65-F5344CB8AC3E}">
        <p14:creationId xmlns:p14="http://schemas.microsoft.com/office/powerpoint/2010/main" xmlns="" val="31364059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73850" y="228600"/>
            <a:ext cx="2089150" cy="58293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06400" y="228600"/>
            <a:ext cx="6115050" cy="58293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solidFill>
                <a:srgbClr val="5E574E"/>
              </a:solidFill>
            </a:endParaRPr>
          </a:p>
        </p:txBody>
      </p:sp>
      <p:sp>
        <p:nvSpPr>
          <p:cNvPr id="5" name="Segnaposto piè di pagina 4"/>
          <p:cNvSpPr>
            <a:spLocks noGrp="1"/>
          </p:cNvSpPr>
          <p:nvPr>
            <p:ph type="ftr" sz="quarter" idx="11"/>
          </p:nvPr>
        </p:nvSpPr>
        <p:spPr/>
        <p:txBody>
          <a:bodyPr/>
          <a:lstStyle>
            <a:lvl1pPr>
              <a:defRPr/>
            </a:lvl1pPr>
          </a:lstStyle>
          <a:p>
            <a:endParaRPr lang="it-IT" altLang="it-IT">
              <a:solidFill>
                <a:srgbClr val="5E574E"/>
              </a:solidFill>
            </a:endParaRPr>
          </a:p>
        </p:txBody>
      </p:sp>
      <p:sp>
        <p:nvSpPr>
          <p:cNvPr id="6" name="Segnaposto numero diapositiva 5"/>
          <p:cNvSpPr>
            <a:spLocks noGrp="1"/>
          </p:cNvSpPr>
          <p:nvPr>
            <p:ph type="sldNum" sz="quarter" idx="12"/>
          </p:nvPr>
        </p:nvSpPr>
        <p:spPr/>
        <p:txBody>
          <a:bodyPr/>
          <a:lstStyle>
            <a:lvl1pPr>
              <a:defRPr/>
            </a:lvl1pPr>
          </a:lstStyle>
          <a:p>
            <a:fld id="{92544722-BCD3-42F1-BC0B-62778131CDD4}" type="slidenum">
              <a:rPr lang="it-IT" altLang="it-IT">
                <a:solidFill>
                  <a:srgbClr val="5E574E"/>
                </a:solidFill>
              </a:rPr>
              <a:pPr/>
              <a:t>‹N›</a:t>
            </a:fld>
            <a:endParaRPr lang="it-IT" altLang="it-IT">
              <a:solidFill>
                <a:srgbClr val="5E574E"/>
              </a:solidFill>
            </a:endParaRPr>
          </a:p>
        </p:txBody>
      </p:sp>
    </p:spTree>
    <p:extLst>
      <p:ext uri="{BB962C8B-B14F-4D97-AF65-F5344CB8AC3E}">
        <p14:creationId xmlns:p14="http://schemas.microsoft.com/office/powerpoint/2010/main" xmlns="" val="26512729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06400" y="228600"/>
            <a:ext cx="8356600" cy="762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371600"/>
            <a:ext cx="8178800" cy="4686300"/>
          </a:xfrm>
        </p:spPr>
        <p:txBody>
          <a:bodyPr/>
          <a:lstStyle/>
          <a:p>
            <a:endParaRPr lang="it-IT"/>
          </a:p>
        </p:txBody>
      </p:sp>
      <p:sp>
        <p:nvSpPr>
          <p:cNvPr id="4" name="Segnaposto data 3"/>
          <p:cNvSpPr>
            <a:spLocks noGrp="1"/>
          </p:cNvSpPr>
          <p:nvPr>
            <p:ph type="dt" sz="half" idx="10"/>
          </p:nvPr>
        </p:nvSpPr>
        <p:spPr>
          <a:xfrm>
            <a:off x="431800" y="6229350"/>
            <a:ext cx="1905000" cy="457200"/>
          </a:xfrm>
        </p:spPr>
        <p:txBody>
          <a:bodyPr/>
          <a:lstStyle>
            <a:lvl1pPr>
              <a:defRPr/>
            </a:lvl1pPr>
          </a:lstStyle>
          <a:p>
            <a:endParaRPr lang="it-IT" altLang="it-IT">
              <a:solidFill>
                <a:srgbClr val="5E574E"/>
              </a:solidFill>
            </a:endParaRPr>
          </a:p>
        </p:txBody>
      </p:sp>
      <p:sp>
        <p:nvSpPr>
          <p:cNvPr id="5" name="Segnaposto piè di pagina 4"/>
          <p:cNvSpPr>
            <a:spLocks noGrp="1"/>
          </p:cNvSpPr>
          <p:nvPr>
            <p:ph type="ftr" sz="quarter" idx="11"/>
          </p:nvPr>
        </p:nvSpPr>
        <p:spPr>
          <a:xfrm>
            <a:off x="3124200" y="6229350"/>
            <a:ext cx="2895600" cy="457200"/>
          </a:xfrm>
        </p:spPr>
        <p:txBody>
          <a:bodyPr/>
          <a:lstStyle>
            <a:lvl1pPr>
              <a:defRPr/>
            </a:lvl1pPr>
          </a:lstStyle>
          <a:p>
            <a:endParaRPr lang="it-IT" altLang="it-IT">
              <a:solidFill>
                <a:srgbClr val="5E574E"/>
              </a:solidFill>
            </a:endParaRPr>
          </a:p>
        </p:txBody>
      </p:sp>
      <p:sp>
        <p:nvSpPr>
          <p:cNvPr id="6" name="Segnaposto numero diapositiva 5"/>
          <p:cNvSpPr>
            <a:spLocks noGrp="1"/>
          </p:cNvSpPr>
          <p:nvPr>
            <p:ph type="sldNum" sz="quarter" idx="12"/>
          </p:nvPr>
        </p:nvSpPr>
        <p:spPr>
          <a:xfrm>
            <a:off x="6731000" y="6229350"/>
            <a:ext cx="1905000" cy="457200"/>
          </a:xfrm>
        </p:spPr>
        <p:txBody>
          <a:bodyPr/>
          <a:lstStyle>
            <a:lvl1pPr>
              <a:defRPr/>
            </a:lvl1pPr>
          </a:lstStyle>
          <a:p>
            <a:fld id="{66D5043D-5CB5-483C-ABED-49D8A2D0C4E3}" type="slidenum">
              <a:rPr lang="it-IT" altLang="it-IT">
                <a:solidFill>
                  <a:srgbClr val="5E574E"/>
                </a:solidFill>
              </a:rPr>
              <a:pPr/>
              <a:t>‹N›</a:t>
            </a:fld>
            <a:endParaRPr lang="it-IT" altLang="it-IT">
              <a:solidFill>
                <a:srgbClr val="5E574E"/>
              </a:solidFill>
            </a:endParaRPr>
          </a:p>
        </p:txBody>
      </p:sp>
    </p:spTree>
    <p:extLst>
      <p:ext uri="{BB962C8B-B14F-4D97-AF65-F5344CB8AC3E}">
        <p14:creationId xmlns:p14="http://schemas.microsoft.com/office/powerpoint/2010/main" xmlns="" val="14066166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06400" y="228600"/>
            <a:ext cx="8356600" cy="762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371600"/>
            <a:ext cx="4013200" cy="4686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22800" y="1371600"/>
            <a:ext cx="4013200" cy="4686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31800" y="6229350"/>
            <a:ext cx="1905000" cy="457200"/>
          </a:xfrm>
        </p:spPr>
        <p:txBody>
          <a:bodyPr/>
          <a:lstStyle>
            <a:lvl1pPr>
              <a:defRPr/>
            </a:lvl1pPr>
          </a:lstStyle>
          <a:p>
            <a:endParaRPr lang="it-IT" altLang="it-IT">
              <a:solidFill>
                <a:srgbClr val="5E574E"/>
              </a:solidFill>
            </a:endParaRPr>
          </a:p>
        </p:txBody>
      </p:sp>
      <p:sp>
        <p:nvSpPr>
          <p:cNvPr id="6" name="Segnaposto piè di pagina 5"/>
          <p:cNvSpPr>
            <a:spLocks noGrp="1"/>
          </p:cNvSpPr>
          <p:nvPr>
            <p:ph type="ftr" sz="quarter" idx="11"/>
          </p:nvPr>
        </p:nvSpPr>
        <p:spPr>
          <a:xfrm>
            <a:off x="3124200" y="6229350"/>
            <a:ext cx="2895600" cy="457200"/>
          </a:xfrm>
        </p:spPr>
        <p:txBody>
          <a:bodyPr/>
          <a:lstStyle>
            <a:lvl1pPr>
              <a:defRPr/>
            </a:lvl1pPr>
          </a:lstStyle>
          <a:p>
            <a:endParaRPr lang="it-IT" altLang="it-IT">
              <a:solidFill>
                <a:srgbClr val="5E574E"/>
              </a:solidFill>
            </a:endParaRPr>
          </a:p>
        </p:txBody>
      </p:sp>
      <p:sp>
        <p:nvSpPr>
          <p:cNvPr id="7" name="Segnaposto numero diapositiva 6"/>
          <p:cNvSpPr>
            <a:spLocks noGrp="1"/>
          </p:cNvSpPr>
          <p:nvPr>
            <p:ph type="sldNum" sz="quarter" idx="12"/>
          </p:nvPr>
        </p:nvSpPr>
        <p:spPr>
          <a:xfrm>
            <a:off x="6731000" y="6229350"/>
            <a:ext cx="1905000" cy="457200"/>
          </a:xfrm>
        </p:spPr>
        <p:txBody>
          <a:bodyPr/>
          <a:lstStyle>
            <a:lvl1pPr>
              <a:defRPr/>
            </a:lvl1pPr>
          </a:lstStyle>
          <a:p>
            <a:fld id="{25E1E15E-F5F2-4F3B-8BA2-DC24848F309D}" type="slidenum">
              <a:rPr lang="it-IT" altLang="it-IT">
                <a:solidFill>
                  <a:srgbClr val="5E574E"/>
                </a:solidFill>
              </a:rPr>
              <a:pPr/>
              <a:t>‹N›</a:t>
            </a:fld>
            <a:endParaRPr lang="it-IT" altLang="it-IT">
              <a:solidFill>
                <a:srgbClr val="5E574E"/>
              </a:solidFill>
            </a:endParaRPr>
          </a:p>
        </p:txBody>
      </p:sp>
    </p:spTree>
    <p:extLst>
      <p:ext uri="{BB962C8B-B14F-4D97-AF65-F5344CB8AC3E}">
        <p14:creationId xmlns:p14="http://schemas.microsoft.com/office/powerpoint/2010/main" xmlns="" val="8369017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r>
              <a:rPr lang="it-IT" altLang="it-IT"/>
              <a:t>17/10/14</a:t>
            </a:r>
          </a:p>
        </p:txBody>
      </p:sp>
      <p:sp>
        <p:nvSpPr>
          <p:cNvPr id="5" name="Segnaposto numero diapositiva 4"/>
          <p:cNvSpPr>
            <a:spLocks noGrp="1"/>
          </p:cNvSpPr>
          <p:nvPr>
            <p:ph type="sldNum" idx="11"/>
          </p:nvPr>
        </p:nvSpPr>
        <p:spPr/>
        <p:txBody>
          <a:bodyPr/>
          <a:lstStyle>
            <a:lvl1pPr>
              <a:defRPr/>
            </a:lvl1pPr>
          </a:lstStyle>
          <a:p>
            <a:fld id="{C44C45D2-9FF1-4991-8D4E-894C56201A38}" type="slidenum">
              <a:rPr lang="it-IT" altLang="it-IT"/>
              <a:pPr/>
              <a:t>‹N›</a:t>
            </a:fld>
            <a:endParaRPr lang="it-IT" altLang="it-IT"/>
          </a:p>
        </p:txBody>
      </p:sp>
    </p:spTree>
    <p:extLst>
      <p:ext uri="{BB962C8B-B14F-4D97-AF65-F5344CB8AC3E}">
        <p14:creationId xmlns:p14="http://schemas.microsoft.com/office/powerpoint/2010/main" xmlns="" val="80262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r>
              <a:rPr lang="it-IT" altLang="it-IT"/>
              <a:t>17/10/14</a:t>
            </a:r>
          </a:p>
        </p:txBody>
      </p:sp>
      <p:sp>
        <p:nvSpPr>
          <p:cNvPr id="5" name="Segnaposto numero diapositiva 4"/>
          <p:cNvSpPr>
            <a:spLocks noGrp="1"/>
          </p:cNvSpPr>
          <p:nvPr>
            <p:ph type="sldNum" idx="11"/>
          </p:nvPr>
        </p:nvSpPr>
        <p:spPr/>
        <p:txBody>
          <a:bodyPr/>
          <a:lstStyle>
            <a:lvl1pPr>
              <a:defRPr/>
            </a:lvl1pPr>
          </a:lstStyle>
          <a:p>
            <a:fld id="{BE3306E2-87F3-4699-B855-EAFB23322851}" type="slidenum">
              <a:rPr lang="it-IT" altLang="it-IT"/>
              <a:pPr/>
              <a:t>‹N›</a:t>
            </a:fld>
            <a:endParaRPr lang="it-IT" altLang="it-IT"/>
          </a:p>
        </p:txBody>
      </p:sp>
    </p:spTree>
    <p:extLst>
      <p:ext uri="{BB962C8B-B14F-4D97-AF65-F5344CB8AC3E}">
        <p14:creationId xmlns:p14="http://schemas.microsoft.com/office/powerpoint/2010/main" xmlns="" val="42370089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idx="10"/>
          </p:nvPr>
        </p:nvSpPr>
        <p:spPr/>
        <p:txBody>
          <a:bodyPr/>
          <a:lstStyle>
            <a:lvl1pPr>
              <a:defRPr/>
            </a:lvl1pPr>
          </a:lstStyle>
          <a:p>
            <a:r>
              <a:rPr lang="it-IT" altLang="it-IT"/>
              <a:t>17/10/14</a:t>
            </a:r>
          </a:p>
        </p:txBody>
      </p:sp>
      <p:sp>
        <p:nvSpPr>
          <p:cNvPr id="5" name="Segnaposto numero diapositiva 4"/>
          <p:cNvSpPr>
            <a:spLocks noGrp="1"/>
          </p:cNvSpPr>
          <p:nvPr>
            <p:ph type="sldNum" idx="11"/>
          </p:nvPr>
        </p:nvSpPr>
        <p:spPr/>
        <p:txBody>
          <a:bodyPr/>
          <a:lstStyle>
            <a:lvl1pPr>
              <a:defRPr/>
            </a:lvl1pPr>
          </a:lstStyle>
          <a:p>
            <a:fld id="{29D96BB0-1491-40EA-9131-B709B5E4AA18}" type="slidenum">
              <a:rPr lang="it-IT" altLang="it-IT"/>
              <a:pPr/>
              <a:t>‹N›</a:t>
            </a:fld>
            <a:endParaRPr lang="it-IT" altLang="it-IT"/>
          </a:p>
        </p:txBody>
      </p:sp>
    </p:spTree>
    <p:extLst>
      <p:ext uri="{BB962C8B-B14F-4D97-AF65-F5344CB8AC3E}">
        <p14:creationId xmlns:p14="http://schemas.microsoft.com/office/powerpoint/2010/main" xmlns="" val="40342989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4963"/>
            <a:ext cx="4033838"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604963"/>
            <a:ext cx="4035425"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r>
              <a:rPr lang="it-IT" altLang="it-IT"/>
              <a:t>17/10/14</a:t>
            </a:r>
          </a:p>
        </p:txBody>
      </p:sp>
      <p:sp>
        <p:nvSpPr>
          <p:cNvPr id="6" name="Segnaposto numero diapositiva 5"/>
          <p:cNvSpPr>
            <a:spLocks noGrp="1"/>
          </p:cNvSpPr>
          <p:nvPr>
            <p:ph type="sldNum" idx="11"/>
          </p:nvPr>
        </p:nvSpPr>
        <p:spPr/>
        <p:txBody>
          <a:bodyPr/>
          <a:lstStyle>
            <a:lvl1pPr>
              <a:defRPr/>
            </a:lvl1pPr>
          </a:lstStyle>
          <a:p>
            <a:fld id="{B71C7D33-F1CF-42DE-8EA3-7EFCF26B137F}" type="slidenum">
              <a:rPr lang="it-IT" altLang="it-IT"/>
              <a:pPr/>
              <a:t>‹N›</a:t>
            </a:fld>
            <a:endParaRPr lang="it-IT" altLang="it-IT"/>
          </a:p>
        </p:txBody>
      </p:sp>
    </p:spTree>
    <p:extLst>
      <p:ext uri="{BB962C8B-B14F-4D97-AF65-F5344CB8AC3E}">
        <p14:creationId xmlns:p14="http://schemas.microsoft.com/office/powerpoint/2010/main" xmlns="" val="32742324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r>
              <a:rPr lang="it-IT" altLang="it-IT"/>
              <a:t>17/10/14</a:t>
            </a:r>
          </a:p>
        </p:txBody>
      </p:sp>
      <p:sp>
        <p:nvSpPr>
          <p:cNvPr id="8" name="Segnaposto numero diapositiva 7"/>
          <p:cNvSpPr>
            <a:spLocks noGrp="1"/>
          </p:cNvSpPr>
          <p:nvPr>
            <p:ph type="sldNum" idx="11"/>
          </p:nvPr>
        </p:nvSpPr>
        <p:spPr/>
        <p:txBody>
          <a:bodyPr/>
          <a:lstStyle>
            <a:lvl1pPr>
              <a:defRPr/>
            </a:lvl1pPr>
          </a:lstStyle>
          <a:p>
            <a:fld id="{0308A6A7-216F-4372-B860-A3F4F85245E8}" type="slidenum">
              <a:rPr lang="it-IT" altLang="it-IT"/>
              <a:pPr/>
              <a:t>‹N›</a:t>
            </a:fld>
            <a:endParaRPr lang="it-IT" altLang="it-IT"/>
          </a:p>
        </p:txBody>
      </p:sp>
    </p:spTree>
    <p:extLst>
      <p:ext uri="{BB962C8B-B14F-4D97-AF65-F5344CB8AC3E}">
        <p14:creationId xmlns:p14="http://schemas.microsoft.com/office/powerpoint/2010/main" xmlns="" val="19020910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r>
              <a:rPr lang="it-IT" altLang="it-IT"/>
              <a:t>17/10/14</a:t>
            </a:r>
          </a:p>
        </p:txBody>
      </p:sp>
      <p:sp>
        <p:nvSpPr>
          <p:cNvPr id="4" name="Segnaposto numero diapositiva 3"/>
          <p:cNvSpPr>
            <a:spLocks noGrp="1"/>
          </p:cNvSpPr>
          <p:nvPr>
            <p:ph type="sldNum" idx="11"/>
          </p:nvPr>
        </p:nvSpPr>
        <p:spPr/>
        <p:txBody>
          <a:bodyPr/>
          <a:lstStyle>
            <a:lvl1pPr>
              <a:defRPr/>
            </a:lvl1pPr>
          </a:lstStyle>
          <a:p>
            <a:fld id="{98E2DD81-CC44-40C1-9071-FD4CE95D8AE1}" type="slidenum">
              <a:rPr lang="it-IT" altLang="it-IT"/>
              <a:pPr/>
              <a:t>‹N›</a:t>
            </a:fld>
            <a:endParaRPr lang="it-IT" altLang="it-IT"/>
          </a:p>
        </p:txBody>
      </p:sp>
    </p:spTree>
    <p:extLst>
      <p:ext uri="{BB962C8B-B14F-4D97-AF65-F5344CB8AC3E}">
        <p14:creationId xmlns:p14="http://schemas.microsoft.com/office/powerpoint/2010/main" xmlns="" val="28627934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r>
              <a:rPr lang="it-IT" altLang="it-IT"/>
              <a:t>17/10/14</a:t>
            </a:r>
          </a:p>
        </p:txBody>
      </p:sp>
      <p:sp>
        <p:nvSpPr>
          <p:cNvPr id="3" name="Segnaposto numero diapositiva 2"/>
          <p:cNvSpPr>
            <a:spLocks noGrp="1"/>
          </p:cNvSpPr>
          <p:nvPr>
            <p:ph type="sldNum" idx="11"/>
          </p:nvPr>
        </p:nvSpPr>
        <p:spPr/>
        <p:txBody>
          <a:bodyPr/>
          <a:lstStyle>
            <a:lvl1pPr>
              <a:defRPr/>
            </a:lvl1pPr>
          </a:lstStyle>
          <a:p>
            <a:fld id="{3193D4B8-AF1A-4AB1-B9ED-C5D55253FD85}" type="slidenum">
              <a:rPr lang="it-IT" altLang="it-IT"/>
              <a:pPr/>
              <a:t>‹N›</a:t>
            </a:fld>
            <a:endParaRPr lang="it-IT" altLang="it-IT"/>
          </a:p>
        </p:txBody>
      </p:sp>
    </p:spTree>
    <p:extLst>
      <p:ext uri="{BB962C8B-B14F-4D97-AF65-F5344CB8AC3E}">
        <p14:creationId xmlns:p14="http://schemas.microsoft.com/office/powerpoint/2010/main" xmlns="" val="20135662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idx="10"/>
          </p:nvPr>
        </p:nvSpPr>
        <p:spPr/>
        <p:txBody>
          <a:bodyPr/>
          <a:lstStyle>
            <a:lvl1pPr>
              <a:defRPr/>
            </a:lvl1pPr>
          </a:lstStyle>
          <a:p>
            <a:r>
              <a:rPr lang="it-IT" altLang="it-IT"/>
              <a:t>17/10/14</a:t>
            </a:r>
          </a:p>
        </p:txBody>
      </p:sp>
      <p:sp>
        <p:nvSpPr>
          <p:cNvPr id="6" name="Segnaposto numero diapositiva 5"/>
          <p:cNvSpPr>
            <a:spLocks noGrp="1"/>
          </p:cNvSpPr>
          <p:nvPr>
            <p:ph type="sldNum" idx="11"/>
          </p:nvPr>
        </p:nvSpPr>
        <p:spPr/>
        <p:txBody>
          <a:bodyPr/>
          <a:lstStyle>
            <a:lvl1pPr>
              <a:defRPr/>
            </a:lvl1pPr>
          </a:lstStyle>
          <a:p>
            <a:fld id="{6E572BCE-4986-4365-AAA5-7161CB172EC8}" type="slidenum">
              <a:rPr lang="it-IT" altLang="it-IT"/>
              <a:pPr/>
              <a:t>‹N›</a:t>
            </a:fld>
            <a:endParaRPr lang="it-IT" altLang="it-IT"/>
          </a:p>
        </p:txBody>
      </p:sp>
    </p:spTree>
    <p:extLst>
      <p:ext uri="{BB962C8B-B14F-4D97-AF65-F5344CB8AC3E}">
        <p14:creationId xmlns:p14="http://schemas.microsoft.com/office/powerpoint/2010/main" xmlns="" val="12064553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idx="10"/>
          </p:nvPr>
        </p:nvSpPr>
        <p:spPr/>
        <p:txBody>
          <a:bodyPr/>
          <a:lstStyle>
            <a:lvl1pPr>
              <a:defRPr/>
            </a:lvl1pPr>
          </a:lstStyle>
          <a:p>
            <a:r>
              <a:rPr lang="it-IT" altLang="it-IT"/>
              <a:t>17/10/14</a:t>
            </a:r>
          </a:p>
        </p:txBody>
      </p:sp>
      <p:sp>
        <p:nvSpPr>
          <p:cNvPr id="6" name="Segnaposto numero diapositiva 5"/>
          <p:cNvSpPr>
            <a:spLocks noGrp="1"/>
          </p:cNvSpPr>
          <p:nvPr>
            <p:ph type="sldNum" idx="11"/>
          </p:nvPr>
        </p:nvSpPr>
        <p:spPr/>
        <p:txBody>
          <a:bodyPr/>
          <a:lstStyle>
            <a:lvl1pPr>
              <a:defRPr/>
            </a:lvl1pPr>
          </a:lstStyle>
          <a:p>
            <a:fld id="{B583B4F4-0095-4668-9F4B-CCAC94FF0EE9}" type="slidenum">
              <a:rPr lang="it-IT" altLang="it-IT"/>
              <a:pPr/>
              <a:t>‹N›</a:t>
            </a:fld>
            <a:endParaRPr lang="it-IT" altLang="it-IT"/>
          </a:p>
        </p:txBody>
      </p:sp>
    </p:spTree>
    <p:extLst>
      <p:ext uri="{BB962C8B-B14F-4D97-AF65-F5344CB8AC3E}">
        <p14:creationId xmlns:p14="http://schemas.microsoft.com/office/powerpoint/2010/main" xmlns="" val="11142822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r>
              <a:rPr lang="it-IT" altLang="it-IT"/>
              <a:t>17/10/14</a:t>
            </a:r>
          </a:p>
        </p:txBody>
      </p:sp>
      <p:sp>
        <p:nvSpPr>
          <p:cNvPr id="5" name="Segnaposto numero diapositiva 4"/>
          <p:cNvSpPr>
            <a:spLocks noGrp="1"/>
          </p:cNvSpPr>
          <p:nvPr>
            <p:ph type="sldNum" idx="11"/>
          </p:nvPr>
        </p:nvSpPr>
        <p:spPr/>
        <p:txBody>
          <a:bodyPr/>
          <a:lstStyle>
            <a:lvl1pPr>
              <a:defRPr/>
            </a:lvl1pPr>
          </a:lstStyle>
          <a:p>
            <a:fld id="{1EAF08EA-DC2E-4AA7-BC53-4F5B63565033}" type="slidenum">
              <a:rPr lang="it-IT" altLang="it-IT"/>
              <a:pPr/>
              <a:t>‹N›</a:t>
            </a:fld>
            <a:endParaRPr lang="it-IT" altLang="it-IT"/>
          </a:p>
        </p:txBody>
      </p:sp>
    </p:spTree>
    <p:extLst>
      <p:ext uri="{BB962C8B-B14F-4D97-AF65-F5344CB8AC3E}">
        <p14:creationId xmlns:p14="http://schemas.microsoft.com/office/powerpoint/2010/main" xmlns="" val="1916297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38" y="273050"/>
            <a:ext cx="2054225" cy="58499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3050"/>
            <a:ext cx="6015038" cy="58499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r>
              <a:rPr lang="it-IT" altLang="it-IT"/>
              <a:t>17/10/14</a:t>
            </a:r>
          </a:p>
        </p:txBody>
      </p:sp>
      <p:sp>
        <p:nvSpPr>
          <p:cNvPr id="5" name="Segnaposto numero diapositiva 4"/>
          <p:cNvSpPr>
            <a:spLocks noGrp="1"/>
          </p:cNvSpPr>
          <p:nvPr>
            <p:ph type="sldNum" idx="11"/>
          </p:nvPr>
        </p:nvSpPr>
        <p:spPr/>
        <p:txBody>
          <a:bodyPr/>
          <a:lstStyle>
            <a:lvl1pPr>
              <a:defRPr/>
            </a:lvl1pPr>
          </a:lstStyle>
          <a:p>
            <a:fld id="{5FA08140-BF50-44E0-8A39-3EF3DC6B5607}" type="slidenum">
              <a:rPr lang="it-IT" altLang="it-IT"/>
              <a:pPr/>
              <a:t>‹N›</a:t>
            </a:fld>
            <a:endParaRPr lang="it-IT" altLang="it-IT"/>
          </a:p>
        </p:txBody>
      </p:sp>
    </p:spTree>
    <p:extLst>
      <p:ext uri="{BB962C8B-B14F-4D97-AF65-F5344CB8AC3E}">
        <p14:creationId xmlns:p14="http://schemas.microsoft.com/office/powerpoint/2010/main" xmlns="" val="324057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8200"/>
          </a:xfrm>
          <a:prstGeom prst="rect">
            <a:avLst/>
          </a:prstGeom>
        </p:spPr>
        <p:txBody>
          <a:bodyPr anchor="ct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1663" cy="1136650"/>
          </a:xfrm>
        </p:spPr>
        <p:txBody>
          <a:bodyPr/>
          <a:lstStyle/>
          <a:p>
            <a:r>
              <a:rPr lang="it-IT"/>
              <a:t>Fare clic per modificare lo stile del titolo</a:t>
            </a:r>
          </a:p>
        </p:txBody>
      </p:sp>
      <p:sp>
        <p:nvSpPr>
          <p:cNvPr id="3" name="Segnaposto data 2"/>
          <p:cNvSpPr>
            <a:spLocks noGrp="1"/>
          </p:cNvSpPr>
          <p:nvPr>
            <p:ph type="dt" idx="10"/>
          </p:nvPr>
        </p:nvSpPr>
        <p:spPr>
          <a:xfrm>
            <a:off x="457200" y="6356350"/>
            <a:ext cx="2125663" cy="357188"/>
          </a:xfrm>
        </p:spPr>
        <p:txBody>
          <a:bodyPr/>
          <a:lstStyle>
            <a:lvl1pPr>
              <a:defRPr/>
            </a:lvl1pPr>
          </a:lstStyle>
          <a:p>
            <a:r>
              <a:rPr lang="it-IT" altLang="it-IT"/>
              <a:t>17/10/14</a:t>
            </a:r>
          </a:p>
        </p:txBody>
      </p:sp>
      <p:sp>
        <p:nvSpPr>
          <p:cNvPr id="4" name="Segnaposto numero diapositiva 3"/>
          <p:cNvSpPr>
            <a:spLocks noGrp="1"/>
          </p:cNvSpPr>
          <p:nvPr>
            <p:ph type="sldNum" idx="11"/>
          </p:nvPr>
        </p:nvSpPr>
        <p:spPr>
          <a:xfrm>
            <a:off x="6553200" y="6356350"/>
            <a:ext cx="2125663" cy="357188"/>
          </a:xfrm>
        </p:spPr>
        <p:txBody>
          <a:bodyPr/>
          <a:lstStyle>
            <a:lvl1pPr>
              <a:defRPr/>
            </a:lvl1pPr>
          </a:lstStyle>
          <a:p>
            <a:fld id="{52512242-1CC6-448D-A0C2-DA29BDBF4730}" type="slidenum">
              <a:rPr lang="it-IT" altLang="it-IT"/>
              <a:pPr/>
              <a:t>‹N›</a:t>
            </a:fld>
            <a:endParaRPr lang="it-IT" altLang="it-IT"/>
          </a:p>
        </p:txBody>
      </p:sp>
    </p:spTree>
    <p:extLst>
      <p:ext uri="{BB962C8B-B14F-4D97-AF65-F5344CB8AC3E}">
        <p14:creationId xmlns:p14="http://schemas.microsoft.com/office/powerpoint/2010/main" xmlns="" val="4433781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numero diapositiva 3"/>
          <p:cNvSpPr>
            <a:spLocks noGrp="1"/>
          </p:cNvSpPr>
          <p:nvPr>
            <p:ph type="sldNum" idx="10"/>
          </p:nvPr>
        </p:nvSpPr>
        <p:spPr/>
        <p:txBody>
          <a:bodyPr/>
          <a:lstStyle>
            <a:lvl1pPr>
              <a:defRPr/>
            </a:lvl1pPr>
          </a:lstStyle>
          <a:p>
            <a:fld id="{B3929F88-F286-4DBE-8FDC-0356F68132CE}" type="slidenum">
              <a:rPr lang="it-IT" altLang="it-IT"/>
              <a:pPr/>
              <a:t>‹N›</a:t>
            </a:fld>
            <a:endParaRPr lang="it-IT" altLang="it-IT"/>
          </a:p>
        </p:txBody>
      </p:sp>
    </p:spTree>
    <p:extLst>
      <p:ext uri="{BB962C8B-B14F-4D97-AF65-F5344CB8AC3E}">
        <p14:creationId xmlns:p14="http://schemas.microsoft.com/office/powerpoint/2010/main" xmlns="" val="35112978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p:cNvSpPr>
            <a:spLocks noGrp="1"/>
          </p:cNvSpPr>
          <p:nvPr>
            <p:ph type="sldNum" idx="10"/>
          </p:nvPr>
        </p:nvSpPr>
        <p:spPr/>
        <p:txBody>
          <a:bodyPr/>
          <a:lstStyle>
            <a:lvl1pPr>
              <a:defRPr/>
            </a:lvl1pPr>
          </a:lstStyle>
          <a:p>
            <a:fld id="{6F01A999-90FF-4961-A6DC-48FEF7B2339E}" type="slidenum">
              <a:rPr lang="it-IT" altLang="it-IT"/>
              <a:pPr/>
              <a:t>‹N›</a:t>
            </a:fld>
            <a:endParaRPr lang="it-IT" altLang="it-IT"/>
          </a:p>
        </p:txBody>
      </p:sp>
    </p:spTree>
    <p:extLst>
      <p:ext uri="{BB962C8B-B14F-4D97-AF65-F5344CB8AC3E}">
        <p14:creationId xmlns:p14="http://schemas.microsoft.com/office/powerpoint/2010/main" xmlns="" val="12291601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numero diapositiva 3"/>
          <p:cNvSpPr>
            <a:spLocks noGrp="1"/>
          </p:cNvSpPr>
          <p:nvPr>
            <p:ph type="sldNum" idx="10"/>
          </p:nvPr>
        </p:nvSpPr>
        <p:spPr/>
        <p:txBody>
          <a:bodyPr/>
          <a:lstStyle>
            <a:lvl1pPr>
              <a:defRPr/>
            </a:lvl1pPr>
          </a:lstStyle>
          <a:p>
            <a:fld id="{4FED30FA-8A16-4898-AC20-DFB914DCC434}" type="slidenum">
              <a:rPr lang="it-IT" altLang="it-IT"/>
              <a:pPr/>
              <a:t>‹N›</a:t>
            </a:fld>
            <a:endParaRPr lang="it-IT" altLang="it-IT"/>
          </a:p>
        </p:txBody>
      </p:sp>
    </p:spTree>
    <p:extLst>
      <p:ext uri="{BB962C8B-B14F-4D97-AF65-F5344CB8AC3E}">
        <p14:creationId xmlns:p14="http://schemas.microsoft.com/office/powerpoint/2010/main" xmlns="" val="2297051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1938338" cy="36088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2547938" y="1600200"/>
            <a:ext cx="1939925" cy="36088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p:cNvSpPr>
            <a:spLocks noGrp="1"/>
          </p:cNvSpPr>
          <p:nvPr>
            <p:ph type="sldNum" idx="10"/>
          </p:nvPr>
        </p:nvSpPr>
        <p:spPr/>
        <p:txBody>
          <a:bodyPr/>
          <a:lstStyle>
            <a:lvl1pPr>
              <a:defRPr/>
            </a:lvl1pPr>
          </a:lstStyle>
          <a:p>
            <a:fld id="{44253855-0F0C-4E56-8138-00796ACCEDAF}" type="slidenum">
              <a:rPr lang="it-IT" altLang="it-IT"/>
              <a:pPr/>
              <a:t>‹N›</a:t>
            </a:fld>
            <a:endParaRPr lang="it-IT" altLang="it-IT"/>
          </a:p>
        </p:txBody>
      </p:sp>
    </p:spTree>
    <p:extLst>
      <p:ext uri="{BB962C8B-B14F-4D97-AF65-F5344CB8AC3E}">
        <p14:creationId xmlns:p14="http://schemas.microsoft.com/office/powerpoint/2010/main" xmlns="" val="23590036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p:cNvSpPr>
            <a:spLocks noGrp="1"/>
          </p:cNvSpPr>
          <p:nvPr>
            <p:ph type="sldNum" idx="10"/>
          </p:nvPr>
        </p:nvSpPr>
        <p:spPr/>
        <p:txBody>
          <a:bodyPr/>
          <a:lstStyle>
            <a:lvl1pPr>
              <a:defRPr/>
            </a:lvl1pPr>
          </a:lstStyle>
          <a:p>
            <a:fld id="{3C6A42D2-FDC1-4903-B35D-D7F8A6983FD8}" type="slidenum">
              <a:rPr lang="it-IT" altLang="it-IT"/>
              <a:pPr/>
              <a:t>‹N›</a:t>
            </a:fld>
            <a:endParaRPr lang="it-IT" altLang="it-IT"/>
          </a:p>
        </p:txBody>
      </p:sp>
    </p:spTree>
    <p:extLst>
      <p:ext uri="{BB962C8B-B14F-4D97-AF65-F5344CB8AC3E}">
        <p14:creationId xmlns:p14="http://schemas.microsoft.com/office/powerpoint/2010/main" xmlns="" val="12220858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numero diapositiva 2"/>
          <p:cNvSpPr>
            <a:spLocks noGrp="1"/>
          </p:cNvSpPr>
          <p:nvPr>
            <p:ph type="sldNum" idx="10"/>
          </p:nvPr>
        </p:nvSpPr>
        <p:spPr/>
        <p:txBody>
          <a:bodyPr/>
          <a:lstStyle>
            <a:lvl1pPr>
              <a:defRPr/>
            </a:lvl1pPr>
          </a:lstStyle>
          <a:p>
            <a:fld id="{99A233AA-6E7C-4D7F-8995-BB31D58B379B}" type="slidenum">
              <a:rPr lang="it-IT" altLang="it-IT"/>
              <a:pPr/>
              <a:t>‹N›</a:t>
            </a:fld>
            <a:endParaRPr lang="it-IT" altLang="it-IT"/>
          </a:p>
        </p:txBody>
      </p:sp>
    </p:spTree>
    <p:extLst>
      <p:ext uri="{BB962C8B-B14F-4D97-AF65-F5344CB8AC3E}">
        <p14:creationId xmlns:p14="http://schemas.microsoft.com/office/powerpoint/2010/main" xmlns="" val="30337254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p:cNvSpPr>
            <a:spLocks noGrp="1"/>
          </p:cNvSpPr>
          <p:nvPr>
            <p:ph type="sldNum" idx="10"/>
          </p:nvPr>
        </p:nvSpPr>
        <p:spPr/>
        <p:txBody>
          <a:bodyPr/>
          <a:lstStyle>
            <a:lvl1pPr>
              <a:defRPr/>
            </a:lvl1pPr>
          </a:lstStyle>
          <a:p>
            <a:fld id="{9ECDDF3A-1564-4039-B4D4-05F4F4E94B20}" type="slidenum">
              <a:rPr lang="it-IT" altLang="it-IT"/>
              <a:pPr/>
              <a:t>‹N›</a:t>
            </a:fld>
            <a:endParaRPr lang="it-IT" altLang="it-IT"/>
          </a:p>
        </p:txBody>
      </p:sp>
    </p:spTree>
    <p:extLst>
      <p:ext uri="{BB962C8B-B14F-4D97-AF65-F5344CB8AC3E}">
        <p14:creationId xmlns:p14="http://schemas.microsoft.com/office/powerpoint/2010/main" xmlns="" val="22963107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p:cNvSpPr>
            <a:spLocks noGrp="1"/>
          </p:cNvSpPr>
          <p:nvPr>
            <p:ph type="sldNum" idx="10"/>
          </p:nvPr>
        </p:nvSpPr>
        <p:spPr/>
        <p:txBody>
          <a:bodyPr/>
          <a:lstStyle>
            <a:lvl1pPr>
              <a:defRPr/>
            </a:lvl1pPr>
          </a:lstStyle>
          <a:p>
            <a:fld id="{89C3C7D0-F893-4EC0-8BA7-C836DC2F459F}" type="slidenum">
              <a:rPr lang="it-IT" altLang="it-IT"/>
              <a:pPr/>
              <a:t>‹N›</a:t>
            </a:fld>
            <a:endParaRPr lang="it-IT" altLang="it-IT"/>
          </a:p>
        </p:txBody>
      </p:sp>
    </p:spTree>
    <p:extLst>
      <p:ext uri="{BB962C8B-B14F-4D97-AF65-F5344CB8AC3E}">
        <p14:creationId xmlns:p14="http://schemas.microsoft.com/office/powerpoint/2010/main" xmlns="" val="1508006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p:cNvSpPr>
            <a:spLocks noGrp="1"/>
          </p:cNvSpPr>
          <p:nvPr>
            <p:ph type="sldNum" idx="10"/>
          </p:nvPr>
        </p:nvSpPr>
        <p:spPr/>
        <p:txBody>
          <a:bodyPr/>
          <a:lstStyle>
            <a:lvl1pPr>
              <a:defRPr/>
            </a:lvl1pPr>
          </a:lstStyle>
          <a:p>
            <a:fld id="{55625E8F-0CE7-47B0-89B8-2BEBB7AF283D}" type="slidenum">
              <a:rPr lang="it-IT" altLang="it-IT"/>
              <a:pPr/>
              <a:t>‹N›</a:t>
            </a:fld>
            <a:endParaRPr lang="it-IT" altLang="it-IT"/>
          </a:p>
        </p:txBody>
      </p:sp>
    </p:spTree>
    <p:extLst>
      <p:ext uri="{BB962C8B-B14F-4D97-AF65-F5344CB8AC3E}">
        <p14:creationId xmlns:p14="http://schemas.microsoft.com/office/powerpoint/2010/main" xmlns="" val="988129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5160"/>
          </a:xfrm>
          <a:prstGeom prst="rect">
            <a:avLst/>
          </a:prstGeom>
        </p:spPr>
        <p:txBody>
          <a:bodyPr/>
          <a:lstStyle/>
          <a:p>
            <a:endParaRPr/>
          </a:p>
        </p:txBody>
      </p:sp>
      <p:sp>
        <p:nvSpPr>
          <p:cNvPr id="12" name="PlaceHolder 2"/>
          <p:cNvSpPr>
            <a:spLocks noGrp="1"/>
          </p:cNvSpPr>
          <p:nvPr>
            <p:ph type="body"/>
          </p:nvPr>
        </p:nvSpPr>
        <p:spPr>
          <a:xfrm>
            <a:off x="457200" y="1604520"/>
            <a:ext cx="4015440" cy="1896840"/>
          </a:xfrm>
          <a:prstGeom prst="rect">
            <a:avLst/>
          </a:prstGeom>
        </p:spPr>
        <p:txBody>
          <a:bodyPr/>
          <a:lstStyle/>
          <a:p>
            <a:endParaRPr/>
          </a:p>
        </p:txBody>
      </p:sp>
      <p:sp>
        <p:nvSpPr>
          <p:cNvPr id="13" name="PlaceHolder 3"/>
          <p:cNvSpPr>
            <a:spLocks noGrp="1"/>
          </p:cNvSpPr>
          <p:nvPr>
            <p:ph type="body"/>
          </p:nvPr>
        </p:nvSpPr>
        <p:spPr>
          <a:xfrm>
            <a:off x="457200" y="3681720"/>
            <a:ext cx="4015440" cy="1896840"/>
          </a:xfrm>
          <a:prstGeom prst="rect">
            <a:avLst/>
          </a:prstGeom>
        </p:spPr>
        <p:txBody>
          <a:bodyPr/>
          <a:lstStyle/>
          <a:p>
            <a:endParaRPr/>
          </a:p>
        </p:txBody>
      </p:sp>
      <p:sp>
        <p:nvSpPr>
          <p:cNvPr id="14" name="PlaceHolder 4"/>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p:cNvSpPr>
            <a:spLocks noGrp="1"/>
          </p:cNvSpPr>
          <p:nvPr>
            <p:ph type="sldNum" idx="10"/>
          </p:nvPr>
        </p:nvSpPr>
        <p:spPr/>
        <p:txBody>
          <a:bodyPr/>
          <a:lstStyle>
            <a:lvl1pPr>
              <a:defRPr/>
            </a:lvl1pPr>
          </a:lstStyle>
          <a:p>
            <a:fld id="{1E7E8A08-5AFC-419C-A512-ADEB6B592B0D}" type="slidenum">
              <a:rPr lang="it-IT" altLang="it-IT"/>
              <a:pPr/>
              <a:t>‹N›</a:t>
            </a:fld>
            <a:endParaRPr lang="it-IT" altLang="it-IT"/>
          </a:p>
        </p:txBody>
      </p:sp>
    </p:spTree>
    <p:extLst>
      <p:ext uri="{BB962C8B-B14F-4D97-AF65-F5344CB8AC3E}">
        <p14:creationId xmlns:p14="http://schemas.microsoft.com/office/powerpoint/2010/main" xmlns="" val="30078584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38" y="274638"/>
            <a:ext cx="2054225" cy="374142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5038" cy="374142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p:cNvSpPr>
            <a:spLocks noGrp="1"/>
          </p:cNvSpPr>
          <p:nvPr>
            <p:ph type="sldNum" idx="10"/>
          </p:nvPr>
        </p:nvSpPr>
        <p:spPr/>
        <p:txBody>
          <a:bodyPr/>
          <a:lstStyle>
            <a:lvl1pPr>
              <a:defRPr/>
            </a:lvl1pPr>
          </a:lstStyle>
          <a:p>
            <a:fld id="{D1F42046-EEC5-45D2-B95E-AC5E33011C81}" type="slidenum">
              <a:rPr lang="it-IT" altLang="it-IT"/>
              <a:pPr/>
              <a:t>‹N›</a:t>
            </a:fld>
            <a:endParaRPr lang="it-IT" altLang="it-IT"/>
          </a:p>
        </p:txBody>
      </p:sp>
    </p:spTree>
    <p:extLst>
      <p:ext uri="{BB962C8B-B14F-4D97-AF65-F5344CB8AC3E}">
        <p14:creationId xmlns:p14="http://schemas.microsoft.com/office/powerpoint/2010/main" xmlns="" val="7590026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1663" cy="1135062"/>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1938338" cy="360886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2547938" y="1600200"/>
            <a:ext cx="1939925" cy="360886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p:cNvSpPr>
            <a:spLocks noGrp="1"/>
          </p:cNvSpPr>
          <p:nvPr>
            <p:ph type="sldNum" idx="10"/>
          </p:nvPr>
        </p:nvSpPr>
        <p:spPr>
          <a:xfrm>
            <a:off x="6553200" y="6245225"/>
            <a:ext cx="2125663" cy="468313"/>
          </a:xfrm>
        </p:spPr>
        <p:txBody>
          <a:bodyPr/>
          <a:lstStyle>
            <a:lvl1pPr>
              <a:defRPr/>
            </a:lvl1pPr>
          </a:lstStyle>
          <a:p>
            <a:fld id="{92AD93D2-03EB-4DCF-ADD4-013404024B42}" type="slidenum">
              <a:rPr lang="it-IT" altLang="it-IT"/>
              <a:pPr/>
              <a:t>‹N›</a:t>
            </a:fld>
            <a:endParaRPr lang="it-IT" altLang="it-IT"/>
          </a:p>
        </p:txBody>
      </p:sp>
    </p:spTree>
    <p:extLst>
      <p:ext uri="{BB962C8B-B14F-4D97-AF65-F5344CB8AC3E}">
        <p14:creationId xmlns:p14="http://schemas.microsoft.com/office/powerpoint/2010/main" xmlns="" val="6321827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numero diapositiva 3"/>
          <p:cNvSpPr>
            <a:spLocks noGrp="1"/>
          </p:cNvSpPr>
          <p:nvPr>
            <p:ph type="sldNum" idx="10"/>
          </p:nvPr>
        </p:nvSpPr>
        <p:spPr/>
        <p:txBody>
          <a:bodyPr/>
          <a:lstStyle>
            <a:lvl1pPr>
              <a:defRPr/>
            </a:lvl1pPr>
          </a:lstStyle>
          <a:p>
            <a:fld id="{3A9BB677-E7E0-4216-800A-F86E9C3769B3}" type="slidenum">
              <a:rPr lang="it-IT" altLang="it-IT"/>
              <a:pPr/>
              <a:t>‹N›</a:t>
            </a:fld>
            <a:endParaRPr lang="it-IT" altLang="it-IT"/>
          </a:p>
        </p:txBody>
      </p:sp>
    </p:spTree>
    <p:extLst>
      <p:ext uri="{BB962C8B-B14F-4D97-AF65-F5344CB8AC3E}">
        <p14:creationId xmlns:p14="http://schemas.microsoft.com/office/powerpoint/2010/main" xmlns="" val="15302525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p:cNvSpPr>
            <a:spLocks noGrp="1"/>
          </p:cNvSpPr>
          <p:nvPr>
            <p:ph type="sldNum" idx="10"/>
          </p:nvPr>
        </p:nvSpPr>
        <p:spPr/>
        <p:txBody>
          <a:bodyPr/>
          <a:lstStyle>
            <a:lvl1pPr>
              <a:defRPr/>
            </a:lvl1pPr>
          </a:lstStyle>
          <a:p>
            <a:fld id="{5B932E56-0F65-439F-A8B6-8E8EB1A0F291}" type="slidenum">
              <a:rPr lang="it-IT" altLang="it-IT"/>
              <a:pPr/>
              <a:t>‹N›</a:t>
            </a:fld>
            <a:endParaRPr lang="it-IT" altLang="it-IT"/>
          </a:p>
        </p:txBody>
      </p:sp>
    </p:spTree>
    <p:extLst>
      <p:ext uri="{BB962C8B-B14F-4D97-AF65-F5344CB8AC3E}">
        <p14:creationId xmlns:p14="http://schemas.microsoft.com/office/powerpoint/2010/main" xmlns="" val="40294173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numero diapositiva 3"/>
          <p:cNvSpPr>
            <a:spLocks noGrp="1"/>
          </p:cNvSpPr>
          <p:nvPr>
            <p:ph type="sldNum" idx="10"/>
          </p:nvPr>
        </p:nvSpPr>
        <p:spPr/>
        <p:txBody>
          <a:bodyPr/>
          <a:lstStyle>
            <a:lvl1pPr>
              <a:defRPr/>
            </a:lvl1pPr>
          </a:lstStyle>
          <a:p>
            <a:fld id="{E68A3FE2-4A80-4231-94E0-9BF040F1A411}" type="slidenum">
              <a:rPr lang="it-IT" altLang="it-IT"/>
              <a:pPr/>
              <a:t>‹N›</a:t>
            </a:fld>
            <a:endParaRPr lang="it-IT" altLang="it-IT"/>
          </a:p>
        </p:txBody>
      </p:sp>
    </p:spTree>
    <p:extLst>
      <p:ext uri="{BB962C8B-B14F-4D97-AF65-F5344CB8AC3E}">
        <p14:creationId xmlns:p14="http://schemas.microsoft.com/office/powerpoint/2010/main" xmlns="" val="5831429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1824038" cy="36088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2662238" y="1981200"/>
            <a:ext cx="1825625" cy="36088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p:cNvSpPr>
            <a:spLocks noGrp="1"/>
          </p:cNvSpPr>
          <p:nvPr>
            <p:ph type="sldNum" idx="10"/>
          </p:nvPr>
        </p:nvSpPr>
        <p:spPr/>
        <p:txBody>
          <a:bodyPr/>
          <a:lstStyle>
            <a:lvl1pPr>
              <a:defRPr/>
            </a:lvl1pPr>
          </a:lstStyle>
          <a:p>
            <a:fld id="{8D99274F-FF08-4FB6-B325-0F37AAC2A139}" type="slidenum">
              <a:rPr lang="it-IT" altLang="it-IT"/>
              <a:pPr/>
              <a:t>‹N›</a:t>
            </a:fld>
            <a:endParaRPr lang="it-IT" altLang="it-IT"/>
          </a:p>
        </p:txBody>
      </p:sp>
    </p:spTree>
    <p:extLst>
      <p:ext uri="{BB962C8B-B14F-4D97-AF65-F5344CB8AC3E}">
        <p14:creationId xmlns:p14="http://schemas.microsoft.com/office/powerpoint/2010/main" xmlns="" val="18788790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p:cNvSpPr>
            <a:spLocks noGrp="1"/>
          </p:cNvSpPr>
          <p:nvPr>
            <p:ph type="sldNum" idx="10"/>
          </p:nvPr>
        </p:nvSpPr>
        <p:spPr/>
        <p:txBody>
          <a:bodyPr/>
          <a:lstStyle>
            <a:lvl1pPr>
              <a:defRPr/>
            </a:lvl1pPr>
          </a:lstStyle>
          <a:p>
            <a:fld id="{9C268920-2C24-4E60-A675-DE978773B3CB}" type="slidenum">
              <a:rPr lang="it-IT" altLang="it-IT"/>
              <a:pPr/>
              <a:t>‹N›</a:t>
            </a:fld>
            <a:endParaRPr lang="it-IT" altLang="it-IT"/>
          </a:p>
        </p:txBody>
      </p:sp>
    </p:spTree>
    <p:extLst>
      <p:ext uri="{BB962C8B-B14F-4D97-AF65-F5344CB8AC3E}">
        <p14:creationId xmlns:p14="http://schemas.microsoft.com/office/powerpoint/2010/main" xmlns="" val="535347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numero diapositiva 2"/>
          <p:cNvSpPr>
            <a:spLocks noGrp="1"/>
          </p:cNvSpPr>
          <p:nvPr>
            <p:ph type="sldNum" idx="10"/>
          </p:nvPr>
        </p:nvSpPr>
        <p:spPr/>
        <p:txBody>
          <a:bodyPr/>
          <a:lstStyle>
            <a:lvl1pPr>
              <a:defRPr/>
            </a:lvl1pPr>
          </a:lstStyle>
          <a:p>
            <a:fld id="{8D7624D2-1329-45CF-9988-5C825677007D}" type="slidenum">
              <a:rPr lang="it-IT" altLang="it-IT"/>
              <a:pPr/>
              <a:t>‹N›</a:t>
            </a:fld>
            <a:endParaRPr lang="it-IT" altLang="it-IT"/>
          </a:p>
        </p:txBody>
      </p:sp>
    </p:spTree>
    <p:extLst>
      <p:ext uri="{BB962C8B-B14F-4D97-AF65-F5344CB8AC3E}">
        <p14:creationId xmlns:p14="http://schemas.microsoft.com/office/powerpoint/2010/main" xmlns="" val="23075331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p:cNvSpPr>
            <a:spLocks noGrp="1"/>
          </p:cNvSpPr>
          <p:nvPr>
            <p:ph type="sldNum" idx="10"/>
          </p:nvPr>
        </p:nvSpPr>
        <p:spPr/>
        <p:txBody>
          <a:bodyPr/>
          <a:lstStyle>
            <a:lvl1pPr>
              <a:defRPr/>
            </a:lvl1pPr>
          </a:lstStyle>
          <a:p>
            <a:fld id="{A026A1A2-B3E3-4111-978F-FF9F071AA22F}" type="slidenum">
              <a:rPr lang="it-IT" altLang="it-IT"/>
              <a:pPr/>
              <a:t>‹N›</a:t>
            </a:fld>
            <a:endParaRPr lang="it-IT" altLang="it-IT"/>
          </a:p>
        </p:txBody>
      </p:sp>
    </p:spTree>
    <p:extLst>
      <p:ext uri="{BB962C8B-B14F-4D97-AF65-F5344CB8AC3E}">
        <p14:creationId xmlns:p14="http://schemas.microsoft.com/office/powerpoint/2010/main" xmlns="" val="4264678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5160"/>
          </a:xfrm>
          <a:prstGeom prst="rect">
            <a:avLst/>
          </a:prstGeom>
        </p:spPr>
        <p:txBody>
          <a:bodyPr/>
          <a:lstStyle/>
          <a:p>
            <a:endParaRPr/>
          </a:p>
        </p:txBody>
      </p:sp>
      <p:sp>
        <p:nvSpPr>
          <p:cNvPr id="16" name="PlaceHolder 2"/>
          <p:cNvSpPr>
            <a:spLocks noGrp="1"/>
          </p:cNvSpPr>
          <p:nvPr>
            <p:ph type="body"/>
          </p:nvPr>
        </p:nvSpPr>
        <p:spPr>
          <a:xfrm>
            <a:off x="457200" y="1604520"/>
            <a:ext cx="4015440" cy="3977280"/>
          </a:xfrm>
          <a:prstGeom prst="rect">
            <a:avLst/>
          </a:prstGeom>
        </p:spPr>
        <p:txBody>
          <a:bodyPr/>
          <a:lstStyle/>
          <a:p>
            <a:endParaRPr/>
          </a:p>
        </p:txBody>
      </p:sp>
      <p:sp>
        <p:nvSpPr>
          <p:cNvPr id="17" name="PlaceHolder 3"/>
          <p:cNvSpPr>
            <a:spLocks noGrp="1"/>
          </p:cNvSpPr>
          <p:nvPr>
            <p:ph type="body"/>
          </p:nvPr>
        </p:nvSpPr>
        <p:spPr>
          <a:xfrm>
            <a:off x="4673520" y="1604520"/>
            <a:ext cx="4015440" cy="1896840"/>
          </a:xfrm>
          <a:prstGeom prst="rect">
            <a:avLst/>
          </a:prstGeom>
        </p:spPr>
        <p:txBody>
          <a:bodyPr/>
          <a:lstStyle/>
          <a:p>
            <a:endParaRPr/>
          </a:p>
        </p:txBody>
      </p:sp>
      <p:sp>
        <p:nvSpPr>
          <p:cNvPr id="18" name="PlaceHolder 4"/>
          <p:cNvSpPr>
            <a:spLocks noGrp="1"/>
          </p:cNvSpPr>
          <p:nvPr>
            <p:ph type="body"/>
          </p:nvPr>
        </p:nvSpPr>
        <p:spPr>
          <a:xfrm>
            <a:off x="4673520" y="3681720"/>
            <a:ext cx="4015440" cy="1896840"/>
          </a:xfrm>
          <a:prstGeom prst="rect">
            <a:avLst/>
          </a:prstGeom>
        </p:spPr>
        <p:txBody>
          <a:body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p:cNvSpPr>
            <a:spLocks noGrp="1"/>
          </p:cNvSpPr>
          <p:nvPr>
            <p:ph type="sldNum" idx="10"/>
          </p:nvPr>
        </p:nvSpPr>
        <p:spPr/>
        <p:txBody>
          <a:bodyPr/>
          <a:lstStyle>
            <a:lvl1pPr>
              <a:defRPr/>
            </a:lvl1pPr>
          </a:lstStyle>
          <a:p>
            <a:fld id="{A9651A40-C402-496B-A846-8FA076CBB83C}" type="slidenum">
              <a:rPr lang="it-IT" altLang="it-IT"/>
              <a:pPr/>
              <a:t>‹N›</a:t>
            </a:fld>
            <a:endParaRPr lang="it-IT" altLang="it-IT"/>
          </a:p>
        </p:txBody>
      </p:sp>
    </p:spTree>
    <p:extLst>
      <p:ext uri="{BB962C8B-B14F-4D97-AF65-F5344CB8AC3E}">
        <p14:creationId xmlns:p14="http://schemas.microsoft.com/office/powerpoint/2010/main" xmlns="" val="28896020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p:cNvSpPr>
            <a:spLocks noGrp="1"/>
          </p:cNvSpPr>
          <p:nvPr>
            <p:ph type="sldNum" idx="10"/>
          </p:nvPr>
        </p:nvSpPr>
        <p:spPr/>
        <p:txBody>
          <a:bodyPr/>
          <a:lstStyle>
            <a:lvl1pPr>
              <a:defRPr/>
            </a:lvl1pPr>
          </a:lstStyle>
          <a:p>
            <a:fld id="{B231D4F0-CDC0-47C3-9745-70B36D5CBC8B}" type="slidenum">
              <a:rPr lang="it-IT" altLang="it-IT"/>
              <a:pPr/>
              <a:t>‹N›</a:t>
            </a:fld>
            <a:endParaRPr lang="it-IT" altLang="it-IT"/>
          </a:p>
        </p:txBody>
      </p:sp>
    </p:spTree>
    <p:extLst>
      <p:ext uri="{BB962C8B-B14F-4D97-AF65-F5344CB8AC3E}">
        <p14:creationId xmlns:p14="http://schemas.microsoft.com/office/powerpoint/2010/main" xmlns="" val="35280441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p:cNvSpPr>
            <a:spLocks noGrp="1"/>
          </p:cNvSpPr>
          <p:nvPr>
            <p:ph type="sldNum" idx="10"/>
          </p:nvPr>
        </p:nvSpPr>
        <p:spPr/>
        <p:txBody>
          <a:bodyPr/>
          <a:lstStyle>
            <a:lvl1pPr>
              <a:defRPr/>
            </a:lvl1pPr>
          </a:lstStyle>
          <a:p>
            <a:fld id="{0AD4D2F4-3037-4573-90A6-D89736317F8D}" type="slidenum">
              <a:rPr lang="it-IT" altLang="it-IT"/>
              <a:pPr/>
              <a:t>‹N›</a:t>
            </a:fld>
            <a:endParaRPr lang="it-IT" altLang="it-IT"/>
          </a:p>
        </p:txBody>
      </p:sp>
    </p:spTree>
    <p:extLst>
      <p:ext uri="{BB962C8B-B14F-4D97-AF65-F5344CB8AC3E}">
        <p14:creationId xmlns:p14="http://schemas.microsoft.com/office/powerpoint/2010/main" xmlns="" val="40739686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0338" y="609600"/>
            <a:ext cx="1939925" cy="374602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2138" cy="374602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p:cNvSpPr>
            <a:spLocks noGrp="1"/>
          </p:cNvSpPr>
          <p:nvPr>
            <p:ph type="sldNum" idx="10"/>
          </p:nvPr>
        </p:nvSpPr>
        <p:spPr/>
        <p:txBody>
          <a:bodyPr/>
          <a:lstStyle>
            <a:lvl1pPr>
              <a:defRPr/>
            </a:lvl1pPr>
          </a:lstStyle>
          <a:p>
            <a:fld id="{49F71411-FFDA-43A1-9346-52AF43063CA4}" type="slidenum">
              <a:rPr lang="it-IT" altLang="it-IT"/>
              <a:pPr/>
              <a:t>‹N›</a:t>
            </a:fld>
            <a:endParaRPr lang="it-IT" altLang="it-IT"/>
          </a:p>
        </p:txBody>
      </p:sp>
    </p:spTree>
    <p:extLst>
      <p:ext uri="{BB962C8B-B14F-4D97-AF65-F5344CB8AC3E}">
        <p14:creationId xmlns:p14="http://schemas.microsoft.com/office/powerpoint/2010/main" xmlns="" val="14596235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r>
              <a:rPr lang="it-IT" altLang="it-IT"/>
              <a:t>17/10/14</a:t>
            </a:r>
          </a:p>
        </p:txBody>
      </p:sp>
      <p:sp>
        <p:nvSpPr>
          <p:cNvPr id="5" name="Segnaposto numero diapositiva 4"/>
          <p:cNvSpPr>
            <a:spLocks noGrp="1"/>
          </p:cNvSpPr>
          <p:nvPr>
            <p:ph type="sldNum" idx="11"/>
          </p:nvPr>
        </p:nvSpPr>
        <p:spPr/>
        <p:txBody>
          <a:bodyPr/>
          <a:lstStyle>
            <a:lvl1pPr>
              <a:defRPr/>
            </a:lvl1pPr>
          </a:lstStyle>
          <a:p>
            <a:fld id="{61D70F9C-19B9-4D5A-8C60-6BCE921FC538}" type="slidenum">
              <a:rPr lang="it-IT" altLang="it-IT"/>
              <a:pPr/>
              <a:t>‹N›</a:t>
            </a:fld>
            <a:endParaRPr lang="it-IT" altLang="it-IT"/>
          </a:p>
        </p:txBody>
      </p:sp>
    </p:spTree>
    <p:extLst>
      <p:ext uri="{BB962C8B-B14F-4D97-AF65-F5344CB8AC3E}">
        <p14:creationId xmlns:p14="http://schemas.microsoft.com/office/powerpoint/2010/main" xmlns="" val="6148996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r>
              <a:rPr lang="it-IT" altLang="it-IT"/>
              <a:t>17/10/14</a:t>
            </a:r>
          </a:p>
        </p:txBody>
      </p:sp>
      <p:sp>
        <p:nvSpPr>
          <p:cNvPr id="5" name="Segnaposto numero diapositiva 4"/>
          <p:cNvSpPr>
            <a:spLocks noGrp="1"/>
          </p:cNvSpPr>
          <p:nvPr>
            <p:ph type="sldNum" idx="11"/>
          </p:nvPr>
        </p:nvSpPr>
        <p:spPr/>
        <p:txBody>
          <a:bodyPr/>
          <a:lstStyle>
            <a:lvl1pPr>
              <a:defRPr/>
            </a:lvl1pPr>
          </a:lstStyle>
          <a:p>
            <a:fld id="{FB144A4D-1413-449A-93EE-1419D2D6E2CF}" type="slidenum">
              <a:rPr lang="it-IT" altLang="it-IT"/>
              <a:pPr/>
              <a:t>‹N›</a:t>
            </a:fld>
            <a:endParaRPr lang="it-IT" altLang="it-IT"/>
          </a:p>
        </p:txBody>
      </p:sp>
    </p:spTree>
    <p:extLst>
      <p:ext uri="{BB962C8B-B14F-4D97-AF65-F5344CB8AC3E}">
        <p14:creationId xmlns:p14="http://schemas.microsoft.com/office/powerpoint/2010/main" xmlns="" val="3928539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idx="10"/>
          </p:nvPr>
        </p:nvSpPr>
        <p:spPr/>
        <p:txBody>
          <a:bodyPr/>
          <a:lstStyle>
            <a:lvl1pPr>
              <a:defRPr/>
            </a:lvl1pPr>
          </a:lstStyle>
          <a:p>
            <a:r>
              <a:rPr lang="it-IT" altLang="it-IT"/>
              <a:t>17/10/14</a:t>
            </a:r>
          </a:p>
        </p:txBody>
      </p:sp>
      <p:sp>
        <p:nvSpPr>
          <p:cNvPr id="5" name="Segnaposto numero diapositiva 4"/>
          <p:cNvSpPr>
            <a:spLocks noGrp="1"/>
          </p:cNvSpPr>
          <p:nvPr>
            <p:ph type="sldNum" idx="11"/>
          </p:nvPr>
        </p:nvSpPr>
        <p:spPr/>
        <p:txBody>
          <a:bodyPr/>
          <a:lstStyle>
            <a:lvl1pPr>
              <a:defRPr/>
            </a:lvl1pPr>
          </a:lstStyle>
          <a:p>
            <a:fld id="{D4A7C9DD-4F2E-4679-9010-DFF2006879AD}" type="slidenum">
              <a:rPr lang="it-IT" altLang="it-IT"/>
              <a:pPr/>
              <a:t>‹N›</a:t>
            </a:fld>
            <a:endParaRPr lang="it-IT" altLang="it-IT"/>
          </a:p>
        </p:txBody>
      </p:sp>
    </p:spTree>
    <p:extLst>
      <p:ext uri="{BB962C8B-B14F-4D97-AF65-F5344CB8AC3E}">
        <p14:creationId xmlns:p14="http://schemas.microsoft.com/office/powerpoint/2010/main" xmlns="" val="39156470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3838"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600200"/>
            <a:ext cx="4035425"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r>
              <a:rPr lang="it-IT" altLang="it-IT"/>
              <a:t>17/10/14</a:t>
            </a:r>
          </a:p>
        </p:txBody>
      </p:sp>
      <p:sp>
        <p:nvSpPr>
          <p:cNvPr id="6" name="Segnaposto numero diapositiva 5"/>
          <p:cNvSpPr>
            <a:spLocks noGrp="1"/>
          </p:cNvSpPr>
          <p:nvPr>
            <p:ph type="sldNum" idx="11"/>
          </p:nvPr>
        </p:nvSpPr>
        <p:spPr/>
        <p:txBody>
          <a:bodyPr/>
          <a:lstStyle>
            <a:lvl1pPr>
              <a:defRPr/>
            </a:lvl1pPr>
          </a:lstStyle>
          <a:p>
            <a:fld id="{DCE74229-A277-4232-87B4-81239B228FB9}" type="slidenum">
              <a:rPr lang="it-IT" altLang="it-IT"/>
              <a:pPr/>
              <a:t>‹N›</a:t>
            </a:fld>
            <a:endParaRPr lang="it-IT" altLang="it-IT"/>
          </a:p>
        </p:txBody>
      </p:sp>
    </p:spTree>
    <p:extLst>
      <p:ext uri="{BB962C8B-B14F-4D97-AF65-F5344CB8AC3E}">
        <p14:creationId xmlns:p14="http://schemas.microsoft.com/office/powerpoint/2010/main" xmlns="" val="33613339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r>
              <a:rPr lang="it-IT" altLang="it-IT"/>
              <a:t>17/10/14</a:t>
            </a:r>
          </a:p>
        </p:txBody>
      </p:sp>
      <p:sp>
        <p:nvSpPr>
          <p:cNvPr id="8" name="Segnaposto numero diapositiva 7"/>
          <p:cNvSpPr>
            <a:spLocks noGrp="1"/>
          </p:cNvSpPr>
          <p:nvPr>
            <p:ph type="sldNum" idx="11"/>
          </p:nvPr>
        </p:nvSpPr>
        <p:spPr/>
        <p:txBody>
          <a:bodyPr/>
          <a:lstStyle>
            <a:lvl1pPr>
              <a:defRPr/>
            </a:lvl1pPr>
          </a:lstStyle>
          <a:p>
            <a:fld id="{538494F3-8CE6-499D-8EF2-D6A43F7ED03D}" type="slidenum">
              <a:rPr lang="it-IT" altLang="it-IT"/>
              <a:pPr/>
              <a:t>‹N›</a:t>
            </a:fld>
            <a:endParaRPr lang="it-IT" altLang="it-IT"/>
          </a:p>
        </p:txBody>
      </p:sp>
    </p:spTree>
    <p:extLst>
      <p:ext uri="{BB962C8B-B14F-4D97-AF65-F5344CB8AC3E}">
        <p14:creationId xmlns:p14="http://schemas.microsoft.com/office/powerpoint/2010/main" xmlns="" val="42170331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r>
              <a:rPr lang="it-IT" altLang="it-IT"/>
              <a:t>17/10/14</a:t>
            </a:r>
          </a:p>
        </p:txBody>
      </p:sp>
      <p:sp>
        <p:nvSpPr>
          <p:cNvPr id="4" name="Segnaposto numero diapositiva 3"/>
          <p:cNvSpPr>
            <a:spLocks noGrp="1"/>
          </p:cNvSpPr>
          <p:nvPr>
            <p:ph type="sldNum" idx="11"/>
          </p:nvPr>
        </p:nvSpPr>
        <p:spPr/>
        <p:txBody>
          <a:bodyPr/>
          <a:lstStyle>
            <a:lvl1pPr>
              <a:defRPr/>
            </a:lvl1pPr>
          </a:lstStyle>
          <a:p>
            <a:fld id="{8A85C4D7-40AB-4245-B766-FF6559E46E7F}" type="slidenum">
              <a:rPr lang="it-IT" altLang="it-IT"/>
              <a:pPr/>
              <a:t>‹N›</a:t>
            </a:fld>
            <a:endParaRPr lang="it-IT" altLang="it-IT"/>
          </a:p>
        </p:txBody>
      </p:sp>
    </p:spTree>
    <p:extLst>
      <p:ext uri="{BB962C8B-B14F-4D97-AF65-F5344CB8AC3E}">
        <p14:creationId xmlns:p14="http://schemas.microsoft.com/office/powerpoint/2010/main" xmlns="" val="2788392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5160"/>
          </a:xfrm>
          <a:prstGeom prst="rect">
            <a:avLst/>
          </a:prstGeom>
        </p:spPr>
        <p:txBody>
          <a:bodyPr/>
          <a:lstStyle/>
          <a:p>
            <a:endParaRPr/>
          </a:p>
        </p:txBody>
      </p:sp>
      <p:sp>
        <p:nvSpPr>
          <p:cNvPr id="20" name="PlaceHolder 2"/>
          <p:cNvSpPr>
            <a:spLocks noGrp="1"/>
          </p:cNvSpPr>
          <p:nvPr>
            <p:ph type="body"/>
          </p:nvPr>
        </p:nvSpPr>
        <p:spPr>
          <a:xfrm>
            <a:off x="457200" y="1604520"/>
            <a:ext cx="4015440" cy="1896840"/>
          </a:xfrm>
          <a:prstGeom prst="rect">
            <a:avLst/>
          </a:prstGeom>
        </p:spPr>
        <p:txBody>
          <a:bodyPr/>
          <a:lstStyle/>
          <a:p>
            <a:endParaRPr/>
          </a:p>
        </p:txBody>
      </p:sp>
      <p:sp>
        <p:nvSpPr>
          <p:cNvPr id="21" name="PlaceHolder 3"/>
          <p:cNvSpPr>
            <a:spLocks noGrp="1"/>
          </p:cNvSpPr>
          <p:nvPr>
            <p:ph type="body"/>
          </p:nvPr>
        </p:nvSpPr>
        <p:spPr>
          <a:xfrm>
            <a:off x="4673520" y="1604520"/>
            <a:ext cx="4015440" cy="1896840"/>
          </a:xfrm>
          <a:prstGeom prst="rect">
            <a:avLst/>
          </a:prstGeom>
        </p:spPr>
        <p:txBody>
          <a:bodyPr/>
          <a:lstStyle/>
          <a:p>
            <a:endParaRPr/>
          </a:p>
        </p:txBody>
      </p:sp>
      <p:sp>
        <p:nvSpPr>
          <p:cNvPr id="22" name="PlaceHolder 4"/>
          <p:cNvSpPr>
            <a:spLocks noGrp="1"/>
          </p:cNvSpPr>
          <p:nvPr>
            <p:ph type="body"/>
          </p:nvPr>
        </p:nvSpPr>
        <p:spPr>
          <a:xfrm>
            <a:off x="457200" y="3681720"/>
            <a:ext cx="8228520" cy="1896840"/>
          </a:xfrm>
          <a:prstGeom prst="rect">
            <a:avLst/>
          </a:prstGeom>
        </p:spPr>
        <p:txBody>
          <a:body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r>
              <a:rPr lang="it-IT" altLang="it-IT"/>
              <a:t>17/10/14</a:t>
            </a:r>
          </a:p>
        </p:txBody>
      </p:sp>
      <p:sp>
        <p:nvSpPr>
          <p:cNvPr id="3" name="Segnaposto numero diapositiva 2"/>
          <p:cNvSpPr>
            <a:spLocks noGrp="1"/>
          </p:cNvSpPr>
          <p:nvPr>
            <p:ph type="sldNum" idx="11"/>
          </p:nvPr>
        </p:nvSpPr>
        <p:spPr/>
        <p:txBody>
          <a:bodyPr/>
          <a:lstStyle>
            <a:lvl1pPr>
              <a:defRPr/>
            </a:lvl1pPr>
          </a:lstStyle>
          <a:p>
            <a:fld id="{6D006073-2D96-4381-989B-16D81E126B92}" type="slidenum">
              <a:rPr lang="it-IT" altLang="it-IT"/>
              <a:pPr/>
              <a:t>‹N›</a:t>
            </a:fld>
            <a:endParaRPr lang="it-IT" altLang="it-IT"/>
          </a:p>
        </p:txBody>
      </p:sp>
    </p:spTree>
    <p:extLst>
      <p:ext uri="{BB962C8B-B14F-4D97-AF65-F5344CB8AC3E}">
        <p14:creationId xmlns:p14="http://schemas.microsoft.com/office/powerpoint/2010/main" xmlns="" val="18266978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idx="10"/>
          </p:nvPr>
        </p:nvSpPr>
        <p:spPr/>
        <p:txBody>
          <a:bodyPr/>
          <a:lstStyle>
            <a:lvl1pPr>
              <a:defRPr/>
            </a:lvl1pPr>
          </a:lstStyle>
          <a:p>
            <a:r>
              <a:rPr lang="it-IT" altLang="it-IT"/>
              <a:t>17/10/14</a:t>
            </a:r>
          </a:p>
        </p:txBody>
      </p:sp>
      <p:sp>
        <p:nvSpPr>
          <p:cNvPr id="6" name="Segnaposto numero diapositiva 5"/>
          <p:cNvSpPr>
            <a:spLocks noGrp="1"/>
          </p:cNvSpPr>
          <p:nvPr>
            <p:ph type="sldNum" idx="11"/>
          </p:nvPr>
        </p:nvSpPr>
        <p:spPr/>
        <p:txBody>
          <a:bodyPr/>
          <a:lstStyle>
            <a:lvl1pPr>
              <a:defRPr/>
            </a:lvl1pPr>
          </a:lstStyle>
          <a:p>
            <a:fld id="{620BA350-4EFE-4329-AC86-8B3DA4E8BF67}" type="slidenum">
              <a:rPr lang="it-IT" altLang="it-IT"/>
              <a:pPr/>
              <a:t>‹N›</a:t>
            </a:fld>
            <a:endParaRPr lang="it-IT" altLang="it-IT"/>
          </a:p>
        </p:txBody>
      </p:sp>
    </p:spTree>
    <p:extLst>
      <p:ext uri="{BB962C8B-B14F-4D97-AF65-F5344CB8AC3E}">
        <p14:creationId xmlns:p14="http://schemas.microsoft.com/office/powerpoint/2010/main" xmlns="" val="16284595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idx="10"/>
          </p:nvPr>
        </p:nvSpPr>
        <p:spPr/>
        <p:txBody>
          <a:bodyPr/>
          <a:lstStyle>
            <a:lvl1pPr>
              <a:defRPr/>
            </a:lvl1pPr>
          </a:lstStyle>
          <a:p>
            <a:r>
              <a:rPr lang="it-IT" altLang="it-IT"/>
              <a:t>17/10/14</a:t>
            </a:r>
          </a:p>
        </p:txBody>
      </p:sp>
      <p:sp>
        <p:nvSpPr>
          <p:cNvPr id="6" name="Segnaposto numero diapositiva 5"/>
          <p:cNvSpPr>
            <a:spLocks noGrp="1"/>
          </p:cNvSpPr>
          <p:nvPr>
            <p:ph type="sldNum" idx="11"/>
          </p:nvPr>
        </p:nvSpPr>
        <p:spPr/>
        <p:txBody>
          <a:bodyPr/>
          <a:lstStyle>
            <a:lvl1pPr>
              <a:defRPr/>
            </a:lvl1pPr>
          </a:lstStyle>
          <a:p>
            <a:fld id="{08F34D2A-3780-428F-A001-A483971041A3}" type="slidenum">
              <a:rPr lang="it-IT" altLang="it-IT"/>
              <a:pPr/>
              <a:t>‹N›</a:t>
            </a:fld>
            <a:endParaRPr lang="it-IT" altLang="it-IT"/>
          </a:p>
        </p:txBody>
      </p:sp>
    </p:spTree>
    <p:extLst>
      <p:ext uri="{BB962C8B-B14F-4D97-AF65-F5344CB8AC3E}">
        <p14:creationId xmlns:p14="http://schemas.microsoft.com/office/powerpoint/2010/main" xmlns="" val="33488067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r>
              <a:rPr lang="it-IT" altLang="it-IT"/>
              <a:t>17/10/14</a:t>
            </a:r>
          </a:p>
        </p:txBody>
      </p:sp>
      <p:sp>
        <p:nvSpPr>
          <p:cNvPr id="5" name="Segnaposto numero diapositiva 4"/>
          <p:cNvSpPr>
            <a:spLocks noGrp="1"/>
          </p:cNvSpPr>
          <p:nvPr>
            <p:ph type="sldNum" idx="11"/>
          </p:nvPr>
        </p:nvSpPr>
        <p:spPr/>
        <p:txBody>
          <a:bodyPr/>
          <a:lstStyle>
            <a:lvl1pPr>
              <a:defRPr/>
            </a:lvl1pPr>
          </a:lstStyle>
          <a:p>
            <a:fld id="{E99B79C2-A5F2-474A-BD56-24A3895EFD0D}" type="slidenum">
              <a:rPr lang="it-IT" altLang="it-IT"/>
              <a:pPr/>
              <a:t>‹N›</a:t>
            </a:fld>
            <a:endParaRPr lang="it-IT" altLang="it-IT"/>
          </a:p>
        </p:txBody>
      </p:sp>
    </p:spTree>
    <p:extLst>
      <p:ext uri="{BB962C8B-B14F-4D97-AF65-F5344CB8AC3E}">
        <p14:creationId xmlns:p14="http://schemas.microsoft.com/office/powerpoint/2010/main" xmlns="" val="34796939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38" y="274638"/>
            <a:ext cx="2054225" cy="5843587"/>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5038" cy="584358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r>
              <a:rPr lang="it-IT" altLang="it-IT"/>
              <a:t>17/10/14</a:t>
            </a:r>
          </a:p>
        </p:txBody>
      </p:sp>
      <p:sp>
        <p:nvSpPr>
          <p:cNvPr id="5" name="Segnaposto numero diapositiva 4"/>
          <p:cNvSpPr>
            <a:spLocks noGrp="1"/>
          </p:cNvSpPr>
          <p:nvPr>
            <p:ph type="sldNum" idx="11"/>
          </p:nvPr>
        </p:nvSpPr>
        <p:spPr/>
        <p:txBody>
          <a:bodyPr/>
          <a:lstStyle>
            <a:lvl1pPr>
              <a:defRPr/>
            </a:lvl1pPr>
          </a:lstStyle>
          <a:p>
            <a:fld id="{67F70ECC-0678-45CE-AD0A-67950350D37E}" type="slidenum">
              <a:rPr lang="it-IT" altLang="it-IT"/>
              <a:pPr/>
              <a:t>‹N›</a:t>
            </a:fld>
            <a:endParaRPr lang="it-IT" altLang="it-IT"/>
          </a:p>
        </p:txBody>
      </p:sp>
    </p:spTree>
    <p:extLst>
      <p:ext uri="{BB962C8B-B14F-4D97-AF65-F5344CB8AC3E}">
        <p14:creationId xmlns:p14="http://schemas.microsoft.com/office/powerpoint/2010/main" xmlns="" val="27631682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FD031393-AA1F-46AE-8A40-5DC8BC0E52C5}" type="slidenum">
              <a:rPr lang="it-IT" altLang="it-IT"/>
              <a:pPr/>
              <a:t>‹N›</a:t>
            </a:fld>
            <a:endParaRPr lang="it-IT" altLang="it-IT"/>
          </a:p>
        </p:txBody>
      </p:sp>
    </p:spTree>
    <p:extLst>
      <p:ext uri="{BB962C8B-B14F-4D97-AF65-F5344CB8AC3E}">
        <p14:creationId xmlns:p14="http://schemas.microsoft.com/office/powerpoint/2010/main" xmlns="" val="12521360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8A086AD-4517-40D5-BD00-95115451E9DF}" type="slidenum">
              <a:rPr lang="it-IT" altLang="it-IT"/>
              <a:pPr/>
              <a:t>‹N›</a:t>
            </a:fld>
            <a:endParaRPr lang="it-IT" altLang="it-IT"/>
          </a:p>
        </p:txBody>
      </p:sp>
    </p:spTree>
    <p:extLst>
      <p:ext uri="{BB962C8B-B14F-4D97-AF65-F5344CB8AC3E}">
        <p14:creationId xmlns:p14="http://schemas.microsoft.com/office/powerpoint/2010/main" xmlns="" val="7851968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686318B2-5E9D-43A3-BD13-64E60FFE635D}" type="slidenum">
              <a:rPr lang="it-IT" altLang="it-IT"/>
              <a:pPr/>
              <a:t>‹N›</a:t>
            </a:fld>
            <a:endParaRPr lang="it-IT" altLang="it-IT"/>
          </a:p>
        </p:txBody>
      </p:sp>
    </p:spTree>
    <p:extLst>
      <p:ext uri="{BB962C8B-B14F-4D97-AF65-F5344CB8AC3E}">
        <p14:creationId xmlns:p14="http://schemas.microsoft.com/office/powerpoint/2010/main" xmlns="" val="38018752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4963"/>
            <a:ext cx="4033838"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604963"/>
            <a:ext cx="4035425"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A9D62739-B16E-48EC-B943-79B74D9981D4}" type="slidenum">
              <a:rPr lang="it-IT" altLang="it-IT"/>
              <a:pPr/>
              <a:t>‹N›</a:t>
            </a:fld>
            <a:endParaRPr lang="it-IT" altLang="it-IT"/>
          </a:p>
        </p:txBody>
      </p:sp>
    </p:spTree>
    <p:extLst>
      <p:ext uri="{BB962C8B-B14F-4D97-AF65-F5344CB8AC3E}">
        <p14:creationId xmlns:p14="http://schemas.microsoft.com/office/powerpoint/2010/main" xmlns="" val="15747193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9EEE2235-C33F-45AC-AC72-AC499A37B285}" type="slidenum">
              <a:rPr lang="it-IT" altLang="it-IT"/>
              <a:pPr/>
              <a:t>‹N›</a:t>
            </a:fld>
            <a:endParaRPr lang="it-IT" altLang="it-IT"/>
          </a:p>
        </p:txBody>
      </p:sp>
    </p:spTree>
    <p:extLst>
      <p:ext uri="{BB962C8B-B14F-4D97-AF65-F5344CB8AC3E}">
        <p14:creationId xmlns:p14="http://schemas.microsoft.com/office/powerpoint/2010/main" xmlns="" val="1841002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0.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PlaceHolder 1"/>
          <p:cNvSpPr>
            <a:spLocks noGrp="1"/>
          </p:cNvSpPr>
          <p:nvPr>
            <p:ph type="title"/>
          </p:nvPr>
        </p:nvSpPr>
        <p:spPr bwMode="auto">
          <a:xfrm>
            <a:off x="457200" y="273050"/>
            <a:ext cx="8229600" cy="1144588"/>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it-IT" smtClean="0"/>
              <a:t>Fate clic per modificare il formato del testo del titolo</a:t>
            </a:r>
          </a:p>
        </p:txBody>
      </p:sp>
      <p:sp>
        <p:nvSpPr>
          <p:cNvPr id="3" name="PlaceHolder 2"/>
          <p:cNvSpPr>
            <a:spLocks noGrp="1"/>
          </p:cNvSpPr>
          <p:nvPr>
            <p:ph type="body"/>
          </p:nvPr>
        </p:nvSpPr>
        <p:spPr>
          <a:xfrm>
            <a:off x="457200" y="1604963"/>
            <a:ext cx="8229600" cy="3976687"/>
          </a:xfrm>
          <a:prstGeom prst="rect">
            <a:avLst/>
          </a:prstGeom>
        </p:spPr>
        <p:txBody>
          <a:bodyPr wrap="none" lIns="0" tIns="0" rIns="0" bIns="0"/>
          <a:lstStyle/>
          <a:p>
            <a:r>
              <a:rPr lang="it-IT"/>
              <a:t>Fate clic per modificare il formato del testo della struttura</a:t>
            </a:r>
            <a:endParaRPr/>
          </a:p>
          <a:p>
            <a:pPr lvl="1"/>
            <a:r>
              <a:rPr lang="it-IT"/>
              <a:t>Secondo livello struttura</a:t>
            </a:r>
            <a:endParaRPr/>
          </a:p>
          <a:p>
            <a:pPr lvl="2"/>
            <a:r>
              <a:rPr lang="it-IT"/>
              <a:t>Terzo livello struttura</a:t>
            </a:r>
            <a:endParaRPr/>
          </a:p>
          <a:p>
            <a:pPr lvl="3"/>
            <a:r>
              <a:rPr lang="it-IT"/>
              <a:t>Quarto livello struttura</a:t>
            </a:r>
            <a:endParaRPr/>
          </a:p>
          <a:p>
            <a:pPr lvl="4"/>
            <a:r>
              <a:rPr lang="it-IT"/>
              <a:t>Quinto livello struttura</a:t>
            </a:r>
            <a:endParaRPr/>
          </a:p>
          <a:p>
            <a:pPr lvl="5"/>
            <a:r>
              <a:rPr lang="it-IT"/>
              <a:t>Sesto livello struttura</a:t>
            </a:r>
            <a:endParaRPr/>
          </a:p>
          <a:p>
            <a:pPr lvl="6"/>
            <a:r>
              <a:rPr lang="it-IT"/>
              <a:t>Settimo livello struttura</a:t>
            </a:r>
            <a:endParaRP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76" r:id="rId12"/>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685800" y="2130425"/>
            <a:ext cx="7764463" cy="14620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it-IT" smtClean="0"/>
              <a:t>Fate clic per modificare il formato del testo del titolo</a:t>
            </a:r>
          </a:p>
        </p:txBody>
      </p:sp>
      <p:sp>
        <p:nvSpPr>
          <p:cNvPr id="5122" name="Rectangle 2"/>
          <p:cNvSpPr>
            <a:spLocks noGrp="1" noChangeArrowheads="1"/>
          </p:cNvSpPr>
          <p:nvPr>
            <p:ph type="dt"/>
          </p:nvPr>
        </p:nvSpPr>
        <p:spPr bwMode="auto">
          <a:xfrm>
            <a:off x="457200" y="6356350"/>
            <a:ext cx="212566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buClrTx/>
              <a:buFontTx/>
              <a:buNone/>
              <a:tabLst>
                <a:tab pos="723900" algn="l"/>
                <a:tab pos="1447800" algn="l"/>
              </a:tabLst>
              <a:defRPr>
                <a:solidFill>
                  <a:srgbClr val="000000"/>
                </a:solidFill>
                <a:latin typeface="+mn-lt"/>
                <a:cs typeface="Arial Unicode MS" charset="0"/>
              </a:defRPr>
            </a:lvl1pPr>
          </a:lstStyle>
          <a:p>
            <a:pPr defTabSz="449263">
              <a:buSzPct val="100000"/>
            </a:pPr>
            <a:r>
              <a:rPr lang="it-IT" altLang="it-IT">
                <a:ea typeface="SimSun" charset="-122"/>
              </a:rPr>
              <a:t>17/10/14</a:t>
            </a:r>
          </a:p>
        </p:txBody>
      </p:sp>
      <p:sp>
        <p:nvSpPr>
          <p:cNvPr id="5123" name="Text Box 3"/>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5124" name="Rectangle 4"/>
          <p:cNvSpPr>
            <a:spLocks noGrp="1" noChangeArrowheads="1"/>
          </p:cNvSpPr>
          <p:nvPr>
            <p:ph type="sldNum"/>
          </p:nvPr>
        </p:nvSpPr>
        <p:spPr bwMode="auto">
          <a:xfrm>
            <a:off x="6553200" y="6356350"/>
            <a:ext cx="2125663"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buClrTx/>
              <a:buFontTx/>
              <a:buNone/>
              <a:tabLst>
                <a:tab pos="723900" algn="l"/>
                <a:tab pos="1447800" algn="l"/>
              </a:tabLst>
              <a:defRPr>
                <a:solidFill>
                  <a:srgbClr val="000000"/>
                </a:solidFill>
                <a:latin typeface="+mn-lt"/>
                <a:cs typeface="Arial Unicode MS" charset="0"/>
              </a:defRPr>
            </a:lvl1pPr>
          </a:lstStyle>
          <a:p>
            <a:pPr defTabSz="449263">
              <a:buSzPct val="100000"/>
            </a:pPr>
            <a:fld id="{0FE917D4-6439-4273-BF51-4A035C8A326C}" type="slidenum">
              <a:rPr lang="it-IT" altLang="it-IT">
                <a:ea typeface="SimSun" charset="-122"/>
              </a:rPr>
              <a:pPr defTabSz="449263">
                <a:buSzPct val="100000"/>
              </a:pPr>
              <a:t>‹N›</a:t>
            </a:fld>
            <a:endParaRPr lang="it-IT" altLang="it-IT">
              <a:ea typeface="SimSun" charset="-122"/>
            </a:endParaRPr>
          </a:p>
        </p:txBody>
      </p:sp>
      <p:sp>
        <p:nvSpPr>
          <p:cNvPr id="5125" name="Rectangle 5"/>
          <p:cNvSpPr>
            <a:spLocks noGrp="1" noChangeArrowheads="1"/>
          </p:cNvSpPr>
          <p:nvPr>
            <p:ph type="body" idx="1"/>
          </p:nvPr>
        </p:nvSpPr>
        <p:spPr bwMode="auto">
          <a:xfrm>
            <a:off x="457200" y="1604963"/>
            <a:ext cx="8221663" cy="4518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Tree>
    <p:extLst>
      <p:ext uri="{BB962C8B-B14F-4D97-AF65-F5344CB8AC3E}">
        <p14:creationId xmlns:p14="http://schemas.microsoft.com/office/powerpoint/2010/main" xmlns="" val="356813403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Lst>
  <p:hf sldNum="0" hdr="0" ftr="0"/>
  <p:txStyles>
    <p:titleStyle>
      <a:lvl1pPr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2pPr>
      <a:lvl3pPr marL="1143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3pPr>
      <a:lvl4pPr marL="1600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4pPr>
      <a:lvl5pPr marL="20574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5pPr>
      <a:lvl6pPr marL="25146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6pPr>
      <a:lvl7pPr marL="29718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7pPr>
      <a:lvl8pPr marL="3429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8pPr>
      <a:lvl9pPr marL="3886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9pPr>
    </p:titleStyle>
    <p:bodyStyle>
      <a:lvl1pPr marL="342900" indent="-342900" algn="l" defTabSz="449263" rtl="0" fontAlgn="base">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fontAlgn="base">
        <a:lnSpc>
          <a:spcPct val="93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fontAlgn="base">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it-IT" alt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it-IT" alt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ea typeface="+mn-ea"/>
                <a:cs typeface="+mn-cs"/>
              </a:defRPr>
            </a:lvl1pPr>
          </a:lstStyle>
          <a:p>
            <a:pPr>
              <a:defRPr/>
            </a:pPr>
            <a:fld id="{73573E8F-8CEE-424D-9E71-D9FA1837119D}"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010"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43011"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ea typeface="+mn-ea"/>
                <a:cs typeface="+mn-cs"/>
              </a:defRPr>
            </a:lvl1pPr>
          </a:lstStyle>
          <a:p>
            <a:pPr>
              <a:defRPr/>
            </a:pPr>
            <a:fld id="{C7C33D27-5FF2-4E00-8FC8-C5DA28BFF1E5}" type="datetimeFigureOut">
              <a:rPr lang="it-IT"/>
              <a:pPr>
                <a:defRPr/>
              </a:pPr>
              <a:t>30/10/2014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ea typeface="+mn-ea"/>
                <a:cs typeface="+mn-cs"/>
              </a:defRPr>
            </a:lvl1pPr>
          </a:lstStyle>
          <a:p>
            <a:pPr>
              <a:defRPr/>
            </a:pPr>
            <a:fld id="{C37022E7-A374-43CC-8407-6939F5C5F334}"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406400" y="228600"/>
            <a:ext cx="8356600"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it-IT" smtClean="0"/>
              <a:t>Fare clic per modificare lo stile del titolo dello schema</a:t>
            </a:r>
          </a:p>
        </p:txBody>
      </p:sp>
      <p:sp>
        <p:nvSpPr>
          <p:cNvPr id="94211" name="Rectangle 3"/>
          <p:cNvSpPr>
            <a:spLocks noGrp="1" noChangeArrowheads="1"/>
          </p:cNvSpPr>
          <p:nvPr>
            <p:ph type="body" idx="1"/>
          </p:nvPr>
        </p:nvSpPr>
        <p:spPr bwMode="auto">
          <a:xfrm>
            <a:off x="457200" y="1371600"/>
            <a:ext cx="8178800" cy="4686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94212" name="Rectangle 4"/>
          <p:cNvSpPr>
            <a:spLocks noGrp="1" noChangeArrowheads="1"/>
          </p:cNvSpPr>
          <p:nvPr>
            <p:ph type="dt" sz="half" idx="2"/>
          </p:nvPr>
        </p:nvSpPr>
        <p:spPr bwMode="auto">
          <a:xfrm>
            <a:off x="431800" y="622935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spcBef>
                <a:spcPct val="50000"/>
              </a:spcBef>
              <a:defRPr kumimoji="0" sz="1400" i="0">
                <a:solidFill>
                  <a:schemeClr val="bg2"/>
                </a:solidFill>
                <a:latin typeface="Arial" charset="0"/>
              </a:defRPr>
            </a:lvl1pPr>
          </a:lstStyle>
          <a:p>
            <a:pPr eaLnBrk="0" hangingPunct="0"/>
            <a:endParaRPr lang="it-IT" altLang="it-IT" smtClean="0">
              <a:solidFill>
                <a:srgbClr val="5E574E"/>
              </a:solidFill>
            </a:endParaRPr>
          </a:p>
        </p:txBody>
      </p:sp>
      <p:sp>
        <p:nvSpPr>
          <p:cNvPr id="94213" name="Rectangle 5"/>
          <p:cNvSpPr>
            <a:spLocks noGrp="1" noChangeArrowheads="1"/>
          </p:cNvSpPr>
          <p:nvPr>
            <p:ph type="ftr" sz="quarter" idx="3"/>
          </p:nvPr>
        </p:nvSpPr>
        <p:spPr bwMode="auto">
          <a:xfrm>
            <a:off x="3124200" y="622935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kumimoji="0" sz="1400" i="0">
                <a:solidFill>
                  <a:schemeClr val="bg2"/>
                </a:solidFill>
                <a:latin typeface="Arial" charset="0"/>
              </a:defRPr>
            </a:lvl1pPr>
          </a:lstStyle>
          <a:p>
            <a:pPr algn="ctr" eaLnBrk="0" hangingPunct="0"/>
            <a:endParaRPr lang="it-IT" altLang="it-IT" smtClean="0">
              <a:solidFill>
                <a:srgbClr val="5E574E"/>
              </a:solidFill>
            </a:endParaRPr>
          </a:p>
        </p:txBody>
      </p:sp>
      <p:sp>
        <p:nvSpPr>
          <p:cNvPr id="94214" name="Rectangle 6"/>
          <p:cNvSpPr>
            <a:spLocks noGrp="1" noChangeArrowheads="1"/>
          </p:cNvSpPr>
          <p:nvPr>
            <p:ph type="sldNum" sz="quarter" idx="4"/>
          </p:nvPr>
        </p:nvSpPr>
        <p:spPr bwMode="auto">
          <a:xfrm>
            <a:off x="6731000" y="622935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kumimoji="0" sz="1400" i="0">
                <a:solidFill>
                  <a:schemeClr val="bg2"/>
                </a:solidFill>
                <a:latin typeface="Arial" charset="0"/>
              </a:defRPr>
            </a:lvl1pPr>
          </a:lstStyle>
          <a:p>
            <a:pPr eaLnBrk="0" hangingPunct="0"/>
            <a:fld id="{88742CC3-5A5B-49CC-92DF-E3136D0D1DAD}" type="slidenum">
              <a:rPr lang="it-IT" altLang="it-IT" smtClean="0">
                <a:solidFill>
                  <a:srgbClr val="5E574E"/>
                </a:solidFill>
              </a:rPr>
              <a:pPr eaLnBrk="0" hangingPunct="0"/>
              <a:t>‹N›</a:t>
            </a:fld>
            <a:endParaRPr lang="it-IT" altLang="it-IT" smtClean="0">
              <a:solidFill>
                <a:srgbClr val="5E574E"/>
              </a:solidFill>
            </a:endParaRPr>
          </a:p>
        </p:txBody>
      </p:sp>
      <p:sp>
        <p:nvSpPr>
          <p:cNvPr id="94216" name="Rectangle 8"/>
          <p:cNvSpPr>
            <a:spLocks noChangeArrowheads="1"/>
          </p:cNvSpPr>
          <p:nvPr userDrawn="1"/>
        </p:nvSpPr>
        <p:spPr bwMode="gray">
          <a:xfrm>
            <a:off x="0" y="990600"/>
            <a:ext cx="3343275" cy="122238"/>
          </a:xfrm>
          <a:prstGeom prst="rect">
            <a:avLst/>
          </a:prstGeom>
          <a:gradFill rotWithShape="0">
            <a:gsLst>
              <a:gs pos="0">
                <a:srgbClr val="99CCFF"/>
              </a:gs>
              <a:gs pos="100000">
                <a:srgbClr val="0000FF"/>
              </a:gs>
            </a:gsLst>
            <a:path path="shape">
              <a:fillToRect l="50000" t="50000" r="50000" b="50000"/>
            </a:path>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eaLnBrk="0" hangingPunct="0"/>
            <a:endParaRPr kumimoji="1" lang="it-IT" sz="3200" i="1" smtClean="0">
              <a:solidFill>
                <a:srgbClr val="000000"/>
              </a:solidFill>
              <a:latin typeface="Tahoma" pitchFamily="34" charset="0"/>
            </a:endParaRPr>
          </a:p>
        </p:txBody>
      </p:sp>
    </p:spTree>
    <p:extLst>
      <p:ext uri="{BB962C8B-B14F-4D97-AF65-F5344CB8AC3E}">
        <p14:creationId xmlns:p14="http://schemas.microsoft.com/office/powerpoint/2010/main" xmlns="" val="157551665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Lst>
  <p:txStyles>
    <p:titleStyle>
      <a:lvl1pPr algn="l" rtl="0" eaLnBrk="0" fontAlgn="base" hangingPunct="0">
        <a:spcBef>
          <a:spcPct val="0"/>
        </a:spcBef>
        <a:spcAft>
          <a:spcPct val="0"/>
        </a:spcAft>
        <a:defRPr kumimoji="1" sz="4000" i="1">
          <a:solidFill>
            <a:srgbClr val="0000CC"/>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4000" i="1">
          <a:solidFill>
            <a:srgbClr val="0000CC"/>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kumimoji="1" sz="4000" i="1">
          <a:solidFill>
            <a:srgbClr val="0000CC"/>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kumimoji="1" sz="4000" i="1">
          <a:solidFill>
            <a:srgbClr val="0000CC"/>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kumimoji="1" sz="4000" i="1">
          <a:solidFill>
            <a:srgbClr val="0000CC"/>
          </a:solidFill>
          <a:effectLst>
            <a:outerShdw blurRad="38100" dist="38100" dir="2700000" algn="tl">
              <a:srgbClr val="C0C0C0"/>
            </a:outerShdw>
          </a:effectLst>
          <a:latin typeface="Tahoma" pitchFamily="34" charset="0"/>
        </a:defRPr>
      </a:lvl5pPr>
      <a:lvl6pPr marL="457200" algn="l" rtl="0" eaLnBrk="0" fontAlgn="base" hangingPunct="0">
        <a:spcBef>
          <a:spcPct val="0"/>
        </a:spcBef>
        <a:spcAft>
          <a:spcPct val="0"/>
        </a:spcAft>
        <a:defRPr kumimoji="1" sz="4000" i="1">
          <a:solidFill>
            <a:srgbClr val="0000CC"/>
          </a:solidFill>
          <a:effectLst>
            <a:outerShdw blurRad="38100" dist="38100" dir="2700000" algn="tl">
              <a:srgbClr val="C0C0C0"/>
            </a:outerShdw>
          </a:effectLst>
          <a:latin typeface="Tahoma" pitchFamily="34" charset="0"/>
        </a:defRPr>
      </a:lvl6pPr>
      <a:lvl7pPr marL="914400" algn="l" rtl="0" eaLnBrk="0" fontAlgn="base" hangingPunct="0">
        <a:spcBef>
          <a:spcPct val="0"/>
        </a:spcBef>
        <a:spcAft>
          <a:spcPct val="0"/>
        </a:spcAft>
        <a:defRPr kumimoji="1" sz="4000" i="1">
          <a:solidFill>
            <a:srgbClr val="0000CC"/>
          </a:solidFill>
          <a:effectLst>
            <a:outerShdw blurRad="38100" dist="38100" dir="2700000" algn="tl">
              <a:srgbClr val="C0C0C0"/>
            </a:outerShdw>
          </a:effectLst>
          <a:latin typeface="Tahoma" pitchFamily="34" charset="0"/>
        </a:defRPr>
      </a:lvl7pPr>
      <a:lvl8pPr marL="1371600" algn="l" rtl="0" eaLnBrk="0" fontAlgn="base" hangingPunct="0">
        <a:spcBef>
          <a:spcPct val="0"/>
        </a:spcBef>
        <a:spcAft>
          <a:spcPct val="0"/>
        </a:spcAft>
        <a:defRPr kumimoji="1" sz="4000" i="1">
          <a:solidFill>
            <a:srgbClr val="0000CC"/>
          </a:solidFill>
          <a:effectLst>
            <a:outerShdw blurRad="38100" dist="38100" dir="2700000" algn="tl">
              <a:srgbClr val="C0C0C0"/>
            </a:outerShdw>
          </a:effectLst>
          <a:latin typeface="Tahoma" pitchFamily="34" charset="0"/>
        </a:defRPr>
      </a:lvl8pPr>
      <a:lvl9pPr marL="1828800" algn="l" rtl="0" eaLnBrk="0" fontAlgn="base" hangingPunct="0">
        <a:spcBef>
          <a:spcPct val="0"/>
        </a:spcBef>
        <a:spcAft>
          <a:spcPct val="0"/>
        </a:spcAft>
        <a:defRPr kumimoji="1" sz="4000" i="1">
          <a:solidFill>
            <a:srgbClr val="0000CC"/>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accent2"/>
        </a:buClr>
        <a:buFont typeface="Monotype Sorts" pitchFamily="2" charset="2"/>
        <a:buBlip>
          <a:blip r:embed="rId15"/>
        </a:buBlip>
        <a:defRPr kumimoji="1" sz="3200">
          <a:solidFill>
            <a:srgbClr val="0000CC"/>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Blip>
          <a:blip r:embed="rId15"/>
        </a:buBlip>
        <a:defRPr kumimoji="1" sz="2800">
          <a:solidFill>
            <a:srgbClr val="0000CC"/>
          </a:solidFill>
          <a:latin typeface="+mn-lt"/>
        </a:defRPr>
      </a:lvl2pPr>
      <a:lvl3pPr marL="1143000" indent="-228600" algn="l" rtl="0" eaLnBrk="0" fontAlgn="base" hangingPunct="0">
        <a:spcBef>
          <a:spcPct val="20000"/>
        </a:spcBef>
        <a:spcAft>
          <a:spcPct val="0"/>
        </a:spcAft>
        <a:buClr>
          <a:schemeClr val="accent2"/>
        </a:buClr>
        <a:buFont typeface="Monotype Sorts" pitchFamily="2" charset="2"/>
        <a:buBlip>
          <a:blip r:embed="rId15"/>
        </a:buBlip>
        <a:defRPr kumimoji="1" sz="2400">
          <a:solidFill>
            <a:srgbClr val="0000CC"/>
          </a:solidFill>
          <a:latin typeface="+mn-lt"/>
        </a:defRPr>
      </a:lvl3pPr>
      <a:lvl4pPr marL="1600200" indent="-228600" algn="l" rtl="0" eaLnBrk="0" fontAlgn="base" hangingPunct="0">
        <a:spcBef>
          <a:spcPct val="20000"/>
        </a:spcBef>
        <a:spcAft>
          <a:spcPct val="0"/>
        </a:spcAft>
        <a:buClr>
          <a:schemeClr val="accent2"/>
        </a:buClr>
        <a:buBlip>
          <a:blip r:embed="rId15"/>
        </a:buBlip>
        <a:defRPr kumimoji="1" sz="2000">
          <a:solidFill>
            <a:srgbClr val="0000CC"/>
          </a:solidFill>
          <a:latin typeface="+mn-lt"/>
        </a:defRPr>
      </a:lvl4pPr>
      <a:lvl5pPr marL="2057400" indent="-228600" algn="l" rtl="0" eaLnBrk="0" fontAlgn="base" hangingPunct="0">
        <a:spcBef>
          <a:spcPct val="20000"/>
        </a:spcBef>
        <a:spcAft>
          <a:spcPct val="0"/>
        </a:spcAft>
        <a:buClr>
          <a:schemeClr val="accent2"/>
        </a:buClr>
        <a:buBlip>
          <a:blip r:embed="rId15"/>
        </a:buBlip>
        <a:defRPr kumimoji="1" sz="2000">
          <a:solidFill>
            <a:srgbClr val="0000CC"/>
          </a:solidFill>
          <a:latin typeface="+mn-lt"/>
        </a:defRPr>
      </a:lvl5pPr>
      <a:lvl6pPr marL="2514600" indent="-228600" algn="l" rtl="0" eaLnBrk="0" fontAlgn="base" hangingPunct="0">
        <a:spcBef>
          <a:spcPct val="20000"/>
        </a:spcBef>
        <a:spcAft>
          <a:spcPct val="0"/>
        </a:spcAft>
        <a:buClr>
          <a:schemeClr val="accent2"/>
        </a:buClr>
        <a:buBlip>
          <a:blip r:embed="rId15"/>
        </a:buBlip>
        <a:defRPr kumimoji="1" sz="2000">
          <a:solidFill>
            <a:srgbClr val="0000CC"/>
          </a:solidFill>
          <a:latin typeface="+mn-lt"/>
        </a:defRPr>
      </a:lvl6pPr>
      <a:lvl7pPr marL="2971800" indent="-228600" algn="l" rtl="0" eaLnBrk="0" fontAlgn="base" hangingPunct="0">
        <a:spcBef>
          <a:spcPct val="20000"/>
        </a:spcBef>
        <a:spcAft>
          <a:spcPct val="0"/>
        </a:spcAft>
        <a:buClr>
          <a:schemeClr val="accent2"/>
        </a:buClr>
        <a:buBlip>
          <a:blip r:embed="rId15"/>
        </a:buBlip>
        <a:defRPr kumimoji="1" sz="2000">
          <a:solidFill>
            <a:srgbClr val="0000CC"/>
          </a:solidFill>
          <a:latin typeface="+mn-lt"/>
        </a:defRPr>
      </a:lvl7pPr>
      <a:lvl8pPr marL="3429000" indent="-228600" algn="l" rtl="0" eaLnBrk="0" fontAlgn="base" hangingPunct="0">
        <a:spcBef>
          <a:spcPct val="20000"/>
        </a:spcBef>
        <a:spcAft>
          <a:spcPct val="0"/>
        </a:spcAft>
        <a:buClr>
          <a:schemeClr val="accent2"/>
        </a:buClr>
        <a:buBlip>
          <a:blip r:embed="rId15"/>
        </a:buBlip>
        <a:defRPr kumimoji="1" sz="2000">
          <a:solidFill>
            <a:srgbClr val="0000CC"/>
          </a:solidFill>
          <a:latin typeface="+mn-lt"/>
        </a:defRPr>
      </a:lvl8pPr>
      <a:lvl9pPr marL="3886200" indent="-228600" algn="l" rtl="0" eaLnBrk="0" fontAlgn="base" hangingPunct="0">
        <a:spcBef>
          <a:spcPct val="20000"/>
        </a:spcBef>
        <a:spcAft>
          <a:spcPct val="0"/>
        </a:spcAft>
        <a:buClr>
          <a:schemeClr val="accent2"/>
        </a:buClr>
        <a:buBlip>
          <a:blip r:embed="rId15"/>
        </a:buBlip>
        <a:defRPr kumimoji="1" sz="2000">
          <a:solidFill>
            <a:srgbClr val="0000CC"/>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dt"/>
          </p:nvPr>
        </p:nvSpPr>
        <p:spPr bwMode="auto">
          <a:xfrm>
            <a:off x="457200" y="6356350"/>
            <a:ext cx="2125663" cy="3571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hangingPunct="0">
              <a:lnSpc>
                <a:spcPct val="93000"/>
              </a:lnSpc>
              <a:buSzPct val="100000"/>
            </a:pPr>
            <a:r>
              <a:rPr lang="it-IT" altLang="it-IT">
                <a:ea typeface="SimSun" charset="-122"/>
                <a:cs typeface="+mn-cs"/>
              </a:rPr>
              <a:t>17/10/14</a:t>
            </a:r>
          </a:p>
        </p:txBody>
      </p:sp>
      <p:sp>
        <p:nvSpPr>
          <p:cNvPr id="1026" name="Text Box 2"/>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1027" name="Rectangle 3"/>
          <p:cNvSpPr>
            <a:spLocks noGrp="1" noChangeArrowheads="1"/>
          </p:cNvSpPr>
          <p:nvPr>
            <p:ph type="sldNum"/>
          </p:nvPr>
        </p:nvSpPr>
        <p:spPr bwMode="auto">
          <a:xfrm>
            <a:off x="6553200" y="6356350"/>
            <a:ext cx="2125663" cy="3571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hangingPunct="0">
              <a:lnSpc>
                <a:spcPct val="93000"/>
              </a:lnSpc>
              <a:buSzPct val="100000"/>
            </a:pPr>
            <a:fld id="{F1EE9FD0-6CED-4BAB-BCC9-1B330596DC78}" type="slidenum">
              <a:rPr lang="it-IT" altLang="it-IT">
                <a:ea typeface="SimSun" charset="-122"/>
                <a:cs typeface="+mn-cs"/>
              </a:rPr>
              <a:pPr defTabSz="449263" hangingPunct="0">
                <a:lnSpc>
                  <a:spcPct val="93000"/>
                </a:lnSpc>
                <a:buSzPct val="100000"/>
              </a:pPr>
              <a:t>‹N›</a:t>
            </a:fld>
            <a:endParaRPr lang="it-IT" altLang="it-IT">
              <a:ea typeface="SimSun" charset="-122"/>
              <a:cs typeface="+mn-cs"/>
            </a:endParaRPr>
          </a:p>
        </p:txBody>
      </p:sp>
      <p:sp>
        <p:nvSpPr>
          <p:cNvPr id="1028" name="Rectangle 4"/>
          <p:cNvSpPr>
            <a:spLocks noGrp="1" noChangeArrowheads="1"/>
          </p:cNvSpPr>
          <p:nvPr>
            <p:ph type="title"/>
          </p:nvPr>
        </p:nvSpPr>
        <p:spPr bwMode="auto">
          <a:xfrm>
            <a:off x="457200" y="273050"/>
            <a:ext cx="8221663" cy="1136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smtClean="0"/>
              <a:t>Fate clic per modificare il formato del testo del titolo</a:t>
            </a:r>
          </a:p>
        </p:txBody>
      </p:sp>
      <p:sp>
        <p:nvSpPr>
          <p:cNvPr id="1029" name="Rectangle 5"/>
          <p:cNvSpPr>
            <a:spLocks noGrp="1" noChangeArrowheads="1"/>
          </p:cNvSpPr>
          <p:nvPr>
            <p:ph type="body" idx="1"/>
          </p:nvPr>
        </p:nvSpPr>
        <p:spPr bwMode="auto">
          <a:xfrm>
            <a:off x="457200" y="1604963"/>
            <a:ext cx="8221663" cy="4518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Tree>
    <p:extLst>
      <p:ext uri="{BB962C8B-B14F-4D97-AF65-F5344CB8AC3E}">
        <p14:creationId xmlns:p14="http://schemas.microsoft.com/office/powerpoint/2010/main" xmlns="" val="25354534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hf sldNum="0" hdr="0" ftr="0"/>
  <p:txStyles>
    <p:titleStyle>
      <a:lvl1pPr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2pPr>
      <a:lvl3pPr marL="1143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3pPr>
      <a:lvl4pPr marL="1600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4pPr>
      <a:lvl5pPr marL="20574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5pPr>
      <a:lvl6pPr marL="25146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6pPr>
      <a:lvl7pPr marL="29718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7pPr>
      <a:lvl8pPr marL="3429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8pPr>
      <a:lvl9pPr marL="3886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9pPr>
    </p:titleStyle>
    <p:bodyStyle>
      <a:lvl1pPr marL="342900" indent="-342900" algn="l" defTabSz="449263" rtl="0" fontAlgn="base">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fontAlgn="base">
        <a:lnSpc>
          <a:spcPct val="93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fontAlgn="base">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274638"/>
            <a:ext cx="8221663" cy="11350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it-IT" smtClean="0"/>
              <a:t>Fate clic per modificare il formato del testo del titolo</a:t>
            </a:r>
          </a:p>
        </p:txBody>
      </p:sp>
      <p:sp>
        <p:nvSpPr>
          <p:cNvPr id="2050" name="Rectangle 2"/>
          <p:cNvSpPr>
            <a:spLocks noGrp="1" noChangeArrowheads="1"/>
          </p:cNvSpPr>
          <p:nvPr>
            <p:ph type="body" idx="1"/>
          </p:nvPr>
        </p:nvSpPr>
        <p:spPr bwMode="auto">
          <a:xfrm>
            <a:off x="457200" y="1600200"/>
            <a:ext cx="4030663" cy="36088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2051"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2052"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2053" name="Rectangle 5"/>
          <p:cNvSpPr>
            <a:spLocks noGrp="1" noChangeArrowheads="1"/>
          </p:cNvSpPr>
          <p:nvPr>
            <p:ph type="sldNum"/>
          </p:nvPr>
        </p:nvSpPr>
        <p:spPr bwMode="auto">
          <a:xfrm>
            <a:off x="6553200" y="6245225"/>
            <a:ext cx="2125663" cy="468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buClrTx/>
              <a:buFontTx/>
              <a:buNone/>
              <a:tabLst>
                <a:tab pos="723900" algn="l"/>
                <a:tab pos="1447800" algn="l"/>
              </a:tabLst>
              <a:defRPr>
                <a:solidFill>
                  <a:srgbClr val="000000"/>
                </a:solidFill>
                <a:latin typeface="+mn-lt"/>
                <a:cs typeface="Arial Unicode MS" charset="0"/>
              </a:defRPr>
            </a:lvl1pPr>
          </a:lstStyle>
          <a:p>
            <a:pPr defTabSz="449263">
              <a:buSzPct val="100000"/>
            </a:pPr>
            <a:fld id="{62E66710-1A57-4898-9290-8FB221A2244F}" type="slidenum">
              <a:rPr lang="it-IT" altLang="it-IT">
                <a:ea typeface="SimSun" charset="-122"/>
              </a:rPr>
              <a:pPr defTabSz="449263">
                <a:buSzPct val="100000"/>
              </a:pPr>
              <a:t>‹N›</a:t>
            </a:fld>
            <a:endParaRPr lang="it-IT" altLang="it-IT">
              <a:ea typeface="SimSun" charset="-122"/>
            </a:endParaRPr>
          </a:p>
        </p:txBody>
      </p:sp>
    </p:spTree>
    <p:extLst>
      <p:ext uri="{BB962C8B-B14F-4D97-AF65-F5344CB8AC3E}">
        <p14:creationId xmlns:p14="http://schemas.microsoft.com/office/powerpoint/2010/main" xmlns="" val="238463841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txStyles>
    <p:titleStyle>
      <a:lvl1pPr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2pPr>
      <a:lvl3pPr marL="1143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3pPr>
      <a:lvl4pPr marL="1600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4pPr>
      <a:lvl5pPr marL="20574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5pPr>
      <a:lvl6pPr marL="25146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6pPr>
      <a:lvl7pPr marL="29718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7pPr>
      <a:lvl8pPr marL="3429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8pPr>
      <a:lvl9pPr marL="3886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9pPr>
    </p:titleStyle>
    <p:bodyStyle>
      <a:lvl1pPr marL="342900" indent="-342900" algn="l" defTabSz="449263" rtl="0" fontAlgn="base">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fontAlgn="base">
        <a:lnSpc>
          <a:spcPct val="93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fontAlgn="base">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685800" y="609600"/>
            <a:ext cx="7764463" cy="11350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it-IT" smtClean="0"/>
              <a:t>Fate clic per modificare il formato del testo del titolo</a:t>
            </a:r>
          </a:p>
        </p:txBody>
      </p:sp>
      <p:sp>
        <p:nvSpPr>
          <p:cNvPr id="3074" name="Rectangle 2"/>
          <p:cNvSpPr>
            <a:spLocks noGrp="1" noChangeArrowheads="1"/>
          </p:cNvSpPr>
          <p:nvPr>
            <p:ph type="body" idx="1"/>
          </p:nvPr>
        </p:nvSpPr>
        <p:spPr bwMode="auto">
          <a:xfrm>
            <a:off x="685800" y="1981200"/>
            <a:ext cx="3802063" cy="36088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3075" name="Text Box 3"/>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3076"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3077" name="Rectangle 5"/>
          <p:cNvSpPr>
            <a:spLocks noGrp="1" noChangeArrowheads="1"/>
          </p:cNvSpPr>
          <p:nvPr>
            <p:ph type="sldNum"/>
          </p:nvPr>
        </p:nvSpPr>
        <p:spPr bwMode="auto">
          <a:xfrm>
            <a:off x="6553200" y="6356350"/>
            <a:ext cx="2125663"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buClrTx/>
              <a:buFontTx/>
              <a:buNone/>
              <a:tabLst>
                <a:tab pos="723900" algn="l"/>
                <a:tab pos="1447800" algn="l"/>
              </a:tabLst>
              <a:defRPr>
                <a:solidFill>
                  <a:srgbClr val="000000"/>
                </a:solidFill>
                <a:latin typeface="+mn-lt"/>
                <a:cs typeface="Arial Unicode MS" charset="0"/>
              </a:defRPr>
            </a:lvl1pPr>
          </a:lstStyle>
          <a:p>
            <a:pPr defTabSz="449263">
              <a:buSzPct val="100000"/>
            </a:pPr>
            <a:fld id="{8EE6CD16-D5F2-4CEC-9A03-24D52227788D}" type="slidenum">
              <a:rPr lang="it-IT" altLang="it-IT">
                <a:ea typeface="SimSun" charset="-122"/>
              </a:rPr>
              <a:pPr defTabSz="449263">
                <a:buSzPct val="100000"/>
              </a:pPr>
              <a:t>‹N›</a:t>
            </a:fld>
            <a:endParaRPr lang="it-IT" altLang="it-IT">
              <a:ea typeface="SimSun" charset="-122"/>
            </a:endParaRPr>
          </a:p>
        </p:txBody>
      </p:sp>
    </p:spTree>
    <p:extLst>
      <p:ext uri="{BB962C8B-B14F-4D97-AF65-F5344CB8AC3E}">
        <p14:creationId xmlns:p14="http://schemas.microsoft.com/office/powerpoint/2010/main" xmlns="" val="10679909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2pPr>
      <a:lvl3pPr marL="1143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3pPr>
      <a:lvl4pPr marL="1600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4pPr>
      <a:lvl5pPr marL="20574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5pPr>
      <a:lvl6pPr marL="25146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6pPr>
      <a:lvl7pPr marL="29718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7pPr>
      <a:lvl8pPr marL="3429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8pPr>
      <a:lvl9pPr marL="3886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9pPr>
    </p:titleStyle>
    <p:bodyStyle>
      <a:lvl1pPr marL="342900" indent="-342900" algn="l" defTabSz="449263" rtl="0" fontAlgn="base">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fontAlgn="base">
        <a:lnSpc>
          <a:spcPct val="93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fontAlgn="base">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457200" y="274638"/>
            <a:ext cx="8221663" cy="11350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it-IT" smtClean="0"/>
              <a:t>Fate clic per modificare il formato del testo del titolo</a:t>
            </a:r>
          </a:p>
        </p:txBody>
      </p:sp>
      <p:sp>
        <p:nvSpPr>
          <p:cNvPr id="4098" name="Rectangle 2"/>
          <p:cNvSpPr>
            <a:spLocks noGrp="1" noChangeArrowheads="1"/>
          </p:cNvSpPr>
          <p:nvPr>
            <p:ph type="body" idx="1"/>
          </p:nvPr>
        </p:nvSpPr>
        <p:spPr bwMode="auto">
          <a:xfrm>
            <a:off x="457200" y="1600200"/>
            <a:ext cx="8221663" cy="4518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4099" name="Rectangle 3"/>
          <p:cNvSpPr>
            <a:spLocks noGrp="1" noChangeArrowheads="1"/>
          </p:cNvSpPr>
          <p:nvPr>
            <p:ph type="dt"/>
          </p:nvPr>
        </p:nvSpPr>
        <p:spPr bwMode="auto">
          <a:xfrm>
            <a:off x="457200" y="6356350"/>
            <a:ext cx="212566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buClrTx/>
              <a:buFontTx/>
              <a:buNone/>
              <a:tabLst>
                <a:tab pos="723900" algn="l"/>
                <a:tab pos="1447800" algn="l"/>
              </a:tabLst>
              <a:defRPr>
                <a:solidFill>
                  <a:srgbClr val="000000"/>
                </a:solidFill>
                <a:latin typeface="+mn-lt"/>
                <a:cs typeface="Arial Unicode MS" charset="0"/>
              </a:defRPr>
            </a:lvl1pPr>
          </a:lstStyle>
          <a:p>
            <a:pPr defTabSz="449263">
              <a:buSzPct val="100000"/>
            </a:pPr>
            <a:r>
              <a:rPr lang="it-IT" altLang="it-IT">
                <a:ea typeface="SimSun" charset="-122"/>
              </a:rPr>
              <a:t>17/10/14</a:t>
            </a:r>
          </a:p>
        </p:txBody>
      </p:sp>
      <p:sp>
        <p:nvSpPr>
          <p:cNvPr id="410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4101" name="Rectangle 5"/>
          <p:cNvSpPr>
            <a:spLocks noGrp="1" noChangeArrowheads="1"/>
          </p:cNvSpPr>
          <p:nvPr>
            <p:ph type="sldNum"/>
          </p:nvPr>
        </p:nvSpPr>
        <p:spPr bwMode="auto">
          <a:xfrm>
            <a:off x="6553200" y="6356350"/>
            <a:ext cx="2125663"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buClrTx/>
              <a:buFontTx/>
              <a:buNone/>
              <a:tabLst>
                <a:tab pos="723900" algn="l"/>
                <a:tab pos="1447800" algn="l"/>
              </a:tabLst>
              <a:defRPr>
                <a:solidFill>
                  <a:srgbClr val="000000"/>
                </a:solidFill>
                <a:latin typeface="+mn-lt"/>
                <a:cs typeface="Arial Unicode MS" charset="0"/>
              </a:defRPr>
            </a:lvl1pPr>
          </a:lstStyle>
          <a:p>
            <a:pPr defTabSz="449263">
              <a:buSzPct val="100000"/>
            </a:pPr>
            <a:fld id="{1B3261DD-31B7-4AC0-8108-751C5579D62A}" type="slidenum">
              <a:rPr lang="it-IT" altLang="it-IT">
                <a:ea typeface="SimSun" charset="-122"/>
              </a:rPr>
              <a:pPr defTabSz="449263">
                <a:buSzPct val="100000"/>
              </a:pPr>
              <a:t>‹N›</a:t>
            </a:fld>
            <a:endParaRPr lang="it-IT" altLang="it-IT">
              <a:ea typeface="SimSun" charset="-122"/>
            </a:endParaRPr>
          </a:p>
        </p:txBody>
      </p:sp>
    </p:spTree>
    <p:extLst>
      <p:ext uri="{BB962C8B-B14F-4D97-AF65-F5344CB8AC3E}">
        <p14:creationId xmlns:p14="http://schemas.microsoft.com/office/powerpoint/2010/main" xmlns="" val="190252779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p:txStyles>
    <p:titleStyle>
      <a:lvl1pPr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2pPr>
      <a:lvl3pPr marL="1143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3pPr>
      <a:lvl4pPr marL="1600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4pPr>
      <a:lvl5pPr marL="20574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5pPr>
      <a:lvl6pPr marL="25146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6pPr>
      <a:lvl7pPr marL="29718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7pPr>
      <a:lvl8pPr marL="3429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8pPr>
      <a:lvl9pPr marL="3886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122"/>
        </a:defRPr>
      </a:lvl9pPr>
    </p:titleStyle>
    <p:bodyStyle>
      <a:lvl1pPr marL="342900" indent="-342900" algn="l" defTabSz="449263" rtl="0" fontAlgn="base">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fontAlgn="base">
        <a:lnSpc>
          <a:spcPct val="93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fontAlgn="base">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457200" y="217488"/>
            <a:ext cx="8221663" cy="1244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smtClean="0"/>
              <a:t>Fate clic per modificare il formato del testo del titolo</a:t>
            </a:r>
          </a:p>
        </p:txBody>
      </p:sp>
      <p:sp>
        <p:nvSpPr>
          <p:cNvPr id="7170" name="Rectangle 2"/>
          <p:cNvSpPr>
            <a:spLocks noGrp="1" noChangeArrowheads="1"/>
          </p:cNvSpPr>
          <p:nvPr>
            <p:ph type="body" idx="1"/>
          </p:nvPr>
        </p:nvSpPr>
        <p:spPr bwMode="auto">
          <a:xfrm>
            <a:off x="457200" y="1604963"/>
            <a:ext cx="8221663" cy="4518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7171" name="Rectangle 3"/>
          <p:cNvSpPr>
            <a:spLocks noGrp="1" noChangeArrowheads="1"/>
          </p:cNvSpPr>
          <p:nvPr>
            <p:ph type="dt"/>
          </p:nvPr>
        </p:nvSpPr>
        <p:spPr bwMode="auto">
          <a:xfrm>
            <a:off x="457200" y="6246813"/>
            <a:ext cx="2122488" cy="4651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Lst>
              <a:defRPr sz="1400">
                <a:solidFill>
                  <a:srgbClr val="000000"/>
                </a:solidFill>
                <a:latin typeface="Times New Roman" pitchFamily="16" charset="0"/>
                <a:cs typeface="Arial Unicode MS" charset="0"/>
              </a:defRPr>
            </a:lvl1pPr>
          </a:lstStyle>
          <a:p>
            <a:pPr defTabSz="449263" hangingPunct="0">
              <a:buSzPct val="100000"/>
            </a:pPr>
            <a:endParaRPr lang="it-IT" altLang="it-IT">
              <a:ea typeface="SimSun" charset="-122"/>
            </a:endParaRPr>
          </a:p>
        </p:txBody>
      </p:sp>
      <p:sp>
        <p:nvSpPr>
          <p:cNvPr id="7172" name="Rectangle 4"/>
          <p:cNvSpPr>
            <a:spLocks noGrp="1" noChangeArrowheads="1"/>
          </p:cNvSpPr>
          <p:nvPr>
            <p:ph type="ftr"/>
          </p:nvPr>
        </p:nvSpPr>
        <p:spPr bwMode="auto">
          <a:xfrm>
            <a:off x="3127375" y="6246813"/>
            <a:ext cx="2890838" cy="4651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Lst>
              <a:defRPr sz="1400">
                <a:solidFill>
                  <a:srgbClr val="000000"/>
                </a:solidFill>
                <a:latin typeface="Times New Roman" pitchFamily="16" charset="0"/>
                <a:cs typeface="Arial Unicode MS" charset="0"/>
              </a:defRPr>
            </a:lvl1pPr>
          </a:lstStyle>
          <a:p>
            <a:pPr defTabSz="449263" hangingPunct="0">
              <a:buSzPct val="100000"/>
            </a:pPr>
            <a:endParaRPr lang="it-IT" altLang="it-IT">
              <a:ea typeface="SimSun" charset="-122"/>
            </a:endParaRPr>
          </a:p>
        </p:txBody>
      </p:sp>
      <p:sp>
        <p:nvSpPr>
          <p:cNvPr id="7173" name="Rectangle 5"/>
          <p:cNvSpPr>
            <a:spLocks noGrp="1" noChangeArrowheads="1"/>
          </p:cNvSpPr>
          <p:nvPr>
            <p:ph type="sldNum"/>
          </p:nvPr>
        </p:nvSpPr>
        <p:spPr bwMode="auto">
          <a:xfrm>
            <a:off x="6556375" y="6246813"/>
            <a:ext cx="2122488" cy="4651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Lst>
              <a:defRPr sz="1400">
                <a:solidFill>
                  <a:srgbClr val="000000"/>
                </a:solidFill>
                <a:latin typeface="Times New Roman" pitchFamily="16" charset="0"/>
                <a:cs typeface="Arial Unicode MS" charset="0"/>
              </a:defRPr>
            </a:lvl1pPr>
          </a:lstStyle>
          <a:p>
            <a:pPr defTabSz="449263" hangingPunct="0">
              <a:buSzPct val="100000"/>
            </a:pPr>
            <a:fld id="{FBC955B2-5C23-4B53-AB97-DD49DC93BC09}" type="slidenum">
              <a:rPr lang="it-IT" altLang="it-IT">
                <a:ea typeface="SimSun" charset="-122"/>
              </a:rPr>
              <a:pPr defTabSz="449263" hangingPunct="0">
                <a:buSzPct val="100000"/>
              </a:pPr>
              <a:t>‹N›</a:t>
            </a:fld>
            <a:endParaRPr lang="it-IT" altLang="it-IT">
              <a:ea typeface="SimSun" charset="-122"/>
            </a:endParaRPr>
          </a:p>
        </p:txBody>
      </p:sp>
    </p:spTree>
    <p:extLst>
      <p:ext uri="{BB962C8B-B14F-4D97-AF65-F5344CB8AC3E}">
        <p14:creationId xmlns:p14="http://schemas.microsoft.com/office/powerpoint/2010/main" xmlns="" val="114062144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400">
          <a:solidFill>
            <a:srgbClr val="000000"/>
          </a:solidFill>
          <a:latin typeface="+mn-lt"/>
          <a:ea typeface="SimSun" charset="-122"/>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000">
          <a:solidFill>
            <a:srgbClr val="000000"/>
          </a:solidFill>
          <a:latin typeface="+mn-lt"/>
          <a:ea typeface="SimSun" charset="-122"/>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SimSun" charset="-122"/>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Calibri" charset="0"/>
          <a:ea typeface="SimSun" charset="-122"/>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Calibri" charset="0"/>
          <a:ea typeface="SimSun" charset="-122"/>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Calibri" charset="0"/>
          <a:ea typeface="SimSun" charset="-122"/>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Calibri" charset="0"/>
          <a:ea typeface="SimSun" charset="-122"/>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Calibri" charset="0"/>
          <a:ea typeface="SimSun" charset="-122"/>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0.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55.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emf"/></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6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55.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85.xml"/><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85.xml"/><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85.xml"/><Relationship Id="rId4" Type="http://schemas.openxmlformats.org/officeDocument/2006/relationships/image" Target="../media/image40.emf"/></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85.xml"/><Relationship Id="rId5" Type="http://schemas.openxmlformats.org/officeDocument/2006/relationships/image" Target="../media/image42.png"/><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5.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01.xml"/><Relationship Id="rId4" Type="http://schemas.openxmlformats.org/officeDocument/2006/relationships/image" Target="../media/image44.jpeg"/></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85.xml"/><Relationship Id="rId5" Type="http://schemas.openxmlformats.org/officeDocument/2006/relationships/image" Target="../media/image47.png"/><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85.xml"/><Relationship Id="rId4" Type="http://schemas.openxmlformats.org/officeDocument/2006/relationships/image" Target="../media/image49.png"/></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85.xml"/><Relationship Id="rId4" Type="http://schemas.openxmlformats.org/officeDocument/2006/relationships/image" Target="../media/image49.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5.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117.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10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55.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012" y="836712"/>
            <a:ext cx="8657976" cy="432280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ustomShape 1"/>
          <p:cNvSpPr>
            <a:spLocks noChangeArrowheads="1"/>
          </p:cNvSpPr>
          <p:nvPr/>
        </p:nvSpPr>
        <p:spPr bwMode="auto">
          <a:xfrm>
            <a:off x="0" y="1395413"/>
            <a:ext cx="9142413" cy="3598862"/>
          </a:xfrm>
          <a:prstGeom prst="rect">
            <a:avLst/>
          </a:prstGeom>
          <a:blipFill dpi="0" rotWithShape="1">
            <a:blip r:embed="rId2" cstate="print"/>
            <a:srcRect/>
            <a:tile tx="0" ty="0" sx="100000" sy="100000" flip="none" algn="tl"/>
          </a:blipFill>
          <a:ln w="9525">
            <a:solidFill>
              <a:schemeClr val="accent1"/>
            </a:solidFill>
            <a:round/>
            <a:headEnd/>
            <a:tailEnd/>
          </a:ln>
        </p:spPr>
        <p:txBody>
          <a:bodyPr/>
          <a:lstStyle/>
          <a:p>
            <a:endParaRPr lang="it-IT">
              <a:solidFill>
                <a:srgbClr val="000000"/>
              </a:solidFill>
            </a:endParaRPr>
          </a:p>
        </p:txBody>
      </p:sp>
      <p:sp>
        <p:nvSpPr>
          <p:cNvPr id="65538" name="CustomShape 2"/>
          <p:cNvSpPr>
            <a:spLocks noChangeArrowheads="1"/>
          </p:cNvSpPr>
          <p:nvPr/>
        </p:nvSpPr>
        <p:spPr bwMode="auto">
          <a:xfrm>
            <a:off x="0" y="1700213"/>
            <a:ext cx="9142413" cy="1552575"/>
          </a:xfrm>
          <a:prstGeom prst="rect">
            <a:avLst/>
          </a:prstGeom>
          <a:noFill/>
          <a:ln w="9525">
            <a:noFill/>
            <a:miter lim="800000"/>
            <a:headEnd/>
            <a:tailEnd/>
          </a:ln>
        </p:spPr>
        <p:txBody>
          <a:bodyPr lIns="90000" tIns="45000" rIns="90000" bIns="45000"/>
          <a:lstStyle/>
          <a:p>
            <a:pPr algn="ctr">
              <a:lnSpc>
                <a:spcPct val="120000"/>
              </a:lnSpc>
            </a:pPr>
            <a:r>
              <a:rPr lang="it-IT" sz="8000" b="1">
                <a:solidFill>
                  <a:srgbClr val="000000"/>
                </a:solidFill>
                <a:latin typeface="Comic Sans MS" pitchFamily="66" charset="0"/>
                <a:cs typeface="DejaVu Sans"/>
              </a:rPr>
              <a:t>La parola allo Specialista</a:t>
            </a:r>
            <a:endParaRPr lang="it-IT">
              <a:solidFill>
                <a:srgbClr val="000000"/>
              </a:solidFill>
              <a:latin typeface="Comic Sans MS" pitchFamily="66" charset="0"/>
              <a:cs typeface="DejaVu Sans"/>
            </a:endParaRPr>
          </a:p>
        </p:txBody>
      </p:sp>
      <p:sp>
        <p:nvSpPr>
          <p:cNvPr id="65539" name="CustomShape 5"/>
          <p:cNvSpPr>
            <a:spLocks noChangeArrowheads="1"/>
          </p:cNvSpPr>
          <p:nvPr/>
        </p:nvSpPr>
        <p:spPr bwMode="auto">
          <a:xfrm>
            <a:off x="2484438" y="5140325"/>
            <a:ext cx="3921125" cy="576263"/>
          </a:xfrm>
          <a:prstGeom prst="rect">
            <a:avLst/>
          </a:prstGeom>
          <a:noFill/>
          <a:ln w="9525">
            <a:noFill/>
            <a:miter lim="800000"/>
            <a:headEnd/>
            <a:tailEnd/>
          </a:ln>
        </p:spPr>
        <p:txBody>
          <a:bodyPr wrap="none" lIns="90000" tIns="45000" rIns="90000" bIns="45000"/>
          <a:lstStyle/>
          <a:p>
            <a:pPr algn="ctr"/>
            <a:r>
              <a:rPr lang="it-IT" sz="3200" i="1" dirty="0" smtClean="0">
                <a:solidFill>
                  <a:srgbClr val="000000"/>
                </a:solidFill>
                <a:latin typeface="Comic Sans MS" pitchFamily="66" charset="0"/>
                <a:cs typeface="DejaVu Sans"/>
              </a:rPr>
              <a:t>Dr  Stefano </a:t>
            </a:r>
            <a:r>
              <a:rPr lang="it-IT" sz="3200" i="1" dirty="0" err="1" smtClean="0">
                <a:solidFill>
                  <a:srgbClr val="000000"/>
                </a:solidFill>
                <a:latin typeface="Comic Sans MS" pitchFamily="66" charset="0"/>
                <a:cs typeface="DejaVu Sans"/>
              </a:rPr>
              <a:t>Pistoso</a:t>
            </a:r>
            <a:r>
              <a:rPr lang="it-IT" sz="3200" i="1" dirty="0" smtClean="0">
                <a:solidFill>
                  <a:srgbClr val="000000"/>
                </a:solidFill>
                <a:latin typeface="Comic Sans MS" pitchFamily="66" charset="0"/>
                <a:cs typeface="DejaVu Sans"/>
              </a:rPr>
              <a:t> </a:t>
            </a:r>
            <a:endParaRPr lang="it-IT" dirty="0">
              <a:solidFill>
                <a:srgbClr val="000000"/>
              </a:solidFill>
              <a:latin typeface="Comic Sans MS" pitchFamily="66" charset="0"/>
              <a:cs typeface="DejaVu Sans"/>
            </a:endParaRPr>
          </a:p>
        </p:txBody>
      </p:sp>
      <p:sp>
        <p:nvSpPr>
          <p:cNvPr id="65540" name="CustomShape 6"/>
          <p:cNvSpPr>
            <a:spLocks noChangeArrowheads="1"/>
          </p:cNvSpPr>
          <p:nvPr/>
        </p:nvSpPr>
        <p:spPr bwMode="auto">
          <a:xfrm>
            <a:off x="1035050" y="5597525"/>
            <a:ext cx="182563" cy="368300"/>
          </a:xfrm>
          <a:prstGeom prst="rect">
            <a:avLst/>
          </a:prstGeom>
          <a:noFill/>
          <a:ln w="9525">
            <a:noFill/>
            <a:miter lim="800000"/>
            <a:headEnd/>
            <a:tailEnd/>
          </a:ln>
        </p:spPr>
        <p:txBody>
          <a:bodyPr/>
          <a:lstStyle/>
          <a:p>
            <a:endParaRPr lang="it-IT">
              <a:solidFill>
                <a:srgbClr val="000000"/>
              </a:solidFill>
            </a:endParaRPr>
          </a:p>
        </p:txBody>
      </p:sp>
    </p:spTree>
    <p:extLst>
      <p:ext uri="{BB962C8B-B14F-4D97-AF65-F5344CB8AC3E}">
        <p14:creationId xmlns:p14="http://schemas.microsoft.com/office/powerpoint/2010/main" xmlns="" val="140642265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it-IT" altLang="it-IT"/>
              <a:t>Transaminasi Alterate ?</a:t>
            </a:r>
          </a:p>
        </p:txBody>
      </p:sp>
      <p:pic>
        <p:nvPicPr>
          <p:cNvPr id="217092" name="Picture 4" descr="HandWithSphe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3" y="1119188"/>
            <a:ext cx="4352925" cy="5710237"/>
          </a:xfrm>
          <a:prstGeom prst="rect">
            <a:avLst/>
          </a:prstGeom>
          <a:noFill/>
          <a:extLst>
            <a:ext uri="{909E8E84-426E-40DD-AFC4-6F175D3DCCD1}">
              <a14:hiddenFill xmlns:a14="http://schemas.microsoft.com/office/drawing/2010/main" xmlns="">
                <a:solidFill>
                  <a:srgbClr val="FFFFFF"/>
                </a:solidFill>
              </a14:hiddenFill>
            </a:ext>
          </a:extLst>
        </p:spPr>
      </p:pic>
      <p:sp>
        <p:nvSpPr>
          <p:cNvPr id="217093" name="Rectangle 5"/>
          <p:cNvSpPr>
            <a:spLocks noChangeArrowheads="1"/>
          </p:cNvSpPr>
          <p:nvPr/>
        </p:nvSpPr>
        <p:spPr bwMode="auto">
          <a:xfrm>
            <a:off x="4479925" y="2028825"/>
            <a:ext cx="4329113" cy="3030538"/>
          </a:xfrm>
          <a:prstGeom prst="rect">
            <a:avLst/>
          </a:prstGeom>
          <a:noFill/>
          <a:ln>
            <a:noFill/>
          </a:ln>
          <a:effectLst>
            <a:prstShdw prst="shdw17" dist="17961" dir="2700000">
              <a:srgbClr val="0000CC"/>
            </a:prstShdw>
          </a:effectLst>
          <a:extLst>
            <a:ext uri="{909E8E84-426E-40DD-AFC4-6F175D3DCCD1}">
              <a14:hiddenFill xmlns:a14="http://schemas.microsoft.com/office/drawing/2010/main" xmlns="">
                <a:gradFill rotWithShape="0">
                  <a:gsLst>
                    <a:gs pos="0">
                      <a:srgbClr val="CCCCFF">
                        <a:gamma/>
                        <a:tint val="0"/>
                        <a:invGamma/>
                      </a:srgbClr>
                    </a:gs>
                    <a:gs pos="100000">
                      <a:srgbClr val="CCCCFF"/>
                    </a:gs>
                  </a:gsLst>
                  <a:path path="shape">
                    <a:fillToRect l="50000" t="50000" r="50000" b="50000"/>
                  </a:path>
                </a:gradFill>
              </a14:hiddenFill>
            </a:ex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lstStyle>
            <a:lvl1pPr algn="l">
              <a:spcBef>
                <a:spcPct val="20000"/>
              </a:spcBef>
              <a:buClr>
                <a:schemeClr val="accent2"/>
              </a:buClr>
              <a:buFont typeface="Monotype Sorts" pitchFamily="2" charset="2"/>
              <a:buBlip>
                <a:blip r:embed="rId3"/>
              </a:buBlip>
              <a:defRPr kumimoji="1" sz="3200">
                <a:solidFill>
                  <a:srgbClr val="0000CC"/>
                </a:solidFill>
                <a:latin typeface="Tahoma" pitchFamily="34" charset="0"/>
              </a:defRPr>
            </a:lvl1pPr>
            <a:lvl2pPr marL="766763" indent="-285750" algn="l">
              <a:spcBef>
                <a:spcPct val="20000"/>
              </a:spcBef>
              <a:buClr>
                <a:schemeClr val="accent2"/>
              </a:buClr>
              <a:buFont typeface="Monotype Sorts" pitchFamily="2" charset="2"/>
              <a:buBlip>
                <a:blip r:embed="rId3"/>
              </a:buBlip>
              <a:defRPr kumimoji="1" sz="2800">
                <a:solidFill>
                  <a:srgbClr val="0000CC"/>
                </a:solidFill>
                <a:latin typeface="Tahoma" pitchFamily="34" charset="0"/>
              </a:defRPr>
            </a:lvl2pPr>
            <a:lvl3pPr marL="1185863" indent="-228600" algn="l">
              <a:spcBef>
                <a:spcPct val="20000"/>
              </a:spcBef>
              <a:buClr>
                <a:schemeClr val="accent2"/>
              </a:buClr>
              <a:buFont typeface="Monotype Sorts" pitchFamily="2" charset="2"/>
              <a:buBlip>
                <a:blip r:embed="rId3"/>
              </a:buBlip>
              <a:defRPr kumimoji="1" sz="2400">
                <a:solidFill>
                  <a:srgbClr val="0000CC"/>
                </a:solidFill>
                <a:latin typeface="Tahoma" pitchFamily="34" charset="0"/>
              </a:defRPr>
            </a:lvl3pPr>
            <a:lvl4pPr marL="1604963" indent="-228600" algn="l">
              <a:spcBef>
                <a:spcPct val="20000"/>
              </a:spcBef>
              <a:buClr>
                <a:schemeClr val="accent2"/>
              </a:buClr>
              <a:buBlip>
                <a:blip r:embed="rId3"/>
              </a:buBlip>
              <a:defRPr kumimoji="1" sz="2000">
                <a:solidFill>
                  <a:srgbClr val="0000CC"/>
                </a:solidFill>
                <a:latin typeface="Tahoma" pitchFamily="34" charset="0"/>
              </a:defRPr>
            </a:lvl4pPr>
            <a:lvl5pPr marL="2057400" indent="-228600" algn="l">
              <a:spcBef>
                <a:spcPct val="20000"/>
              </a:spcBef>
              <a:buClr>
                <a:schemeClr val="accent2"/>
              </a:buClr>
              <a:buBlip>
                <a:blip r:embed="rId3"/>
              </a:buBlip>
              <a:defRPr kumimoji="1" sz="2000">
                <a:solidFill>
                  <a:srgbClr val="0000CC"/>
                </a:solidFill>
                <a:latin typeface="Tahoma" pitchFamily="34" charset="0"/>
              </a:defRPr>
            </a:lvl5pPr>
            <a:lvl6pPr marL="2514600" indent="-228600" eaLnBrk="0" fontAlgn="base" hangingPunct="0">
              <a:spcBef>
                <a:spcPct val="20000"/>
              </a:spcBef>
              <a:spcAft>
                <a:spcPct val="0"/>
              </a:spcAft>
              <a:buClr>
                <a:schemeClr val="accent2"/>
              </a:buClr>
              <a:buBlip>
                <a:blip r:embed="rId3"/>
              </a:buBlip>
              <a:defRPr kumimoji="1" sz="2000">
                <a:solidFill>
                  <a:srgbClr val="0000CC"/>
                </a:solidFill>
                <a:latin typeface="Tahoma" pitchFamily="34" charset="0"/>
              </a:defRPr>
            </a:lvl6pPr>
            <a:lvl7pPr marL="2971800" indent="-228600" eaLnBrk="0" fontAlgn="base" hangingPunct="0">
              <a:spcBef>
                <a:spcPct val="20000"/>
              </a:spcBef>
              <a:spcAft>
                <a:spcPct val="0"/>
              </a:spcAft>
              <a:buClr>
                <a:schemeClr val="accent2"/>
              </a:buClr>
              <a:buBlip>
                <a:blip r:embed="rId3"/>
              </a:buBlip>
              <a:defRPr kumimoji="1" sz="2000">
                <a:solidFill>
                  <a:srgbClr val="0000CC"/>
                </a:solidFill>
                <a:latin typeface="Tahoma" pitchFamily="34" charset="0"/>
              </a:defRPr>
            </a:lvl7pPr>
            <a:lvl8pPr marL="3429000" indent="-228600" eaLnBrk="0" fontAlgn="base" hangingPunct="0">
              <a:spcBef>
                <a:spcPct val="20000"/>
              </a:spcBef>
              <a:spcAft>
                <a:spcPct val="0"/>
              </a:spcAft>
              <a:buClr>
                <a:schemeClr val="accent2"/>
              </a:buClr>
              <a:buBlip>
                <a:blip r:embed="rId3"/>
              </a:buBlip>
              <a:defRPr kumimoji="1" sz="2000">
                <a:solidFill>
                  <a:srgbClr val="0000CC"/>
                </a:solidFill>
                <a:latin typeface="Tahoma" pitchFamily="34" charset="0"/>
              </a:defRPr>
            </a:lvl8pPr>
            <a:lvl9pPr marL="3886200" indent="-228600" eaLnBrk="0" fontAlgn="base" hangingPunct="0">
              <a:spcBef>
                <a:spcPct val="20000"/>
              </a:spcBef>
              <a:spcAft>
                <a:spcPct val="0"/>
              </a:spcAft>
              <a:buClr>
                <a:schemeClr val="accent2"/>
              </a:buClr>
              <a:buBlip>
                <a:blip r:embed="rId3"/>
              </a:buBlip>
              <a:defRPr kumimoji="1" sz="2000">
                <a:solidFill>
                  <a:srgbClr val="0000CC"/>
                </a:solidFill>
                <a:latin typeface="Tahoma" pitchFamily="34" charset="0"/>
              </a:defRPr>
            </a:lvl9pPr>
          </a:lstStyle>
          <a:p>
            <a:pPr algn="ctr" eaLnBrk="0" hangingPunct="0">
              <a:buClr>
                <a:srgbClr val="FFCC00"/>
              </a:buClr>
              <a:buFont typeface="Monotype Sorts" pitchFamily="2" charset="2"/>
              <a:buNone/>
            </a:pPr>
            <a:r>
              <a:rPr lang="en-US" altLang="it-IT" i="1" smtClean="0">
                <a:solidFill>
                  <a:srgbClr val="FF0000"/>
                </a:solidFill>
                <a:effectLst>
                  <a:outerShdw blurRad="38100" dist="38100" dir="2700000" algn="tl">
                    <a:srgbClr val="C0C0C0"/>
                  </a:outerShdw>
                </a:effectLst>
              </a:rPr>
              <a:t>Il significato clinico di qualunque test bioumorale DEVE essere interpretato nel contesto della situazione clinica</a:t>
            </a:r>
          </a:p>
        </p:txBody>
      </p:sp>
    </p:spTree>
    <p:extLst>
      <p:ext uri="{BB962C8B-B14F-4D97-AF65-F5344CB8AC3E}">
        <p14:creationId xmlns:p14="http://schemas.microsoft.com/office/powerpoint/2010/main" xmlns="" val="1126033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406400" y="228600"/>
            <a:ext cx="8356600" cy="642938"/>
          </a:xfrm>
        </p:spPr>
        <p:txBody>
          <a:bodyPr/>
          <a:lstStyle/>
          <a:p>
            <a:r>
              <a:rPr lang="it-IT" altLang="it-IT"/>
              <a:t>Transaminasi Alterate ?</a:t>
            </a:r>
          </a:p>
        </p:txBody>
      </p:sp>
      <p:graphicFrame>
        <p:nvGraphicFramePr>
          <p:cNvPr id="274479" name="Group 47"/>
          <p:cNvGraphicFramePr>
            <a:graphicFrameLocks noGrp="1"/>
          </p:cNvGraphicFramePr>
          <p:nvPr/>
        </p:nvGraphicFramePr>
        <p:xfrm>
          <a:off x="735013" y="1384300"/>
          <a:ext cx="7608887" cy="5248656"/>
        </p:xfrm>
        <a:graphic>
          <a:graphicData uri="http://schemas.openxmlformats.org/drawingml/2006/table">
            <a:tbl>
              <a:tblPr/>
              <a:tblGrid>
                <a:gridCol w="7608887"/>
              </a:tblGrid>
              <a:tr h="390525">
                <a:tc>
                  <a:txBody>
                    <a:bodyPr/>
                    <a:lstStyle>
                      <a:lvl1pPr algn="l">
                        <a:spcBef>
                          <a:spcPct val="20000"/>
                        </a:spcBef>
                        <a:buClr>
                          <a:schemeClr val="accent2"/>
                        </a:buClr>
                        <a:buFont typeface="Monotype Sorts" pitchFamily="2" charset="2"/>
                        <a:defRPr kumimoji="1" sz="2800">
                          <a:solidFill>
                            <a:srgbClr val="0000CC"/>
                          </a:solidFill>
                          <a:latin typeface="Tahoma" pitchFamily="34" charset="0"/>
                        </a:defRPr>
                      </a:lvl1pPr>
                      <a:lvl2pPr algn="l">
                        <a:spcBef>
                          <a:spcPct val="20000"/>
                        </a:spcBef>
                        <a:buClr>
                          <a:schemeClr val="accent2"/>
                        </a:buClr>
                        <a:buFont typeface="Monotype Sorts" pitchFamily="2" charset="2"/>
                        <a:defRPr kumimoji="1" sz="2400">
                          <a:solidFill>
                            <a:srgbClr val="0000CC"/>
                          </a:solidFill>
                          <a:latin typeface="Tahoma" pitchFamily="34" charset="0"/>
                        </a:defRPr>
                      </a:lvl2pPr>
                      <a:lvl3pPr algn="l">
                        <a:spcBef>
                          <a:spcPct val="20000"/>
                        </a:spcBef>
                        <a:buClr>
                          <a:schemeClr val="accent2"/>
                        </a:buClr>
                        <a:buFont typeface="Monotype Sorts" pitchFamily="2" charset="2"/>
                        <a:defRPr kumimoji="1" sz="2000">
                          <a:solidFill>
                            <a:srgbClr val="0000CC"/>
                          </a:solidFill>
                          <a:latin typeface="Tahoma" pitchFamily="34" charset="0"/>
                        </a:defRPr>
                      </a:lvl3pPr>
                      <a:lvl4pPr algn="l">
                        <a:spcBef>
                          <a:spcPct val="20000"/>
                        </a:spcBef>
                        <a:buClr>
                          <a:schemeClr val="accent2"/>
                        </a:buClr>
                        <a:defRPr kumimoji="1">
                          <a:solidFill>
                            <a:srgbClr val="0000CC"/>
                          </a:solidFill>
                          <a:latin typeface="Tahoma" pitchFamily="34" charset="0"/>
                        </a:defRPr>
                      </a:lvl4pPr>
                      <a:lvl5pPr algn="l">
                        <a:spcBef>
                          <a:spcPct val="20000"/>
                        </a:spcBef>
                        <a:buClr>
                          <a:schemeClr val="accent2"/>
                        </a:buClr>
                        <a:defRPr kumimoji="1">
                          <a:solidFill>
                            <a:srgbClr val="0000CC"/>
                          </a:solidFill>
                          <a:latin typeface="Tahoma" pitchFamily="34" charset="0"/>
                        </a:defRPr>
                      </a:lvl5pPr>
                      <a:lvl6pPr eaLnBrk="0" fontAlgn="base" hangingPunct="0">
                        <a:spcBef>
                          <a:spcPct val="20000"/>
                        </a:spcBef>
                        <a:spcAft>
                          <a:spcPct val="0"/>
                        </a:spcAft>
                        <a:buClr>
                          <a:schemeClr val="accent2"/>
                        </a:buClr>
                        <a:defRPr kumimoji="1">
                          <a:solidFill>
                            <a:srgbClr val="0000CC"/>
                          </a:solidFill>
                          <a:latin typeface="Tahoma" pitchFamily="34" charset="0"/>
                        </a:defRPr>
                      </a:lvl6pPr>
                      <a:lvl7pPr eaLnBrk="0" fontAlgn="base" hangingPunct="0">
                        <a:spcBef>
                          <a:spcPct val="20000"/>
                        </a:spcBef>
                        <a:spcAft>
                          <a:spcPct val="0"/>
                        </a:spcAft>
                        <a:buClr>
                          <a:schemeClr val="accent2"/>
                        </a:buClr>
                        <a:defRPr kumimoji="1">
                          <a:solidFill>
                            <a:srgbClr val="0000CC"/>
                          </a:solidFill>
                          <a:latin typeface="Tahoma" pitchFamily="34" charset="0"/>
                        </a:defRPr>
                      </a:lvl7pPr>
                      <a:lvl8pPr eaLnBrk="0" fontAlgn="base" hangingPunct="0">
                        <a:spcBef>
                          <a:spcPct val="20000"/>
                        </a:spcBef>
                        <a:spcAft>
                          <a:spcPct val="0"/>
                        </a:spcAft>
                        <a:buClr>
                          <a:schemeClr val="accent2"/>
                        </a:buClr>
                        <a:defRPr kumimoji="1">
                          <a:solidFill>
                            <a:srgbClr val="0000CC"/>
                          </a:solidFill>
                          <a:latin typeface="Tahoma" pitchFamily="34" charset="0"/>
                        </a:defRPr>
                      </a:lvl8pPr>
                      <a:lvl9pPr eaLnBrk="0" fontAlgn="base" hangingPunct="0">
                        <a:spcBef>
                          <a:spcPct val="20000"/>
                        </a:spcBef>
                        <a:spcAft>
                          <a:spcPct val="0"/>
                        </a:spcAft>
                        <a:buClr>
                          <a:schemeClr val="accent2"/>
                        </a:buClr>
                        <a:defRPr kumimoji="1">
                          <a:solidFill>
                            <a:srgbClr val="0000CC"/>
                          </a:solidFill>
                          <a:latin typeface="Tahoma" pitchFamily="34" charset="0"/>
                        </a:defRPr>
                      </a:lvl9pPr>
                    </a:lstStyle>
                    <a:p>
                      <a:pPr marL="0" marR="0" lvl="0" indent="0" algn="ctr" defTabSz="914400" rtl="0" eaLnBrk="0" fontAlgn="base" latinLnBrk="0" hangingPunct="0">
                        <a:lnSpc>
                          <a:spcPct val="130000"/>
                        </a:lnSpc>
                        <a:spcBef>
                          <a:spcPct val="20000"/>
                        </a:spcBef>
                        <a:spcAft>
                          <a:spcPct val="0"/>
                        </a:spcAft>
                        <a:buClr>
                          <a:schemeClr val="accent2"/>
                        </a:buClr>
                        <a:buSzTx/>
                        <a:buFont typeface="Monotype Sorts" pitchFamily="2" charset="2"/>
                        <a:buNone/>
                        <a:tabLst/>
                      </a:pPr>
                      <a:r>
                        <a:rPr kumimoji="1" lang="it-IT" altLang="it-IT" sz="3200" b="1" i="1" u="none" strike="noStrike" cap="none" normalizeH="0" baseline="0" smtClean="0">
                          <a:ln>
                            <a:noFill/>
                          </a:ln>
                          <a:solidFill>
                            <a:srgbClr val="333399"/>
                          </a:solidFill>
                          <a:effectLst>
                            <a:outerShdw blurRad="38100" dist="38100" dir="2700000" algn="tl">
                              <a:srgbClr val="000000"/>
                            </a:outerShdw>
                          </a:effectLst>
                          <a:latin typeface="Tahoma" pitchFamily="34" charset="0"/>
                        </a:rPr>
                        <a:t>Transaminasi</a:t>
                      </a:r>
                    </a:p>
                  </a:txBody>
                  <a:tcPr horzOverflow="overflow">
                    <a:lnL cap="flat">
                      <a:noFill/>
                    </a:lnL>
                    <a:lnR cap="flat">
                      <a:noFill/>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gradFill rotWithShape="0">
                      <a:gsLst>
                        <a:gs pos="0">
                          <a:srgbClr val="CCCCFF">
                            <a:gamma/>
                            <a:tint val="40000"/>
                            <a:invGamma/>
                          </a:srgbClr>
                        </a:gs>
                        <a:gs pos="100000">
                          <a:srgbClr val="CCCCFF"/>
                        </a:gs>
                      </a:gsLst>
                      <a:path path="shape">
                        <a:fillToRect l="50000" t="50000" r="50000" b="50000"/>
                      </a:path>
                    </a:gradFill>
                  </a:tcPr>
                </a:tc>
              </a:tr>
              <a:tr h="1709738">
                <a:tc>
                  <a:txBody>
                    <a:bodyPr/>
                    <a:lstStyle>
                      <a:lvl1pPr marL="290513" indent="-290513" algn="l">
                        <a:spcBef>
                          <a:spcPct val="20000"/>
                        </a:spcBef>
                        <a:buClr>
                          <a:schemeClr val="accent2"/>
                        </a:buClr>
                        <a:buFont typeface="Monotype Sorts" pitchFamily="2" charset="2"/>
                        <a:defRPr kumimoji="1" sz="2800">
                          <a:solidFill>
                            <a:srgbClr val="0000CC"/>
                          </a:solidFill>
                          <a:latin typeface="Tahoma" pitchFamily="34" charset="0"/>
                        </a:defRPr>
                      </a:lvl1pPr>
                      <a:lvl2pPr marL="766763" indent="-285750" algn="l">
                        <a:spcBef>
                          <a:spcPct val="20000"/>
                        </a:spcBef>
                        <a:buClr>
                          <a:schemeClr val="accent2"/>
                        </a:buClr>
                        <a:buFont typeface="Monotype Sorts" pitchFamily="2" charset="2"/>
                        <a:defRPr kumimoji="1" sz="2400">
                          <a:solidFill>
                            <a:srgbClr val="0000CC"/>
                          </a:solidFill>
                          <a:latin typeface="Tahoma" pitchFamily="34" charset="0"/>
                        </a:defRPr>
                      </a:lvl2pPr>
                      <a:lvl3pPr marL="957263" algn="l">
                        <a:spcBef>
                          <a:spcPct val="20000"/>
                        </a:spcBef>
                        <a:buClr>
                          <a:schemeClr val="accent2"/>
                        </a:buClr>
                        <a:buFont typeface="Monotype Sorts" pitchFamily="2" charset="2"/>
                        <a:defRPr kumimoji="1" sz="2000">
                          <a:solidFill>
                            <a:srgbClr val="0000CC"/>
                          </a:solidFill>
                          <a:latin typeface="Tahoma" pitchFamily="34" charset="0"/>
                        </a:defRPr>
                      </a:lvl3pPr>
                      <a:lvl4pPr algn="l">
                        <a:spcBef>
                          <a:spcPct val="20000"/>
                        </a:spcBef>
                        <a:buClr>
                          <a:schemeClr val="accent2"/>
                        </a:buClr>
                        <a:defRPr kumimoji="1">
                          <a:solidFill>
                            <a:srgbClr val="0000CC"/>
                          </a:solidFill>
                          <a:latin typeface="Tahoma" pitchFamily="34" charset="0"/>
                        </a:defRPr>
                      </a:lvl4pPr>
                      <a:lvl5pPr algn="l">
                        <a:spcBef>
                          <a:spcPct val="20000"/>
                        </a:spcBef>
                        <a:buClr>
                          <a:schemeClr val="accent2"/>
                        </a:buClr>
                        <a:defRPr kumimoji="1">
                          <a:solidFill>
                            <a:srgbClr val="0000CC"/>
                          </a:solidFill>
                          <a:latin typeface="Tahoma" pitchFamily="34" charset="0"/>
                        </a:defRPr>
                      </a:lvl5pPr>
                      <a:lvl6pPr eaLnBrk="0" fontAlgn="base" hangingPunct="0">
                        <a:spcBef>
                          <a:spcPct val="20000"/>
                        </a:spcBef>
                        <a:spcAft>
                          <a:spcPct val="0"/>
                        </a:spcAft>
                        <a:buClr>
                          <a:schemeClr val="accent2"/>
                        </a:buClr>
                        <a:defRPr kumimoji="1">
                          <a:solidFill>
                            <a:srgbClr val="0000CC"/>
                          </a:solidFill>
                          <a:latin typeface="Tahoma" pitchFamily="34" charset="0"/>
                        </a:defRPr>
                      </a:lvl6pPr>
                      <a:lvl7pPr eaLnBrk="0" fontAlgn="base" hangingPunct="0">
                        <a:spcBef>
                          <a:spcPct val="20000"/>
                        </a:spcBef>
                        <a:spcAft>
                          <a:spcPct val="0"/>
                        </a:spcAft>
                        <a:buClr>
                          <a:schemeClr val="accent2"/>
                        </a:buClr>
                        <a:defRPr kumimoji="1">
                          <a:solidFill>
                            <a:srgbClr val="0000CC"/>
                          </a:solidFill>
                          <a:latin typeface="Tahoma" pitchFamily="34" charset="0"/>
                        </a:defRPr>
                      </a:lvl7pPr>
                      <a:lvl8pPr eaLnBrk="0" fontAlgn="base" hangingPunct="0">
                        <a:spcBef>
                          <a:spcPct val="20000"/>
                        </a:spcBef>
                        <a:spcAft>
                          <a:spcPct val="0"/>
                        </a:spcAft>
                        <a:buClr>
                          <a:schemeClr val="accent2"/>
                        </a:buClr>
                        <a:defRPr kumimoji="1">
                          <a:solidFill>
                            <a:srgbClr val="0000CC"/>
                          </a:solidFill>
                          <a:latin typeface="Tahoma" pitchFamily="34" charset="0"/>
                        </a:defRPr>
                      </a:lvl8pPr>
                      <a:lvl9pPr eaLnBrk="0" fontAlgn="base" hangingPunct="0">
                        <a:spcBef>
                          <a:spcPct val="20000"/>
                        </a:spcBef>
                        <a:spcAft>
                          <a:spcPct val="0"/>
                        </a:spcAft>
                        <a:buClr>
                          <a:schemeClr val="accent2"/>
                        </a:buClr>
                        <a:defRPr kumimoji="1">
                          <a:solidFill>
                            <a:srgbClr val="0000CC"/>
                          </a:solidFill>
                          <a:latin typeface="Tahoma" pitchFamily="34" charset="0"/>
                        </a:defRPr>
                      </a:lvl9pPr>
                    </a:lstStyle>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endParaRPr kumimoji="1" lang="it-IT" altLang="it-IT" sz="2000" b="0" i="1" u="none" strike="noStrike" cap="none" normalizeH="0" baseline="0" smtClean="0">
                        <a:ln>
                          <a:noFill/>
                        </a:ln>
                        <a:solidFill>
                          <a:srgbClr val="FF0000"/>
                        </a:solidFill>
                        <a:effectLst>
                          <a:outerShdw blurRad="38100" dist="38100" dir="2700000" algn="tl">
                            <a:srgbClr val="C0C0C0"/>
                          </a:outerShdw>
                        </a:effectLst>
                        <a:latin typeface="Tahoma" pitchFamily="34" charset="0"/>
                      </a:endParaRPr>
                    </a:p>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r>
                        <a:rPr kumimoji="1" lang="it-IT" altLang="it-IT" sz="2400" b="1" i="1" u="none" strike="noStrike" cap="none" normalizeH="0" baseline="0" smtClean="0">
                          <a:ln>
                            <a:noFill/>
                          </a:ln>
                          <a:solidFill>
                            <a:srgbClr val="0000CC"/>
                          </a:solidFill>
                          <a:effectLst>
                            <a:outerShdw blurRad="38100" dist="38100" dir="2700000" algn="tl">
                              <a:srgbClr val="C0C0C0"/>
                            </a:outerShdw>
                          </a:effectLst>
                          <a:latin typeface="Tahoma" pitchFamily="34" charset="0"/>
                        </a:rPr>
                        <a:t>AST &amp; ALT</a:t>
                      </a:r>
                    </a:p>
                    <a:p>
                      <a:pPr marL="766763" marR="0" lvl="1" indent="-285750"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r>
                        <a:rPr kumimoji="1" lang="it-IT" altLang="it-IT" sz="20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Comuni enzimi epatocellulari che catalizzano il trasferimento di amino gruppi per formare metaboliti piruvati e ossaloacetati</a:t>
                      </a:r>
                    </a:p>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r>
                        <a:rPr kumimoji="1" lang="it-IT" altLang="it-IT" sz="2400" b="1" i="1" u="none" strike="noStrike" cap="none" normalizeH="0" baseline="0" smtClean="0">
                          <a:ln>
                            <a:noFill/>
                          </a:ln>
                          <a:solidFill>
                            <a:srgbClr val="0000CC"/>
                          </a:solidFill>
                          <a:effectLst>
                            <a:outerShdw blurRad="38100" dist="38100" dir="2700000" algn="tl">
                              <a:srgbClr val="C0C0C0"/>
                            </a:outerShdw>
                          </a:effectLst>
                          <a:latin typeface="Tahoma" pitchFamily="34" charset="0"/>
                        </a:rPr>
                        <a:t>ALT</a:t>
                      </a:r>
                      <a:r>
                        <a:rPr kumimoji="1" lang="it-IT" altLang="it-IT" sz="24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  </a:t>
                      </a:r>
                      <a:r>
                        <a:rPr kumimoji="1" lang="it-IT" altLang="it-IT" sz="2400" b="0" i="1" u="none" strike="noStrike" cap="none" normalizeH="0" baseline="0" smtClean="0">
                          <a:ln>
                            <a:noFill/>
                          </a:ln>
                          <a:solidFill>
                            <a:srgbClr val="0000CC"/>
                          </a:solidFill>
                          <a:effectLst>
                            <a:outerShdw blurRad="38100" dist="38100" dir="2700000" algn="tl">
                              <a:srgbClr val="C0C0C0"/>
                            </a:outerShdw>
                          </a:effectLst>
                          <a:latin typeface="Tahoma" pitchFamily="34" charset="0"/>
                          <a:sym typeface="Wingdings 3" pitchFamily="18" charset="2"/>
                        </a:rPr>
                        <a:t> </a:t>
                      </a:r>
                      <a:r>
                        <a:rPr kumimoji="1" lang="it-IT" altLang="it-IT" sz="24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nel citosol</a:t>
                      </a:r>
                    </a:p>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r>
                        <a:rPr kumimoji="1" lang="it-IT" altLang="it-IT" sz="2400" b="1" i="1" u="none" strike="noStrike" cap="none" normalizeH="0" baseline="0" smtClean="0">
                          <a:ln>
                            <a:noFill/>
                          </a:ln>
                          <a:solidFill>
                            <a:srgbClr val="0000CC"/>
                          </a:solidFill>
                          <a:effectLst>
                            <a:outerShdw blurRad="38100" dist="38100" dir="2700000" algn="tl">
                              <a:srgbClr val="C0C0C0"/>
                            </a:outerShdw>
                          </a:effectLst>
                          <a:latin typeface="Tahoma" pitchFamily="34" charset="0"/>
                        </a:rPr>
                        <a:t>AST</a:t>
                      </a:r>
                      <a:r>
                        <a:rPr kumimoji="1" lang="it-IT" altLang="it-IT" sz="24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 </a:t>
                      </a:r>
                      <a:r>
                        <a:rPr kumimoji="1" lang="it-IT" altLang="it-IT" sz="2400" b="0" i="1" u="none" strike="noStrike" cap="none" normalizeH="0" baseline="0" smtClean="0">
                          <a:ln>
                            <a:noFill/>
                          </a:ln>
                          <a:solidFill>
                            <a:srgbClr val="0000CC"/>
                          </a:solidFill>
                          <a:effectLst>
                            <a:outerShdw blurRad="38100" dist="38100" dir="2700000" algn="tl">
                              <a:srgbClr val="C0C0C0"/>
                            </a:outerShdw>
                          </a:effectLst>
                          <a:latin typeface="Tahoma" pitchFamily="34" charset="0"/>
                          <a:sym typeface="Wingdings 3" pitchFamily="18" charset="2"/>
                        </a:rPr>
                        <a:t></a:t>
                      </a:r>
                      <a:r>
                        <a:rPr kumimoji="1" lang="it-IT" altLang="it-IT" sz="24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 (2 isoenzimi): in Citosol e Mitocondri</a:t>
                      </a:r>
                    </a:p>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endParaRPr kumimoji="1" lang="it-IT" altLang="it-IT" sz="2400" b="0" i="1" u="none" strike="noStrike" cap="none" normalizeH="0" baseline="0" smtClean="0">
                        <a:ln>
                          <a:noFill/>
                        </a:ln>
                        <a:solidFill>
                          <a:srgbClr val="0000CC"/>
                        </a:solidFill>
                        <a:effectLst>
                          <a:outerShdw blurRad="38100" dist="38100" dir="2700000" algn="tl">
                            <a:srgbClr val="C0C0C0"/>
                          </a:outerShdw>
                        </a:effectLst>
                        <a:latin typeface="Tahoma" pitchFamily="34" charset="0"/>
                      </a:endParaRPr>
                    </a:p>
                    <a:p>
                      <a:pPr marL="290513" marR="0" lvl="0" indent="-290513" algn="ctr"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it-IT" altLang="it-IT" sz="2800" b="0" i="1" u="none" strike="noStrike" cap="none" normalizeH="0" baseline="0" smtClean="0">
                          <a:ln>
                            <a:noFill/>
                          </a:ln>
                          <a:solidFill>
                            <a:srgbClr val="FF0000"/>
                          </a:solidFill>
                          <a:effectLst>
                            <a:outerShdw blurRad="38100" dist="38100" dir="2700000" algn="tl">
                              <a:srgbClr val="C0C0C0"/>
                            </a:outerShdw>
                          </a:effectLst>
                          <a:latin typeface="Tahoma" pitchFamily="34" charset="0"/>
                        </a:rPr>
                        <a:t>Entrambi rilasciati nel circolo dopo danno o morte epatocitaria</a:t>
                      </a:r>
                    </a:p>
                  </a:txBody>
                  <a:tcPr horzOverflow="overflow">
                    <a:lnL cap="flat">
                      <a:noFill/>
                    </a:lnL>
                    <a:lnR cap="flat">
                      <a:noFill/>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noFill/>
                  </a:tcPr>
                </a:tc>
              </a:tr>
              <a:tr h="390525">
                <a:tc>
                  <a:txBody>
                    <a:bodyPr/>
                    <a:lstStyle>
                      <a:lvl1pPr marL="290513" indent="-290513" algn="l">
                        <a:spcBef>
                          <a:spcPct val="20000"/>
                        </a:spcBef>
                        <a:buClr>
                          <a:schemeClr val="accent2"/>
                        </a:buClr>
                        <a:buFont typeface="Monotype Sorts" pitchFamily="2" charset="2"/>
                        <a:defRPr kumimoji="1" sz="2800">
                          <a:solidFill>
                            <a:srgbClr val="0000CC"/>
                          </a:solidFill>
                          <a:latin typeface="Tahoma" pitchFamily="34" charset="0"/>
                        </a:defRPr>
                      </a:lvl1pPr>
                      <a:lvl2pPr marL="481013" algn="l">
                        <a:spcBef>
                          <a:spcPct val="20000"/>
                        </a:spcBef>
                        <a:buClr>
                          <a:schemeClr val="accent2"/>
                        </a:buClr>
                        <a:buFont typeface="Monotype Sorts" pitchFamily="2" charset="2"/>
                        <a:defRPr kumimoji="1" sz="2400">
                          <a:solidFill>
                            <a:srgbClr val="0000CC"/>
                          </a:solidFill>
                          <a:latin typeface="Tahoma" pitchFamily="34" charset="0"/>
                        </a:defRPr>
                      </a:lvl2pPr>
                      <a:lvl3pPr algn="l">
                        <a:spcBef>
                          <a:spcPct val="20000"/>
                        </a:spcBef>
                        <a:buClr>
                          <a:schemeClr val="accent2"/>
                        </a:buClr>
                        <a:buFont typeface="Monotype Sorts" pitchFamily="2" charset="2"/>
                        <a:defRPr kumimoji="1" sz="2000">
                          <a:solidFill>
                            <a:srgbClr val="0000CC"/>
                          </a:solidFill>
                          <a:latin typeface="Tahoma" pitchFamily="34" charset="0"/>
                        </a:defRPr>
                      </a:lvl3pPr>
                      <a:lvl4pPr algn="l">
                        <a:spcBef>
                          <a:spcPct val="20000"/>
                        </a:spcBef>
                        <a:buClr>
                          <a:schemeClr val="accent2"/>
                        </a:buClr>
                        <a:defRPr kumimoji="1">
                          <a:solidFill>
                            <a:srgbClr val="0000CC"/>
                          </a:solidFill>
                          <a:latin typeface="Tahoma" pitchFamily="34" charset="0"/>
                        </a:defRPr>
                      </a:lvl4pPr>
                      <a:lvl5pPr algn="l">
                        <a:spcBef>
                          <a:spcPct val="20000"/>
                        </a:spcBef>
                        <a:buClr>
                          <a:schemeClr val="accent2"/>
                        </a:buClr>
                        <a:defRPr kumimoji="1">
                          <a:solidFill>
                            <a:srgbClr val="0000CC"/>
                          </a:solidFill>
                          <a:latin typeface="Tahoma" pitchFamily="34" charset="0"/>
                        </a:defRPr>
                      </a:lvl5pPr>
                      <a:lvl6pPr eaLnBrk="0" fontAlgn="base" hangingPunct="0">
                        <a:spcBef>
                          <a:spcPct val="20000"/>
                        </a:spcBef>
                        <a:spcAft>
                          <a:spcPct val="0"/>
                        </a:spcAft>
                        <a:buClr>
                          <a:schemeClr val="accent2"/>
                        </a:buClr>
                        <a:defRPr kumimoji="1">
                          <a:solidFill>
                            <a:srgbClr val="0000CC"/>
                          </a:solidFill>
                          <a:latin typeface="Tahoma" pitchFamily="34" charset="0"/>
                        </a:defRPr>
                      </a:lvl6pPr>
                      <a:lvl7pPr eaLnBrk="0" fontAlgn="base" hangingPunct="0">
                        <a:spcBef>
                          <a:spcPct val="20000"/>
                        </a:spcBef>
                        <a:spcAft>
                          <a:spcPct val="0"/>
                        </a:spcAft>
                        <a:buClr>
                          <a:schemeClr val="accent2"/>
                        </a:buClr>
                        <a:defRPr kumimoji="1">
                          <a:solidFill>
                            <a:srgbClr val="0000CC"/>
                          </a:solidFill>
                          <a:latin typeface="Tahoma" pitchFamily="34" charset="0"/>
                        </a:defRPr>
                      </a:lvl7pPr>
                      <a:lvl8pPr eaLnBrk="0" fontAlgn="base" hangingPunct="0">
                        <a:spcBef>
                          <a:spcPct val="20000"/>
                        </a:spcBef>
                        <a:spcAft>
                          <a:spcPct val="0"/>
                        </a:spcAft>
                        <a:buClr>
                          <a:schemeClr val="accent2"/>
                        </a:buClr>
                        <a:defRPr kumimoji="1">
                          <a:solidFill>
                            <a:srgbClr val="0000CC"/>
                          </a:solidFill>
                          <a:latin typeface="Tahoma" pitchFamily="34" charset="0"/>
                        </a:defRPr>
                      </a:lvl8pPr>
                      <a:lvl9pPr eaLnBrk="0" fontAlgn="base" hangingPunct="0">
                        <a:spcBef>
                          <a:spcPct val="20000"/>
                        </a:spcBef>
                        <a:spcAft>
                          <a:spcPct val="0"/>
                        </a:spcAft>
                        <a:buClr>
                          <a:schemeClr val="accent2"/>
                        </a:buClr>
                        <a:defRPr kumimoji="1">
                          <a:solidFill>
                            <a:srgbClr val="0000CC"/>
                          </a:solidFill>
                          <a:latin typeface="Tahoma" pitchFamily="34" charset="0"/>
                        </a:defRPr>
                      </a:lvl9pPr>
                    </a:lstStyle>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endParaRPr kumimoji="1" lang="it-IT" altLang="it-IT" sz="2400" b="0" i="1" u="none" strike="noStrike" cap="none" normalizeH="0" baseline="0" smtClean="0">
                        <a:ln>
                          <a:noFill/>
                        </a:ln>
                        <a:solidFill>
                          <a:srgbClr val="FF0000"/>
                        </a:solidFill>
                        <a:effectLst>
                          <a:outerShdw blurRad="38100" dist="38100" dir="2700000" algn="tl">
                            <a:srgbClr val="C0C0C0"/>
                          </a:outerShdw>
                        </a:effectLst>
                        <a:latin typeface="Tahoma" pitchFamily="34" charset="0"/>
                      </a:endParaRPr>
                    </a:p>
                  </a:txBody>
                  <a:tcPr horzOverflow="overflow">
                    <a:lnL cap="flat">
                      <a:noFill/>
                    </a:lnL>
                    <a:lnR cap="flat">
                      <a:noFill/>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noFill/>
                  </a:tcPr>
                </a:tc>
              </a:tr>
            </a:tbl>
          </a:graphicData>
        </a:graphic>
      </p:graphicFrame>
      <p:pic>
        <p:nvPicPr>
          <p:cNvPr id="274480" name="Picture 48" descr="alambicco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81850" y="157163"/>
            <a:ext cx="1066800" cy="1066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9133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406400" y="304800"/>
            <a:ext cx="8356600" cy="762000"/>
          </a:xfrm>
        </p:spPr>
        <p:txBody>
          <a:bodyPr/>
          <a:lstStyle/>
          <a:p>
            <a:r>
              <a:rPr lang="it-IT" altLang="it-IT" sz="3200"/>
              <a:t>Ipertransaminasemia:</a:t>
            </a:r>
            <a:br>
              <a:rPr lang="it-IT" altLang="it-IT" sz="3200"/>
            </a:br>
            <a:r>
              <a:rPr lang="it-IT" altLang="it-IT" sz="3200"/>
              <a:t>					</a:t>
            </a:r>
            <a:r>
              <a:rPr lang="it-IT" altLang="it-IT" sz="2400"/>
              <a:t>Cause </a:t>
            </a:r>
          </a:p>
        </p:txBody>
      </p:sp>
      <p:graphicFrame>
        <p:nvGraphicFramePr>
          <p:cNvPr id="352267" name="Group 11"/>
          <p:cNvGraphicFramePr>
            <a:graphicFrameLocks noGrp="1"/>
          </p:cNvGraphicFramePr>
          <p:nvPr>
            <p:ph type="tbl" idx="1"/>
          </p:nvPr>
        </p:nvGraphicFramePr>
        <p:xfrm>
          <a:off x="485775" y="1423988"/>
          <a:ext cx="8113713" cy="5090160"/>
        </p:xfrm>
        <a:graphic>
          <a:graphicData uri="http://schemas.openxmlformats.org/drawingml/2006/table">
            <a:tbl>
              <a:tblPr/>
              <a:tblGrid>
                <a:gridCol w="3811588"/>
                <a:gridCol w="4302125"/>
              </a:tblGrid>
              <a:tr h="390525">
                <a:tc>
                  <a:txBody>
                    <a:bodyPr/>
                    <a:lstStyle>
                      <a:lvl1pPr marL="269875" indent="-269875" algn="l">
                        <a:spcBef>
                          <a:spcPct val="20000"/>
                        </a:spcBef>
                        <a:buClr>
                          <a:schemeClr val="accent2"/>
                        </a:buClr>
                        <a:buFont typeface="Monotype Sorts" pitchFamily="2" charset="2"/>
                        <a:defRPr kumimoji="1" sz="2800">
                          <a:solidFill>
                            <a:srgbClr val="0000CC"/>
                          </a:solidFill>
                          <a:latin typeface="Tahoma" pitchFamily="34" charset="0"/>
                        </a:defRPr>
                      </a:lvl1pPr>
                      <a:lvl2pPr marL="627063" algn="l">
                        <a:spcBef>
                          <a:spcPct val="20000"/>
                        </a:spcBef>
                        <a:buClr>
                          <a:schemeClr val="accent2"/>
                        </a:buClr>
                        <a:buFont typeface="Monotype Sorts" pitchFamily="2" charset="2"/>
                        <a:defRPr kumimoji="1" sz="2400">
                          <a:solidFill>
                            <a:srgbClr val="0000CC"/>
                          </a:solidFill>
                          <a:latin typeface="Tahoma" pitchFamily="34" charset="0"/>
                        </a:defRPr>
                      </a:lvl2pPr>
                      <a:lvl3pPr algn="l">
                        <a:spcBef>
                          <a:spcPct val="20000"/>
                        </a:spcBef>
                        <a:buClr>
                          <a:schemeClr val="accent2"/>
                        </a:buClr>
                        <a:buFont typeface="Monotype Sorts" pitchFamily="2" charset="2"/>
                        <a:defRPr kumimoji="1" sz="2000">
                          <a:solidFill>
                            <a:srgbClr val="0000CC"/>
                          </a:solidFill>
                          <a:latin typeface="Tahoma" pitchFamily="34" charset="0"/>
                        </a:defRPr>
                      </a:lvl3pPr>
                      <a:lvl4pPr algn="l">
                        <a:spcBef>
                          <a:spcPct val="20000"/>
                        </a:spcBef>
                        <a:buClr>
                          <a:schemeClr val="accent2"/>
                        </a:buClr>
                        <a:defRPr kumimoji="1">
                          <a:solidFill>
                            <a:srgbClr val="0000CC"/>
                          </a:solidFill>
                          <a:latin typeface="Tahoma" pitchFamily="34" charset="0"/>
                        </a:defRPr>
                      </a:lvl4pPr>
                      <a:lvl5pPr algn="l">
                        <a:spcBef>
                          <a:spcPct val="20000"/>
                        </a:spcBef>
                        <a:buClr>
                          <a:schemeClr val="accent2"/>
                        </a:buClr>
                        <a:defRPr kumimoji="1">
                          <a:solidFill>
                            <a:srgbClr val="0000CC"/>
                          </a:solidFill>
                          <a:latin typeface="Tahoma" pitchFamily="34" charset="0"/>
                        </a:defRPr>
                      </a:lvl5pPr>
                      <a:lvl6pPr eaLnBrk="0" fontAlgn="base" hangingPunct="0">
                        <a:spcBef>
                          <a:spcPct val="20000"/>
                        </a:spcBef>
                        <a:spcAft>
                          <a:spcPct val="0"/>
                        </a:spcAft>
                        <a:buClr>
                          <a:schemeClr val="accent2"/>
                        </a:buClr>
                        <a:defRPr kumimoji="1">
                          <a:solidFill>
                            <a:srgbClr val="0000CC"/>
                          </a:solidFill>
                          <a:latin typeface="Tahoma" pitchFamily="34" charset="0"/>
                        </a:defRPr>
                      </a:lvl6pPr>
                      <a:lvl7pPr eaLnBrk="0" fontAlgn="base" hangingPunct="0">
                        <a:spcBef>
                          <a:spcPct val="20000"/>
                        </a:spcBef>
                        <a:spcAft>
                          <a:spcPct val="0"/>
                        </a:spcAft>
                        <a:buClr>
                          <a:schemeClr val="accent2"/>
                        </a:buClr>
                        <a:defRPr kumimoji="1">
                          <a:solidFill>
                            <a:srgbClr val="0000CC"/>
                          </a:solidFill>
                          <a:latin typeface="Tahoma" pitchFamily="34" charset="0"/>
                        </a:defRPr>
                      </a:lvl7pPr>
                      <a:lvl8pPr eaLnBrk="0" fontAlgn="base" hangingPunct="0">
                        <a:spcBef>
                          <a:spcPct val="20000"/>
                        </a:spcBef>
                        <a:spcAft>
                          <a:spcPct val="0"/>
                        </a:spcAft>
                        <a:buClr>
                          <a:schemeClr val="accent2"/>
                        </a:buClr>
                        <a:defRPr kumimoji="1">
                          <a:solidFill>
                            <a:srgbClr val="0000CC"/>
                          </a:solidFill>
                          <a:latin typeface="Tahoma" pitchFamily="34" charset="0"/>
                        </a:defRPr>
                      </a:lvl8pPr>
                      <a:lvl9pPr eaLnBrk="0" fontAlgn="base" hangingPunct="0">
                        <a:spcBef>
                          <a:spcPct val="20000"/>
                        </a:spcBef>
                        <a:spcAft>
                          <a:spcPct val="0"/>
                        </a:spcAft>
                        <a:buClr>
                          <a:schemeClr val="accent2"/>
                        </a:buClr>
                        <a:defRPr kumimoji="1">
                          <a:solidFill>
                            <a:srgbClr val="0000CC"/>
                          </a:solidFill>
                          <a:latin typeface="Tahoma" pitchFamily="34" charset="0"/>
                        </a:defRPr>
                      </a:lvl9pPr>
                    </a:lstStyle>
                    <a:p>
                      <a:pPr marL="269875" marR="0" lvl="0" indent="-269875" algn="l" defTabSz="914400" rtl="0" eaLnBrk="0" fontAlgn="base" latinLnBrk="0" hangingPunct="0">
                        <a:lnSpc>
                          <a:spcPct val="100000"/>
                        </a:lnSpc>
                        <a:spcBef>
                          <a:spcPct val="0"/>
                        </a:spcBef>
                        <a:spcAft>
                          <a:spcPct val="0"/>
                        </a:spcAft>
                        <a:buClr>
                          <a:schemeClr val="accent2"/>
                        </a:buClr>
                        <a:buSzPct val="75000"/>
                        <a:buFont typeface="Monotype Sorts" pitchFamily="2" charset="2"/>
                        <a:buNone/>
                        <a:tabLst/>
                      </a:pPr>
                      <a:r>
                        <a:rPr kumimoji="1" lang="it-IT" altLang="it-IT" sz="2400" b="1" i="1" u="none" strike="noStrike" cap="none" normalizeH="0" baseline="0" smtClean="0">
                          <a:ln>
                            <a:noFill/>
                          </a:ln>
                          <a:solidFill>
                            <a:srgbClr val="FF0000"/>
                          </a:solidFill>
                          <a:effectLst>
                            <a:outerShdw blurRad="38100" dist="38100" dir="2700000" algn="tl">
                              <a:srgbClr val="C0C0C0"/>
                            </a:outerShdw>
                          </a:effectLst>
                          <a:latin typeface="Tahoma" pitchFamily="34" charset="0"/>
                        </a:rPr>
                        <a:t>Virus</a:t>
                      </a:r>
                    </a:p>
                    <a:p>
                      <a:pPr marL="269875" marR="0" lvl="0" indent="-269875" algn="l" defTabSz="914400" rtl="0" eaLnBrk="0" fontAlgn="base" latinLnBrk="0" hangingPunct="0">
                        <a:lnSpc>
                          <a:spcPct val="100000"/>
                        </a:lnSpc>
                        <a:spcBef>
                          <a:spcPct val="0"/>
                        </a:spcBef>
                        <a:spcAft>
                          <a:spcPct val="0"/>
                        </a:spcAft>
                        <a:buClr>
                          <a:schemeClr val="accent2"/>
                        </a:buClr>
                        <a:buSzPct val="75000"/>
                        <a:buFont typeface="Monotype Sorts" pitchFamily="2" charset="2"/>
                        <a:buBlip>
                          <a:blip r:embed="rId2"/>
                        </a:buBlip>
                        <a:tabLst/>
                      </a:pPr>
                      <a:r>
                        <a:rPr kumimoji="1" lang="it-IT" altLang="it-IT" sz="20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HAV</a:t>
                      </a:r>
                    </a:p>
                    <a:p>
                      <a:pPr marL="269875" marR="0" lvl="0" indent="-269875" algn="l" defTabSz="914400" rtl="0" eaLnBrk="0" fontAlgn="base" latinLnBrk="0" hangingPunct="0">
                        <a:lnSpc>
                          <a:spcPct val="100000"/>
                        </a:lnSpc>
                        <a:spcBef>
                          <a:spcPct val="0"/>
                        </a:spcBef>
                        <a:spcAft>
                          <a:spcPct val="0"/>
                        </a:spcAft>
                        <a:buClr>
                          <a:schemeClr val="accent2"/>
                        </a:buClr>
                        <a:buSzPct val="75000"/>
                        <a:buFont typeface="Monotype Sorts" pitchFamily="2" charset="2"/>
                        <a:buBlip>
                          <a:blip r:embed="rId2"/>
                        </a:buBlip>
                        <a:tabLst/>
                      </a:pPr>
                      <a:r>
                        <a:rPr kumimoji="1" lang="it-IT" altLang="it-IT" sz="20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HBV</a:t>
                      </a:r>
                    </a:p>
                    <a:p>
                      <a:pPr marL="269875" marR="0" lvl="0" indent="-269875" algn="l" defTabSz="914400" rtl="0" eaLnBrk="0" fontAlgn="base" latinLnBrk="0" hangingPunct="0">
                        <a:lnSpc>
                          <a:spcPct val="100000"/>
                        </a:lnSpc>
                        <a:spcBef>
                          <a:spcPct val="0"/>
                        </a:spcBef>
                        <a:spcAft>
                          <a:spcPct val="0"/>
                        </a:spcAft>
                        <a:buClr>
                          <a:schemeClr val="accent2"/>
                        </a:buClr>
                        <a:buSzPct val="75000"/>
                        <a:buFont typeface="Monotype Sorts" pitchFamily="2" charset="2"/>
                        <a:buBlip>
                          <a:blip r:embed="rId2"/>
                        </a:buBlip>
                        <a:tabLst/>
                      </a:pPr>
                      <a:r>
                        <a:rPr kumimoji="1" lang="it-IT" altLang="it-IT" sz="20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HCV</a:t>
                      </a:r>
                    </a:p>
                    <a:p>
                      <a:pPr marL="269875" marR="0" lvl="0" indent="-269875" algn="l" defTabSz="914400" rtl="0" eaLnBrk="0" fontAlgn="base" latinLnBrk="0" hangingPunct="0">
                        <a:lnSpc>
                          <a:spcPct val="100000"/>
                        </a:lnSpc>
                        <a:spcBef>
                          <a:spcPct val="0"/>
                        </a:spcBef>
                        <a:spcAft>
                          <a:spcPct val="0"/>
                        </a:spcAft>
                        <a:buClr>
                          <a:schemeClr val="accent2"/>
                        </a:buClr>
                        <a:buSzPct val="75000"/>
                        <a:buFont typeface="Monotype Sorts" pitchFamily="2" charset="2"/>
                        <a:buBlip>
                          <a:blip r:embed="rId2"/>
                        </a:buBlip>
                        <a:tabLst/>
                      </a:pPr>
                      <a:r>
                        <a:rPr kumimoji="1" lang="it-IT" altLang="it-IT" sz="20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EBV</a:t>
                      </a:r>
                    </a:p>
                    <a:p>
                      <a:pPr marL="269875" marR="0" lvl="0" indent="-269875" algn="l" defTabSz="914400" rtl="0" eaLnBrk="0" fontAlgn="base" latinLnBrk="0" hangingPunct="0">
                        <a:lnSpc>
                          <a:spcPct val="100000"/>
                        </a:lnSpc>
                        <a:spcBef>
                          <a:spcPct val="0"/>
                        </a:spcBef>
                        <a:spcAft>
                          <a:spcPct val="0"/>
                        </a:spcAft>
                        <a:buClr>
                          <a:schemeClr val="accent2"/>
                        </a:buClr>
                        <a:buSzPct val="75000"/>
                        <a:buFont typeface="Monotype Sorts" pitchFamily="2" charset="2"/>
                        <a:buBlip>
                          <a:blip r:embed="rId2"/>
                        </a:buBlip>
                        <a:tabLst/>
                      </a:pPr>
                      <a:r>
                        <a:rPr kumimoji="1" lang="it-IT" altLang="it-IT" sz="20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CMV</a:t>
                      </a:r>
                    </a:p>
                    <a:p>
                      <a:pPr marL="269875" marR="0" lvl="0" indent="-269875" algn="l" defTabSz="914400" rtl="0" eaLnBrk="0" fontAlgn="base" latinLnBrk="0" hangingPunct="0">
                        <a:lnSpc>
                          <a:spcPct val="100000"/>
                        </a:lnSpc>
                        <a:spcBef>
                          <a:spcPct val="0"/>
                        </a:spcBef>
                        <a:spcAft>
                          <a:spcPct val="0"/>
                        </a:spcAft>
                        <a:buClr>
                          <a:schemeClr val="accent2"/>
                        </a:buClr>
                        <a:buSzPct val="75000"/>
                        <a:buFont typeface="Monotype Sorts" pitchFamily="2" charset="2"/>
                        <a:buBlip>
                          <a:blip r:embed="rId2"/>
                        </a:buBlip>
                        <a:tabLst/>
                      </a:pPr>
                      <a:r>
                        <a:rPr kumimoji="1" lang="it-IT" altLang="it-IT" sz="20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HIV</a:t>
                      </a:r>
                    </a:p>
                    <a:p>
                      <a:pPr marL="269875" marR="0" lvl="0" indent="-269875" algn="l" defTabSz="914400" rtl="0" eaLnBrk="0" fontAlgn="base" latinLnBrk="0" hangingPunct="0">
                        <a:lnSpc>
                          <a:spcPct val="100000"/>
                        </a:lnSpc>
                        <a:spcBef>
                          <a:spcPct val="0"/>
                        </a:spcBef>
                        <a:spcAft>
                          <a:spcPct val="0"/>
                        </a:spcAft>
                        <a:buClr>
                          <a:schemeClr val="accent2"/>
                        </a:buClr>
                        <a:buSzPct val="75000"/>
                        <a:buFont typeface="Monotype Sorts" pitchFamily="2" charset="2"/>
                        <a:buBlip>
                          <a:blip r:embed="rId2"/>
                        </a:buBlip>
                        <a:tabLst/>
                      </a:pPr>
                      <a:r>
                        <a:rPr kumimoji="1" lang="it-IT" altLang="it-IT" sz="20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Adeno</a:t>
                      </a:r>
                    </a:p>
                    <a:p>
                      <a:pPr marL="269875" marR="0" lvl="0" indent="-269875" algn="l" defTabSz="914400" rtl="0" eaLnBrk="0" fontAlgn="base" latinLnBrk="0" hangingPunct="0">
                        <a:lnSpc>
                          <a:spcPct val="100000"/>
                        </a:lnSpc>
                        <a:spcBef>
                          <a:spcPct val="0"/>
                        </a:spcBef>
                        <a:spcAft>
                          <a:spcPct val="0"/>
                        </a:spcAft>
                        <a:buClr>
                          <a:schemeClr val="accent2"/>
                        </a:buClr>
                        <a:buSzPct val="75000"/>
                        <a:buFont typeface="Monotype Sorts" pitchFamily="2" charset="2"/>
                        <a:buBlip>
                          <a:blip r:embed="rId2"/>
                        </a:buBlip>
                        <a:tabLst/>
                      </a:pPr>
                      <a:r>
                        <a:rPr kumimoji="1" lang="it-IT" altLang="it-IT" sz="20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Influenza</a:t>
                      </a:r>
                    </a:p>
                    <a:p>
                      <a:pPr marL="269875" marR="0" lvl="0" indent="-269875" algn="l" defTabSz="914400" rtl="0" eaLnBrk="0" fontAlgn="base" latinLnBrk="0" hangingPunct="0">
                        <a:lnSpc>
                          <a:spcPct val="100000"/>
                        </a:lnSpc>
                        <a:spcBef>
                          <a:spcPct val="0"/>
                        </a:spcBef>
                        <a:spcAft>
                          <a:spcPct val="0"/>
                        </a:spcAft>
                        <a:buClr>
                          <a:schemeClr val="accent2"/>
                        </a:buClr>
                        <a:buSzPct val="75000"/>
                        <a:buFont typeface="Monotype Sorts" pitchFamily="2" charset="2"/>
                        <a:buBlip>
                          <a:blip r:embed="rId2"/>
                        </a:buBlip>
                        <a:tabLst/>
                      </a:pPr>
                      <a:r>
                        <a:rPr kumimoji="1" lang="it-IT" altLang="it-IT" sz="20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Morbillo</a:t>
                      </a:r>
                    </a:p>
                    <a:p>
                      <a:pPr marL="269875" marR="0" lvl="0" indent="-269875" algn="l" defTabSz="914400" rtl="0" eaLnBrk="0" fontAlgn="base" latinLnBrk="0" hangingPunct="0">
                        <a:lnSpc>
                          <a:spcPct val="100000"/>
                        </a:lnSpc>
                        <a:spcBef>
                          <a:spcPct val="0"/>
                        </a:spcBef>
                        <a:spcAft>
                          <a:spcPct val="0"/>
                        </a:spcAft>
                        <a:buClr>
                          <a:schemeClr val="accent2"/>
                        </a:buClr>
                        <a:buSzPct val="75000"/>
                        <a:buFont typeface="Monotype Sorts" pitchFamily="2" charset="2"/>
                        <a:buBlip>
                          <a:blip r:embed="rId2"/>
                        </a:buBlip>
                        <a:tabLst/>
                      </a:pPr>
                      <a:r>
                        <a:rPr kumimoji="1" lang="it-IT" altLang="it-IT" sz="20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Herpes</a:t>
                      </a:r>
                    </a:p>
                    <a:p>
                      <a:pPr marL="269875" marR="0" lvl="0" indent="-269875" algn="l" defTabSz="914400" rtl="0" eaLnBrk="0" fontAlgn="base" latinLnBrk="0" hangingPunct="0">
                        <a:lnSpc>
                          <a:spcPct val="100000"/>
                        </a:lnSpc>
                        <a:spcBef>
                          <a:spcPct val="0"/>
                        </a:spcBef>
                        <a:spcAft>
                          <a:spcPct val="0"/>
                        </a:spcAft>
                        <a:buClr>
                          <a:schemeClr val="accent2"/>
                        </a:buClr>
                        <a:buSzPct val="75000"/>
                        <a:buFont typeface="Monotype Sorts" pitchFamily="2" charset="2"/>
                        <a:buBlip>
                          <a:blip r:embed="rId2"/>
                        </a:buBlip>
                        <a:tabLst/>
                      </a:pPr>
                      <a:r>
                        <a:rPr kumimoji="1" lang="it-IT" altLang="it-IT" sz="20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Altri</a:t>
                      </a:r>
                    </a:p>
                    <a:p>
                      <a:pPr marL="269875" marR="0" lvl="0" indent="-269875" algn="l" defTabSz="914400" rtl="0" eaLnBrk="0" fontAlgn="base" latinLnBrk="0" hangingPunct="0">
                        <a:lnSpc>
                          <a:spcPct val="100000"/>
                        </a:lnSpc>
                        <a:spcBef>
                          <a:spcPct val="0"/>
                        </a:spcBef>
                        <a:spcAft>
                          <a:spcPct val="0"/>
                        </a:spcAft>
                        <a:buClr>
                          <a:schemeClr val="accent2"/>
                        </a:buClr>
                        <a:buSzPct val="75000"/>
                        <a:buFont typeface="Monotype Sorts" pitchFamily="2" charset="2"/>
                        <a:buNone/>
                        <a:tabLst/>
                      </a:pPr>
                      <a:r>
                        <a:rPr kumimoji="1" lang="it-IT" altLang="it-IT" sz="2400" b="1" i="1" u="none" strike="noStrike" cap="none" normalizeH="0" baseline="0" smtClean="0">
                          <a:ln>
                            <a:noFill/>
                          </a:ln>
                          <a:solidFill>
                            <a:srgbClr val="FF0000"/>
                          </a:solidFill>
                          <a:effectLst>
                            <a:outerShdw blurRad="38100" dist="38100" dir="2700000" algn="tl">
                              <a:srgbClr val="C0C0C0"/>
                            </a:outerShdw>
                          </a:effectLst>
                          <a:latin typeface="Tahoma" pitchFamily="34" charset="0"/>
                        </a:rPr>
                        <a:t>Colestatiche</a:t>
                      </a:r>
                    </a:p>
                    <a:p>
                      <a:pPr marL="269875" marR="0" lvl="0" indent="-269875" algn="l" defTabSz="914400" rtl="0" eaLnBrk="0" fontAlgn="base" latinLnBrk="0" hangingPunct="0">
                        <a:lnSpc>
                          <a:spcPct val="100000"/>
                        </a:lnSpc>
                        <a:spcBef>
                          <a:spcPct val="0"/>
                        </a:spcBef>
                        <a:spcAft>
                          <a:spcPct val="0"/>
                        </a:spcAft>
                        <a:buClr>
                          <a:schemeClr val="accent2"/>
                        </a:buClr>
                        <a:buSzPct val="75000"/>
                        <a:buFont typeface="Monotype Sorts" pitchFamily="2" charset="2"/>
                        <a:buBlip>
                          <a:blip r:embed="rId2"/>
                        </a:buBlip>
                        <a:tabLst/>
                      </a:pPr>
                      <a:r>
                        <a:rPr kumimoji="1" lang="it-IT" altLang="it-IT" sz="20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CBP</a:t>
                      </a:r>
                    </a:p>
                    <a:p>
                      <a:pPr marL="269875" marR="0" lvl="0" indent="-269875" algn="l" defTabSz="914400" rtl="0" eaLnBrk="0" fontAlgn="base" latinLnBrk="0" hangingPunct="0">
                        <a:lnSpc>
                          <a:spcPct val="100000"/>
                        </a:lnSpc>
                        <a:spcBef>
                          <a:spcPct val="0"/>
                        </a:spcBef>
                        <a:spcAft>
                          <a:spcPct val="0"/>
                        </a:spcAft>
                        <a:buClr>
                          <a:schemeClr val="accent2"/>
                        </a:buClr>
                        <a:buSzPct val="75000"/>
                        <a:buFont typeface="Monotype Sorts" pitchFamily="2" charset="2"/>
                        <a:buBlip>
                          <a:blip r:embed="rId2"/>
                        </a:buBlip>
                        <a:tabLst/>
                      </a:pPr>
                      <a:r>
                        <a:rPr kumimoji="1" lang="it-IT" altLang="it-IT" sz="20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CSP</a:t>
                      </a:r>
                    </a:p>
                    <a:p>
                      <a:pPr marL="269875" marR="0" lvl="0" indent="-269875" algn="l" defTabSz="914400" rtl="0" eaLnBrk="0" fontAlgn="base" latinLnBrk="0" hangingPunct="0">
                        <a:lnSpc>
                          <a:spcPct val="100000"/>
                        </a:lnSpc>
                        <a:spcBef>
                          <a:spcPct val="0"/>
                        </a:spcBef>
                        <a:spcAft>
                          <a:spcPct val="0"/>
                        </a:spcAft>
                        <a:buClr>
                          <a:schemeClr val="accent2"/>
                        </a:buClr>
                        <a:buSzPct val="75000"/>
                        <a:buFont typeface="Monotype Sorts" pitchFamily="2" charset="2"/>
                        <a:buBlip>
                          <a:blip r:embed="rId2"/>
                        </a:buBlip>
                        <a:tabLst/>
                      </a:pPr>
                      <a:r>
                        <a:rPr kumimoji="1" lang="it-IT" altLang="it-IT" sz="20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Autoimmune</a:t>
                      </a:r>
                    </a:p>
                  </a:txBody>
                  <a:tcPr horzOverflow="overflow">
                    <a:lnL cap="flat">
                      <a:noFill/>
                    </a:lnL>
                    <a:lnR w="3175" cap="flat" cmpd="sng" algn="ctr">
                      <a:solidFill>
                        <a:srgbClr val="333399"/>
                      </a:solidFill>
                      <a:prstDash val="solid"/>
                      <a:round/>
                      <a:headEnd type="none" w="med" len="med"/>
                      <a:tailEnd type="none" w="med" len="med"/>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noFill/>
                  </a:tcPr>
                </a:tc>
                <a:tc>
                  <a:txBody>
                    <a:bodyPr/>
                    <a:lstStyle>
                      <a:lvl1pPr marL="290513" indent="-290513" algn="l">
                        <a:spcBef>
                          <a:spcPct val="20000"/>
                        </a:spcBef>
                        <a:buClr>
                          <a:schemeClr val="accent2"/>
                        </a:buClr>
                        <a:buFont typeface="Monotype Sorts" pitchFamily="2" charset="2"/>
                        <a:defRPr kumimoji="1" sz="2800">
                          <a:solidFill>
                            <a:srgbClr val="0000CC"/>
                          </a:solidFill>
                          <a:latin typeface="Tahoma" pitchFamily="34" charset="0"/>
                        </a:defRPr>
                      </a:lvl1pPr>
                      <a:lvl2pPr marL="481013" algn="l">
                        <a:spcBef>
                          <a:spcPct val="20000"/>
                        </a:spcBef>
                        <a:buClr>
                          <a:schemeClr val="accent2"/>
                        </a:buClr>
                        <a:buFont typeface="Monotype Sorts" pitchFamily="2" charset="2"/>
                        <a:defRPr kumimoji="1" sz="2400">
                          <a:solidFill>
                            <a:srgbClr val="0000CC"/>
                          </a:solidFill>
                          <a:latin typeface="Tahoma" pitchFamily="34" charset="0"/>
                        </a:defRPr>
                      </a:lvl2pPr>
                      <a:lvl3pPr algn="l">
                        <a:spcBef>
                          <a:spcPct val="20000"/>
                        </a:spcBef>
                        <a:buClr>
                          <a:schemeClr val="accent2"/>
                        </a:buClr>
                        <a:buFont typeface="Monotype Sorts" pitchFamily="2" charset="2"/>
                        <a:defRPr kumimoji="1" sz="2000">
                          <a:solidFill>
                            <a:srgbClr val="0000CC"/>
                          </a:solidFill>
                          <a:latin typeface="Tahoma" pitchFamily="34" charset="0"/>
                        </a:defRPr>
                      </a:lvl3pPr>
                      <a:lvl4pPr algn="l">
                        <a:spcBef>
                          <a:spcPct val="20000"/>
                        </a:spcBef>
                        <a:buClr>
                          <a:schemeClr val="accent2"/>
                        </a:buClr>
                        <a:defRPr kumimoji="1">
                          <a:solidFill>
                            <a:srgbClr val="0000CC"/>
                          </a:solidFill>
                          <a:latin typeface="Tahoma" pitchFamily="34" charset="0"/>
                        </a:defRPr>
                      </a:lvl4pPr>
                      <a:lvl5pPr algn="l">
                        <a:spcBef>
                          <a:spcPct val="20000"/>
                        </a:spcBef>
                        <a:buClr>
                          <a:schemeClr val="accent2"/>
                        </a:buClr>
                        <a:defRPr kumimoji="1">
                          <a:solidFill>
                            <a:srgbClr val="0000CC"/>
                          </a:solidFill>
                          <a:latin typeface="Tahoma" pitchFamily="34" charset="0"/>
                        </a:defRPr>
                      </a:lvl5pPr>
                      <a:lvl6pPr eaLnBrk="0" fontAlgn="base" hangingPunct="0">
                        <a:spcBef>
                          <a:spcPct val="20000"/>
                        </a:spcBef>
                        <a:spcAft>
                          <a:spcPct val="0"/>
                        </a:spcAft>
                        <a:buClr>
                          <a:schemeClr val="accent2"/>
                        </a:buClr>
                        <a:defRPr kumimoji="1">
                          <a:solidFill>
                            <a:srgbClr val="0000CC"/>
                          </a:solidFill>
                          <a:latin typeface="Tahoma" pitchFamily="34" charset="0"/>
                        </a:defRPr>
                      </a:lvl6pPr>
                      <a:lvl7pPr eaLnBrk="0" fontAlgn="base" hangingPunct="0">
                        <a:spcBef>
                          <a:spcPct val="20000"/>
                        </a:spcBef>
                        <a:spcAft>
                          <a:spcPct val="0"/>
                        </a:spcAft>
                        <a:buClr>
                          <a:schemeClr val="accent2"/>
                        </a:buClr>
                        <a:defRPr kumimoji="1">
                          <a:solidFill>
                            <a:srgbClr val="0000CC"/>
                          </a:solidFill>
                          <a:latin typeface="Tahoma" pitchFamily="34" charset="0"/>
                        </a:defRPr>
                      </a:lvl7pPr>
                      <a:lvl8pPr eaLnBrk="0" fontAlgn="base" hangingPunct="0">
                        <a:spcBef>
                          <a:spcPct val="20000"/>
                        </a:spcBef>
                        <a:spcAft>
                          <a:spcPct val="0"/>
                        </a:spcAft>
                        <a:buClr>
                          <a:schemeClr val="accent2"/>
                        </a:buClr>
                        <a:defRPr kumimoji="1">
                          <a:solidFill>
                            <a:srgbClr val="0000CC"/>
                          </a:solidFill>
                          <a:latin typeface="Tahoma" pitchFamily="34" charset="0"/>
                        </a:defRPr>
                      </a:lvl8pPr>
                      <a:lvl9pPr eaLnBrk="0" fontAlgn="base" hangingPunct="0">
                        <a:spcBef>
                          <a:spcPct val="20000"/>
                        </a:spcBef>
                        <a:spcAft>
                          <a:spcPct val="0"/>
                        </a:spcAft>
                        <a:buClr>
                          <a:schemeClr val="accent2"/>
                        </a:buClr>
                        <a:defRPr kumimoji="1">
                          <a:solidFill>
                            <a:srgbClr val="0000CC"/>
                          </a:solidFill>
                          <a:latin typeface="Tahoma" pitchFamily="34" charset="0"/>
                        </a:defRPr>
                      </a:lvl9pPr>
                    </a:lstStyle>
                    <a:p>
                      <a:pPr marL="290513" marR="0" lvl="0" indent="-290513" algn="l" defTabSz="914400" rtl="0" eaLnBrk="0" fontAlgn="base" latinLnBrk="0" hangingPunct="0">
                        <a:lnSpc>
                          <a:spcPct val="100000"/>
                        </a:lnSpc>
                        <a:spcBef>
                          <a:spcPct val="0"/>
                        </a:spcBef>
                        <a:spcAft>
                          <a:spcPct val="0"/>
                        </a:spcAft>
                        <a:buClr>
                          <a:schemeClr val="accent2"/>
                        </a:buClr>
                        <a:buSzPct val="75000"/>
                        <a:buFont typeface="Monotype Sorts" pitchFamily="2" charset="2"/>
                        <a:buNone/>
                        <a:tabLst/>
                      </a:pPr>
                      <a:r>
                        <a:rPr kumimoji="1" lang="it-IT" altLang="it-IT" sz="2400" b="1" i="1" u="none" strike="noStrike" cap="none" normalizeH="0" baseline="0" smtClean="0">
                          <a:ln>
                            <a:noFill/>
                          </a:ln>
                          <a:solidFill>
                            <a:srgbClr val="FF0000"/>
                          </a:solidFill>
                          <a:effectLst>
                            <a:outerShdw blurRad="38100" dist="38100" dir="2700000" algn="tl">
                              <a:srgbClr val="C0C0C0"/>
                            </a:outerShdw>
                          </a:effectLst>
                          <a:latin typeface="Tahoma" pitchFamily="34" charset="0"/>
                        </a:rPr>
                        <a:t>Tossiche</a:t>
                      </a:r>
                    </a:p>
                    <a:p>
                      <a:pPr marL="290513" marR="0" lvl="0" indent="-290513" algn="l" defTabSz="914400" rtl="0" eaLnBrk="0" fontAlgn="base" latinLnBrk="0" hangingPunct="0">
                        <a:lnSpc>
                          <a:spcPct val="100000"/>
                        </a:lnSpc>
                        <a:spcBef>
                          <a:spcPct val="0"/>
                        </a:spcBef>
                        <a:spcAft>
                          <a:spcPct val="0"/>
                        </a:spcAft>
                        <a:buClr>
                          <a:schemeClr val="accent2"/>
                        </a:buClr>
                        <a:buSzPct val="75000"/>
                        <a:buFont typeface="Monotype Sorts" pitchFamily="2" charset="2"/>
                        <a:buBlip>
                          <a:blip r:embed="rId2"/>
                        </a:buBlip>
                        <a:tabLst/>
                      </a:pPr>
                      <a:r>
                        <a:rPr kumimoji="1" lang="it-IT" altLang="it-IT" sz="20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Farmaci (acetaminofene)</a:t>
                      </a:r>
                    </a:p>
                    <a:p>
                      <a:pPr marL="290513" marR="0" lvl="0" indent="-290513" algn="l" defTabSz="914400" rtl="0" eaLnBrk="0" fontAlgn="base" latinLnBrk="0" hangingPunct="0">
                        <a:lnSpc>
                          <a:spcPct val="100000"/>
                        </a:lnSpc>
                        <a:spcBef>
                          <a:spcPct val="0"/>
                        </a:spcBef>
                        <a:spcAft>
                          <a:spcPct val="0"/>
                        </a:spcAft>
                        <a:buClr>
                          <a:schemeClr val="accent2"/>
                        </a:buClr>
                        <a:buSzPct val="75000"/>
                        <a:buFont typeface="Monotype Sorts" pitchFamily="2" charset="2"/>
                        <a:buBlip>
                          <a:blip r:embed="rId2"/>
                        </a:buBlip>
                        <a:tabLst/>
                      </a:pPr>
                      <a:r>
                        <a:rPr kumimoji="1" lang="it-IT" altLang="it-IT" sz="20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Alcol</a:t>
                      </a:r>
                    </a:p>
                    <a:p>
                      <a:pPr marL="290513" marR="0" lvl="0" indent="-290513" algn="l" defTabSz="914400" rtl="0" eaLnBrk="0" fontAlgn="base" latinLnBrk="0" hangingPunct="0">
                        <a:lnSpc>
                          <a:spcPct val="100000"/>
                        </a:lnSpc>
                        <a:spcBef>
                          <a:spcPct val="0"/>
                        </a:spcBef>
                        <a:spcAft>
                          <a:spcPct val="0"/>
                        </a:spcAft>
                        <a:buClr>
                          <a:schemeClr val="accent2"/>
                        </a:buClr>
                        <a:buSzPct val="75000"/>
                        <a:buFont typeface="Monotype Sorts" pitchFamily="2" charset="2"/>
                        <a:buBlip>
                          <a:blip r:embed="rId2"/>
                        </a:buBlip>
                        <a:tabLst/>
                      </a:pPr>
                      <a:endParaRPr kumimoji="1" lang="it-IT" altLang="it-IT" sz="2000" b="1" i="1" u="none" strike="noStrike" cap="none" normalizeH="0" baseline="0" smtClean="0">
                        <a:ln>
                          <a:noFill/>
                        </a:ln>
                        <a:solidFill>
                          <a:srgbClr val="FF0000"/>
                        </a:solidFill>
                        <a:effectLst>
                          <a:outerShdw blurRad="38100" dist="38100" dir="2700000" algn="tl">
                            <a:srgbClr val="C0C0C0"/>
                          </a:outerShdw>
                        </a:effectLst>
                        <a:latin typeface="Tahoma" pitchFamily="34" charset="0"/>
                      </a:endParaRPr>
                    </a:p>
                    <a:p>
                      <a:pPr marL="290513" marR="0" lvl="0" indent="-290513" algn="l" defTabSz="914400" rtl="0" eaLnBrk="0" fontAlgn="base" latinLnBrk="0" hangingPunct="0">
                        <a:lnSpc>
                          <a:spcPct val="100000"/>
                        </a:lnSpc>
                        <a:spcBef>
                          <a:spcPct val="0"/>
                        </a:spcBef>
                        <a:spcAft>
                          <a:spcPct val="0"/>
                        </a:spcAft>
                        <a:buClr>
                          <a:schemeClr val="accent2"/>
                        </a:buClr>
                        <a:buSzPct val="75000"/>
                        <a:buFont typeface="Monotype Sorts" pitchFamily="2" charset="2"/>
                        <a:buNone/>
                        <a:tabLst/>
                      </a:pPr>
                      <a:r>
                        <a:rPr kumimoji="1" lang="it-IT" altLang="it-IT" sz="2400" b="1" i="1" u="none" strike="noStrike" cap="none" normalizeH="0" baseline="0" smtClean="0">
                          <a:ln>
                            <a:noFill/>
                          </a:ln>
                          <a:solidFill>
                            <a:srgbClr val="FF0000"/>
                          </a:solidFill>
                          <a:effectLst>
                            <a:outerShdw blurRad="38100" dist="38100" dir="2700000" algn="tl">
                              <a:srgbClr val="C0C0C0"/>
                            </a:outerShdw>
                          </a:effectLst>
                          <a:latin typeface="Tahoma" pitchFamily="34" charset="0"/>
                        </a:rPr>
                        <a:t>Metaboliche</a:t>
                      </a:r>
                    </a:p>
                    <a:p>
                      <a:pPr marL="290513" marR="0" lvl="0" indent="-290513" algn="l" defTabSz="914400" rtl="0" eaLnBrk="0" fontAlgn="base" latinLnBrk="0" hangingPunct="0">
                        <a:lnSpc>
                          <a:spcPct val="100000"/>
                        </a:lnSpc>
                        <a:spcBef>
                          <a:spcPct val="0"/>
                        </a:spcBef>
                        <a:spcAft>
                          <a:spcPct val="0"/>
                        </a:spcAft>
                        <a:buClr>
                          <a:schemeClr val="accent2"/>
                        </a:buClr>
                        <a:buSzPct val="75000"/>
                        <a:buFont typeface="Monotype Sorts" pitchFamily="2" charset="2"/>
                        <a:buBlip>
                          <a:blip r:embed="rId2"/>
                        </a:buBlip>
                        <a:tabLst/>
                      </a:pPr>
                      <a:r>
                        <a:rPr kumimoji="1" lang="it-IT" altLang="it-IT" sz="20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NASH</a:t>
                      </a:r>
                    </a:p>
                    <a:p>
                      <a:pPr marL="290513" marR="0" lvl="0" indent="-290513" algn="l" defTabSz="914400" rtl="0" eaLnBrk="0" fontAlgn="base" latinLnBrk="0" hangingPunct="0">
                        <a:lnSpc>
                          <a:spcPct val="100000"/>
                        </a:lnSpc>
                        <a:spcBef>
                          <a:spcPct val="0"/>
                        </a:spcBef>
                        <a:spcAft>
                          <a:spcPct val="0"/>
                        </a:spcAft>
                        <a:buClr>
                          <a:schemeClr val="accent2"/>
                        </a:buClr>
                        <a:buSzPct val="75000"/>
                        <a:buFont typeface="Monotype Sorts" pitchFamily="2" charset="2"/>
                        <a:buBlip>
                          <a:blip r:embed="rId2"/>
                        </a:buBlip>
                        <a:tabLst/>
                      </a:pPr>
                      <a:r>
                        <a:rPr kumimoji="1" lang="it-IT" altLang="it-IT" sz="20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NAFLD</a:t>
                      </a:r>
                    </a:p>
                    <a:p>
                      <a:pPr marL="290513" marR="0" lvl="0" indent="-290513" algn="l" defTabSz="914400" rtl="0" eaLnBrk="0" fontAlgn="base" latinLnBrk="0" hangingPunct="0">
                        <a:lnSpc>
                          <a:spcPct val="100000"/>
                        </a:lnSpc>
                        <a:spcBef>
                          <a:spcPct val="0"/>
                        </a:spcBef>
                        <a:spcAft>
                          <a:spcPct val="0"/>
                        </a:spcAft>
                        <a:buClr>
                          <a:schemeClr val="accent2"/>
                        </a:buClr>
                        <a:buSzPct val="75000"/>
                        <a:buFont typeface="Monotype Sorts" pitchFamily="2" charset="2"/>
                        <a:buBlip>
                          <a:blip r:embed="rId2"/>
                        </a:buBlip>
                        <a:tabLst/>
                      </a:pPr>
                      <a:r>
                        <a:rPr kumimoji="1" lang="it-IT" altLang="it-IT" sz="20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Deficit congeniti metabolismo</a:t>
                      </a:r>
                    </a:p>
                    <a:p>
                      <a:pPr marL="481013" marR="0" lvl="1" indent="0" algn="l" defTabSz="914400" rtl="0" eaLnBrk="0" fontAlgn="base" latinLnBrk="0" hangingPunct="0">
                        <a:lnSpc>
                          <a:spcPct val="100000"/>
                        </a:lnSpc>
                        <a:spcBef>
                          <a:spcPct val="0"/>
                        </a:spcBef>
                        <a:spcAft>
                          <a:spcPct val="0"/>
                        </a:spcAft>
                        <a:buClr>
                          <a:schemeClr val="accent2"/>
                        </a:buClr>
                        <a:buSzPct val="75000"/>
                        <a:buFont typeface="Monotype Sorts" pitchFamily="2" charset="2"/>
                        <a:buBlip>
                          <a:blip r:embed="rId2"/>
                        </a:buBlip>
                        <a:tabLst/>
                      </a:pPr>
                      <a:r>
                        <a:rPr kumimoji="1" lang="it-IT" altLang="it-IT" sz="18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Wilson</a:t>
                      </a:r>
                    </a:p>
                    <a:p>
                      <a:pPr marL="481013" marR="0" lvl="1" indent="0" algn="l" defTabSz="914400" rtl="0" eaLnBrk="0" fontAlgn="base" latinLnBrk="0" hangingPunct="0">
                        <a:lnSpc>
                          <a:spcPct val="100000"/>
                        </a:lnSpc>
                        <a:spcBef>
                          <a:spcPct val="0"/>
                        </a:spcBef>
                        <a:spcAft>
                          <a:spcPct val="0"/>
                        </a:spcAft>
                        <a:buClr>
                          <a:schemeClr val="accent2"/>
                        </a:buClr>
                        <a:buSzPct val="75000"/>
                        <a:buFont typeface="Monotype Sorts" pitchFamily="2" charset="2"/>
                        <a:buBlip>
                          <a:blip r:embed="rId2"/>
                        </a:buBlip>
                        <a:tabLst/>
                      </a:pPr>
                      <a:r>
                        <a:rPr kumimoji="1" lang="it-IT" altLang="it-IT" sz="18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HHC</a:t>
                      </a:r>
                    </a:p>
                    <a:p>
                      <a:pPr marL="481013" marR="0" lvl="1" indent="0" algn="l" defTabSz="914400" rtl="0" eaLnBrk="0" fontAlgn="base" latinLnBrk="0" hangingPunct="0">
                        <a:lnSpc>
                          <a:spcPct val="100000"/>
                        </a:lnSpc>
                        <a:spcBef>
                          <a:spcPct val="0"/>
                        </a:spcBef>
                        <a:spcAft>
                          <a:spcPct val="0"/>
                        </a:spcAft>
                        <a:buClr>
                          <a:schemeClr val="accent2"/>
                        </a:buClr>
                        <a:buSzPct val="75000"/>
                        <a:buFont typeface="Monotype Sorts" pitchFamily="2" charset="2"/>
                        <a:buBlip>
                          <a:blip r:embed="rId2"/>
                        </a:buBlip>
                        <a:tabLst/>
                      </a:pPr>
                      <a:r>
                        <a:rPr kumimoji="1" lang="it-IT" altLang="it-IT" sz="18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Alfa-1 AT</a:t>
                      </a:r>
                    </a:p>
                    <a:p>
                      <a:pPr marL="481013" marR="0" lvl="1" indent="0" algn="l" defTabSz="914400" rtl="0" eaLnBrk="0" fontAlgn="base" latinLnBrk="0" hangingPunct="0">
                        <a:lnSpc>
                          <a:spcPct val="100000"/>
                        </a:lnSpc>
                        <a:spcBef>
                          <a:spcPct val="0"/>
                        </a:spcBef>
                        <a:spcAft>
                          <a:spcPct val="0"/>
                        </a:spcAft>
                        <a:buClr>
                          <a:schemeClr val="accent2"/>
                        </a:buClr>
                        <a:buSzPct val="75000"/>
                        <a:buFont typeface="Monotype Sorts" pitchFamily="2" charset="2"/>
                        <a:buBlip>
                          <a:blip r:embed="rId2"/>
                        </a:buBlip>
                        <a:tabLst/>
                      </a:pPr>
                      <a:r>
                        <a:rPr kumimoji="1" lang="it-IT" altLang="it-IT" sz="18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Glicogenosi</a:t>
                      </a:r>
                    </a:p>
                    <a:p>
                      <a:pPr marL="481013" marR="0" lvl="1" indent="0" algn="l" defTabSz="914400" rtl="0" eaLnBrk="0" fontAlgn="base" latinLnBrk="0" hangingPunct="0">
                        <a:lnSpc>
                          <a:spcPct val="100000"/>
                        </a:lnSpc>
                        <a:spcBef>
                          <a:spcPct val="0"/>
                        </a:spcBef>
                        <a:spcAft>
                          <a:spcPct val="0"/>
                        </a:spcAft>
                        <a:buClr>
                          <a:schemeClr val="accent2"/>
                        </a:buClr>
                        <a:buSzPct val="75000"/>
                        <a:buFont typeface="Monotype Sorts" pitchFamily="2" charset="2"/>
                        <a:buBlip>
                          <a:blip r:embed="rId2"/>
                        </a:buBlip>
                        <a:tabLst/>
                      </a:pPr>
                      <a:r>
                        <a:rPr kumimoji="1" lang="it-IT" altLang="it-IT" sz="18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Altro</a:t>
                      </a:r>
                    </a:p>
                    <a:p>
                      <a:pPr marL="481013" marR="0" lvl="1" indent="0" algn="l" defTabSz="914400" rtl="0" eaLnBrk="0" fontAlgn="base" latinLnBrk="0" hangingPunct="0">
                        <a:lnSpc>
                          <a:spcPct val="100000"/>
                        </a:lnSpc>
                        <a:spcBef>
                          <a:spcPct val="0"/>
                        </a:spcBef>
                        <a:spcAft>
                          <a:spcPct val="0"/>
                        </a:spcAft>
                        <a:buClr>
                          <a:schemeClr val="accent2"/>
                        </a:buClr>
                        <a:buSzPct val="75000"/>
                        <a:buFont typeface="Monotype Sorts" pitchFamily="2" charset="2"/>
                        <a:buBlip>
                          <a:blip r:embed="rId2"/>
                        </a:buBlip>
                        <a:tabLst/>
                      </a:pPr>
                      <a:endParaRPr kumimoji="1" lang="it-IT" altLang="it-IT" sz="1800" b="0" i="1" u="none" strike="noStrike" cap="none" normalizeH="0" baseline="0" smtClean="0">
                        <a:ln>
                          <a:noFill/>
                        </a:ln>
                        <a:solidFill>
                          <a:srgbClr val="0000CC"/>
                        </a:solidFill>
                        <a:effectLst>
                          <a:outerShdw blurRad="38100" dist="38100" dir="2700000" algn="tl">
                            <a:srgbClr val="C0C0C0"/>
                          </a:outerShdw>
                        </a:effectLst>
                        <a:latin typeface="Tahoma" pitchFamily="34" charset="0"/>
                      </a:endParaRPr>
                    </a:p>
                  </a:txBody>
                  <a:tcPr horzOverflow="overflow">
                    <a:lnL w="3175" cap="flat" cmpd="sng" algn="ctr">
                      <a:solidFill>
                        <a:srgbClr val="333399"/>
                      </a:solidFill>
                      <a:prstDash val="solid"/>
                      <a:round/>
                      <a:headEnd type="none" w="med" len="med"/>
                      <a:tailEnd type="none" w="med" len="med"/>
                    </a:lnL>
                    <a:lnR cap="flat">
                      <a:noFill/>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209373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06400" y="304800"/>
            <a:ext cx="8356600" cy="762000"/>
          </a:xfrm>
        </p:spPr>
        <p:txBody>
          <a:bodyPr/>
          <a:lstStyle/>
          <a:p>
            <a:r>
              <a:rPr lang="it-IT" altLang="it-IT" sz="3200"/>
              <a:t>Ipertransaminasemia:</a:t>
            </a:r>
            <a:br>
              <a:rPr lang="it-IT" altLang="it-IT" sz="3200"/>
            </a:br>
            <a:r>
              <a:rPr lang="it-IT" altLang="it-IT" sz="3200"/>
              <a:t>				</a:t>
            </a:r>
            <a:r>
              <a:rPr lang="it-IT" altLang="it-IT" sz="2400"/>
              <a:t>Cause Farmacologiche / Tossiche</a:t>
            </a:r>
          </a:p>
        </p:txBody>
      </p:sp>
      <p:graphicFrame>
        <p:nvGraphicFramePr>
          <p:cNvPr id="272500" name="Group 116"/>
          <p:cNvGraphicFramePr>
            <a:graphicFrameLocks noGrp="1"/>
          </p:cNvGraphicFramePr>
          <p:nvPr>
            <p:ph type="tbl" idx="1"/>
          </p:nvPr>
        </p:nvGraphicFramePr>
        <p:xfrm>
          <a:off x="392113" y="1152525"/>
          <a:ext cx="8178800" cy="5547360"/>
        </p:xfrm>
        <a:graphic>
          <a:graphicData uri="http://schemas.openxmlformats.org/drawingml/2006/table">
            <a:tbl>
              <a:tblPr/>
              <a:tblGrid>
                <a:gridCol w="3876675"/>
                <a:gridCol w="4302125"/>
              </a:tblGrid>
              <a:tr h="390525">
                <a:tc>
                  <a:txBody>
                    <a:bodyPr/>
                    <a:lstStyle>
                      <a:lvl1pPr marL="290513" indent="-290513" algn="l">
                        <a:spcBef>
                          <a:spcPct val="20000"/>
                        </a:spcBef>
                        <a:buClr>
                          <a:schemeClr val="accent2"/>
                        </a:buClr>
                        <a:buFont typeface="Monotype Sorts" pitchFamily="2" charset="2"/>
                        <a:defRPr kumimoji="1" sz="2800">
                          <a:solidFill>
                            <a:srgbClr val="0000CC"/>
                          </a:solidFill>
                          <a:latin typeface="Tahoma" pitchFamily="34" charset="0"/>
                        </a:defRPr>
                      </a:lvl1pPr>
                      <a:lvl2pPr marL="481013" algn="l">
                        <a:spcBef>
                          <a:spcPct val="20000"/>
                        </a:spcBef>
                        <a:buClr>
                          <a:schemeClr val="accent2"/>
                        </a:buClr>
                        <a:buFont typeface="Monotype Sorts" pitchFamily="2" charset="2"/>
                        <a:defRPr kumimoji="1" sz="2400">
                          <a:solidFill>
                            <a:srgbClr val="0000CC"/>
                          </a:solidFill>
                          <a:latin typeface="Tahoma" pitchFamily="34" charset="0"/>
                        </a:defRPr>
                      </a:lvl2pPr>
                      <a:lvl3pPr algn="l">
                        <a:spcBef>
                          <a:spcPct val="20000"/>
                        </a:spcBef>
                        <a:buClr>
                          <a:schemeClr val="accent2"/>
                        </a:buClr>
                        <a:buFont typeface="Monotype Sorts" pitchFamily="2" charset="2"/>
                        <a:defRPr kumimoji="1" sz="2000">
                          <a:solidFill>
                            <a:srgbClr val="0000CC"/>
                          </a:solidFill>
                          <a:latin typeface="Tahoma" pitchFamily="34" charset="0"/>
                        </a:defRPr>
                      </a:lvl3pPr>
                      <a:lvl4pPr algn="l">
                        <a:spcBef>
                          <a:spcPct val="20000"/>
                        </a:spcBef>
                        <a:buClr>
                          <a:schemeClr val="accent2"/>
                        </a:buClr>
                        <a:defRPr kumimoji="1">
                          <a:solidFill>
                            <a:srgbClr val="0000CC"/>
                          </a:solidFill>
                          <a:latin typeface="Tahoma" pitchFamily="34" charset="0"/>
                        </a:defRPr>
                      </a:lvl4pPr>
                      <a:lvl5pPr algn="l">
                        <a:spcBef>
                          <a:spcPct val="20000"/>
                        </a:spcBef>
                        <a:buClr>
                          <a:schemeClr val="accent2"/>
                        </a:buClr>
                        <a:defRPr kumimoji="1">
                          <a:solidFill>
                            <a:srgbClr val="0000CC"/>
                          </a:solidFill>
                          <a:latin typeface="Tahoma" pitchFamily="34" charset="0"/>
                        </a:defRPr>
                      </a:lvl5pPr>
                      <a:lvl6pPr eaLnBrk="0" fontAlgn="base" hangingPunct="0">
                        <a:spcBef>
                          <a:spcPct val="20000"/>
                        </a:spcBef>
                        <a:spcAft>
                          <a:spcPct val="0"/>
                        </a:spcAft>
                        <a:buClr>
                          <a:schemeClr val="accent2"/>
                        </a:buClr>
                        <a:defRPr kumimoji="1">
                          <a:solidFill>
                            <a:srgbClr val="0000CC"/>
                          </a:solidFill>
                          <a:latin typeface="Tahoma" pitchFamily="34" charset="0"/>
                        </a:defRPr>
                      </a:lvl6pPr>
                      <a:lvl7pPr eaLnBrk="0" fontAlgn="base" hangingPunct="0">
                        <a:spcBef>
                          <a:spcPct val="20000"/>
                        </a:spcBef>
                        <a:spcAft>
                          <a:spcPct val="0"/>
                        </a:spcAft>
                        <a:buClr>
                          <a:schemeClr val="accent2"/>
                        </a:buClr>
                        <a:defRPr kumimoji="1">
                          <a:solidFill>
                            <a:srgbClr val="0000CC"/>
                          </a:solidFill>
                          <a:latin typeface="Tahoma" pitchFamily="34" charset="0"/>
                        </a:defRPr>
                      </a:lvl7pPr>
                      <a:lvl8pPr eaLnBrk="0" fontAlgn="base" hangingPunct="0">
                        <a:spcBef>
                          <a:spcPct val="20000"/>
                        </a:spcBef>
                        <a:spcAft>
                          <a:spcPct val="0"/>
                        </a:spcAft>
                        <a:buClr>
                          <a:schemeClr val="accent2"/>
                        </a:buClr>
                        <a:defRPr kumimoji="1">
                          <a:solidFill>
                            <a:srgbClr val="0000CC"/>
                          </a:solidFill>
                          <a:latin typeface="Tahoma" pitchFamily="34" charset="0"/>
                        </a:defRPr>
                      </a:lvl8pPr>
                      <a:lvl9pPr eaLnBrk="0" fontAlgn="base" hangingPunct="0">
                        <a:spcBef>
                          <a:spcPct val="20000"/>
                        </a:spcBef>
                        <a:spcAft>
                          <a:spcPct val="0"/>
                        </a:spcAft>
                        <a:buClr>
                          <a:schemeClr val="accent2"/>
                        </a:buClr>
                        <a:defRPr kumimoji="1">
                          <a:solidFill>
                            <a:srgbClr val="0000CC"/>
                          </a:solidFill>
                          <a:latin typeface="Tahoma" pitchFamily="34" charset="0"/>
                        </a:defRPr>
                      </a:lvl9pPr>
                    </a:lstStyle>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it-IT" altLang="it-IT" sz="1800" b="1" i="1" u="none" strike="noStrike" cap="none" normalizeH="0" baseline="0" smtClean="0">
                          <a:ln>
                            <a:noFill/>
                          </a:ln>
                          <a:solidFill>
                            <a:srgbClr val="333399"/>
                          </a:solidFill>
                          <a:effectLst>
                            <a:outerShdw blurRad="38100" dist="38100" dir="2700000" algn="tl">
                              <a:srgbClr val="C0C0C0"/>
                            </a:outerShdw>
                          </a:effectLst>
                          <a:latin typeface="Tahoma" pitchFamily="34" charset="0"/>
                        </a:rPr>
                        <a:t>FARMACI E MEDICINALI</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1" i="1" u="none" strike="noStrike" cap="none" normalizeH="0" baseline="0" smtClean="0">
                          <a:ln>
                            <a:noFill/>
                          </a:ln>
                          <a:solidFill>
                            <a:srgbClr val="FF0000"/>
                          </a:solidFill>
                          <a:effectLst>
                            <a:outerShdw blurRad="38100" dist="38100" dir="2700000" algn="tl">
                              <a:srgbClr val="C0C0C0"/>
                            </a:outerShdw>
                          </a:effectLst>
                          <a:latin typeface="Tahoma" pitchFamily="34" charset="0"/>
                        </a:rPr>
                        <a:t>Actaminofene (Paracetamolo)</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A-metildopa</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1" i="1" u="none" strike="noStrike" cap="none" normalizeH="0" baseline="0" smtClean="0">
                          <a:ln>
                            <a:noFill/>
                          </a:ln>
                          <a:solidFill>
                            <a:srgbClr val="FF0000"/>
                          </a:solidFill>
                          <a:effectLst>
                            <a:outerShdw blurRad="38100" dist="38100" dir="2700000" algn="tl">
                              <a:srgbClr val="C0C0C0"/>
                            </a:outerShdw>
                          </a:effectLst>
                          <a:latin typeface="Tahoma" pitchFamily="34" charset="0"/>
                        </a:rPr>
                        <a:t>Amoxicillina/clavulanico</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Amiodarone</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1" i="1" u="none" strike="noStrike" cap="none" normalizeH="0" baseline="0" smtClean="0">
                          <a:ln>
                            <a:noFill/>
                          </a:ln>
                          <a:solidFill>
                            <a:srgbClr val="FF0000"/>
                          </a:solidFill>
                          <a:effectLst>
                            <a:outerShdw blurRad="38100" dist="38100" dir="2700000" algn="tl">
                              <a:srgbClr val="C0C0C0"/>
                            </a:outerShdw>
                          </a:effectLst>
                          <a:latin typeface="Tahoma" pitchFamily="34" charset="0"/>
                        </a:rPr>
                        <a:t>Carbamazepine / Valproato</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Dantrolene</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Disulfiram</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Etretinato</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1" i="1" u="none" strike="noStrike" cap="none" normalizeH="0" baseline="0" smtClean="0">
                          <a:ln>
                            <a:noFill/>
                          </a:ln>
                          <a:solidFill>
                            <a:srgbClr val="FF0000"/>
                          </a:solidFill>
                          <a:effectLst>
                            <a:outerShdw blurRad="38100" dist="38100" dir="2700000" algn="tl">
                              <a:srgbClr val="C0C0C0"/>
                            </a:outerShdw>
                          </a:effectLst>
                          <a:latin typeface="Tahoma" pitchFamily="34" charset="0"/>
                        </a:rPr>
                        <a:t>Fluconazolo / Ketoconazolo</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0" i="1" u="none" strike="noStrike" cap="none" normalizeH="0" baseline="0" smtClean="0">
                          <a:ln>
                            <a:noFill/>
                          </a:ln>
                          <a:solidFill>
                            <a:srgbClr val="FF0000"/>
                          </a:solidFill>
                          <a:effectLst>
                            <a:outerShdw blurRad="38100" dist="38100" dir="2700000" algn="tl">
                              <a:srgbClr val="C0C0C0"/>
                            </a:outerShdw>
                          </a:effectLst>
                          <a:latin typeface="Tahoma" pitchFamily="34" charset="0"/>
                        </a:rPr>
                        <a:t>Gliburide / Troglidazone</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Alotano</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Eparina</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1" i="1" u="none" strike="noStrike" cap="none" normalizeH="0" baseline="0" smtClean="0">
                          <a:ln>
                            <a:noFill/>
                          </a:ln>
                          <a:solidFill>
                            <a:srgbClr val="FF0000"/>
                          </a:solidFill>
                          <a:effectLst>
                            <a:outerShdw blurRad="38100" dist="38100" dir="2700000" algn="tl">
                              <a:srgbClr val="C0C0C0"/>
                            </a:outerShdw>
                          </a:effectLst>
                          <a:latin typeface="Tahoma" pitchFamily="34" charset="0"/>
                        </a:rPr>
                        <a:t>Isoniazide</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Nitrofurantoina</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1" i="1" u="none" strike="noStrike" cap="none" normalizeH="0" baseline="0" smtClean="0">
                          <a:ln>
                            <a:noFill/>
                          </a:ln>
                          <a:solidFill>
                            <a:srgbClr val="FF0000"/>
                          </a:solidFill>
                          <a:effectLst>
                            <a:outerShdw blurRad="38100" dist="38100" dir="2700000" algn="tl">
                              <a:srgbClr val="C0C0C0"/>
                            </a:outerShdw>
                          </a:effectLst>
                          <a:latin typeface="Tahoma" pitchFamily="34" charset="0"/>
                        </a:rPr>
                        <a:t>FANS</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Fenitoina</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Propiltiouracile</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Sulfonamidi</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1" i="1" u="none" strike="noStrike" cap="none" normalizeH="0" baseline="0" smtClean="0">
                          <a:ln>
                            <a:noFill/>
                          </a:ln>
                          <a:solidFill>
                            <a:srgbClr val="FF0000"/>
                          </a:solidFill>
                          <a:effectLst>
                            <a:outerShdw blurRad="38100" dist="38100" dir="2700000" algn="tl">
                              <a:srgbClr val="C0C0C0"/>
                            </a:outerShdw>
                          </a:effectLst>
                          <a:latin typeface="Tahoma" pitchFamily="34" charset="0"/>
                        </a:rPr>
                        <a:t>Inibitori Proteasi</a:t>
                      </a:r>
                    </a:p>
                  </a:txBody>
                  <a:tcPr horzOverflow="overflow">
                    <a:lnL cap="flat">
                      <a:noFill/>
                    </a:lnL>
                    <a:lnR w="3175" cap="flat" cmpd="sng" algn="ctr">
                      <a:solidFill>
                        <a:srgbClr val="333399"/>
                      </a:solidFill>
                      <a:prstDash val="solid"/>
                      <a:round/>
                      <a:headEnd type="none" w="med" len="med"/>
                      <a:tailEnd type="none" w="med" len="med"/>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noFill/>
                  </a:tcPr>
                </a:tc>
                <a:tc>
                  <a:txBody>
                    <a:bodyPr/>
                    <a:lstStyle>
                      <a:lvl1pPr marL="290513" indent="-290513" algn="l">
                        <a:spcBef>
                          <a:spcPct val="20000"/>
                        </a:spcBef>
                        <a:buClr>
                          <a:schemeClr val="accent2"/>
                        </a:buClr>
                        <a:buFont typeface="Monotype Sorts" pitchFamily="2" charset="2"/>
                        <a:defRPr kumimoji="1" sz="2800">
                          <a:solidFill>
                            <a:srgbClr val="0000CC"/>
                          </a:solidFill>
                          <a:latin typeface="Tahoma" pitchFamily="34" charset="0"/>
                        </a:defRPr>
                      </a:lvl1pPr>
                      <a:lvl2pPr marL="481013" algn="l">
                        <a:spcBef>
                          <a:spcPct val="20000"/>
                        </a:spcBef>
                        <a:buClr>
                          <a:schemeClr val="accent2"/>
                        </a:buClr>
                        <a:buFont typeface="Monotype Sorts" pitchFamily="2" charset="2"/>
                        <a:defRPr kumimoji="1" sz="2400">
                          <a:solidFill>
                            <a:srgbClr val="0000CC"/>
                          </a:solidFill>
                          <a:latin typeface="Tahoma" pitchFamily="34" charset="0"/>
                        </a:defRPr>
                      </a:lvl2pPr>
                      <a:lvl3pPr algn="l">
                        <a:spcBef>
                          <a:spcPct val="20000"/>
                        </a:spcBef>
                        <a:buClr>
                          <a:schemeClr val="accent2"/>
                        </a:buClr>
                        <a:buFont typeface="Monotype Sorts" pitchFamily="2" charset="2"/>
                        <a:defRPr kumimoji="1" sz="2000">
                          <a:solidFill>
                            <a:srgbClr val="0000CC"/>
                          </a:solidFill>
                          <a:latin typeface="Tahoma" pitchFamily="34" charset="0"/>
                        </a:defRPr>
                      </a:lvl3pPr>
                      <a:lvl4pPr algn="l">
                        <a:spcBef>
                          <a:spcPct val="20000"/>
                        </a:spcBef>
                        <a:buClr>
                          <a:schemeClr val="accent2"/>
                        </a:buClr>
                        <a:defRPr kumimoji="1">
                          <a:solidFill>
                            <a:srgbClr val="0000CC"/>
                          </a:solidFill>
                          <a:latin typeface="Tahoma" pitchFamily="34" charset="0"/>
                        </a:defRPr>
                      </a:lvl4pPr>
                      <a:lvl5pPr algn="l">
                        <a:spcBef>
                          <a:spcPct val="20000"/>
                        </a:spcBef>
                        <a:buClr>
                          <a:schemeClr val="accent2"/>
                        </a:buClr>
                        <a:defRPr kumimoji="1">
                          <a:solidFill>
                            <a:srgbClr val="0000CC"/>
                          </a:solidFill>
                          <a:latin typeface="Tahoma" pitchFamily="34" charset="0"/>
                        </a:defRPr>
                      </a:lvl5pPr>
                      <a:lvl6pPr eaLnBrk="0" fontAlgn="base" hangingPunct="0">
                        <a:spcBef>
                          <a:spcPct val="20000"/>
                        </a:spcBef>
                        <a:spcAft>
                          <a:spcPct val="0"/>
                        </a:spcAft>
                        <a:buClr>
                          <a:schemeClr val="accent2"/>
                        </a:buClr>
                        <a:defRPr kumimoji="1">
                          <a:solidFill>
                            <a:srgbClr val="0000CC"/>
                          </a:solidFill>
                          <a:latin typeface="Tahoma" pitchFamily="34" charset="0"/>
                        </a:defRPr>
                      </a:lvl6pPr>
                      <a:lvl7pPr eaLnBrk="0" fontAlgn="base" hangingPunct="0">
                        <a:spcBef>
                          <a:spcPct val="20000"/>
                        </a:spcBef>
                        <a:spcAft>
                          <a:spcPct val="0"/>
                        </a:spcAft>
                        <a:buClr>
                          <a:schemeClr val="accent2"/>
                        </a:buClr>
                        <a:defRPr kumimoji="1">
                          <a:solidFill>
                            <a:srgbClr val="0000CC"/>
                          </a:solidFill>
                          <a:latin typeface="Tahoma" pitchFamily="34" charset="0"/>
                        </a:defRPr>
                      </a:lvl7pPr>
                      <a:lvl8pPr eaLnBrk="0" fontAlgn="base" hangingPunct="0">
                        <a:spcBef>
                          <a:spcPct val="20000"/>
                        </a:spcBef>
                        <a:spcAft>
                          <a:spcPct val="0"/>
                        </a:spcAft>
                        <a:buClr>
                          <a:schemeClr val="accent2"/>
                        </a:buClr>
                        <a:defRPr kumimoji="1">
                          <a:solidFill>
                            <a:srgbClr val="0000CC"/>
                          </a:solidFill>
                          <a:latin typeface="Tahoma" pitchFamily="34" charset="0"/>
                        </a:defRPr>
                      </a:lvl8pPr>
                      <a:lvl9pPr eaLnBrk="0" fontAlgn="base" hangingPunct="0">
                        <a:spcBef>
                          <a:spcPct val="20000"/>
                        </a:spcBef>
                        <a:spcAft>
                          <a:spcPct val="0"/>
                        </a:spcAft>
                        <a:buClr>
                          <a:schemeClr val="accent2"/>
                        </a:buClr>
                        <a:defRPr kumimoji="1">
                          <a:solidFill>
                            <a:srgbClr val="0000CC"/>
                          </a:solidFill>
                          <a:latin typeface="Tahoma" pitchFamily="34" charset="0"/>
                        </a:defRPr>
                      </a:lvl9pPr>
                    </a:lstStyle>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it-IT" altLang="it-IT" sz="1800" b="1" i="1" u="none" strike="noStrike" cap="none" normalizeH="0" baseline="0" smtClean="0">
                          <a:ln>
                            <a:noFill/>
                          </a:ln>
                          <a:solidFill>
                            <a:srgbClr val="0000CC"/>
                          </a:solidFill>
                          <a:effectLst>
                            <a:outerShdw blurRad="38100" dist="38100" dir="2700000" algn="tl">
                              <a:srgbClr val="C0C0C0"/>
                            </a:outerShdw>
                          </a:effectLst>
                          <a:latin typeface="Tahoma" pitchFamily="34" charset="0"/>
                        </a:rPr>
                        <a:t>ERBE e MEDICINE ALTERNATIVE</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Foglie di chaparral</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Efedra</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Genziana</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1" i="1" u="none" strike="noStrike" cap="none" normalizeH="0" baseline="0" smtClean="0">
                          <a:ln>
                            <a:noFill/>
                          </a:ln>
                          <a:solidFill>
                            <a:srgbClr val="FF0000"/>
                          </a:solidFill>
                          <a:effectLst>
                            <a:outerShdw blurRad="38100" dist="38100" dir="2700000" algn="tl">
                              <a:srgbClr val="C0C0C0"/>
                            </a:outerShdw>
                          </a:effectLst>
                          <a:latin typeface="Tahoma" pitchFamily="34" charset="0"/>
                        </a:rPr>
                        <a:t>Jin Bu Huan</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Senna, Kavakava</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Scutellaria</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1" i="1" u="none" strike="noStrike" cap="none" normalizeH="0" baseline="0" smtClean="0">
                          <a:ln>
                            <a:noFill/>
                          </a:ln>
                          <a:solidFill>
                            <a:srgbClr val="FF0000"/>
                          </a:solidFill>
                          <a:effectLst>
                            <a:outerShdw blurRad="38100" dist="38100" dir="2700000" algn="tl">
                              <a:srgbClr val="C0C0C0"/>
                            </a:outerShdw>
                          </a:effectLst>
                          <a:latin typeface="Tahoma" pitchFamily="34" charset="0"/>
                        </a:rPr>
                        <a:t>Cartilagine di Squalo</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1" i="1" u="none" strike="noStrike" cap="none" normalizeH="0" baseline="0" smtClean="0">
                          <a:ln>
                            <a:noFill/>
                          </a:ln>
                          <a:solidFill>
                            <a:srgbClr val="FF0000"/>
                          </a:solidFill>
                          <a:effectLst>
                            <a:outerShdw blurRad="38100" dist="38100" dir="2700000" algn="tl">
                              <a:srgbClr val="C0C0C0"/>
                            </a:outerShdw>
                          </a:effectLst>
                          <a:latin typeface="Tahoma" pitchFamily="34" charset="0"/>
                        </a:rPr>
                        <a:t>Vitamina A</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it-IT" altLang="it-IT" sz="1800" b="1" i="1" u="none" strike="noStrike" cap="none" normalizeH="0" baseline="0" smtClean="0">
                          <a:ln>
                            <a:noFill/>
                          </a:ln>
                          <a:solidFill>
                            <a:srgbClr val="0000CC"/>
                          </a:solidFill>
                          <a:effectLst>
                            <a:outerShdw blurRad="38100" dist="38100" dir="2700000" algn="tl">
                              <a:srgbClr val="C0C0C0"/>
                            </a:outerShdw>
                          </a:effectLst>
                          <a:latin typeface="Tahoma" pitchFamily="34" charset="0"/>
                        </a:rPr>
                        <a:t>DROGHE Proibite</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Steroidi Anabolizzanti</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Cocaina</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Ecstasi (MDMA)</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Penilciclidina</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it-IT" altLang="it-IT" sz="1800" b="1" i="1" u="none" strike="noStrike" cap="none" normalizeH="0" baseline="0" smtClean="0">
                          <a:ln>
                            <a:noFill/>
                          </a:ln>
                          <a:solidFill>
                            <a:srgbClr val="0000CC"/>
                          </a:solidFill>
                          <a:effectLst>
                            <a:outerShdw blurRad="38100" dist="38100" dir="2700000" algn="tl">
                              <a:srgbClr val="C0C0C0"/>
                            </a:outerShdw>
                          </a:effectLst>
                          <a:latin typeface="Tahoma" pitchFamily="34" charset="0"/>
                        </a:rPr>
                        <a:t>TOSSINE</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Tetracloruro di Carbonio</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Cloroformio</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Dimetilformamide</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Idrazina</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Toluene / Idrocloofluorocarboni</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Nitropropano</a:t>
                      </a:r>
                    </a:p>
                    <a:p>
                      <a:pPr marL="290513" marR="0" lvl="0" indent="-290513" algn="l" defTabSz="914400" rtl="0" eaLnBrk="0" fontAlgn="base" latinLnBrk="0" hangingPunct="0">
                        <a:lnSpc>
                          <a:spcPct val="100000"/>
                        </a:lnSpc>
                        <a:spcBef>
                          <a:spcPct val="0"/>
                        </a:spcBef>
                        <a:spcAft>
                          <a:spcPct val="0"/>
                        </a:spcAft>
                        <a:buClr>
                          <a:schemeClr val="accent2"/>
                        </a:buClr>
                        <a:buSzTx/>
                        <a:buFont typeface="Monotype Sorts" pitchFamily="2" charset="2"/>
                        <a:buBlip>
                          <a:blip r:embed="rId2"/>
                        </a:buBlip>
                        <a:tabLst/>
                      </a:pPr>
                      <a:r>
                        <a:rPr kumimoji="1" lang="it-IT" altLang="it-IT" sz="1600" b="1" i="1" u="none" strike="noStrike" cap="none" normalizeH="0" baseline="0" smtClean="0">
                          <a:ln>
                            <a:noFill/>
                          </a:ln>
                          <a:solidFill>
                            <a:srgbClr val="FF0000"/>
                          </a:solidFill>
                          <a:effectLst>
                            <a:outerShdw blurRad="38100" dist="38100" dir="2700000" algn="tl">
                              <a:srgbClr val="C0C0C0"/>
                            </a:outerShdw>
                          </a:effectLst>
                          <a:latin typeface="Tahoma" pitchFamily="34" charset="0"/>
                        </a:rPr>
                        <a:t>Funghi</a:t>
                      </a:r>
                    </a:p>
                  </a:txBody>
                  <a:tcPr horzOverflow="overflow">
                    <a:lnL w="3175" cap="flat" cmpd="sng" algn="ctr">
                      <a:solidFill>
                        <a:srgbClr val="333399"/>
                      </a:solidFill>
                      <a:prstDash val="solid"/>
                      <a:round/>
                      <a:headEnd type="none" w="med" len="med"/>
                      <a:tailEnd type="none" w="med" len="med"/>
                    </a:lnL>
                    <a:lnR cap="flat">
                      <a:noFill/>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669164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406400" y="444500"/>
            <a:ext cx="8356600" cy="762000"/>
          </a:xfrm>
        </p:spPr>
        <p:txBody>
          <a:bodyPr/>
          <a:lstStyle/>
          <a:p>
            <a:r>
              <a:rPr lang="it-IT" altLang="it-IT" dirty="0"/>
              <a:t>Transaminasi Alterate </a:t>
            </a:r>
            <a:br>
              <a:rPr lang="it-IT" altLang="it-IT" dirty="0"/>
            </a:br>
            <a:r>
              <a:rPr lang="it-IT" altLang="it-IT" dirty="0"/>
              <a:t>					</a:t>
            </a:r>
            <a:r>
              <a:rPr lang="it-IT" altLang="it-IT" sz="2800" dirty="0">
                <a:solidFill>
                  <a:srgbClr val="FF0000"/>
                </a:solidFill>
              </a:rPr>
              <a:t>Predominanza ALT</a:t>
            </a:r>
          </a:p>
        </p:txBody>
      </p:sp>
      <p:graphicFrame>
        <p:nvGraphicFramePr>
          <p:cNvPr id="302149" name="Group 69"/>
          <p:cNvGraphicFramePr>
            <a:graphicFrameLocks noGrp="1"/>
          </p:cNvGraphicFramePr>
          <p:nvPr/>
        </p:nvGraphicFramePr>
        <p:xfrm>
          <a:off x="503238" y="1235075"/>
          <a:ext cx="8085137" cy="5596128"/>
        </p:xfrm>
        <a:graphic>
          <a:graphicData uri="http://schemas.openxmlformats.org/drawingml/2006/table">
            <a:tbl>
              <a:tblPr/>
              <a:tblGrid>
                <a:gridCol w="4041775"/>
                <a:gridCol w="4043362"/>
              </a:tblGrid>
              <a:tr h="390525">
                <a:tc gridSpan="2">
                  <a:txBody>
                    <a:bodyPr/>
                    <a:lstStyle>
                      <a:lvl1pPr algn="l">
                        <a:spcBef>
                          <a:spcPct val="20000"/>
                        </a:spcBef>
                        <a:buClr>
                          <a:schemeClr val="accent2"/>
                        </a:buClr>
                        <a:buFont typeface="Monotype Sorts" pitchFamily="2" charset="2"/>
                        <a:defRPr kumimoji="1" sz="2800">
                          <a:solidFill>
                            <a:srgbClr val="0000CC"/>
                          </a:solidFill>
                          <a:latin typeface="Tahoma" pitchFamily="34" charset="0"/>
                        </a:defRPr>
                      </a:lvl1pPr>
                      <a:lvl2pPr algn="l">
                        <a:spcBef>
                          <a:spcPct val="20000"/>
                        </a:spcBef>
                        <a:buClr>
                          <a:schemeClr val="accent2"/>
                        </a:buClr>
                        <a:buFont typeface="Monotype Sorts" pitchFamily="2" charset="2"/>
                        <a:defRPr kumimoji="1" sz="2400">
                          <a:solidFill>
                            <a:srgbClr val="0000CC"/>
                          </a:solidFill>
                          <a:latin typeface="Tahoma" pitchFamily="34" charset="0"/>
                        </a:defRPr>
                      </a:lvl2pPr>
                      <a:lvl3pPr algn="l">
                        <a:spcBef>
                          <a:spcPct val="20000"/>
                        </a:spcBef>
                        <a:buClr>
                          <a:schemeClr val="accent2"/>
                        </a:buClr>
                        <a:buFont typeface="Monotype Sorts" pitchFamily="2" charset="2"/>
                        <a:defRPr kumimoji="1" sz="2000">
                          <a:solidFill>
                            <a:srgbClr val="0000CC"/>
                          </a:solidFill>
                          <a:latin typeface="Tahoma" pitchFamily="34" charset="0"/>
                        </a:defRPr>
                      </a:lvl3pPr>
                      <a:lvl4pPr algn="l">
                        <a:spcBef>
                          <a:spcPct val="20000"/>
                        </a:spcBef>
                        <a:buClr>
                          <a:schemeClr val="accent2"/>
                        </a:buClr>
                        <a:defRPr kumimoji="1">
                          <a:solidFill>
                            <a:srgbClr val="0000CC"/>
                          </a:solidFill>
                          <a:latin typeface="Tahoma" pitchFamily="34" charset="0"/>
                        </a:defRPr>
                      </a:lvl4pPr>
                      <a:lvl5pPr algn="l">
                        <a:spcBef>
                          <a:spcPct val="20000"/>
                        </a:spcBef>
                        <a:buClr>
                          <a:schemeClr val="accent2"/>
                        </a:buClr>
                        <a:defRPr kumimoji="1">
                          <a:solidFill>
                            <a:srgbClr val="0000CC"/>
                          </a:solidFill>
                          <a:latin typeface="Tahoma" pitchFamily="34" charset="0"/>
                        </a:defRPr>
                      </a:lvl5pPr>
                      <a:lvl6pPr eaLnBrk="0" fontAlgn="base" hangingPunct="0">
                        <a:spcBef>
                          <a:spcPct val="20000"/>
                        </a:spcBef>
                        <a:spcAft>
                          <a:spcPct val="0"/>
                        </a:spcAft>
                        <a:buClr>
                          <a:schemeClr val="accent2"/>
                        </a:buClr>
                        <a:defRPr kumimoji="1">
                          <a:solidFill>
                            <a:srgbClr val="0000CC"/>
                          </a:solidFill>
                          <a:latin typeface="Tahoma" pitchFamily="34" charset="0"/>
                        </a:defRPr>
                      </a:lvl6pPr>
                      <a:lvl7pPr eaLnBrk="0" fontAlgn="base" hangingPunct="0">
                        <a:spcBef>
                          <a:spcPct val="20000"/>
                        </a:spcBef>
                        <a:spcAft>
                          <a:spcPct val="0"/>
                        </a:spcAft>
                        <a:buClr>
                          <a:schemeClr val="accent2"/>
                        </a:buClr>
                        <a:defRPr kumimoji="1">
                          <a:solidFill>
                            <a:srgbClr val="0000CC"/>
                          </a:solidFill>
                          <a:latin typeface="Tahoma" pitchFamily="34" charset="0"/>
                        </a:defRPr>
                      </a:lvl7pPr>
                      <a:lvl8pPr eaLnBrk="0" fontAlgn="base" hangingPunct="0">
                        <a:spcBef>
                          <a:spcPct val="20000"/>
                        </a:spcBef>
                        <a:spcAft>
                          <a:spcPct val="0"/>
                        </a:spcAft>
                        <a:buClr>
                          <a:schemeClr val="accent2"/>
                        </a:buClr>
                        <a:defRPr kumimoji="1">
                          <a:solidFill>
                            <a:srgbClr val="0000CC"/>
                          </a:solidFill>
                          <a:latin typeface="Tahoma" pitchFamily="34" charset="0"/>
                        </a:defRPr>
                      </a:lvl8pPr>
                      <a:lvl9pPr eaLnBrk="0" fontAlgn="base" hangingPunct="0">
                        <a:spcBef>
                          <a:spcPct val="20000"/>
                        </a:spcBef>
                        <a:spcAft>
                          <a:spcPct val="0"/>
                        </a:spcAft>
                        <a:buClr>
                          <a:schemeClr val="accent2"/>
                        </a:buClr>
                        <a:defRPr kumimoji="1">
                          <a:solidFill>
                            <a:srgbClr val="0000CC"/>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it-IT" altLang="it-IT" sz="2400" b="1" i="1" u="none" strike="noStrike" cap="none" normalizeH="0" baseline="0" smtClean="0">
                          <a:ln>
                            <a:noFill/>
                          </a:ln>
                          <a:solidFill>
                            <a:srgbClr val="333399"/>
                          </a:solidFill>
                          <a:effectLst>
                            <a:outerShdw blurRad="38100" dist="38100" dir="2700000" algn="tl">
                              <a:srgbClr val="000000"/>
                            </a:outerShdw>
                          </a:effectLst>
                          <a:latin typeface="Tahoma" pitchFamily="34" charset="0"/>
                        </a:rPr>
                        <a:t>Eziologia                             Prevalenza</a:t>
                      </a:r>
                    </a:p>
                    <a:p>
                      <a:pPr marL="0" marR="0" lvl="0" indent="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it-IT" altLang="it-IT" sz="2400" b="1" i="1" u="none" strike="noStrike" cap="none" normalizeH="0" baseline="0" smtClean="0">
                          <a:ln>
                            <a:noFill/>
                          </a:ln>
                          <a:solidFill>
                            <a:srgbClr val="333399"/>
                          </a:solidFill>
                          <a:effectLst>
                            <a:outerShdw blurRad="38100" dist="38100" dir="2700000" algn="tl">
                              <a:srgbClr val="000000"/>
                            </a:outerShdw>
                          </a:effectLst>
                          <a:latin typeface="Tahoma" pitchFamily="34" charset="0"/>
                        </a:rPr>
                        <a:t>                                                in popolazione</a:t>
                      </a:r>
                    </a:p>
                  </a:txBody>
                  <a:tcPr horzOverflow="overflow">
                    <a:lnL cap="flat">
                      <a:noFill/>
                    </a:lnL>
                    <a:lnR cap="flat">
                      <a:noFill/>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gradFill rotWithShape="0">
                      <a:gsLst>
                        <a:gs pos="0">
                          <a:srgbClr val="CCCCFF">
                            <a:gamma/>
                            <a:tint val="0"/>
                            <a:invGamma/>
                          </a:srgbClr>
                        </a:gs>
                        <a:gs pos="100000">
                          <a:srgbClr val="CCCCFF"/>
                        </a:gs>
                      </a:gsLst>
                      <a:path path="shape">
                        <a:fillToRect l="50000" t="50000" r="50000" b="50000"/>
                      </a:path>
                    </a:gradFill>
                  </a:tcPr>
                </a:tc>
                <a:tc hMerge="1">
                  <a:txBody>
                    <a:bodyPr/>
                    <a:lstStyle/>
                    <a:p>
                      <a:endParaRPr lang="it-IT"/>
                    </a:p>
                  </a:txBody>
                  <a:tcPr/>
                </a:tc>
              </a:tr>
              <a:tr h="390525">
                <a:tc>
                  <a:txBody>
                    <a:bodyPr/>
                    <a:lstStyle>
                      <a:lvl1pPr marL="195263" indent="-195263" algn="l">
                        <a:spcBef>
                          <a:spcPct val="20000"/>
                        </a:spcBef>
                        <a:buClr>
                          <a:schemeClr val="accent2"/>
                        </a:buClr>
                        <a:buFont typeface="Monotype Sorts" pitchFamily="2" charset="2"/>
                        <a:defRPr kumimoji="1" sz="2800">
                          <a:solidFill>
                            <a:srgbClr val="0000CC"/>
                          </a:solidFill>
                          <a:latin typeface="Tahoma" pitchFamily="34" charset="0"/>
                        </a:defRPr>
                      </a:lvl1pPr>
                      <a:lvl2pPr marL="668338" indent="-187325" algn="l">
                        <a:spcBef>
                          <a:spcPct val="20000"/>
                        </a:spcBef>
                        <a:buClr>
                          <a:schemeClr val="accent2"/>
                        </a:buClr>
                        <a:buFont typeface="Monotype Sorts" pitchFamily="2" charset="2"/>
                        <a:defRPr kumimoji="1" sz="2400">
                          <a:solidFill>
                            <a:srgbClr val="0000CC"/>
                          </a:solidFill>
                          <a:latin typeface="Tahoma" pitchFamily="34" charset="0"/>
                        </a:defRPr>
                      </a:lvl2pPr>
                      <a:lvl3pPr marL="1050925" algn="l">
                        <a:spcBef>
                          <a:spcPct val="20000"/>
                        </a:spcBef>
                        <a:buClr>
                          <a:schemeClr val="accent2"/>
                        </a:buClr>
                        <a:buFont typeface="Monotype Sorts" pitchFamily="2" charset="2"/>
                        <a:defRPr kumimoji="1" sz="2000">
                          <a:solidFill>
                            <a:srgbClr val="0000CC"/>
                          </a:solidFill>
                          <a:latin typeface="Tahoma" pitchFamily="34" charset="0"/>
                        </a:defRPr>
                      </a:lvl3pPr>
                      <a:lvl4pPr algn="l">
                        <a:spcBef>
                          <a:spcPct val="20000"/>
                        </a:spcBef>
                        <a:buClr>
                          <a:schemeClr val="accent2"/>
                        </a:buClr>
                        <a:defRPr kumimoji="1">
                          <a:solidFill>
                            <a:srgbClr val="0000CC"/>
                          </a:solidFill>
                          <a:latin typeface="Tahoma" pitchFamily="34" charset="0"/>
                        </a:defRPr>
                      </a:lvl4pPr>
                      <a:lvl5pPr algn="l">
                        <a:spcBef>
                          <a:spcPct val="20000"/>
                        </a:spcBef>
                        <a:buClr>
                          <a:schemeClr val="accent2"/>
                        </a:buClr>
                        <a:defRPr kumimoji="1">
                          <a:solidFill>
                            <a:srgbClr val="0000CC"/>
                          </a:solidFill>
                          <a:latin typeface="Tahoma" pitchFamily="34" charset="0"/>
                        </a:defRPr>
                      </a:lvl5pPr>
                      <a:lvl6pPr eaLnBrk="0" fontAlgn="base" hangingPunct="0">
                        <a:spcBef>
                          <a:spcPct val="20000"/>
                        </a:spcBef>
                        <a:spcAft>
                          <a:spcPct val="0"/>
                        </a:spcAft>
                        <a:buClr>
                          <a:schemeClr val="accent2"/>
                        </a:buClr>
                        <a:defRPr kumimoji="1">
                          <a:solidFill>
                            <a:srgbClr val="0000CC"/>
                          </a:solidFill>
                          <a:latin typeface="Tahoma" pitchFamily="34" charset="0"/>
                        </a:defRPr>
                      </a:lvl6pPr>
                      <a:lvl7pPr eaLnBrk="0" fontAlgn="base" hangingPunct="0">
                        <a:spcBef>
                          <a:spcPct val="20000"/>
                        </a:spcBef>
                        <a:spcAft>
                          <a:spcPct val="0"/>
                        </a:spcAft>
                        <a:buClr>
                          <a:schemeClr val="accent2"/>
                        </a:buClr>
                        <a:defRPr kumimoji="1">
                          <a:solidFill>
                            <a:srgbClr val="0000CC"/>
                          </a:solidFill>
                          <a:latin typeface="Tahoma" pitchFamily="34" charset="0"/>
                        </a:defRPr>
                      </a:lvl7pPr>
                      <a:lvl8pPr eaLnBrk="0" fontAlgn="base" hangingPunct="0">
                        <a:spcBef>
                          <a:spcPct val="20000"/>
                        </a:spcBef>
                        <a:spcAft>
                          <a:spcPct val="0"/>
                        </a:spcAft>
                        <a:buClr>
                          <a:schemeClr val="accent2"/>
                        </a:buClr>
                        <a:defRPr kumimoji="1">
                          <a:solidFill>
                            <a:srgbClr val="0000CC"/>
                          </a:solidFill>
                          <a:latin typeface="Tahoma" pitchFamily="34" charset="0"/>
                        </a:defRPr>
                      </a:lvl8pPr>
                      <a:lvl9pPr eaLnBrk="0" fontAlgn="base" hangingPunct="0">
                        <a:spcBef>
                          <a:spcPct val="20000"/>
                        </a:spcBef>
                        <a:spcAft>
                          <a:spcPct val="0"/>
                        </a:spcAft>
                        <a:buClr>
                          <a:schemeClr val="accent2"/>
                        </a:buClr>
                        <a:defRPr kumimoji="1">
                          <a:solidFill>
                            <a:srgbClr val="0000CC"/>
                          </a:solidFill>
                          <a:latin typeface="Tahoma" pitchFamily="34" charset="0"/>
                        </a:defRPr>
                      </a:lvl9pPr>
                    </a:lstStyle>
                    <a:p>
                      <a:pPr marL="195263" marR="0" lvl="0" indent="-195263" algn="l" defTabSz="914400" rtl="0" eaLnBrk="0" fontAlgn="base" latinLnBrk="0" hangingPunct="0">
                        <a:lnSpc>
                          <a:spcPct val="100000"/>
                        </a:lnSpc>
                        <a:spcBef>
                          <a:spcPct val="0"/>
                        </a:spcBef>
                        <a:spcAft>
                          <a:spcPct val="20000"/>
                        </a:spcAft>
                        <a:buClr>
                          <a:schemeClr val="accent2"/>
                        </a:buClr>
                        <a:buSzPct val="75000"/>
                        <a:buFont typeface="Monotype Sorts" pitchFamily="2" charset="2"/>
                        <a:buBlip>
                          <a:blip r:embed="rId2"/>
                        </a:buBlip>
                        <a:tabLst/>
                      </a:pPr>
                      <a:r>
                        <a:rPr kumimoji="1" lang="it-IT" altLang="it-IT" sz="24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Epatite C</a:t>
                      </a:r>
                    </a:p>
                    <a:p>
                      <a:pPr marL="195263" marR="0" lvl="0" indent="-195263" algn="l" defTabSz="914400" rtl="0" eaLnBrk="0" fontAlgn="base" latinLnBrk="0" hangingPunct="0">
                        <a:lnSpc>
                          <a:spcPct val="100000"/>
                        </a:lnSpc>
                        <a:spcBef>
                          <a:spcPct val="0"/>
                        </a:spcBef>
                        <a:spcAft>
                          <a:spcPct val="20000"/>
                        </a:spcAft>
                        <a:buClr>
                          <a:schemeClr val="accent2"/>
                        </a:buClr>
                        <a:buSzPct val="75000"/>
                        <a:buFont typeface="Monotype Sorts" pitchFamily="2" charset="2"/>
                        <a:buBlip>
                          <a:blip r:embed="rId2"/>
                        </a:buBlip>
                        <a:tabLst/>
                      </a:pPr>
                      <a:r>
                        <a:rPr kumimoji="1" lang="it-IT" altLang="it-IT" sz="24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Epatite B</a:t>
                      </a:r>
                    </a:p>
                    <a:p>
                      <a:pPr marL="195263" marR="0" lvl="0" indent="-195263" algn="l" defTabSz="914400" rtl="0" eaLnBrk="0" fontAlgn="base" latinLnBrk="0" hangingPunct="0">
                        <a:lnSpc>
                          <a:spcPct val="100000"/>
                        </a:lnSpc>
                        <a:spcBef>
                          <a:spcPct val="0"/>
                        </a:spcBef>
                        <a:spcAft>
                          <a:spcPct val="20000"/>
                        </a:spcAft>
                        <a:buClr>
                          <a:schemeClr val="accent2"/>
                        </a:buClr>
                        <a:buSzPct val="75000"/>
                        <a:buFont typeface="Monotype Sorts" pitchFamily="2" charset="2"/>
                        <a:buBlip>
                          <a:blip r:embed="rId2"/>
                        </a:buBlip>
                        <a:tabLst/>
                      </a:pPr>
                      <a:r>
                        <a:rPr kumimoji="1" lang="it-IT" altLang="it-IT" sz="24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Epatite Virale Acuta </a:t>
                      </a:r>
                    </a:p>
                    <a:p>
                      <a:pPr marL="668338" marR="0" lvl="1" indent="-187325" algn="l" defTabSz="914400" rtl="0" eaLnBrk="0" fontAlgn="base" latinLnBrk="0" hangingPunct="0">
                        <a:lnSpc>
                          <a:spcPct val="100000"/>
                        </a:lnSpc>
                        <a:spcBef>
                          <a:spcPct val="0"/>
                        </a:spcBef>
                        <a:spcAft>
                          <a:spcPct val="20000"/>
                        </a:spcAft>
                        <a:buClr>
                          <a:schemeClr val="accent2"/>
                        </a:buClr>
                        <a:buSzPct val="75000"/>
                        <a:buFont typeface="Monotype Sorts" pitchFamily="2" charset="2"/>
                        <a:buBlip>
                          <a:blip r:embed="rId2"/>
                        </a:buBlip>
                        <a:tabLst/>
                      </a:pPr>
                      <a:r>
                        <a:rPr kumimoji="1" lang="it-IT" altLang="it-IT" sz="18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(A-E, EBV, CMV)</a:t>
                      </a:r>
                    </a:p>
                    <a:p>
                      <a:pPr marL="195263" marR="0" lvl="0" indent="-195263" algn="l" defTabSz="914400" rtl="0" eaLnBrk="0" fontAlgn="base" latinLnBrk="0" hangingPunct="0">
                        <a:lnSpc>
                          <a:spcPct val="100000"/>
                        </a:lnSpc>
                        <a:spcBef>
                          <a:spcPct val="0"/>
                        </a:spcBef>
                        <a:spcAft>
                          <a:spcPct val="20000"/>
                        </a:spcAft>
                        <a:buClr>
                          <a:schemeClr val="accent2"/>
                        </a:buClr>
                        <a:buSzPct val="75000"/>
                        <a:buFont typeface="Monotype Sorts" pitchFamily="2" charset="2"/>
                        <a:buBlip>
                          <a:blip r:embed="rId2"/>
                        </a:buBlip>
                        <a:tabLst/>
                      </a:pPr>
                      <a:r>
                        <a:rPr kumimoji="1" lang="it-IT" altLang="it-IT" sz="24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Steatosi/Steatoepatite</a:t>
                      </a:r>
                    </a:p>
                    <a:p>
                      <a:pPr marL="195263" marR="0" lvl="0" indent="-195263" algn="l" defTabSz="914400" rtl="0" eaLnBrk="0" fontAlgn="base" latinLnBrk="0" hangingPunct="0">
                        <a:lnSpc>
                          <a:spcPct val="100000"/>
                        </a:lnSpc>
                        <a:spcBef>
                          <a:spcPct val="0"/>
                        </a:spcBef>
                        <a:spcAft>
                          <a:spcPct val="20000"/>
                        </a:spcAft>
                        <a:buClr>
                          <a:schemeClr val="accent2"/>
                        </a:buClr>
                        <a:buSzPct val="75000"/>
                        <a:buFont typeface="Monotype Sorts" pitchFamily="2" charset="2"/>
                        <a:buBlip>
                          <a:blip r:embed="rId2"/>
                        </a:buBlip>
                        <a:tabLst/>
                      </a:pPr>
                      <a:r>
                        <a:rPr kumimoji="1" lang="it-IT" altLang="it-IT" sz="24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Emocromatosi</a:t>
                      </a:r>
                    </a:p>
                    <a:p>
                      <a:pPr marL="195263" marR="0" lvl="0" indent="-195263" algn="l" defTabSz="914400" rtl="0" eaLnBrk="0" fontAlgn="base" latinLnBrk="0" hangingPunct="0">
                        <a:lnSpc>
                          <a:spcPct val="100000"/>
                        </a:lnSpc>
                        <a:spcBef>
                          <a:spcPct val="0"/>
                        </a:spcBef>
                        <a:spcAft>
                          <a:spcPct val="20000"/>
                        </a:spcAft>
                        <a:buClr>
                          <a:schemeClr val="accent2"/>
                        </a:buClr>
                        <a:buSzPct val="75000"/>
                        <a:buFont typeface="Monotype Sorts" pitchFamily="2" charset="2"/>
                        <a:buBlip>
                          <a:blip r:embed="rId2"/>
                        </a:buBlip>
                        <a:tabLst/>
                      </a:pPr>
                      <a:r>
                        <a:rPr kumimoji="1" lang="it-IT" altLang="it-IT" sz="24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Farmaci/Tossici</a:t>
                      </a:r>
                    </a:p>
                    <a:p>
                      <a:pPr marL="195263" marR="0" lvl="0" indent="-195263" algn="l" defTabSz="914400" rtl="0" eaLnBrk="0" fontAlgn="base" latinLnBrk="0" hangingPunct="0">
                        <a:lnSpc>
                          <a:spcPct val="100000"/>
                        </a:lnSpc>
                        <a:spcBef>
                          <a:spcPct val="0"/>
                        </a:spcBef>
                        <a:spcAft>
                          <a:spcPct val="20000"/>
                        </a:spcAft>
                        <a:buClr>
                          <a:schemeClr val="accent2"/>
                        </a:buClr>
                        <a:buSzPct val="75000"/>
                        <a:buFont typeface="Monotype Sorts" pitchFamily="2" charset="2"/>
                        <a:buBlip>
                          <a:blip r:embed="rId2"/>
                        </a:buBlip>
                        <a:tabLst/>
                      </a:pPr>
                      <a:r>
                        <a:rPr kumimoji="1" lang="it-IT" altLang="it-IT" sz="24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Epatite Autoimmune</a:t>
                      </a:r>
                    </a:p>
                    <a:p>
                      <a:pPr marL="195263" marR="0" lvl="0" indent="-195263" algn="l" defTabSz="914400" rtl="0" eaLnBrk="0" fontAlgn="base" latinLnBrk="0" hangingPunct="0">
                        <a:lnSpc>
                          <a:spcPct val="100000"/>
                        </a:lnSpc>
                        <a:spcBef>
                          <a:spcPct val="0"/>
                        </a:spcBef>
                        <a:spcAft>
                          <a:spcPct val="20000"/>
                        </a:spcAft>
                        <a:buClr>
                          <a:schemeClr val="accent2"/>
                        </a:buClr>
                        <a:buSzPct val="75000"/>
                        <a:buFont typeface="Monotype Sorts" pitchFamily="2" charset="2"/>
                        <a:buBlip>
                          <a:blip r:embed="rId2"/>
                        </a:buBlip>
                        <a:tabLst/>
                      </a:pPr>
                      <a:r>
                        <a:rPr kumimoji="1" lang="it-IT" altLang="it-IT" sz="24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Deficit </a:t>
                      </a:r>
                      <a:r>
                        <a:rPr kumimoji="1" lang="it-IT" altLang="it-IT" sz="2400" b="0" i="1" u="none" strike="noStrike" cap="none" normalizeH="0" baseline="0" smtClean="0">
                          <a:ln>
                            <a:noFill/>
                          </a:ln>
                          <a:solidFill>
                            <a:srgbClr val="333399"/>
                          </a:solidFill>
                          <a:effectLst>
                            <a:outerShdw blurRad="38100" dist="38100" dir="2700000" algn="tl">
                              <a:srgbClr val="C0C0C0"/>
                            </a:outerShdw>
                          </a:effectLst>
                          <a:latin typeface="Symbol" pitchFamily="18" charset="2"/>
                        </a:rPr>
                        <a:t>a</a:t>
                      </a:r>
                      <a:r>
                        <a:rPr kumimoji="1" lang="it-IT" altLang="it-IT" sz="2400" b="0" i="1" u="none" strike="noStrike" cap="none" normalizeH="0" baseline="-25000" smtClean="0">
                          <a:ln>
                            <a:noFill/>
                          </a:ln>
                          <a:solidFill>
                            <a:srgbClr val="333399"/>
                          </a:solidFill>
                          <a:effectLst>
                            <a:outerShdw blurRad="38100" dist="38100" dir="2700000" algn="tl">
                              <a:srgbClr val="C0C0C0"/>
                            </a:outerShdw>
                          </a:effectLst>
                          <a:latin typeface="Tahoma" pitchFamily="34" charset="0"/>
                        </a:rPr>
                        <a:t>1</a:t>
                      </a:r>
                      <a:r>
                        <a:rPr kumimoji="1" lang="it-IT" altLang="it-IT" sz="24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-antitripsina</a:t>
                      </a:r>
                    </a:p>
                    <a:p>
                      <a:pPr marL="195263" marR="0" lvl="0" indent="-195263" algn="l" defTabSz="914400" rtl="0" eaLnBrk="0" fontAlgn="base" latinLnBrk="0" hangingPunct="0">
                        <a:lnSpc>
                          <a:spcPct val="100000"/>
                        </a:lnSpc>
                        <a:spcBef>
                          <a:spcPct val="0"/>
                        </a:spcBef>
                        <a:spcAft>
                          <a:spcPct val="20000"/>
                        </a:spcAft>
                        <a:buClr>
                          <a:schemeClr val="accent2"/>
                        </a:buClr>
                        <a:buSzPct val="75000"/>
                        <a:buFont typeface="Monotype Sorts" pitchFamily="2" charset="2"/>
                        <a:buBlip>
                          <a:blip r:embed="rId2"/>
                        </a:buBlip>
                        <a:tabLst/>
                      </a:pPr>
                      <a:r>
                        <a:rPr kumimoji="1" lang="it-IT" altLang="it-IT" sz="24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M. di Wilson</a:t>
                      </a:r>
                    </a:p>
                    <a:p>
                      <a:pPr marL="195263" marR="0" lvl="0" indent="-195263" algn="l" defTabSz="914400" rtl="0" eaLnBrk="0" fontAlgn="base" latinLnBrk="0" hangingPunct="0">
                        <a:lnSpc>
                          <a:spcPct val="100000"/>
                        </a:lnSpc>
                        <a:spcBef>
                          <a:spcPct val="0"/>
                        </a:spcBef>
                        <a:spcAft>
                          <a:spcPct val="20000"/>
                        </a:spcAft>
                        <a:buClr>
                          <a:schemeClr val="accent2"/>
                        </a:buClr>
                        <a:buSzPct val="75000"/>
                        <a:buFont typeface="Monotype Sorts" pitchFamily="2" charset="2"/>
                        <a:buBlip>
                          <a:blip r:embed="rId2"/>
                        </a:buBlip>
                        <a:tabLst/>
                      </a:pPr>
                      <a:r>
                        <a:rPr kumimoji="1" lang="it-IT" altLang="it-IT" sz="24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M. Celiaca</a:t>
                      </a:r>
                    </a:p>
                  </a:txBody>
                  <a:tcPr horzOverflow="overflow">
                    <a:lnL cap="flat">
                      <a:noFill/>
                    </a:lnL>
                    <a:lnR w="12700" cap="flat" cmpd="sng" algn="ctr">
                      <a:solidFill>
                        <a:schemeClr val="tx1"/>
                      </a:solidFill>
                      <a:prstDash val="solid"/>
                      <a:round/>
                      <a:headEnd type="none" w="med" len="med"/>
                      <a:tailEnd type="none" w="med" len="med"/>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noFill/>
                  </a:tcPr>
                </a:tc>
                <a:tc>
                  <a:txBody>
                    <a:bodyPr/>
                    <a:lstStyle>
                      <a:lvl1pPr marL="290513" indent="-290513" algn="l">
                        <a:spcBef>
                          <a:spcPct val="20000"/>
                        </a:spcBef>
                        <a:buClr>
                          <a:schemeClr val="accent2"/>
                        </a:buClr>
                        <a:buFont typeface="Monotype Sorts" pitchFamily="2" charset="2"/>
                        <a:defRPr kumimoji="1" sz="2800">
                          <a:solidFill>
                            <a:srgbClr val="0000CC"/>
                          </a:solidFill>
                          <a:latin typeface="Tahoma" pitchFamily="34" charset="0"/>
                        </a:defRPr>
                      </a:lvl1pPr>
                      <a:lvl2pPr marL="766763" indent="-285750" algn="l">
                        <a:spcBef>
                          <a:spcPct val="20000"/>
                        </a:spcBef>
                        <a:buClr>
                          <a:schemeClr val="accent2"/>
                        </a:buClr>
                        <a:buFont typeface="Monotype Sorts" pitchFamily="2" charset="2"/>
                        <a:defRPr kumimoji="1" sz="2400">
                          <a:solidFill>
                            <a:srgbClr val="0000CC"/>
                          </a:solidFill>
                          <a:latin typeface="Tahoma" pitchFamily="34" charset="0"/>
                        </a:defRPr>
                      </a:lvl2pPr>
                      <a:lvl3pPr marL="1050925" algn="l">
                        <a:spcBef>
                          <a:spcPct val="20000"/>
                        </a:spcBef>
                        <a:buClr>
                          <a:schemeClr val="accent2"/>
                        </a:buClr>
                        <a:buFont typeface="Monotype Sorts" pitchFamily="2" charset="2"/>
                        <a:defRPr kumimoji="1" sz="2000">
                          <a:solidFill>
                            <a:srgbClr val="0000CC"/>
                          </a:solidFill>
                          <a:latin typeface="Tahoma" pitchFamily="34" charset="0"/>
                        </a:defRPr>
                      </a:lvl3pPr>
                      <a:lvl4pPr algn="l">
                        <a:spcBef>
                          <a:spcPct val="20000"/>
                        </a:spcBef>
                        <a:buClr>
                          <a:schemeClr val="accent2"/>
                        </a:buClr>
                        <a:defRPr kumimoji="1">
                          <a:solidFill>
                            <a:srgbClr val="0000CC"/>
                          </a:solidFill>
                          <a:latin typeface="Tahoma" pitchFamily="34" charset="0"/>
                        </a:defRPr>
                      </a:lvl4pPr>
                      <a:lvl5pPr algn="l">
                        <a:spcBef>
                          <a:spcPct val="20000"/>
                        </a:spcBef>
                        <a:buClr>
                          <a:schemeClr val="accent2"/>
                        </a:buClr>
                        <a:defRPr kumimoji="1">
                          <a:solidFill>
                            <a:srgbClr val="0000CC"/>
                          </a:solidFill>
                          <a:latin typeface="Tahoma" pitchFamily="34" charset="0"/>
                        </a:defRPr>
                      </a:lvl5pPr>
                      <a:lvl6pPr eaLnBrk="0" fontAlgn="base" hangingPunct="0">
                        <a:spcBef>
                          <a:spcPct val="20000"/>
                        </a:spcBef>
                        <a:spcAft>
                          <a:spcPct val="0"/>
                        </a:spcAft>
                        <a:buClr>
                          <a:schemeClr val="accent2"/>
                        </a:buClr>
                        <a:defRPr kumimoji="1">
                          <a:solidFill>
                            <a:srgbClr val="0000CC"/>
                          </a:solidFill>
                          <a:latin typeface="Tahoma" pitchFamily="34" charset="0"/>
                        </a:defRPr>
                      </a:lvl6pPr>
                      <a:lvl7pPr eaLnBrk="0" fontAlgn="base" hangingPunct="0">
                        <a:spcBef>
                          <a:spcPct val="20000"/>
                        </a:spcBef>
                        <a:spcAft>
                          <a:spcPct val="0"/>
                        </a:spcAft>
                        <a:buClr>
                          <a:schemeClr val="accent2"/>
                        </a:buClr>
                        <a:defRPr kumimoji="1">
                          <a:solidFill>
                            <a:srgbClr val="0000CC"/>
                          </a:solidFill>
                          <a:latin typeface="Tahoma" pitchFamily="34" charset="0"/>
                        </a:defRPr>
                      </a:lvl7pPr>
                      <a:lvl8pPr eaLnBrk="0" fontAlgn="base" hangingPunct="0">
                        <a:spcBef>
                          <a:spcPct val="20000"/>
                        </a:spcBef>
                        <a:spcAft>
                          <a:spcPct val="0"/>
                        </a:spcAft>
                        <a:buClr>
                          <a:schemeClr val="accent2"/>
                        </a:buClr>
                        <a:defRPr kumimoji="1">
                          <a:solidFill>
                            <a:srgbClr val="0000CC"/>
                          </a:solidFill>
                          <a:latin typeface="Tahoma" pitchFamily="34" charset="0"/>
                        </a:defRPr>
                      </a:lvl8pPr>
                      <a:lvl9pPr eaLnBrk="0" fontAlgn="base" hangingPunct="0">
                        <a:spcBef>
                          <a:spcPct val="20000"/>
                        </a:spcBef>
                        <a:spcAft>
                          <a:spcPct val="0"/>
                        </a:spcAft>
                        <a:buClr>
                          <a:schemeClr val="accent2"/>
                        </a:buClr>
                        <a:defRPr kumimoji="1">
                          <a:solidFill>
                            <a:srgbClr val="0000CC"/>
                          </a:solidFill>
                          <a:latin typeface="Tahoma" pitchFamily="34" charset="0"/>
                        </a:defRPr>
                      </a:lvl9pPr>
                    </a:lstStyle>
                    <a:p>
                      <a:pPr marL="290513" marR="0" lvl="0" indent="-290513" algn="l" defTabSz="914400" rtl="0" eaLnBrk="0" fontAlgn="base" latinLnBrk="0" hangingPunct="0">
                        <a:lnSpc>
                          <a:spcPct val="100000"/>
                        </a:lnSpc>
                        <a:spcBef>
                          <a:spcPct val="20000"/>
                        </a:spcBef>
                        <a:spcAft>
                          <a:spcPct val="0"/>
                        </a:spcAft>
                        <a:buClr>
                          <a:schemeClr val="accent2"/>
                        </a:buClr>
                        <a:buSzPct val="75000"/>
                        <a:buFont typeface="Monotype Sorts" pitchFamily="2" charset="2"/>
                        <a:buBlip>
                          <a:blip r:embed="rId2"/>
                        </a:buBlip>
                        <a:tabLst/>
                      </a:pPr>
                      <a:r>
                        <a:rPr kumimoji="1" lang="it-IT" altLang="it-IT" sz="2400" b="0" i="1" u="none" strike="noStrike" cap="none" normalizeH="0" baseline="0" smtClean="0">
                          <a:ln>
                            <a:noFill/>
                          </a:ln>
                          <a:solidFill>
                            <a:srgbClr val="333399"/>
                          </a:solidFill>
                          <a:effectLst>
                            <a:outerShdw blurRad="38100" dist="38100" dir="2700000" algn="tl">
                              <a:srgbClr val="C0C0C0"/>
                            </a:outerShdw>
                          </a:effectLst>
                          <a:latin typeface="Tahoma" pitchFamily="34" charset="0"/>
                          <a:sym typeface="Symbol" pitchFamily="18" charset="2"/>
                        </a:rPr>
                        <a:t> 3%</a:t>
                      </a:r>
                    </a:p>
                    <a:p>
                      <a:pPr marL="290513" marR="0" lvl="0" indent="-290513" algn="l" defTabSz="914400" rtl="0" eaLnBrk="0" fontAlgn="base" latinLnBrk="0" hangingPunct="0">
                        <a:lnSpc>
                          <a:spcPct val="100000"/>
                        </a:lnSpc>
                        <a:spcBef>
                          <a:spcPct val="20000"/>
                        </a:spcBef>
                        <a:spcAft>
                          <a:spcPct val="0"/>
                        </a:spcAft>
                        <a:buClr>
                          <a:schemeClr val="accent2"/>
                        </a:buClr>
                        <a:buSzPct val="75000"/>
                        <a:buFont typeface="Monotype Sorts" pitchFamily="2" charset="2"/>
                        <a:buBlip>
                          <a:blip r:embed="rId2"/>
                        </a:buBlip>
                        <a:tabLst/>
                      </a:pPr>
                      <a:r>
                        <a:rPr kumimoji="1" lang="it-IT" altLang="it-IT" sz="2400" b="0" i="1" u="none" strike="noStrike" cap="none" normalizeH="0" baseline="0" smtClean="0">
                          <a:ln>
                            <a:noFill/>
                          </a:ln>
                          <a:solidFill>
                            <a:srgbClr val="333399"/>
                          </a:solidFill>
                          <a:effectLst>
                            <a:outerShdw blurRad="38100" dist="38100" dir="2700000" algn="tl">
                              <a:srgbClr val="C0C0C0"/>
                            </a:outerShdw>
                          </a:effectLst>
                          <a:latin typeface="Tahoma" pitchFamily="34" charset="0"/>
                          <a:sym typeface="Symbol" pitchFamily="18" charset="2"/>
                        </a:rPr>
                        <a:t> 2%</a:t>
                      </a:r>
                    </a:p>
                    <a:p>
                      <a:pPr marL="290513" marR="0" lvl="0" indent="-290513" algn="l" defTabSz="914400" rtl="0" eaLnBrk="0" fontAlgn="base" latinLnBrk="0" hangingPunct="0">
                        <a:lnSpc>
                          <a:spcPct val="100000"/>
                        </a:lnSpc>
                        <a:spcBef>
                          <a:spcPct val="20000"/>
                        </a:spcBef>
                        <a:spcAft>
                          <a:spcPct val="0"/>
                        </a:spcAft>
                        <a:buClr>
                          <a:schemeClr val="accent2"/>
                        </a:buClr>
                        <a:buSzPct val="75000"/>
                        <a:buFont typeface="Monotype Sorts" pitchFamily="2" charset="2"/>
                        <a:buBlip>
                          <a:blip r:embed="rId2"/>
                        </a:buBlip>
                        <a:tabLst/>
                      </a:pPr>
                      <a:r>
                        <a:rPr kumimoji="1" lang="it-IT" altLang="it-IT" sz="24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&lt; 0,01%</a:t>
                      </a:r>
                    </a:p>
                    <a:p>
                      <a:pPr marL="766763" marR="0" lvl="1" indent="-28575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Blip>
                          <a:blip r:embed="rId2"/>
                        </a:buBlip>
                        <a:tabLst/>
                      </a:pPr>
                      <a:endParaRPr kumimoji="1" lang="it-IT" altLang="it-IT" sz="2000" b="0" i="1" u="none" strike="noStrike" cap="none" normalizeH="0" baseline="0" smtClean="0">
                        <a:ln>
                          <a:noFill/>
                        </a:ln>
                        <a:solidFill>
                          <a:srgbClr val="FF0000"/>
                        </a:solidFill>
                        <a:effectLst>
                          <a:outerShdw blurRad="38100" dist="38100" dir="2700000" algn="tl">
                            <a:srgbClr val="C0C0C0"/>
                          </a:outerShdw>
                        </a:effectLst>
                        <a:latin typeface="Tahoma" pitchFamily="34" charset="0"/>
                      </a:endParaRPr>
                    </a:p>
                    <a:p>
                      <a:pPr marL="290513" marR="0" lvl="0" indent="-290513" algn="l" defTabSz="914400" rtl="0" eaLnBrk="0" fontAlgn="base" latinLnBrk="0" hangingPunct="0">
                        <a:lnSpc>
                          <a:spcPct val="100000"/>
                        </a:lnSpc>
                        <a:spcBef>
                          <a:spcPct val="20000"/>
                        </a:spcBef>
                        <a:spcAft>
                          <a:spcPct val="0"/>
                        </a:spcAft>
                        <a:buClr>
                          <a:schemeClr val="accent2"/>
                        </a:buClr>
                        <a:buSzPct val="75000"/>
                        <a:buFont typeface="Monotype Sorts" pitchFamily="2" charset="2"/>
                        <a:buBlip>
                          <a:blip r:embed="rId2"/>
                        </a:buBlip>
                        <a:tabLst/>
                      </a:pPr>
                      <a:r>
                        <a:rPr kumimoji="1" lang="it-IT" altLang="it-IT" sz="2400" b="0" i="1" u="none" strike="noStrike" cap="none" normalizeH="0" baseline="0" smtClean="0">
                          <a:ln>
                            <a:noFill/>
                          </a:ln>
                          <a:solidFill>
                            <a:srgbClr val="FF0000"/>
                          </a:solidFill>
                          <a:effectLst>
                            <a:outerShdw blurRad="38100" dist="38100" dir="2700000" algn="tl">
                              <a:srgbClr val="C0C0C0"/>
                            </a:outerShdw>
                          </a:effectLst>
                          <a:latin typeface="Tahoma" pitchFamily="34" charset="0"/>
                          <a:sym typeface="Symbol" pitchFamily="18" charset="2"/>
                        </a:rPr>
                        <a:t> ?? (&gt; 6%)</a:t>
                      </a:r>
                    </a:p>
                    <a:p>
                      <a:pPr marL="290513" marR="0" lvl="0" indent="-290513" algn="l" defTabSz="914400" rtl="0" eaLnBrk="0" fontAlgn="base" latinLnBrk="0" hangingPunct="0">
                        <a:lnSpc>
                          <a:spcPct val="100000"/>
                        </a:lnSpc>
                        <a:spcBef>
                          <a:spcPct val="20000"/>
                        </a:spcBef>
                        <a:spcAft>
                          <a:spcPct val="0"/>
                        </a:spcAft>
                        <a:buClr>
                          <a:schemeClr val="accent2"/>
                        </a:buClr>
                        <a:buSzPct val="75000"/>
                        <a:buFont typeface="Monotype Sorts" pitchFamily="2" charset="2"/>
                        <a:buBlip>
                          <a:blip r:embed="rId2"/>
                        </a:buBlip>
                        <a:tabLst/>
                      </a:pPr>
                      <a:r>
                        <a:rPr kumimoji="1" lang="it-IT" altLang="it-IT" sz="2400" b="0" i="1" u="none" strike="noStrike" cap="none" normalizeH="0" baseline="0" smtClean="0">
                          <a:ln>
                            <a:noFill/>
                          </a:ln>
                          <a:solidFill>
                            <a:srgbClr val="FF0000"/>
                          </a:solidFill>
                          <a:effectLst>
                            <a:outerShdw blurRad="38100" dist="38100" dir="2700000" algn="tl">
                              <a:srgbClr val="C0C0C0"/>
                            </a:outerShdw>
                          </a:effectLst>
                          <a:latin typeface="Tahoma" pitchFamily="34" charset="0"/>
                          <a:sym typeface="Symbol" pitchFamily="18" charset="2"/>
                        </a:rPr>
                        <a:t>1:200/1:400</a:t>
                      </a:r>
                    </a:p>
                    <a:p>
                      <a:pPr marL="290513" marR="0" lvl="0" indent="-290513" algn="l" defTabSz="914400" rtl="0" eaLnBrk="0" fontAlgn="base" latinLnBrk="0" hangingPunct="0">
                        <a:lnSpc>
                          <a:spcPct val="100000"/>
                        </a:lnSpc>
                        <a:spcBef>
                          <a:spcPct val="20000"/>
                        </a:spcBef>
                        <a:spcAft>
                          <a:spcPct val="0"/>
                        </a:spcAft>
                        <a:buClr>
                          <a:schemeClr val="accent2"/>
                        </a:buClr>
                        <a:buSzPct val="75000"/>
                        <a:buFont typeface="Monotype Sorts" pitchFamily="2" charset="2"/>
                        <a:buBlip>
                          <a:blip r:embed="rId2"/>
                        </a:buBlip>
                        <a:tabLst/>
                      </a:pPr>
                      <a:r>
                        <a:rPr kumimoji="1" lang="it-IT" altLang="it-IT" sz="2400" b="0" i="1" u="none" strike="noStrike" cap="none" normalizeH="0" baseline="0" smtClean="0">
                          <a:ln>
                            <a:noFill/>
                          </a:ln>
                          <a:solidFill>
                            <a:srgbClr val="FF0000"/>
                          </a:solidFill>
                          <a:effectLst>
                            <a:outerShdw blurRad="38100" dist="38100" dir="2700000" algn="tl">
                              <a:srgbClr val="C0C0C0"/>
                            </a:outerShdw>
                          </a:effectLst>
                          <a:latin typeface="Tahoma" pitchFamily="34" charset="0"/>
                          <a:sym typeface="Symbol" pitchFamily="18" charset="2"/>
                        </a:rPr>
                        <a:t> ??  (&gt;…)</a:t>
                      </a:r>
                    </a:p>
                    <a:p>
                      <a:pPr marL="290513" marR="0" lvl="0" indent="-290513" algn="l" defTabSz="914400" rtl="0" eaLnBrk="0" fontAlgn="base" latinLnBrk="0" hangingPunct="0">
                        <a:lnSpc>
                          <a:spcPct val="100000"/>
                        </a:lnSpc>
                        <a:spcBef>
                          <a:spcPct val="20000"/>
                        </a:spcBef>
                        <a:spcAft>
                          <a:spcPct val="0"/>
                        </a:spcAft>
                        <a:buClr>
                          <a:schemeClr val="accent2"/>
                        </a:buClr>
                        <a:buSzPct val="75000"/>
                        <a:buFont typeface="Monotype Sorts" pitchFamily="2" charset="2"/>
                        <a:buBlip>
                          <a:blip r:embed="rId2"/>
                        </a:buBlip>
                        <a:tabLst/>
                      </a:pPr>
                      <a:r>
                        <a:rPr kumimoji="1" lang="it-IT" altLang="it-IT" sz="24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1:6.000 / 1:7.000</a:t>
                      </a:r>
                    </a:p>
                    <a:p>
                      <a:pPr marL="290513" marR="0" lvl="0" indent="-290513" algn="l" defTabSz="914400" rtl="0" eaLnBrk="0" fontAlgn="base" latinLnBrk="0" hangingPunct="0">
                        <a:lnSpc>
                          <a:spcPct val="100000"/>
                        </a:lnSpc>
                        <a:spcBef>
                          <a:spcPct val="20000"/>
                        </a:spcBef>
                        <a:spcAft>
                          <a:spcPct val="0"/>
                        </a:spcAft>
                        <a:buClr>
                          <a:schemeClr val="accent2"/>
                        </a:buClr>
                        <a:buSzPct val="75000"/>
                        <a:buFont typeface="Monotype Sorts" pitchFamily="2" charset="2"/>
                        <a:buBlip>
                          <a:blip r:embed="rId2"/>
                        </a:buBlip>
                        <a:tabLst/>
                      </a:pPr>
                      <a:r>
                        <a:rPr kumimoji="1" lang="it-IT" altLang="it-IT" sz="24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1:1500 / 1:7600</a:t>
                      </a:r>
                    </a:p>
                    <a:p>
                      <a:pPr marL="290513" marR="0" lvl="0" indent="-290513" algn="l" defTabSz="914400" rtl="0" eaLnBrk="0" fontAlgn="base" latinLnBrk="0" hangingPunct="0">
                        <a:lnSpc>
                          <a:spcPct val="100000"/>
                        </a:lnSpc>
                        <a:spcBef>
                          <a:spcPct val="20000"/>
                        </a:spcBef>
                        <a:spcAft>
                          <a:spcPct val="0"/>
                        </a:spcAft>
                        <a:buClr>
                          <a:schemeClr val="accent2"/>
                        </a:buClr>
                        <a:buSzPct val="75000"/>
                        <a:buFont typeface="Monotype Sorts" pitchFamily="2" charset="2"/>
                        <a:buBlip>
                          <a:blip r:embed="rId2"/>
                        </a:buBlip>
                        <a:tabLst/>
                      </a:pPr>
                      <a:r>
                        <a:rPr kumimoji="1" lang="it-IT" altLang="it-IT" sz="24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1:30.000 / 1:300.000</a:t>
                      </a:r>
                    </a:p>
                    <a:p>
                      <a:pPr marL="290513" marR="0" lvl="0" indent="-290513" algn="l" defTabSz="914400" rtl="0" eaLnBrk="0" fontAlgn="base" latinLnBrk="0" hangingPunct="0">
                        <a:lnSpc>
                          <a:spcPct val="100000"/>
                        </a:lnSpc>
                        <a:spcBef>
                          <a:spcPct val="20000"/>
                        </a:spcBef>
                        <a:spcAft>
                          <a:spcPct val="0"/>
                        </a:spcAft>
                        <a:buClr>
                          <a:schemeClr val="accent2"/>
                        </a:buClr>
                        <a:buSzPct val="75000"/>
                        <a:buFont typeface="Monotype Sorts" pitchFamily="2" charset="2"/>
                        <a:buBlip>
                          <a:blip r:embed="rId2"/>
                        </a:buBlip>
                        <a:tabLst/>
                      </a:pPr>
                      <a:r>
                        <a:rPr kumimoji="1" lang="it-IT" altLang="it-IT" sz="24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1:200* </a:t>
                      </a:r>
                      <a:r>
                        <a:rPr kumimoji="1" lang="it-IT" altLang="it-IT" sz="1400" b="0" i="1" u="none" strike="noStrike" cap="none" normalizeH="0" baseline="0" smtClean="0">
                          <a:ln>
                            <a:noFill/>
                          </a:ln>
                          <a:solidFill>
                            <a:srgbClr val="0000CC"/>
                          </a:solidFill>
                          <a:effectLst>
                            <a:outerShdw blurRad="38100" dist="38100" dir="2700000" algn="tl">
                              <a:srgbClr val="C0C0C0"/>
                            </a:outerShdw>
                          </a:effectLst>
                          <a:latin typeface="Tahoma" pitchFamily="34" charset="0"/>
                        </a:rPr>
                        <a:t>(Tratto Celiaco, non epatite)</a:t>
                      </a:r>
                    </a:p>
                  </a:txBody>
                  <a:tcPr horzOverflow="overflow">
                    <a:lnL w="12700" cap="flat" cmpd="sng" algn="ctr">
                      <a:solidFill>
                        <a:schemeClr val="tx1"/>
                      </a:solidFill>
                      <a:prstDash val="solid"/>
                      <a:round/>
                      <a:headEnd type="none" w="med" len="med"/>
                      <a:tailEnd type="none" w="med" len="med"/>
                    </a:lnL>
                    <a:lnR cap="flat">
                      <a:noFill/>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358995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387350" y="190500"/>
            <a:ext cx="8356600" cy="762000"/>
          </a:xfrm>
        </p:spPr>
        <p:txBody>
          <a:bodyPr/>
          <a:lstStyle/>
          <a:p>
            <a:r>
              <a:rPr lang="it-IT" altLang="it-IT" dirty="0"/>
              <a:t>Transaminasi </a:t>
            </a:r>
            <a:r>
              <a:rPr lang="it-IT" altLang="it-IT" dirty="0" smtClean="0"/>
              <a:t>Alterate</a:t>
            </a:r>
            <a:endParaRPr lang="it-IT" altLang="it-IT" sz="2800" dirty="0">
              <a:solidFill>
                <a:srgbClr val="FF0000"/>
              </a:solidFill>
            </a:endParaRPr>
          </a:p>
        </p:txBody>
      </p:sp>
      <p:graphicFrame>
        <p:nvGraphicFramePr>
          <p:cNvPr id="323623" name="Group 39"/>
          <p:cNvGraphicFramePr>
            <a:graphicFrameLocks noGrp="1"/>
          </p:cNvGraphicFramePr>
          <p:nvPr/>
        </p:nvGraphicFramePr>
        <p:xfrm>
          <a:off x="317500" y="1447800"/>
          <a:ext cx="8316913" cy="4169664"/>
        </p:xfrm>
        <a:graphic>
          <a:graphicData uri="http://schemas.openxmlformats.org/drawingml/2006/table">
            <a:tbl>
              <a:tblPr/>
              <a:tblGrid>
                <a:gridCol w="8316913"/>
              </a:tblGrid>
              <a:tr h="390525">
                <a:tc>
                  <a:txBody>
                    <a:bodyPr/>
                    <a:lstStyle>
                      <a:lvl1pPr algn="l">
                        <a:spcBef>
                          <a:spcPct val="20000"/>
                        </a:spcBef>
                        <a:buClr>
                          <a:schemeClr val="accent2"/>
                        </a:buClr>
                        <a:buFont typeface="Monotype Sorts" pitchFamily="2" charset="2"/>
                        <a:defRPr kumimoji="1" sz="2800">
                          <a:solidFill>
                            <a:srgbClr val="0000CC"/>
                          </a:solidFill>
                          <a:latin typeface="Tahoma" pitchFamily="34" charset="0"/>
                        </a:defRPr>
                      </a:lvl1pPr>
                      <a:lvl2pPr algn="l">
                        <a:spcBef>
                          <a:spcPct val="20000"/>
                        </a:spcBef>
                        <a:buClr>
                          <a:schemeClr val="accent2"/>
                        </a:buClr>
                        <a:buFont typeface="Monotype Sorts" pitchFamily="2" charset="2"/>
                        <a:defRPr kumimoji="1" sz="2400">
                          <a:solidFill>
                            <a:srgbClr val="0000CC"/>
                          </a:solidFill>
                          <a:latin typeface="Tahoma" pitchFamily="34" charset="0"/>
                        </a:defRPr>
                      </a:lvl2pPr>
                      <a:lvl3pPr algn="l">
                        <a:spcBef>
                          <a:spcPct val="20000"/>
                        </a:spcBef>
                        <a:buClr>
                          <a:schemeClr val="accent2"/>
                        </a:buClr>
                        <a:buFont typeface="Monotype Sorts" pitchFamily="2" charset="2"/>
                        <a:defRPr kumimoji="1" sz="2000">
                          <a:solidFill>
                            <a:srgbClr val="0000CC"/>
                          </a:solidFill>
                          <a:latin typeface="Tahoma" pitchFamily="34" charset="0"/>
                        </a:defRPr>
                      </a:lvl3pPr>
                      <a:lvl4pPr algn="l">
                        <a:spcBef>
                          <a:spcPct val="20000"/>
                        </a:spcBef>
                        <a:buClr>
                          <a:schemeClr val="accent2"/>
                        </a:buClr>
                        <a:defRPr kumimoji="1">
                          <a:solidFill>
                            <a:srgbClr val="0000CC"/>
                          </a:solidFill>
                          <a:latin typeface="Tahoma" pitchFamily="34" charset="0"/>
                        </a:defRPr>
                      </a:lvl4pPr>
                      <a:lvl5pPr algn="l">
                        <a:spcBef>
                          <a:spcPct val="20000"/>
                        </a:spcBef>
                        <a:buClr>
                          <a:schemeClr val="accent2"/>
                        </a:buClr>
                        <a:defRPr kumimoji="1">
                          <a:solidFill>
                            <a:srgbClr val="0000CC"/>
                          </a:solidFill>
                          <a:latin typeface="Tahoma" pitchFamily="34" charset="0"/>
                        </a:defRPr>
                      </a:lvl5pPr>
                      <a:lvl6pPr eaLnBrk="0" fontAlgn="base" hangingPunct="0">
                        <a:spcBef>
                          <a:spcPct val="20000"/>
                        </a:spcBef>
                        <a:spcAft>
                          <a:spcPct val="0"/>
                        </a:spcAft>
                        <a:buClr>
                          <a:schemeClr val="accent2"/>
                        </a:buClr>
                        <a:defRPr kumimoji="1">
                          <a:solidFill>
                            <a:srgbClr val="0000CC"/>
                          </a:solidFill>
                          <a:latin typeface="Tahoma" pitchFamily="34" charset="0"/>
                        </a:defRPr>
                      </a:lvl6pPr>
                      <a:lvl7pPr eaLnBrk="0" fontAlgn="base" hangingPunct="0">
                        <a:spcBef>
                          <a:spcPct val="20000"/>
                        </a:spcBef>
                        <a:spcAft>
                          <a:spcPct val="0"/>
                        </a:spcAft>
                        <a:buClr>
                          <a:schemeClr val="accent2"/>
                        </a:buClr>
                        <a:defRPr kumimoji="1">
                          <a:solidFill>
                            <a:srgbClr val="0000CC"/>
                          </a:solidFill>
                          <a:latin typeface="Tahoma" pitchFamily="34" charset="0"/>
                        </a:defRPr>
                      </a:lvl7pPr>
                      <a:lvl8pPr eaLnBrk="0" fontAlgn="base" hangingPunct="0">
                        <a:spcBef>
                          <a:spcPct val="20000"/>
                        </a:spcBef>
                        <a:spcAft>
                          <a:spcPct val="0"/>
                        </a:spcAft>
                        <a:buClr>
                          <a:schemeClr val="accent2"/>
                        </a:buClr>
                        <a:defRPr kumimoji="1">
                          <a:solidFill>
                            <a:srgbClr val="0000CC"/>
                          </a:solidFill>
                          <a:latin typeface="Tahoma" pitchFamily="34" charset="0"/>
                        </a:defRPr>
                      </a:lvl8pPr>
                      <a:lvl9pPr eaLnBrk="0" fontAlgn="base" hangingPunct="0">
                        <a:spcBef>
                          <a:spcPct val="20000"/>
                        </a:spcBef>
                        <a:spcAft>
                          <a:spcPct val="0"/>
                        </a:spcAft>
                        <a:buClr>
                          <a:schemeClr val="accent2"/>
                        </a:buClr>
                        <a:defRPr kumimoji="1">
                          <a:solidFill>
                            <a:srgbClr val="0000CC"/>
                          </a:solidFill>
                          <a:latin typeface="Tahoma" pitchFamily="34" charset="0"/>
                        </a:defRPr>
                      </a:lvl9pPr>
                    </a:lstStyle>
                    <a:p>
                      <a:pPr marL="0" marR="0" lvl="0" indent="0" algn="ctr" defTabSz="914400" rtl="0" eaLnBrk="0" fontAlgn="base" latinLnBrk="0" hangingPunct="0">
                        <a:lnSpc>
                          <a:spcPct val="130000"/>
                        </a:lnSpc>
                        <a:spcBef>
                          <a:spcPct val="20000"/>
                        </a:spcBef>
                        <a:spcAft>
                          <a:spcPct val="0"/>
                        </a:spcAft>
                        <a:buClr>
                          <a:schemeClr val="accent2"/>
                        </a:buClr>
                        <a:buSzTx/>
                        <a:buFont typeface="Monotype Sorts" pitchFamily="2" charset="2"/>
                        <a:buNone/>
                        <a:tabLst/>
                      </a:pPr>
                      <a:r>
                        <a:rPr kumimoji="1" lang="it-IT" altLang="it-IT" sz="2400" b="1" i="1" u="none" strike="noStrike" cap="none" normalizeH="0" baseline="0" dirty="0" smtClean="0">
                          <a:ln>
                            <a:noFill/>
                          </a:ln>
                          <a:solidFill>
                            <a:srgbClr val="333399"/>
                          </a:solidFill>
                          <a:effectLst>
                            <a:outerShdw blurRad="38100" dist="38100" dir="2700000" algn="tl">
                              <a:srgbClr val="000000"/>
                            </a:outerShdw>
                          </a:effectLst>
                          <a:latin typeface="Tahoma" pitchFamily="34" charset="0"/>
                        </a:rPr>
                        <a:t>Anamnesi</a:t>
                      </a:r>
                    </a:p>
                  </a:txBody>
                  <a:tcPr horzOverflow="overflow">
                    <a:lnL cap="flat">
                      <a:noFill/>
                    </a:lnL>
                    <a:lnR cap="flat">
                      <a:noFill/>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gradFill rotWithShape="0">
                      <a:gsLst>
                        <a:gs pos="0">
                          <a:srgbClr val="CCCCFF">
                            <a:gamma/>
                            <a:tint val="0"/>
                            <a:invGamma/>
                          </a:srgbClr>
                        </a:gs>
                        <a:gs pos="100000">
                          <a:srgbClr val="CCCCFF"/>
                        </a:gs>
                      </a:gsLst>
                      <a:path path="shape">
                        <a:fillToRect l="50000" t="50000" r="50000" b="50000"/>
                      </a:path>
                    </a:gradFill>
                  </a:tcPr>
                </a:tc>
              </a:tr>
              <a:tr h="390525">
                <a:tc>
                  <a:txBody>
                    <a:bodyPr/>
                    <a:lstStyle>
                      <a:lvl1pPr marL="290513" indent="-290513" algn="l">
                        <a:spcBef>
                          <a:spcPct val="20000"/>
                        </a:spcBef>
                        <a:buClr>
                          <a:schemeClr val="accent2"/>
                        </a:buClr>
                        <a:buFont typeface="Monotype Sorts" pitchFamily="2" charset="2"/>
                        <a:defRPr kumimoji="1" sz="2800">
                          <a:solidFill>
                            <a:srgbClr val="0000CC"/>
                          </a:solidFill>
                          <a:latin typeface="Tahoma" pitchFamily="34" charset="0"/>
                        </a:defRPr>
                      </a:lvl1pPr>
                      <a:lvl2pPr marL="766763" indent="-285750" algn="l">
                        <a:spcBef>
                          <a:spcPct val="20000"/>
                        </a:spcBef>
                        <a:buClr>
                          <a:schemeClr val="accent2"/>
                        </a:buClr>
                        <a:buFont typeface="Monotype Sorts" pitchFamily="2" charset="2"/>
                        <a:defRPr kumimoji="1" sz="2400">
                          <a:solidFill>
                            <a:srgbClr val="0000CC"/>
                          </a:solidFill>
                          <a:latin typeface="Tahoma" pitchFamily="34" charset="0"/>
                        </a:defRPr>
                      </a:lvl2pPr>
                      <a:lvl3pPr marL="1236663" indent="-185738" algn="l">
                        <a:spcBef>
                          <a:spcPct val="20000"/>
                        </a:spcBef>
                        <a:buClr>
                          <a:schemeClr val="accent2"/>
                        </a:buClr>
                        <a:buFont typeface="Monotype Sorts" pitchFamily="2" charset="2"/>
                        <a:defRPr kumimoji="1" sz="2000">
                          <a:solidFill>
                            <a:srgbClr val="0000CC"/>
                          </a:solidFill>
                          <a:latin typeface="Tahoma" pitchFamily="34" charset="0"/>
                        </a:defRPr>
                      </a:lvl3pPr>
                      <a:lvl4pPr marL="1427163" algn="l">
                        <a:spcBef>
                          <a:spcPct val="20000"/>
                        </a:spcBef>
                        <a:buClr>
                          <a:schemeClr val="accent2"/>
                        </a:buClr>
                        <a:defRPr kumimoji="1">
                          <a:solidFill>
                            <a:srgbClr val="0000CC"/>
                          </a:solidFill>
                          <a:latin typeface="Tahoma" pitchFamily="34" charset="0"/>
                        </a:defRPr>
                      </a:lvl4pPr>
                      <a:lvl5pPr algn="l">
                        <a:spcBef>
                          <a:spcPct val="20000"/>
                        </a:spcBef>
                        <a:buClr>
                          <a:schemeClr val="accent2"/>
                        </a:buClr>
                        <a:defRPr kumimoji="1">
                          <a:solidFill>
                            <a:srgbClr val="0000CC"/>
                          </a:solidFill>
                          <a:latin typeface="Tahoma" pitchFamily="34" charset="0"/>
                        </a:defRPr>
                      </a:lvl5pPr>
                      <a:lvl6pPr eaLnBrk="0" fontAlgn="base" hangingPunct="0">
                        <a:spcBef>
                          <a:spcPct val="20000"/>
                        </a:spcBef>
                        <a:spcAft>
                          <a:spcPct val="0"/>
                        </a:spcAft>
                        <a:buClr>
                          <a:schemeClr val="accent2"/>
                        </a:buClr>
                        <a:defRPr kumimoji="1">
                          <a:solidFill>
                            <a:srgbClr val="0000CC"/>
                          </a:solidFill>
                          <a:latin typeface="Tahoma" pitchFamily="34" charset="0"/>
                        </a:defRPr>
                      </a:lvl6pPr>
                      <a:lvl7pPr eaLnBrk="0" fontAlgn="base" hangingPunct="0">
                        <a:spcBef>
                          <a:spcPct val="20000"/>
                        </a:spcBef>
                        <a:spcAft>
                          <a:spcPct val="0"/>
                        </a:spcAft>
                        <a:buClr>
                          <a:schemeClr val="accent2"/>
                        </a:buClr>
                        <a:defRPr kumimoji="1">
                          <a:solidFill>
                            <a:srgbClr val="0000CC"/>
                          </a:solidFill>
                          <a:latin typeface="Tahoma" pitchFamily="34" charset="0"/>
                        </a:defRPr>
                      </a:lvl7pPr>
                      <a:lvl8pPr eaLnBrk="0" fontAlgn="base" hangingPunct="0">
                        <a:spcBef>
                          <a:spcPct val="20000"/>
                        </a:spcBef>
                        <a:spcAft>
                          <a:spcPct val="0"/>
                        </a:spcAft>
                        <a:buClr>
                          <a:schemeClr val="accent2"/>
                        </a:buClr>
                        <a:defRPr kumimoji="1">
                          <a:solidFill>
                            <a:srgbClr val="0000CC"/>
                          </a:solidFill>
                          <a:latin typeface="Tahoma" pitchFamily="34" charset="0"/>
                        </a:defRPr>
                      </a:lvl8pPr>
                      <a:lvl9pPr eaLnBrk="0" fontAlgn="base" hangingPunct="0">
                        <a:spcBef>
                          <a:spcPct val="20000"/>
                        </a:spcBef>
                        <a:spcAft>
                          <a:spcPct val="0"/>
                        </a:spcAft>
                        <a:buClr>
                          <a:schemeClr val="accent2"/>
                        </a:buClr>
                        <a:defRPr kumimoji="1">
                          <a:solidFill>
                            <a:srgbClr val="0000CC"/>
                          </a:solidFill>
                          <a:latin typeface="Tahoma" pitchFamily="34" charset="0"/>
                        </a:defRPr>
                      </a:lvl9pPr>
                    </a:lstStyle>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endParaRPr kumimoji="1" lang="it-IT" altLang="it-IT" sz="2800" b="0" i="1" u="none" strike="noStrike" cap="none" normalizeH="0" baseline="0" dirty="0" smtClean="0">
                        <a:ln>
                          <a:noFill/>
                        </a:ln>
                        <a:solidFill>
                          <a:srgbClr val="0000CC"/>
                        </a:solidFill>
                        <a:effectLst>
                          <a:outerShdw blurRad="38100" dist="38100" dir="2700000" algn="tl">
                            <a:srgbClr val="C0C0C0"/>
                          </a:outerShdw>
                        </a:effectLst>
                        <a:latin typeface="Tahoma" pitchFamily="34" charset="0"/>
                      </a:endParaRPr>
                    </a:p>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r>
                        <a:rPr kumimoji="1" lang="it-IT" altLang="it-IT" sz="2800" b="0" i="1" u="none" strike="noStrike" cap="none" normalizeH="0" baseline="0" dirty="0" smtClean="0">
                          <a:ln>
                            <a:noFill/>
                          </a:ln>
                          <a:solidFill>
                            <a:srgbClr val="0000CC"/>
                          </a:solidFill>
                          <a:effectLst>
                            <a:outerShdw blurRad="38100" dist="38100" dir="2700000" algn="tl">
                              <a:srgbClr val="C0C0C0"/>
                            </a:outerShdw>
                          </a:effectLst>
                          <a:latin typeface="Tahoma" pitchFamily="34" charset="0"/>
                        </a:rPr>
                        <a:t>Conoscere il paziente !!!!!</a:t>
                      </a:r>
                    </a:p>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r>
                        <a:rPr kumimoji="1" lang="it-IT" altLang="it-IT" sz="2800" b="0" i="1" u="none" strike="noStrike" cap="none" normalizeH="0" baseline="0" dirty="0" smtClean="0">
                          <a:ln>
                            <a:noFill/>
                          </a:ln>
                          <a:solidFill>
                            <a:srgbClr val="0000CC"/>
                          </a:solidFill>
                          <a:effectLst>
                            <a:outerShdw blurRad="38100" dist="38100" dir="2700000" algn="tl">
                              <a:srgbClr val="C0C0C0"/>
                            </a:outerShdw>
                          </a:effectLst>
                          <a:latin typeface="Tahoma" pitchFamily="34" charset="0"/>
                        </a:rPr>
                        <a:t>Esposizioni Parenterali, a Farmaci o Tossici</a:t>
                      </a:r>
                    </a:p>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r>
                        <a:rPr kumimoji="1" lang="it-IT" altLang="it-IT" sz="2800" b="0" i="1" u="none" strike="noStrike" cap="none" normalizeH="0" baseline="0" dirty="0" smtClean="0">
                          <a:ln>
                            <a:noFill/>
                          </a:ln>
                          <a:solidFill>
                            <a:srgbClr val="0000CC"/>
                          </a:solidFill>
                          <a:effectLst>
                            <a:outerShdw blurRad="38100" dist="38100" dir="2700000" algn="tl">
                              <a:srgbClr val="C0C0C0"/>
                            </a:outerShdw>
                          </a:effectLst>
                          <a:latin typeface="Tahoma" pitchFamily="34" charset="0"/>
                        </a:rPr>
                        <a:t>Durata dell’alterazione</a:t>
                      </a:r>
                    </a:p>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r>
                        <a:rPr kumimoji="1" lang="it-IT" altLang="it-IT" sz="2800" b="0" i="1" u="none" strike="noStrike" cap="none" normalizeH="0" baseline="0" dirty="0" smtClean="0">
                          <a:ln>
                            <a:noFill/>
                          </a:ln>
                          <a:solidFill>
                            <a:srgbClr val="0000CC"/>
                          </a:solidFill>
                          <a:effectLst>
                            <a:outerShdw blurRad="38100" dist="38100" dir="2700000" algn="tl">
                              <a:srgbClr val="C0C0C0"/>
                            </a:outerShdw>
                          </a:effectLst>
                          <a:latin typeface="Tahoma" pitchFamily="34" charset="0"/>
                        </a:rPr>
                        <a:t>Segni o Sintomi di Accompagnamento</a:t>
                      </a:r>
                    </a:p>
                    <a:p>
                      <a:pPr marL="1236663" marR="0" lvl="2" indent="-185738"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r>
                        <a:rPr kumimoji="1" lang="it-IT" altLang="it-IT" sz="2000" b="0" i="1" u="none" strike="noStrike" cap="none" normalizeH="0" baseline="0" dirty="0" smtClean="0">
                          <a:ln>
                            <a:noFill/>
                          </a:ln>
                          <a:solidFill>
                            <a:srgbClr val="0000CC"/>
                          </a:solidFill>
                          <a:effectLst>
                            <a:outerShdw blurRad="38100" dist="38100" dir="2700000" algn="tl">
                              <a:srgbClr val="C0C0C0"/>
                            </a:outerShdw>
                          </a:effectLst>
                          <a:latin typeface="Tahoma" pitchFamily="34" charset="0"/>
                        </a:rPr>
                        <a:t> ittero, artralgie, mialgie, </a:t>
                      </a:r>
                      <a:r>
                        <a:rPr kumimoji="1" lang="it-IT" altLang="it-IT" sz="2000" b="0" i="1" u="none" strike="noStrike" cap="none" normalizeH="0" baseline="0" dirty="0" err="1" smtClean="0">
                          <a:ln>
                            <a:noFill/>
                          </a:ln>
                          <a:solidFill>
                            <a:srgbClr val="0000CC"/>
                          </a:solidFill>
                          <a:effectLst>
                            <a:outerShdw blurRad="38100" dist="38100" dir="2700000" algn="tl">
                              <a:srgbClr val="C0C0C0"/>
                            </a:outerShdw>
                          </a:effectLst>
                          <a:latin typeface="Tahoma" pitchFamily="34" charset="0"/>
                        </a:rPr>
                        <a:t>rash</a:t>
                      </a:r>
                      <a:r>
                        <a:rPr kumimoji="1" lang="it-IT" altLang="it-IT" sz="2000" b="0" i="1" u="none" strike="noStrike" cap="none" normalizeH="0" baseline="0" dirty="0" smtClean="0">
                          <a:ln>
                            <a:noFill/>
                          </a:ln>
                          <a:solidFill>
                            <a:srgbClr val="0000CC"/>
                          </a:solidFill>
                          <a:effectLst>
                            <a:outerShdw blurRad="38100" dist="38100" dir="2700000" algn="tl">
                              <a:srgbClr val="C0C0C0"/>
                            </a:outerShdw>
                          </a:effectLst>
                          <a:latin typeface="Tahoma" pitchFamily="34" charset="0"/>
                        </a:rPr>
                        <a:t>, anoressia, calo ponderale, dolori addominali, </a:t>
                      </a:r>
                      <a:r>
                        <a:rPr kumimoji="1" lang="it-IT" altLang="it-IT" sz="2000" b="0" i="1" u="none" strike="noStrike" cap="none" normalizeH="0" baseline="0" dirty="0" err="1" smtClean="0">
                          <a:ln>
                            <a:noFill/>
                          </a:ln>
                          <a:solidFill>
                            <a:srgbClr val="0000CC"/>
                          </a:solidFill>
                          <a:effectLst>
                            <a:outerShdw blurRad="38100" dist="38100" dir="2700000" algn="tl">
                              <a:srgbClr val="C0C0C0"/>
                            </a:outerShdw>
                          </a:effectLst>
                          <a:latin typeface="Tahoma" pitchFamily="34" charset="0"/>
                        </a:rPr>
                        <a:t>febbre…………</a:t>
                      </a:r>
                      <a:r>
                        <a:rPr kumimoji="1" lang="it-IT" altLang="it-IT" sz="2000" b="0" i="1" u="none" strike="noStrike" cap="none" normalizeH="0" baseline="0" dirty="0" smtClean="0">
                          <a:ln>
                            <a:noFill/>
                          </a:ln>
                          <a:solidFill>
                            <a:srgbClr val="0000CC"/>
                          </a:solidFill>
                          <a:effectLst>
                            <a:outerShdw blurRad="38100" dist="38100" dir="2700000" algn="tl">
                              <a:srgbClr val="C0C0C0"/>
                            </a:outerShdw>
                          </a:effectLst>
                          <a:latin typeface="Tahoma" pitchFamily="34" charset="0"/>
                        </a:rPr>
                        <a:t>.</a:t>
                      </a:r>
                    </a:p>
                    <a:p>
                      <a:pPr marL="1236663" marR="0" lvl="2" indent="-185738"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endParaRPr kumimoji="1" lang="it-IT" altLang="it-IT" sz="2000" b="0" i="1" u="none" strike="noStrike" cap="none" normalizeH="0" baseline="0" dirty="0" smtClean="0">
                        <a:ln>
                          <a:noFill/>
                        </a:ln>
                        <a:solidFill>
                          <a:srgbClr val="0000CC"/>
                        </a:solidFill>
                        <a:effectLst>
                          <a:outerShdw blurRad="38100" dist="38100" dir="2700000" algn="tl">
                            <a:srgbClr val="C0C0C0"/>
                          </a:outerShdw>
                        </a:effectLst>
                        <a:latin typeface="Tahoma" pitchFamily="34" charset="0"/>
                      </a:endParaRPr>
                    </a:p>
                  </a:txBody>
                  <a:tcPr horzOverflow="overflow">
                    <a:lnL cap="flat">
                      <a:noFill/>
                    </a:lnL>
                    <a:lnR cap="flat">
                      <a:noFill/>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312517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it-IT" altLang="it-IT"/>
              <a:t>Ipertransaminasemia</a:t>
            </a:r>
          </a:p>
        </p:txBody>
      </p:sp>
      <p:sp>
        <p:nvSpPr>
          <p:cNvPr id="354307" name="Rectangle 3"/>
          <p:cNvSpPr>
            <a:spLocks noGrp="1" noChangeArrowheads="1"/>
          </p:cNvSpPr>
          <p:nvPr>
            <p:ph type="body" sz="half" idx="1"/>
          </p:nvPr>
        </p:nvSpPr>
        <p:spPr/>
        <p:txBody>
          <a:bodyPr/>
          <a:lstStyle/>
          <a:p>
            <a:pPr algn="ctr">
              <a:buFont typeface="Monotype Sorts" pitchFamily="2" charset="2"/>
              <a:buNone/>
            </a:pPr>
            <a:endParaRPr lang="it-IT" altLang="it-IT" sz="2800" b="1">
              <a:solidFill>
                <a:srgbClr val="FF0000"/>
              </a:solidFill>
              <a:effectLst>
                <a:outerShdw blurRad="38100" dist="38100" dir="2700000" algn="tl">
                  <a:srgbClr val="C0C0C0"/>
                </a:outerShdw>
              </a:effectLst>
            </a:endParaRPr>
          </a:p>
          <a:p>
            <a:pPr algn="ctr">
              <a:buFont typeface="Monotype Sorts" pitchFamily="2" charset="2"/>
              <a:buNone/>
            </a:pPr>
            <a:endParaRPr lang="it-IT" altLang="it-IT" sz="2800" b="1">
              <a:solidFill>
                <a:srgbClr val="FF0000"/>
              </a:solidFill>
              <a:effectLst>
                <a:outerShdw blurRad="38100" dist="38100" dir="2700000" algn="tl">
                  <a:srgbClr val="C0C0C0"/>
                </a:outerShdw>
              </a:effectLst>
            </a:endParaRPr>
          </a:p>
          <a:p>
            <a:endParaRPr lang="it-IT" altLang="it-IT" sz="2800"/>
          </a:p>
        </p:txBody>
      </p:sp>
      <p:graphicFrame>
        <p:nvGraphicFramePr>
          <p:cNvPr id="354308" name="Group 4"/>
          <p:cNvGraphicFramePr>
            <a:graphicFrameLocks noGrp="1"/>
          </p:cNvGraphicFramePr>
          <p:nvPr>
            <p:ph sz="half" idx="2"/>
          </p:nvPr>
        </p:nvGraphicFramePr>
        <p:xfrm>
          <a:off x="506413" y="1647825"/>
          <a:ext cx="8037512" cy="4764151"/>
        </p:xfrm>
        <a:graphic>
          <a:graphicData uri="http://schemas.openxmlformats.org/drawingml/2006/table">
            <a:tbl>
              <a:tblPr/>
              <a:tblGrid>
                <a:gridCol w="8037512"/>
              </a:tblGrid>
              <a:tr h="765175">
                <a:tc>
                  <a:txBody>
                    <a:bodyPr/>
                    <a:lstStyle>
                      <a:lvl1pPr algn="l">
                        <a:spcBef>
                          <a:spcPct val="20000"/>
                        </a:spcBef>
                        <a:buClr>
                          <a:schemeClr val="accent2"/>
                        </a:buClr>
                        <a:buFont typeface="Monotype Sorts" pitchFamily="2" charset="2"/>
                        <a:defRPr kumimoji="1" sz="2800">
                          <a:solidFill>
                            <a:srgbClr val="0000CC"/>
                          </a:solidFill>
                          <a:latin typeface="Tahoma" pitchFamily="34" charset="0"/>
                        </a:defRPr>
                      </a:lvl1pPr>
                      <a:lvl2pPr algn="l">
                        <a:spcBef>
                          <a:spcPct val="20000"/>
                        </a:spcBef>
                        <a:buClr>
                          <a:schemeClr val="accent2"/>
                        </a:buClr>
                        <a:buFont typeface="Monotype Sorts" pitchFamily="2" charset="2"/>
                        <a:defRPr kumimoji="1" sz="2400">
                          <a:solidFill>
                            <a:srgbClr val="0000CC"/>
                          </a:solidFill>
                          <a:latin typeface="Tahoma" pitchFamily="34" charset="0"/>
                        </a:defRPr>
                      </a:lvl2pPr>
                      <a:lvl3pPr algn="l">
                        <a:spcBef>
                          <a:spcPct val="20000"/>
                        </a:spcBef>
                        <a:buClr>
                          <a:schemeClr val="accent2"/>
                        </a:buClr>
                        <a:buFont typeface="Monotype Sorts" pitchFamily="2" charset="2"/>
                        <a:defRPr kumimoji="1" sz="2000">
                          <a:solidFill>
                            <a:srgbClr val="0000CC"/>
                          </a:solidFill>
                          <a:latin typeface="Tahoma" pitchFamily="34" charset="0"/>
                        </a:defRPr>
                      </a:lvl3pPr>
                      <a:lvl4pPr algn="l">
                        <a:spcBef>
                          <a:spcPct val="20000"/>
                        </a:spcBef>
                        <a:buClr>
                          <a:schemeClr val="accent2"/>
                        </a:buClr>
                        <a:defRPr kumimoji="1">
                          <a:solidFill>
                            <a:srgbClr val="0000CC"/>
                          </a:solidFill>
                          <a:latin typeface="Tahoma" pitchFamily="34" charset="0"/>
                        </a:defRPr>
                      </a:lvl4pPr>
                      <a:lvl5pPr algn="l">
                        <a:spcBef>
                          <a:spcPct val="20000"/>
                        </a:spcBef>
                        <a:buClr>
                          <a:schemeClr val="accent2"/>
                        </a:buClr>
                        <a:defRPr kumimoji="1">
                          <a:solidFill>
                            <a:srgbClr val="0000CC"/>
                          </a:solidFill>
                          <a:latin typeface="Tahoma" pitchFamily="34" charset="0"/>
                        </a:defRPr>
                      </a:lvl5pPr>
                      <a:lvl6pPr eaLnBrk="0" fontAlgn="base" hangingPunct="0">
                        <a:spcBef>
                          <a:spcPct val="20000"/>
                        </a:spcBef>
                        <a:spcAft>
                          <a:spcPct val="0"/>
                        </a:spcAft>
                        <a:buClr>
                          <a:schemeClr val="accent2"/>
                        </a:buClr>
                        <a:defRPr kumimoji="1">
                          <a:solidFill>
                            <a:srgbClr val="0000CC"/>
                          </a:solidFill>
                          <a:latin typeface="Tahoma" pitchFamily="34" charset="0"/>
                        </a:defRPr>
                      </a:lvl6pPr>
                      <a:lvl7pPr eaLnBrk="0" fontAlgn="base" hangingPunct="0">
                        <a:spcBef>
                          <a:spcPct val="20000"/>
                        </a:spcBef>
                        <a:spcAft>
                          <a:spcPct val="0"/>
                        </a:spcAft>
                        <a:buClr>
                          <a:schemeClr val="accent2"/>
                        </a:buClr>
                        <a:defRPr kumimoji="1">
                          <a:solidFill>
                            <a:srgbClr val="0000CC"/>
                          </a:solidFill>
                          <a:latin typeface="Tahoma" pitchFamily="34" charset="0"/>
                        </a:defRPr>
                      </a:lvl7pPr>
                      <a:lvl8pPr eaLnBrk="0" fontAlgn="base" hangingPunct="0">
                        <a:spcBef>
                          <a:spcPct val="20000"/>
                        </a:spcBef>
                        <a:spcAft>
                          <a:spcPct val="0"/>
                        </a:spcAft>
                        <a:buClr>
                          <a:schemeClr val="accent2"/>
                        </a:buClr>
                        <a:defRPr kumimoji="1">
                          <a:solidFill>
                            <a:srgbClr val="0000CC"/>
                          </a:solidFill>
                          <a:latin typeface="Tahoma" pitchFamily="34" charset="0"/>
                        </a:defRPr>
                      </a:lvl8pPr>
                      <a:lvl9pPr eaLnBrk="0" fontAlgn="base" hangingPunct="0">
                        <a:spcBef>
                          <a:spcPct val="20000"/>
                        </a:spcBef>
                        <a:spcAft>
                          <a:spcPct val="0"/>
                        </a:spcAft>
                        <a:buClr>
                          <a:schemeClr val="accent2"/>
                        </a:buClr>
                        <a:defRPr kumimoji="1">
                          <a:solidFill>
                            <a:srgbClr val="0000CC"/>
                          </a:solidFill>
                          <a:latin typeface="Tahoma" pitchFamily="34" charset="0"/>
                        </a:defRPr>
                      </a:lvl9pPr>
                    </a:lstStyle>
                    <a:p>
                      <a:pPr marL="0" marR="0" lvl="0" indent="0" algn="ctr" defTabSz="914400" rtl="0" eaLnBrk="0" fontAlgn="base" latinLnBrk="0" hangingPunct="0">
                        <a:lnSpc>
                          <a:spcPct val="130000"/>
                        </a:lnSpc>
                        <a:spcBef>
                          <a:spcPct val="20000"/>
                        </a:spcBef>
                        <a:spcAft>
                          <a:spcPct val="0"/>
                        </a:spcAft>
                        <a:buClr>
                          <a:schemeClr val="accent2"/>
                        </a:buClr>
                        <a:buSzTx/>
                        <a:buFont typeface="Monotype Sorts" pitchFamily="2" charset="2"/>
                        <a:buNone/>
                        <a:tabLst/>
                      </a:pPr>
                      <a:r>
                        <a:rPr kumimoji="1" lang="it-IT" altLang="it-IT" sz="2800" b="1" i="0" u="none" strike="noStrike" cap="none" normalizeH="0" baseline="0" dirty="0" smtClean="0">
                          <a:ln>
                            <a:noFill/>
                          </a:ln>
                          <a:solidFill>
                            <a:srgbClr val="FF0000"/>
                          </a:solidFill>
                          <a:effectLst>
                            <a:outerShdw blurRad="38100" dist="38100" dir="2700000" algn="tl">
                              <a:srgbClr val="000000"/>
                            </a:outerShdw>
                          </a:effectLst>
                          <a:latin typeface="Tahoma" pitchFamily="34" charset="0"/>
                        </a:rPr>
                        <a:t>INDICAZIONE AL RICOVERO</a:t>
                      </a:r>
                    </a:p>
                  </a:txBody>
                  <a:tcPr horzOverflow="overflow">
                    <a:lnL cap="flat">
                      <a:noFill/>
                    </a:lnL>
                    <a:lnR cap="flat">
                      <a:noFill/>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gradFill rotWithShape="0">
                      <a:gsLst>
                        <a:gs pos="0">
                          <a:srgbClr val="CCCCFF">
                            <a:gamma/>
                            <a:tint val="0"/>
                            <a:invGamma/>
                          </a:srgbClr>
                        </a:gs>
                        <a:gs pos="100000">
                          <a:srgbClr val="CCCCFF"/>
                        </a:gs>
                      </a:gsLst>
                      <a:path path="shape">
                        <a:fillToRect l="50000" t="50000" r="50000" b="50000"/>
                      </a:path>
                    </a:gradFill>
                  </a:tcPr>
                </a:tc>
              </a:tr>
              <a:tr h="2819400">
                <a:tc>
                  <a:txBody>
                    <a:bodyPr/>
                    <a:lstStyle>
                      <a:lvl1pPr marL="290513" indent="-290513" algn="l">
                        <a:spcBef>
                          <a:spcPct val="20000"/>
                        </a:spcBef>
                        <a:buClr>
                          <a:schemeClr val="accent2"/>
                        </a:buClr>
                        <a:buFont typeface="Monotype Sorts" pitchFamily="2" charset="2"/>
                        <a:defRPr kumimoji="1" sz="2800">
                          <a:solidFill>
                            <a:srgbClr val="0000CC"/>
                          </a:solidFill>
                          <a:latin typeface="Tahoma" pitchFamily="34" charset="0"/>
                        </a:defRPr>
                      </a:lvl1pPr>
                      <a:lvl2pPr marL="766763" indent="-285750" algn="l">
                        <a:spcBef>
                          <a:spcPct val="20000"/>
                        </a:spcBef>
                        <a:buClr>
                          <a:schemeClr val="accent2"/>
                        </a:buClr>
                        <a:buFont typeface="Monotype Sorts" pitchFamily="2" charset="2"/>
                        <a:defRPr kumimoji="1" sz="2400">
                          <a:solidFill>
                            <a:srgbClr val="0000CC"/>
                          </a:solidFill>
                          <a:latin typeface="Tahoma" pitchFamily="34" charset="0"/>
                        </a:defRPr>
                      </a:lvl2pPr>
                      <a:lvl3pPr marL="1050925" algn="l">
                        <a:spcBef>
                          <a:spcPct val="20000"/>
                        </a:spcBef>
                        <a:buClr>
                          <a:schemeClr val="accent2"/>
                        </a:buClr>
                        <a:buFont typeface="Monotype Sorts" pitchFamily="2" charset="2"/>
                        <a:defRPr kumimoji="1" sz="2000">
                          <a:solidFill>
                            <a:srgbClr val="0000CC"/>
                          </a:solidFill>
                          <a:latin typeface="Tahoma" pitchFamily="34" charset="0"/>
                        </a:defRPr>
                      </a:lvl3pPr>
                      <a:lvl4pPr algn="l">
                        <a:spcBef>
                          <a:spcPct val="20000"/>
                        </a:spcBef>
                        <a:buClr>
                          <a:schemeClr val="accent2"/>
                        </a:buClr>
                        <a:defRPr kumimoji="1">
                          <a:solidFill>
                            <a:srgbClr val="0000CC"/>
                          </a:solidFill>
                          <a:latin typeface="Tahoma" pitchFamily="34" charset="0"/>
                        </a:defRPr>
                      </a:lvl4pPr>
                      <a:lvl5pPr algn="l">
                        <a:spcBef>
                          <a:spcPct val="20000"/>
                        </a:spcBef>
                        <a:buClr>
                          <a:schemeClr val="accent2"/>
                        </a:buClr>
                        <a:defRPr kumimoji="1">
                          <a:solidFill>
                            <a:srgbClr val="0000CC"/>
                          </a:solidFill>
                          <a:latin typeface="Tahoma" pitchFamily="34" charset="0"/>
                        </a:defRPr>
                      </a:lvl5pPr>
                      <a:lvl6pPr eaLnBrk="0" fontAlgn="base" hangingPunct="0">
                        <a:spcBef>
                          <a:spcPct val="20000"/>
                        </a:spcBef>
                        <a:spcAft>
                          <a:spcPct val="0"/>
                        </a:spcAft>
                        <a:buClr>
                          <a:schemeClr val="accent2"/>
                        </a:buClr>
                        <a:defRPr kumimoji="1">
                          <a:solidFill>
                            <a:srgbClr val="0000CC"/>
                          </a:solidFill>
                          <a:latin typeface="Tahoma" pitchFamily="34" charset="0"/>
                        </a:defRPr>
                      </a:lvl6pPr>
                      <a:lvl7pPr eaLnBrk="0" fontAlgn="base" hangingPunct="0">
                        <a:spcBef>
                          <a:spcPct val="20000"/>
                        </a:spcBef>
                        <a:spcAft>
                          <a:spcPct val="0"/>
                        </a:spcAft>
                        <a:buClr>
                          <a:schemeClr val="accent2"/>
                        </a:buClr>
                        <a:defRPr kumimoji="1">
                          <a:solidFill>
                            <a:srgbClr val="0000CC"/>
                          </a:solidFill>
                          <a:latin typeface="Tahoma" pitchFamily="34" charset="0"/>
                        </a:defRPr>
                      </a:lvl7pPr>
                      <a:lvl8pPr eaLnBrk="0" fontAlgn="base" hangingPunct="0">
                        <a:spcBef>
                          <a:spcPct val="20000"/>
                        </a:spcBef>
                        <a:spcAft>
                          <a:spcPct val="0"/>
                        </a:spcAft>
                        <a:buClr>
                          <a:schemeClr val="accent2"/>
                        </a:buClr>
                        <a:defRPr kumimoji="1">
                          <a:solidFill>
                            <a:srgbClr val="0000CC"/>
                          </a:solidFill>
                          <a:latin typeface="Tahoma" pitchFamily="34" charset="0"/>
                        </a:defRPr>
                      </a:lvl8pPr>
                      <a:lvl9pPr eaLnBrk="0" fontAlgn="base" hangingPunct="0">
                        <a:spcBef>
                          <a:spcPct val="20000"/>
                        </a:spcBef>
                        <a:spcAft>
                          <a:spcPct val="0"/>
                        </a:spcAft>
                        <a:buClr>
                          <a:schemeClr val="accent2"/>
                        </a:buClr>
                        <a:defRPr kumimoji="1">
                          <a:solidFill>
                            <a:srgbClr val="0000CC"/>
                          </a:solidFill>
                          <a:latin typeface="Tahoma" pitchFamily="34" charset="0"/>
                        </a:defRPr>
                      </a:lvl9pPr>
                    </a:lstStyle>
                    <a:p>
                      <a:pPr marL="290513" marR="0" lvl="0" indent="-290513" algn="l" defTabSz="914400" rtl="0" eaLnBrk="0" fontAlgn="base" latinLnBrk="0" hangingPunct="0">
                        <a:lnSpc>
                          <a:spcPct val="100000"/>
                        </a:lnSpc>
                        <a:spcBef>
                          <a:spcPct val="20000"/>
                        </a:spcBef>
                        <a:spcAft>
                          <a:spcPct val="0"/>
                        </a:spcAft>
                        <a:buClr>
                          <a:schemeClr val="accent2"/>
                        </a:buClr>
                        <a:buSzPct val="75000"/>
                        <a:buFont typeface="Monotype Sorts" pitchFamily="2" charset="2"/>
                        <a:buBlip>
                          <a:blip r:embed="rId2"/>
                        </a:buBlip>
                        <a:tabLst/>
                      </a:pPr>
                      <a:endParaRPr kumimoji="1" lang="it-IT" altLang="it-IT" sz="2800" b="0" i="0" u="none" strike="noStrike" cap="none" normalizeH="0" baseline="0" dirty="0" smtClean="0">
                        <a:ln>
                          <a:noFill/>
                        </a:ln>
                        <a:solidFill>
                          <a:srgbClr val="0000CC"/>
                        </a:solidFill>
                        <a:effectLst/>
                        <a:latin typeface="Tahoma" pitchFamily="34" charset="0"/>
                      </a:endParaRPr>
                    </a:p>
                    <a:p>
                      <a:pPr marL="290513" marR="0" lvl="0" indent="-290513" algn="l" defTabSz="914400" rtl="0" eaLnBrk="0" fontAlgn="base" latinLnBrk="0" hangingPunct="0">
                        <a:lnSpc>
                          <a:spcPct val="100000"/>
                        </a:lnSpc>
                        <a:spcBef>
                          <a:spcPct val="20000"/>
                        </a:spcBef>
                        <a:spcAft>
                          <a:spcPct val="0"/>
                        </a:spcAft>
                        <a:buClr>
                          <a:schemeClr val="accent2"/>
                        </a:buClr>
                        <a:buSzPct val="75000"/>
                        <a:buFont typeface="Monotype Sorts" pitchFamily="2" charset="2"/>
                        <a:buBlip>
                          <a:blip r:embed="rId2"/>
                        </a:buBlip>
                        <a:tabLst/>
                      </a:pPr>
                      <a:r>
                        <a:rPr kumimoji="1" lang="it-IT" altLang="it-IT" sz="3200" b="0" i="0" u="none" strike="noStrike" cap="none" normalizeH="0" baseline="0" dirty="0" smtClean="0">
                          <a:ln>
                            <a:noFill/>
                          </a:ln>
                          <a:solidFill>
                            <a:srgbClr val="0000CC"/>
                          </a:solidFill>
                          <a:effectLst/>
                          <a:latin typeface="Tahoma" pitchFamily="34" charset="0"/>
                        </a:rPr>
                        <a:t>Sindrome </a:t>
                      </a:r>
                      <a:r>
                        <a:rPr kumimoji="1" lang="it-IT" altLang="it-IT" sz="3200" b="0" i="0" u="none" strike="noStrike" cap="none" normalizeH="0" baseline="0" dirty="0" err="1" smtClean="0">
                          <a:ln>
                            <a:noFill/>
                          </a:ln>
                          <a:solidFill>
                            <a:srgbClr val="0000CC"/>
                          </a:solidFill>
                          <a:effectLst/>
                          <a:latin typeface="Tahoma" pitchFamily="34" charset="0"/>
                        </a:rPr>
                        <a:t>epatitica</a:t>
                      </a:r>
                      <a:r>
                        <a:rPr kumimoji="1" lang="it-IT" altLang="it-IT" sz="3200" b="0" i="0" u="none" strike="noStrike" cap="none" normalizeH="0" baseline="0" dirty="0" smtClean="0">
                          <a:ln>
                            <a:noFill/>
                          </a:ln>
                          <a:solidFill>
                            <a:srgbClr val="0000CC"/>
                          </a:solidFill>
                          <a:effectLst/>
                          <a:latin typeface="Tahoma" pitchFamily="34" charset="0"/>
                        </a:rPr>
                        <a:t> </a:t>
                      </a:r>
                    </a:p>
                    <a:p>
                      <a:pPr marL="766763" marR="0" lvl="1" indent="-285750" algn="l" defTabSz="914400" rtl="0" eaLnBrk="0" fontAlgn="base" latinLnBrk="0" hangingPunct="0">
                        <a:lnSpc>
                          <a:spcPct val="100000"/>
                        </a:lnSpc>
                        <a:spcBef>
                          <a:spcPct val="20000"/>
                        </a:spcBef>
                        <a:spcAft>
                          <a:spcPct val="50000"/>
                        </a:spcAft>
                        <a:buClr>
                          <a:schemeClr val="accent2"/>
                        </a:buClr>
                        <a:buSzPct val="75000"/>
                        <a:buFont typeface="Monotype Sorts" pitchFamily="2" charset="2"/>
                        <a:buBlip>
                          <a:blip r:embed="rId2"/>
                        </a:buBlip>
                        <a:tabLst/>
                      </a:pPr>
                      <a:r>
                        <a:rPr kumimoji="1" lang="it-IT" altLang="it-IT" sz="2800" b="0" i="1" u="none" strike="noStrike" cap="none" normalizeH="0" baseline="0" dirty="0" err="1" smtClean="0">
                          <a:ln>
                            <a:noFill/>
                          </a:ln>
                          <a:solidFill>
                            <a:srgbClr val="0000CC"/>
                          </a:solidFill>
                          <a:effectLst/>
                          <a:latin typeface="Tahoma" pitchFamily="34" charset="0"/>
                        </a:rPr>
                        <a:t>Citolisi</a:t>
                      </a:r>
                      <a:r>
                        <a:rPr kumimoji="1" lang="it-IT" altLang="it-IT" sz="2800" b="0" i="1" u="none" strike="noStrike" cap="none" normalizeH="0" baseline="0" dirty="0" smtClean="0">
                          <a:ln>
                            <a:noFill/>
                          </a:ln>
                          <a:solidFill>
                            <a:srgbClr val="0000CC"/>
                          </a:solidFill>
                          <a:effectLst/>
                          <a:latin typeface="Tahoma" pitchFamily="34" charset="0"/>
                        </a:rPr>
                        <a:t> &gt;15x + sintomi</a:t>
                      </a:r>
                    </a:p>
                    <a:p>
                      <a:pPr marL="290513" marR="0" lvl="0" indent="-290513" algn="l" defTabSz="914400" rtl="0" eaLnBrk="0" fontAlgn="base" latinLnBrk="0" hangingPunct="0">
                        <a:lnSpc>
                          <a:spcPct val="100000"/>
                        </a:lnSpc>
                        <a:spcBef>
                          <a:spcPct val="20000"/>
                        </a:spcBef>
                        <a:spcAft>
                          <a:spcPct val="50000"/>
                        </a:spcAft>
                        <a:buClr>
                          <a:schemeClr val="accent2"/>
                        </a:buClr>
                        <a:buSzPct val="75000"/>
                        <a:buFont typeface="Monotype Sorts" pitchFamily="2" charset="2"/>
                        <a:buBlip>
                          <a:blip r:embed="rId2"/>
                        </a:buBlip>
                        <a:tabLst/>
                      </a:pPr>
                      <a:r>
                        <a:rPr kumimoji="1" lang="it-IT" altLang="it-IT" sz="3200" b="0" i="0" u="none" strike="noStrike" cap="none" normalizeH="0" baseline="0" dirty="0" smtClean="0">
                          <a:ln>
                            <a:noFill/>
                          </a:ln>
                          <a:solidFill>
                            <a:srgbClr val="0000CC"/>
                          </a:solidFill>
                          <a:effectLst/>
                          <a:latin typeface="Tahoma" pitchFamily="34" charset="0"/>
                        </a:rPr>
                        <a:t>Insufficienza epatica</a:t>
                      </a:r>
                    </a:p>
                    <a:p>
                      <a:pPr marL="290513" marR="0" lvl="0" indent="-290513" algn="l" defTabSz="914400" rtl="0" eaLnBrk="0" fontAlgn="base" latinLnBrk="0" hangingPunct="0">
                        <a:lnSpc>
                          <a:spcPct val="100000"/>
                        </a:lnSpc>
                        <a:spcBef>
                          <a:spcPct val="20000"/>
                        </a:spcBef>
                        <a:spcAft>
                          <a:spcPct val="50000"/>
                        </a:spcAft>
                        <a:buClr>
                          <a:schemeClr val="accent2"/>
                        </a:buClr>
                        <a:buSzPct val="75000"/>
                        <a:buFont typeface="Monotype Sorts" pitchFamily="2" charset="2"/>
                        <a:buBlip>
                          <a:blip r:embed="rId2"/>
                        </a:buBlip>
                        <a:tabLst/>
                      </a:pPr>
                      <a:r>
                        <a:rPr kumimoji="1" lang="it-IT" altLang="it-IT" sz="3200" b="0" i="0" u="none" strike="noStrike" cap="none" normalizeH="0" baseline="0" dirty="0" smtClean="0">
                          <a:ln>
                            <a:noFill/>
                          </a:ln>
                          <a:solidFill>
                            <a:srgbClr val="0000CC"/>
                          </a:solidFill>
                          <a:effectLst/>
                          <a:latin typeface="Tahoma" pitchFamily="34" charset="0"/>
                        </a:rPr>
                        <a:t>Necessità di diagnosi ( ? ) </a:t>
                      </a:r>
                    </a:p>
                    <a:p>
                      <a:pPr marL="290513" marR="0" lvl="0" indent="-290513" algn="l" defTabSz="914400" rtl="0" eaLnBrk="0" fontAlgn="base" latinLnBrk="0" hangingPunct="0">
                        <a:lnSpc>
                          <a:spcPct val="100000"/>
                        </a:lnSpc>
                        <a:spcBef>
                          <a:spcPct val="20000"/>
                        </a:spcBef>
                        <a:spcAft>
                          <a:spcPct val="50000"/>
                        </a:spcAft>
                        <a:buClr>
                          <a:schemeClr val="accent2"/>
                        </a:buClr>
                        <a:buSzPct val="75000"/>
                        <a:buFont typeface="Monotype Sorts" pitchFamily="2" charset="2"/>
                        <a:buBlip>
                          <a:blip r:embed="rId2"/>
                        </a:buBlip>
                        <a:tabLst/>
                      </a:pPr>
                      <a:endParaRPr kumimoji="1" lang="it-IT" altLang="it-IT" sz="2800" b="0" i="0" u="none" strike="noStrike" cap="none" normalizeH="0" baseline="0" dirty="0" smtClean="0">
                        <a:ln>
                          <a:noFill/>
                        </a:ln>
                        <a:solidFill>
                          <a:srgbClr val="0000CC"/>
                        </a:solidFill>
                        <a:effectLst/>
                        <a:latin typeface="Tahoma" pitchFamily="34" charset="0"/>
                      </a:endParaRPr>
                    </a:p>
                  </a:txBody>
                  <a:tcPr horzOverflow="overflow">
                    <a:lnL cap="flat">
                      <a:noFill/>
                    </a:lnL>
                    <a:lnR cap="flat">
                      <a:noFill/>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429395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406400" y="295275"/>
            <a:ext cx="8356600" cy="762000"/>
          </a:xfrm>
        </p:spPr>
        <p:txBody>
          <a:bodyPr/>
          <a:lstStyle/>
          <a:p>
            <a:pPr algn="ctr"/>
            <a:r>
              <a:rPr lang="it-IT" altLang="it-IT" sz="3200"/>
              <a:t>Valutazione di Isolata Lieve Alterazione Cronica Transaminasi </a:t>
            </a:r>
            <a:endParaRPr lang="it-IT" altLang="it-IT" sz="3200">
              <a:solidFill>
                <a:srgbClr val="FF0000"/>
              </a:solidFill>
            </a:endParaRPr>
          </a:p>
        </p:txBody>
      </p:sp>
      <p:graphicFrame>
        <p:nvGraphicFramePr>
          <p:cNvPr id="325658" name="Group 26"/>
          <p:cNvGraphicFramePr>
            <a:graphicFrameLocks noGrp="1"/>
          </p:cNvGraphicFramePr>
          <p:nvPr/>
        </p:nvGraphicFramePr>
        <p:xfrm>
          <a:off x="457200" y="1866900"/>
          <a:ext cx="8085138" cy="3822192"/>
        </p:xfrm>
        <a:graphic>
          <a:graphicData uri="http://schemas.openxmlformats.org/drawingml/2006/table">
            <a:tbl>
              <a:tblPr/>
              <a:tblGrid>
                <a:gridCol w="8085138"/>
              </a:tblGrid>
              <a:tr h="390525">
                <a:tc>
                  <a:txBody>
                    <a:bodyPr/>
                    <a:lstStyle>
                      <a:lvl1pPr algn="l">
                        <a:spcBef>
                          <a:spcPct val="20000"/>
                        </a:spcBef>
                        <a:buClr>
                          <a:schemeClr val="accent2"/>
                        </a:buClr>
                        <a:buFont typeface="Monotype Sorts" pitchFamily="2" charset="2"/>
                        <a:defRPr kumimoji="1" sz="2800">
                          <a:solidFill>
                            <a:srgbClr val="0000CC"/>
                          </a:solidFill>
                          <a:latin typeface="Tahoma" pitchFamily="34" charset="0"/>
                        </a:defRPr>
                      </a:lvl1pPr>
                      <a:lvl2pPr algn="l">
                        <a:spcBef>
                          <a:spcPct val="20000"/>
                        </a:spcBef>
                        <a:buClr>
                          <a:schemeClr val="accent2"/>
                        </a:buClr>
                        <a:buFont typeface="Monotype Sorts" pitchFamily="2" charset="2"/>
                        <a:defRPr kumimoji="1" sz="2400">
                          <a:solidFill>
                            <a:srgbClr val="0000CC"/>
                          </a:solidFill>
                          <a:latin typeface="Tahoma" pitchFamily="34" charset="0"/>
                        </a:defRPr>
                      </a:lvl2pPr>
                      <a:lvl3pPr algn="l">
                        <a:spcBef>
                          <a:spcPct val="20000"/>
                        </a:spcBef>
                        <a:buClr>
                          <a:schemeClr val="accent2"/>
                        </a:buClr>
                        <a:buFont typeface="Monotype Sorts" pitchFamily="2" charset="2"/>
                        <a:defRPr kumimoji="1" sz="2000">
                          <a:solidFill>
                            <a:srgbClr val="0000CC"/>
                          </a:solidFill>
                          <a:latin typeface="Tahoma" pitchFamily="34" charset="0"/>
                        </a:defRPr>
                      </a:lvl3pPr>
                      <a:lvl4pPr algn="l">
                        <a:spcBef>
                          <a:spcPct val="20000"/>
                        </a:spcBef>
                        <a:buClr>
                          <a:schemeClr val="accent2"/>
                        </a:buClr>
                        <a:defRPr kumimoji="1">
                          <a:solidFill>
                            <a:srgbClr val="0000CC"/>
                          </a:solidFill>
                          <a:latin typeface="Tahoma" pitchFamily="34" charset="0"/>
                        </a:defRPr>
                      </a:lvl4pPr>
                      <a:lvl5pPr algn="l">
                        <a:spcBef>
                          <a:spcPct val="20000"/>
                        </a:spcBef>
                        <a:buClr>
                          <a:schemeClr val="accent2"/>
                        </a:buClr>
                        <a:defRPr kumimoji="1">
                          <a:solidFill>
                            <a:srgbClr val="0000CC"/>
                          </a:solidFill>
                          <a:latin typeface="Tahoma" pitchFamily="34" charset="0"/>
                        </a:defRPr>
                      </a:lvl5pPr>
                      <a:lvl6pPr eaLnBrk="0" fontAlgn="base" hangingPunct="0">
                        <a:spcBef>
                          <a:spcPct val="20000"/>
                        </a:spcBef>
                        <a:spcAft>
                          <a:spcPct val="0"/>
                        </a:spcAft>
                        <a:buClr>
                          <a:schemeClr val="accent2"/>
                        </a:buClr>
                        <a:defRPr kumimoji="1">
                          <a:solidFill>
                            <a:srgbClr val="0000CC"/>
                          </a:solidFill>
                          <a:latin typeface="Tahoma" pitchFamily="34" charset="0"/>
                        </a:defRPr>
                      </a:lvl6pPr>
                      <a:lvl7pPr eaLnBrk="0" fontAlgn="base" hangingPunct="0">
                        <a:spcBef>
                          <a:spcPct val="20000"/>
                        </a:spcBef>
                        <a:spcAft>
                          <a:spcPct val="0"/>
                        </a:spcAft>
                        <a:buClr>
                          <a:schemeClr val="accent2"/>
                        </a:buClr>
                        <a:defRPr kumimoji="1">
                          <a:solidFill>
                            <a:srgbClr val="0000CC"/>
                          </a:solidFill>
                          <a:latin typeface="Tahoma" pitchFamily="34" charset="0"/>
                        </a:defRPr>
                      </a:lvl7pPr>
                      <a:lvl8pPr eaLnBrk="0" fontAlgn="base" hangingPunct="0">
                        <a:spcBef>
                          <a:spcPct val="20000"/>
                        </a:spcBef>
                        <a:spcAft>
                          <a:spcPct val="0"/>
                        </a:spcAft>
                        <a:buClr>
                          <a:schemeClr val="accent2"/>
                        </a:buClr>
                        <a:defRPr kumimoji="1">
                          <a:solidFill>
                            <a:srgbClr val="0000CC"/>
                          </a:solidFill>
                          <a:latin typeface="Tahoma" pitchFamily="34" charset="0"/>
                        </a:defRPr>
                      </a:lvl8pPr>
                      <a:lvl9pPr eaLnBrk="0" fontAlgn="base" hangingPunct="0">
                        <a:spcBef>
                          <a:spcPct val="20000"/>
                        </a:spcBef>
                        <a:spcAft>
                          <a:spcPct val="0"/>
                        </a:spcAft>
                        <a:buClr>
                          <a:schemeClr val="accent2"/>
                        </a:buClr>
                        <a:defRPr kumimoji="1">
                          <a:solidFill>
                            <a:srgbClr val="0000CC"/>
                          </a:solidFill>
                          <a:latin typeface="Tahoma" pitchFamily="34" charset="0"/>
                        </a:defRPr>
                      </a:lvl9pPr>
                    </a:lstStyle>
                    <a:p>
                      <a:pPr marL="0" marR="0" lvl="0" indent="0" algn="ctr" defTabSz="914400" rtl="0" eaLnBrk="0" fontAlgn="base" latinLnBrk="0" hangingPunct="0">
                        <a:lnSpc>
                          <a:spcPct val="130000"/>
                        </a:lnSpc>
                        <a:spcBef>
                          <a:spcPct val="20000"/>
                        </a:spcBef>
                        <a:spcAft>
                          <a:spcPct val="0"/>
                        </a:spcAft>
                        <a:buClr>
                          <a:schemeClr val="accent2"/>
                        </a:buClr>
                        <a:buSzTx/>
                        <a:buFont typeface="Monotype Sorts" pitchFamily="2" charset="2"/>
                        <a:buNone/>
                        <a:tabLst/>
                      </a:pPr>
                      <a:r>
                        <a:rPr kumimoji="1" lang="it-IT" altLang="it-IT" sz="2800" b="1" i="1" u="none" strike="noStrike" cap="none" normalizeH="0" baseline="0" dirty="0" smtClean="0">
                          <a:ln>
                            <a:noFill/>
                          </a:ln>
                          <a:solidFill>
                            <a:srgbClr val="FF0000"/>
                          </a:solidFill>
                          <a:effectLst>
                            <a:outerShdw blurRad="38100" dist="38100" dir="2700000" algn="tl">
                              <a:srgbClr val="000000"/>
                            </a:outerShdw>
                          </a:effectLst>
                          <a:latin typeface="Tahoma" pitchFamily="34" charset="0"/>
                        </a:rPr>
                        <a:t>STEP  -1</a:t>
                      </a:r>
                    </a:p>
                  </a:txBody>
                  <a:tcPr horzOverflow="overflow">
                    <a:lnL cap="flat">
                      <a:noFill/>
                    </a:lnL>
                    <a:lnR cap="flat">
                      <a:noFill/>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gradFill rotWithShape="0">
                      <a:gsLst>
                        <a:gs pos="0">
                          <a:srgbClr val="CCCCFF">
                            <a:gamma/>
                            <a:tint val="0"/>
                            <a:invGamma/>
                          </a:srgbClr>
                        </a:gs>
                        <a:gs pos="100000">
                          <a:srgbClr val="CCCCFF"/>
                        </a:gs>
                      </a:gsLst>
                      <a:path path="shape">
                        <a:fillToRect l="50000" t="50000" r="50000" b="50000"/>
                      </a:path>
                    </a:gradFill>
                  </a:tcPr>
                </a:tc>
              </a:tr>
              <a:tr h="390525">
                <a:tc>
                  <a:txBody>
                    <a:bodyPr/>
                    <a:lstStyle>
                      <a:lvl1pPr marL="290513" indent="-290513" algn="l">
                        <a:spcBef>
                          <a:spcPct val="20000"/>
                        </a:spcBef>
                        <a:buClr>
                          <a:schemeClr val="accent2"/>
                        </a:buClr>
                        <a:buFont typeface="Monotype Sorts" pitchFamily="2" charset="2"/>
                        <a:defRPr kumimoji="1" sz="2800">
                          <a:solidFill>
                            <a:srgbClr val="0000CC"/>
                          </a:solidFill>
                          <a:latin typeface="Tahoma" pitchFamily="34" charset="0"/>
                        </a:defRPr>
                      </a:lvl1pPr>
                      <a:lvl2pPr marL="766763" indent="-285750" algn="l">
                        <a:spcBef>
                          <a:spcPct val="20000"/>
                        </a:spcBef>
                        <a:buClr>
                          <a:schemeClr val="accent2"/>
                        </a:buClr>
                        <a:buFont typeface="Monotype Sorts" pitchFamily="2" charset="2"/>
                        <a:defRPr kumimoji="1" sz="2400">
                          <a:solidFill>
                            <a:srgbClr val="0000CC"/>
                          </a:solidFill>
                          <a:latin typeface="Tahoma" pitchFamily="34" charset="0"/>
                        </a:defRPr>
                      </a:lvl2pPr>
                      <a:lvl3pPr marL="1050925" algn="l">
                        <a:spcBef>
                          <a:spcPct val="20000"/>
                        </a:spcBef>
                        <a:buClr>
                          <a:schemeClr val="accent2"/>
                        </a:buClr>
                        <a:buFont typeface="Monotype Sorts" pitchFamily="2" charset="2"/>
                        <a:defRPr kumimoji="1" sz="2000">
                          <a:solidFill>
                            <a:srgbClr val="0000CC"/>
                          </a:solidFill>
                          <a:latin typeface="Tahoma" pitchFamily="34" charset="0"/>
                        </a:defRPr>
                      </a:lvl3pPr>
                      <a:lvl4pPr algn="l">
                        <a:spcBef>
                          <a:spcPct val="20000"/>
                        </a:spcBef>
                        <a:buClr>
                          <a:schemeClr val="accent2"/>
                        </a:buClr>
                        <a:defRPr kumimoji="1">
                          <a:solidFill>
                            <a:srgbClr val="0000CC"/>
                          </a:solidFill>
                          <a:latin typeface="Tahoma" pitchFamily="34" charset="0"/>
                        </a:defRPr>
                      </a:lvl4pPr>
                      <a:lvl5pPr algn="l">
                        <a:spcBef>
                          <a:spcPct val="20000"/>
                        </a:spcBef>
                        <a:buClr>
                          <a:schemeClr val="accent2"/>
                        </a:buClr>
                        <a:defRPr kumimoji="1">
                          <a:solidFill>
                            <a:srgbClr val="0000CC"/>
                          </a:solidFill>
                          <a:latin typeface="Tahoma" pitchFamily="34" charset="0"/>
                        </a:defRPr>
                      </a:lvl5pPr>
                      <a:lvl6pPr eaLnBrk="0" fontAlgn="base" hangingPunct="0">
                        <a:spcBef>
                          <a:spcPct val="20000"/>
                        </a:spcBef>
                        <a:spcAft>
                          <a:spcPct val="0"/>
                        </a:spcAft>
                        <a:buClr>
                          <a:schemeClr val="accent2"/>
                        </a:buClr>
                        <a:defRPr kumimoji="1">
                          <a:solidFill>
                            <a:srgbClr val="0000CC"/>
                          </a:solidFill>
                          <a:latin typeface="Tahoma" pitchFamily="34" charset="0"/>
                        </a:defRPr>
                      </a:lvl6pPr>
                      <a:lvl7pPr eaLnBrk="0" fontAlgn="base" hangingPunct="0">
                        <a:spcBef>
                          <a:spcPct val="20000"/>
                        </a:spcBef>
                        <a:spcAft>
                          <a:spcPct val="0"/>
                        </a:spcAft>
                        <a:buClr>
                          <a:schemeClr val="accent2"/>
                        </a:buClr>
                        <a:defRPr kumimoji="1">
                          <a:solidFill>
                            <a:srgbClr val="0000CC"/>
                          </a:solidFill>
                          <a:latin typeface="Tahoma" pitchFamily="34" charset="0"/>
                        </a:defRPr>
                      </a:lvl7pPr>
                      <a:lvl8pPr eaLnBrk="0" fontAlgn="base" hangingPunct="0">
                        <a:spcBef>
                          <a:spcPct val="20000"/>
                        </a:spcBef>
                        <a:spcAft>
                          <a:spcPct val="0"/>
                        </a:spcAft>
                        <a:buClr>
                          <a:schemeClr val="accent2"/>
                        </a:buClr>
                        <a:defRPr kumimoji="1">
                          <a:solidFill>
                            <a:srgbClr val="0000CC"/>
                          </a:solidFill>
                          <a:latin typeface="Tahoma" pitchFamily="34" charset="0"/>
                        </a:defRPr>
                      </a:lvl8pPr>
                      <a:lvl9pPr eaLnBrk="0" fontAlgn="base" hangingPunct="0">
                        <a:spcBef>
                          <a:spcPct val="20000"/>
                        </a:spcBef>
                        <a:spcAft>
                          <a:spcPct val="0"/>
                        </a:spcAft>
                        <a:buClr>
                          <a:schemeClr val="accent2"/>
                        </a:buClr>
                        <a:defRPr kumimoji="1">
                          <a:solidFill>
                            <a:srgbClr val="0000CC"/>
                          </a:solidFill>
                          <a:latin typeface="Tahoma" pitchFamily="34" charset="0"/>
                        </a:defRPr>
                      </a:lvl9pPr>
                    </a:lstStyle>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endParaRPr kumimoji="1" lang="it-IT" altLang="it-IT" sz="2000" b="0" i="1" u="none" strike="noStrike" cap="none" normalizeH="0" baseline="0" dirty="0" smtClean="0">
                        <a:ln>
                          <a:noFill/>
                        </a:ln>
                        <a:solidFill>
                          <a:srgbClr val="FF0000"/>
                        </a:solidFill>
                        <a:effectLst>
                          <a:outerShdw blurRad="38100" dist="38100" dir="2700000" algn="tl">
                            <a:srgbClr val="C0C0C0"/>
                          </a:outerShdw>
                        </a:effectLst>
                        <a:latin typeface="Tahoma" pitchFamily="34" charset="0"/>
                      </a:endParaRPr>
                    </a:p>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endParaRPr kumimoji="1" lang="it-IT" altLang="it-IT" sz="2000" b="0" i="1" u="none" strike="noStrike" cap="none" normalizeH="0" baseline="0" dirty="0" smtClean="0">
                        <a:ln>
                          <a:noFill/>
                        </a:ln>
                        <a:solidFill>
                          <a:srgbClr val="FF0000"/>
                        </a:solidFill>
                        <a:effectLst>
                          <a:outerShdw blurRad="38100" dist="38100" dir="2700000" algn="tl">
                            <a:srgbClr val="C0C0C0"/>
                          </a:outerShdw>
                        </a:effectLst>
                        <a:latin typeface="Tahoma" pitchFamily="34" charset="0"/>
                      </a:endParaRPr>
                    </a:p>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r>
                        <a:rPr kumimoji="1" lang="it-IT" altLang="it-IT" sz="2400" b="0" i="1" u="none" strike="noStrike" cap="none" normalizeH="0" baseline="0" dirty="0" smtClean="0">
                          <a:ln>
                            <a:noFill/>
                          </a:ln>
                          <a:solidFill>
                            <a:schemeClr val="tx1"/>
                          </a:solidFill>
                          <a:effectLst>
                            <a:outerShdw blurRad="38100" dist="38100" dir="2700000" algn="tl">
                              <a:srgbClr val="C0C0C0"/>
                            </a:outerShdw>
                          </a:effectLst>
                          <a:latin typeface="Tahoma" pitchFamily="34" charset="0"/>
                        </a:rPr>
                        <a:t>IN ASSENZA </a:t>
                      </a:r>
                      <a:r>
                        <a:rPr kumimoji="1" lang="it-IT" altLang="it-IT" sz="2400" b="0" i="1" u="none" strike="noStrike" cap="none" normalizeH="0" baseline="0" dirty="0" err="1" smtClean="0">
                          <a:ln>
                            <a:noFill/>
                          </a:ln>
                          <a:solidFill>
                            <a:schemeClr val="tx1"/>
                          </a:solidFill>
                          <a:effectLst>
                            <a:outerShdw blurRad="38100" dist="38100" dir="2700000" algn="tl">
                              <a:srgbClr val="C0C0C0"/>
                            </a:outerShdw>
                          </a:effectLst>
                          <a:latin typeface="Tahoma" pitchFamily="34" charset="0"/>
                        </a:rPr>
                        <a:t>DI</a:t>
                      </a:r>
                      <a:r>
                        <a:rPr kumimoji="1" lang="it-IT" altLang="it-IT" sz="2400" b="0" i="1" u="none" strike="noStrike" cap="none" normalizeH="0" baseline="0" dirty="0" smtClean="0">
                          <a:ln>
                            <a:noFill/>
                          </a:ln>
                          <a:solidFill>
                            <a:schemeClr val="tx1"/>
                          </a:solidFill>
                          <a:effectLst>
                            <a:outerShdw blurRad="38100" dist="38100" dir="2700000" algn="tl">
                              <a:srgbClr val="C0C0C0"/>
                            </a:outerShdw>
                          </a:effectLst>
                          <a:latin typeface="Tahoma" pitchFamily="34" charset="0"/>
                        </a:rPr>
                        <a:t> EVIDENZE </a:t>
                      </a:r>
                      <a:r>
                        <a:rPr kumimoji="1" lang="it-IT" altLang="it-IT" sz="2400" b="0" i="1" u="none" strike="noStrike" cap="none" normalizeH="0" baseline="0" dirty="0" err="1" smtClean="0">
                          <a:ln>
                            <a:noFill/>
                          </a:ln>
                          <a:solidFill>
                            <a:schemeClr val="tx1"/>
                          </a:solidFill>
                          <a:effectLst>
                            <a:outerShdw blurRad="38100" dist="38100" dir="2700000" algn="tl">
                              <a:srgbClr val="C0C0C0"/>
                            </a:outerShdw>
                          </a:effectLst>
                          <a:latin typeface="Tahoma" pitchFamily="34" charset="0"/>
                        </a:rPr>
                        <a:t>DI</a:t>
                      </a:r>
                      <a:r>
                        <a:rPr kumimoji="1" lang="it-IT" altLang="it-IT" sz="2400" b="0" i="1" u="none" strike="noStrike" cap="none" normalizeH="0" baseline="0" dirty="0" smtClean="0">
                          <a:ln>
                            <a:noFill/>
                          </a:ln>
                          <a:solidFill>
                            <a:schemeClr val="tx1"/>
                          </a:solidFill>
                          <a:effectLst>
                            <a:outerShdw blurRad="38100" dist="38100" dir="2700000" algn="tl">
                              <a:srgbClr val="C0C0C0"/>
                            </a:outerShdw>
                          </a:effectLst>
                          <a:latin typeface="Tahoma" pitchFamily="34" charset="0"/>
                        </a:rPr>
                        <a:t> MALATTIA EPATICA  RIPETERE LE TRANSAMINASI A DISTANZA </a:t>
                      </a:r>
                      <a:r>
                        <a:rPr kumimoji="1" lang="it-IT" altLang="it-IT" sz="2400" b="0" i="1" u="none" strike="noStrike" cap="none" normalizeH="0" baseline="0" dirty="0" err="1" smtClean="0">
                          <a:ln>
                            <a:noFill/>
                          </a:ln>
                          <a:solidFill>
                            <a:schemeClr val="tx1"/>
                          </a:solidFill>
                          <a:effectLst>
                            <a:outerShdw blurRad="38100" dist="38100" dir="2700000" algn="tl">
                              <a:srgbClr val="C0C0C0"/>
                            </a:outerShdw>
                          </a:effectLst>
                          <a:latin typeface="Tahoma" pitchFamily="34" charset="0"/>
                        </a:rPr>
                        <a:t>DI</a:t>
                      </a:r>
                      <a:r>
                        <a:rPr kumimoji="1" lang="it-IT" altLang="it-IT" sz="2400" b="0" i="1" u="none" strike="noStrike" cap="none" normalizeH="0" baseline="0" dirty="0" smtClean="0">
                          <a:ln>
                            <a:noFill/>
                          </a:ln>
                          <a:solidFill>
                            <a:schemeClr val="tx1"/>
                          </a:solidFill>
                          <a:effectLst>
                            <a:outerShdw blurRad="38100" dist="38100" dir="2700000" algn="tl">
                              <a:srgbClr val="C0C0C0"/>
                            </a:outerShdw>
                          </a:effectLst>
                          <a:latin typeface="Tahoma" pitchFamily="34" charset="0"/>
                        </a:rPr>
                        <a:t> 4 SETTIMANE </a:t>
                      </a:r>
                    </a:p>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r>
                        <a:rPr kumimoji="1" lang="it-IT" altLang="it-IT" sz="2400" b="0" i="1" u="none" strike="noStrike" cap="none" normalizeH="0" baseline="0" dirty="0" smtClean="0">
                          <a:ln>
                            <a:noFill/>
                          </a:ln>
                          <a:solidFill>
                            <a:schemeClr val="tx1"/>
                          </a:solidFill>
                          <a:effectLst>
                            <a:outerShdw blurRad="38100" dist="38100" dir="2700000" algn="tl">
                              <a:srgbClr val="C0C0C0"/>
                            </a:outerShdw>
                          </a:effectLst>
                          <a:latin typeface="Tahoma" pitchFamily="34" charset="0"/>
                        </a:rPr>
                        <a:t>Consigliare  eventuale modifica dello stile di vita con regime alimentare adeguato ed astensione dagli alcolici </a:t>
                      </a:r>
                    </a:p>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endParaRPr kumimoji="1" lang="it-IT" altLang="it-IT" sz="2400" b="0" i="1" u="none" strike="noStrike" cap="none" normalizeH="0" baseline="0" dirty="0" smtClean="0">
                        <a:ln>
                          <a:noFill/>
                        </a:ln>
                        <a:solidFill>
                          <a:srgbClr val="FF0000"/>
                        </a:solidFill>
                        <a:effectLst>
                          <a:outerShdw blurRad="38100" dist="38100" dir="2700000" algn="tl">
                            <a:srgbClr val="C0C0C0"/>
                          </a:outerShdw>
                        </a:effectLst>
                        <a:latin typeface="Tahoma" pitchFamily="34" charset="0"/>
                      </a:endParaRPr>
                    </a:p>
                  </a:txBody>
                  <a:tcPr horzOverflow="overflow">
                    <a:lnL cap="flat">
                      <a:noFill/>
                    </a:lnL>
                    <a:lnR cap="flat">
                      <a:noFill/>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506899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406400" y="295275"/>
            <a:ext cx="8356600" cy="762000"/>
          </a:xfrm>
        </p:spPr>
        <p:txBody>
          <a:bodyPr/>
          <a:lstStyle/>
          <a:p>
            <a:pPr algn="ctr"/>
            <a:r>
              <a:rPr lang="it-IT" altLang="it-IT" sz="3200"/>
              <a:t>Valutazione di Isolata Lieve Alterazione Cronica Transaminasi </a:t>
            </a:r>
            <a:endParaRPr lang="it-IT" altLang="it-IT" sz="3200">
              <a:solidFill>
                <a:srgbClr val="FF0000"/>
              </a:solidFill>
            </a:endParaRPr>
          </a:p>
        </p:txBody>
      </p:sp>
      <p:graphicFrame>
        <p:nvGraphicFramePr>
          <p:cNvPr id="325658" name="Group 26"/>
          <p:cNvGraphicFramePr>
            <a:graphicFrameLocks noGrp="1"/>
          </p:cNvGraphicFramePr>
          <p:nvPr/>
        </p:nvGraphicFramePr>
        <p:xfrm>
          <a:off x="457200" y="1866900"/>
          <a:ext cx="8085138" cy="3212592"/>
        </p:xfrm>
        <a:graphic>
          <a:graphicData uri="http://schemas.openxmlformats.org/drawingml/2006/table">
            <a:tbl>
              <a:tblPr/>
              <a:tblGrid>
                <a:gridCol w="8085138"/>
              </a:tblGrid>
              <a:tr h="390525">
                <a:tc>
                  <a:txBody>
                    <a:bodyPr/>
                    <a:lstStyle>
                      <a:lvl1pPr algn="l">
                        <a:spcBef>
                          <a:spcPct val="20000"/>
                        </a:spcBef>
                        <a:buClr>
                          <a:schemeClr val="accent2"/>
                        </a:buClr>
                        <a:buFont typeface="Monotype Sorts" pitchFamily="2" charset="2"/>
                        <a:defRPr kumimoji="1" sz="2800">
                          <a:solidFill>
                            <a:srgbClr val="0000CC"/>
                          </a:solidFill>
                          <a:latin typeface="Tahoma" pitchFamily="34" charset="0"/>
                        </a:defRPr>
                      </a:lvl1pPr>
                      <a:lvl2pPr algn="l">
                        <a:spcBef>
                          <a:spcPct val="20000"/>
                        </a:spcBef>
                        <a:buClr>
                          <a:schemeClr val="accent2"/>
                        </a:buClr>
                        <a:buFont typeface="Monotype Sorts" pitchFamily="2" charset="2"/>
                        <a:defRPr kumimoji="1" sz="2400">
                          <a:solidFill>
                            <a:srgbClr val="0000CC"/>
                          </a:solidFill>
                          <a:latin typeface="Tahoma" pitchFamily="34" charset="0"/>
                        </a:defRPr>
                      </a:lvl2pPr>
                      <a:lvl3pPr algn="l">
                        <a:spcBef>
                          <a:spcPct val="20000"/>
                        </a:spcBef>
                        <a:buClr>
                          <a:schemeClr val="accent2"/>
                        </a:buClr>
                        <a:buFont typeface="Monotype Sorts" pitchFamily="2" charset="2"/>
                        <a:defRPr kumimoji="1" sz="2000">
                          <a:solidFill>
                            <a:srgbClr val="0000CC"/>
                          </a:solidFill>
                          <a:latin typeface="Tahoma" pitchFamily="34" charset="0"/>
                        </a:defRPr>
                      </a:lvl3pPr>
                      <a:lvl4pPr algn="l">
                        <a:spcBef>
                          <a:spcPct val="20000"/>
                        </a:spcBef>
                        <a:buClr>
                          <a:schemeClr val="accent2"/>
                        </a:buClr>
                        <a:defRPr kumimoji="1">
                          <a:solidFill>
                            <a:srgbClr val="0000CC"/>
                          </a:solidFill>
                          <a:latin typeface="Tahoma" pitchFamily="34" charset="0"/>
                        </a:defRPr>
                      </a:lvl4pPr>
                      <a:lvl5pPr algn="l">
                        <a:spcBef>
                          <a:spcPct val="20000"/>
                        </a:spcBef>
                        <a:buClr>
                          <a:schemeClr val="accent2"/>
                        </a:buClr>
                        <a:defRPr kumimoji="1">
                          <a:solidFill>
                            <a:srgbClr val="0000CC"/>
                          </a:solidFill>
                          <a:latin typeface="Tahoma" pitchFamily="34" charset="0"/>
                        </a:defRPr>
                      </a:lvl5pPr>
                      <a:lvl6pPr eaLnBrk="0" fontAlgn="base" hangingPunct="0">
                        <a:spcBef>
                          <a:spcPct val="20000"/>
                        </a:spcBef>
                        <a:spcAft>
                          <a:spcPct val="0"/>
                        </a:spcAft>
                        <a:buClr>
                          <a:schemeClr val="accent2"/>
                        </a:buClr>
                        <a:defRPr kumimoji="1">
                          <a:solidFill>
                            <a:srgbClr val="0000CC"/>
                          </a:solidFill>
                          <a:latin typeface="Tahoma" pitchFamily="34" charset="0"/>
                        </a:defRPr>
                      </a:lvl6pPr>
                      <a:lvl7pPr eaLnBrk="0" fontAlgn="base" hangingPunct="0">
                        <a:spcBef>
                          <a:spcPct val="20000"/>
                        </a:spcBef>
                        <a:spcAft>
                          <a:spcPct val="0"/>
                        </a:spcAft>
                        <a:buClr>
                          <a:schemeClr val="accent2"/>
                        </a:buClr>
                        <a:defRPr kumimoji="1">
                          <a:solidFill>
                            <a:srgbClr val="0000CC"/>
                          </a:solidFill>
                          <a:latin typeface="Tahoma" pitchFamily="34" charset="0"/>
                        </a:defRPr>
                      </a:lvl7pPr>
                      <a:lvl8pPr eaLnBrk="0" fontAlgn="base" hangingPunct="0">
                        <a:spcBef>
                          <a:spcPct val="20000"/>
                        </a:spcBef>
                        <a:spcAft>
                          <a:spcPct val="0"/>
                        </a:spcAft>
                        <a:buClr>
                          <a:schemeClr val="accent2"/>
                        </a:buClr>
                        <a:defRPr kumimoji="1">
                          <a:solidFill>
                            <a:srgbClr val="0000CC"/>
                          </a:solidFill>
                          <a:latin typeface="Tahoma" pitchFamily="34" charset="0"/>
                        </a:defRPr>
                      </a:lvl8pPr>
                      <a:lvl9pPr eaLnBrk="0" fontAlgn="base" hangingPunct="0">
                        <a:spcBef>
                          <a:spcPct val="20000"/>
                        </a:spcBef>
                        <a:spcAft>
                          <a:spcPct val="0"/>
                        </a:spcAft>
                        <a:buClr>
                          <a:schemeClr val="accent2"/>
                        </a:buClr>
                        <a:defRPr kumimoji="1">
                          <a:solidFill>
                            <a:srgbClr val="0000CC"/>
                          </a:solidFill>
                          <a:latin typeface="Tahoma" pitchFamily="34" charset="0"/>
                        </a:defRPr>
                      </a:lvl9pPr>
                    </a:lstStyle>
                    <a:p>
                      <a:pPr marL="0" marR="0" lvl="0" indent="0" algn="ctr" defTabSz="914400" rtl="0" eaLnBrk="0" fontAlgn="base" latinLnBrk="0" hangingPunct="0">
                        <a:lnSpc>
                          <a:spcPct val="130000"/>
                        </a:lnSpc>
                        <a:spcBef>
                          <a:spcPct val="20000"/>
                        </a:spcBef>
                        <a:spcAft>
                          <a:spcPct val="0"/>
                        </a:spcAft>
                        <a:buClr>
                          <a:schemeClr val="accent2"/>
                        </a:buClr>
                        <a:buSzTx/>
                        <a:buFont typeface="Monotype Sorts" pitchFamily="2" charset="2"/>
                        <a:buNone/>
                        <a:tabLst/>
                      </a:pPr>
                      <a:r>
                        <a:rPr kumimoji="1" lang="it-IT" altLang="it-IT" sz="2800" b="1" i="1" u="none" strike="noStrike" cap="none" normalizeH="0" baseline="0" smtClean="0">
                          <a:ln>
                            <a:noFill/>
                          </a:ln>
                          <a:solidFill>
                            <a:srgbClr val="FF0000"/>
                          </a:solidFill>
                          <a:effectLst>
                            <a:outerShdw blurRad="38100" dist="38100" dir="2700000" algn="tl">
                              <a:srgbClr val="000000"/>
                            </a:outerShdw>
                          </a:effectLst>
                          <a:latin typeface="Tahoma" pitchFamily="34" charset="0"/>
                        </a:rPr>
                        <a:t>STEP 1</a:t>
                      </a:r>
                    </a:p>
                  </a:txBody>
                  <a:tcPr horzOverflow="overflow">
                    <a:lnL cap="flat">
                      <a:noFill/>
                    </a:lnL>
                    <a:lnR cap="flat">
                      <a:noFill/>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gradFill rotWithShape="0">
                      <a:gsLst>
                        <a:gs pos="0">
                          <a:srgbClr val="CCCCFF">
                            <a:gamma/>
                            <a:tint val="0"/>
                            <a:invGamma/>
                          </a:srgbClr>
                        </a:gs>
                        <a:gs pos="100000">
                          <a:srgbClr val="CCCCFF"/>
                        </a:gs>
                      </a:gsLst>
                      <a:path path="shape">
                        <a:fillToRect l="50000" t="50000" r="50000" b="50000"/>
                      </a:path>
                    </a:gradFill>
                  </a:tcPr>
                </a:tc>
              </a:tr>
              <a:tr h="390525">
                <a:tc>
                  <a:txBody>
                    <a:bodyPr/>
                    <a:lstStyle>
                      <a:lvl1pPr marL="290513" indent="-290513" algn="l">
                        <a:spcBef>
                          <a:spcPct val="20000"/>
                        </a:spcBef>
                        <a:buClr>
                          <a:schemeClr val="accent2"/>
                        </a:buClr>
                        <a:buFont typeface="Monotype Sorts" pitchFamily="2" charset="2"/>
                        <a:defRPr kumimoji="1" sz="2800">
                          <a:solidFill>
                            <a:srgbClr val="0000CC"/>
                          </a:solidFill>
                          <a:latin typeface="Tahoma" pitchFamily="34" charset="0"/>
                        </a:defRPr>
                      </a:lvl1pPr>
                      <a:lvl2pPr marL="766763" indent="-285750" algn="l">
                        <a:spcBef>
                          <a:spcPct val="20000"/>
                        </a:spcBef>
                        <a:buClr>
                          <a:schemeClr val="accent2"/>
                        </a:buClr>
                        <a:buFont typeface="Monotype Sorts" pitchFamily="2" charset="2"/>
                        <a:defRPr kumimoji="1" sz="2400">
                          <a:solidFill>
                            <a:srgbClr val="0000CC"/>
                          </a:solidFill>
                          <a:latin typeface="Tahoma" pitchFamily="34" charset="0"/>
                        </a:defRPr>
                      </a:lvl2pPr>
                      <a:lvl3pPr marL="1050925" algn="l">
                        <a:spcBef>
                          <a:spcPct val="20000"/>
                        </a:spcBef>
                        <a:buClr>
                          <a:schemeClr val="accent2"/>
                        </a:buClr>
                        <a:buFont typeface="Monotype Sorts" pitchFamily="2" charset="2"/>
                        <a:defRPr kumimoji="1" sz="2000">
                          <a:solidFill>
                            <a:srgbClr val="0000CC"/>
                          </a:solidFill>
                          <a:latin typeface="Tahoma" pitchFamily="34" charset="0"/>
                        </a:defRPr>
                      </a:lvl3pPr>
                      <a:lvl4pPr algn="l">
                        <a:spcBef>
                          <a:spcPct val="20000"/>
                        </a:spcBef>
                        <a:buClr>
                          <a:schemeClr val="accent2"/>
                        </a:buClr>
                        <a:defRPr kumimoji="1">
                          <a:solidFill>
                            <a:srgbClr val="0000CC"/>
                          </a:solidFill>
                          <a:latin typeface="Tahoma" pitchFamily="34" charset="0"/>
                        </a:defRPr>
                      </a:lvl4pPr>
                      <a:lvl5pPr algn="l">
                        <a:spcBef>
                          <a:spcPct val="20000"/>
                        </a:spcBef>
                        <a:buClr>
                          <a:schemeClr val="accent2"/>
                        </a:buClr>
                        <a:defRPr kumimoji="1">
                          <a:solidFill>
                            <a:srgbClr val="0000CC"/>
                          </a:solidFill>
                          <a:latin typeface="Tahoma" pitchFamily="34" charset="0"/>
                        </a:defRPr>
                      </a:lvl5pPr>
                      <a:lvl6pPr eaLnBrk="0" fontAlgn="base" hangingPunct="0">
                        <a:spcBef>
                          <a:spcPct val="20000"/>
                        </a:spcBef>
                        <a:spcAft>
                          <a:spcPct val="0"/>
                        </a:spcAft>
                        <a:buClr>
                          <a:schemeClr val="accent2"/>
                        </a:buClr>
                        <a:defRPr kumimoji="1">
                          <a:solidFill>
                            <a:srgbClr val="0000CC"/>
                          </a:solidFill>
                          <a:latin typeface="Tahoma" pitchFamily="34" charset="0"/>
                        </a:defRPr>
                      </a:lvl6pPr>
                      <a:lvl7pPr eaLnBrk="0" fontAlgn="base" hangingPunct="0">
                        <a:spcBef>
                          <a:spcPct val="20000"/>
                        </a:spcBef>
                        <a:spcAft>
                          <a:spcPct val="0"/>
                        </a:spcAft>
                        <a:buClr>
                          <a:schemeClr val="accent2"/>
                        </a:buClr>
                        <a:defRPr kumimoji="1">
                          <a:solidFill>
                            <a:srgbClr val="0000CC"/>
                          </a:solidFill>
                          <a:latin typeface="Tahoma" pitchFamily="34" charset="0"/>
                        </a:defRPr>
                      </a:lvl7pPr>
                      <a:lvl8pPr eaLnBrk="0" fontAlgn="base" hangingPunct="0">
                        <a:spcBef>
                          <a:spcPct val="20000"/>
                        </a:spcBef>
                        <a:spcAft>
                          <a:spcPct val="0"/>
                        </a:spcAft>
                        <a:buClr>
                          <a:schemeClr val="accent2"/>
                        </a:buClr>
                        <a:defRPr kumimoji="1">
                          <a:solidFill>
                            <a:srgbClr val="0000CC"/>
                          </a:solidFill>
                          <a:latin typeface="Tahoma" pitchFamily="34" charset="0"/>
                        </a:defRPr>
                      </a:lvl8pPr>
                      <a:lvl9pPr eaLnBrk="0" fontAlgn="base" hangingPunct="0">
                        <a:spcBef>
                          <a:spcPct val="20000"/>
                        </a:spcBef>
                        <a:spcAft>
                          <a:spcPct val="0"/>
                        </a:spcAft>
                        <a:buClr>
                          <a:schemeClr val="accent2"/>
                        </a:buClr>
                        <a:defRPr kumimoji="1">
                          <a:solidFill>
                            <a:srgbClr val="0000CC"/>
                          </a:solidFill>
                          <a:latin typeface="Tahoma" pitchFamily="34" charset="0"/>
                        </a:defRPr>
                      </a:lvl9pPr>
                    </a:lstStyle>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r>
                        <a:rPr kumimoji="1" lang="it-IT" altLang="it-IT" sz="28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Investigare farmaci, terapie naturali o droghe</a:t>
                      </a:r>
                    </a:p>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r>
                        <a:rPr kumimoji="1" lang="it-IT" altLang="it-IT" sz="28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Screening per Abuso Alcolico </a:t>
                      </a:r>
                      <a:r>
                        <a:rPr kumimoji="1" lang="it-IT" altLang="it-IT" sz="20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(AST/ALT &gt; 2:1)</a:t>
                      </a:r>
                    </a:p>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r>
                        <a:rPr kumimoji="1" lang="it-IT" altLang="it-IT" sz="28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Sierologia per HBV e HCV</a:t>
                      </a:r>
                    </a:p>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r>
                        <a:rPr kumimoji="1" lang="it-IT" altLang="it-IT" sz="28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Screening per Emocromatosi </a:t>
                      </a:r>
                      <a:r>
                        <a:rPr kumimoji="1" lang="it-IT" altLang="it-IT" sz="20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(Fe/TIBC &gt; 45%)</a:t>
                      </a:r>
                    </a:p>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r>
                        <a:rPr kumimoji="1" lang="it-IT" altLang="it-IT" sz="28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Screening per Steatosi </a:t>
                      </a:r>
                      <a:r>
                        <a:rPr kumimoji="1" lang="it-IT" altLang="it-IT" sz="20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(AST/ALT &gt; 1 - ECO)</a:t>
                      </a:r>
                      <a:endParaRPr kumimoji="1" lang="it-IT" altLang="it-IT" sz="2000" b="0" i="1" u="none" strike="noStrike" cap="none" normalizeH="0" baseline="0" smtClean="0">
                        <a:ln>
                          <a:noFill/>
                        </a:ln>
                        <a:solidFill>
                          <a:srgbClr val="FF0000"/>
                        </a:solidFill>
                        <a:effectLst>
                          <a:outerShdw blurRad="38100" dist="38100" dir="2700000" algn="tl">
                            <a:srgbClr val="C0C0C0"/>
                          </a:outerShdw>
                        </a:effectLst>
                        <a:latin typeface="Tahoma" pitchFamily="34" charset="0"/>
                      </a:endParaRPr>
                    </a:p>
                  </a:txBody>
                  <a:tcPr horzOverflow="overflow">
                    <a:lnL cap="flat">
                      <a:noFill/>
                    </a:lnL>
                    <a:lnR cap="flat">
                      <a:noFill/>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658268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0" y="810717"/>
            <a:ext cx="9142413" cy="1754187"/>
            <a:chOff x="0" y="274638"/>
            <a:chExt cx="9142413" cy="1754187"/>
          </a:xfrm>
        </p:grpSpPr>
        <p:sp>
          <p:nvSpPr>
            <p:cNvPr id="57345" name="CustomShape 1"/>
            <p:cNvSpPr>
              <a:spLocks noChangeArrowheads="1"/>
            </p:cNvSpPr>
            <p:nvPr/>
          </p:nvSpPr>
          <p:spPr bwMode="auto">
            <a:xfrm>
              <a:off x="0" y="274638"/>
              <a:ext cx="9142413" cy="993775"/>
            </a:xfrm>
            <a:prstGeom prst="rect">
              <a:avLst/>
            </a:prstGeom>
            <a:noFill/>
            <a:ln w="9525">
              <a:noFill/>
              <a:miter lim="800000"/>
              <a:headEnd/>
              <a:tailEnd/>
            </a:ln>
          </p:spPr>
          <p:txBody>
            <a:bodyPr lIns="90000" tIns="45000" rIns="90000" bIns="45000" anchor="ctr"/>
            <a:lstStyle/>
            <a:p>
              <a:pPr algn="ctr"/>
              <a:r>
                <a:rPr lang="it-IT" sz="5400" b="1" dirty="0" smtClean="0">
                  <a:solidFill>
                    <a:srgbClr val="00CCFF"/>
                  </a:solidFill>
                  <a:latin typeface="Comic Sans MS" pitchFamily="66" charset="0"/>
                  <a:cs typeface="DejaVu Sans"/>
                </a:rPr>
                <a:t>2° </a:t>
              </a:r>
              <a:r>
                <a:rPr lang="it-IT" sz="5400" b="1" dirty="0">
                  <a:solidFill>
                    <a:srgbClr val="00CCFF"/>
                  </a:solidFill>
                  <a:latin typeface="Comic Sans MS" pitchFamily="66" charset="0"/>
                  <a:cs typeface="DejaVu Sans"/>
                </a:rPr>
                <a:t>CASO CLINICO</a:t>
              </a:r>
              <a:endParaRPr lang="it-IT" dirty="0">
                <a:latin typeface="Comic Sans MS" pitchFamily="66" charset="0"/>
                <a:cs typeface="DejaVu Sans"/>
              </a:endParaRPr>
            </a:p>
          </p:txBody>
        </p:sp>
        <p:sp>
          <p:nvSpPr>
            <p:cNvPr id="57346" name="CustomShape 2"/>
            <p:cNvSpPr>
              <a:spLocks noChangeArrowheads="1"/>
            </p:cNvSpPr>
            <p:nvPr/>
          </p:nvSpPr>
          <p:spPr bwMode="auto">
            <a:xfrm>
              <a:off x="152400" y="1270000"/>
              <a:ext cx="8990013" cy="758825"/>
            </a:xfrm>
            <a:prstGeom prst="rect">
              <a:avLst/>
            </a:prstGeom>
            <a:solidFill>
              <a:srgbClr val="FFFFFF"/>
            </a:solidFill>
            <a:ln w="9525">
              <a:noFill/>
              <a:miter lim="800000"/>
              <a:headEnd/>
              <a:tailEnd/>
            </a:ln>
          </p:spPr>
          <p:txBody>
            <a:bodyPr lIns="90000" tIns="45000" rIns="90000" bIns="45000"/>
            <a:lstStyle/>
            <a:p>
              <a:pPr algn="ctr"/>
              <a:r>
                <a:rPr lang="it-IT" sz="4400" b="1" dirty="0">
                  <a:solidFill>
                    <a:srgbClr val="00CCFF"/>
                  </a:solidFill>
                  <a:latin typeface="Comic Sans MS" pitchFamily="66" charset="0"/>
                  <a:cs typeface="DejaVu Sans"/>
                </a:rPr>
                <a:t>Le transaminasi mosse</a:t>
              </a:r>
              <a:endParaRPr lang="it-IT" dirty="0">
                <a:latin typeface="Comic Sans MS" pitchFamily="66" charset="0"/>
                <a:cs typeface="DejaVu Sans"/>
              </a:endParaRPr>
            </a:p>
          </p:txBody>
        </p:sp>
      </p:grpSp>
      <p:sp>
        <p:nvSpPr>
          <p:cNvPr id="3" name="Rettangolo 2"/>
          <p:cNvSpPr/>
          <p:nvPr/>
        </p:nvSpPr>
        <p:spPr>
          <a:xfrm>
            <a:off x="683568" y="3068960"/>
            <a:ext cx="8120920" cy="1569660"/>
          </a:xfrm>
          <a:prstGeom prst="rect">
            <a:avLst/>
          </a:prstGeom>
        </p:spPr>
        <p:txBody>
          <a:bodyPr wrap="square">
            <a:spAutoFit/>
          </a:bodyPr>
          <a:lstStyle/>
          <a:p>
            <a:pPr algn="just"/>
            <a:r>
              <a:rPr lang="it-IT" sz="2400" b="1" smtClean="0">
                <a:effectLst>
                  <a:outerShdw blurRad="38100" dist="38100" dir="2700000" algn="tl">
                    <a:srgbClr val="000000">
                      <a:alpha val="43137"/>
                    </a:srgbClr>
                  </a:outerShdw>
                </a:effectLst>
                <a:latin typeface="Comic Sans MS" panose="030F0702030302020204" pitchFamily="66" charset="0"/>
              </a:rPr>
              <a:t>- MMG </a:t>
            </a:r>
            <a:r>
              <a:rPr lang="it-IT" sz="2400" b="1">
                <a:effectLst>
                  <a:outerShdw blurRad="38100" dist="38100" dir="2700000" algn="tl">
                    <a:srgbClr val="000000">
                      <a:alpha val="43137"/>
                    </a:srgbClr>
                  </a:outerShdw>
                </a:effectLst>
                <a:latin typeface="Comic Sans MS" panose="030F0702030302020204" pitchFamily="66" charset="0"/>
              </a:rPr>
              <a:t>Senior (Dr.ssa Rita Clara Scaperrotta)</a:t>
            </a:r>
          </a:p>
          <a:p>
            <a:pPr algn="just"/>
            <a:r>
              <a:rPr lang="it-IT" sz="2400" b="1" smtClean="0">
                <a:effectLst>
                  <a:outerShdw blurRad="38100" dist="38100" dir="2700000" algn="tl">
                    <a:srgbClr val="000000">
                      <a:alpha val="43137"/>
                    </a:srgbClr>
                  </a:outerShdw>
                </a:effectLst>
                <a:latin typeface="Comic Sans MS" panose="030F0702030302020204" pitchFamily="66" charset="0"/>
              </a:rPr>
              <a:t>- MMG </a:t>
            </a:r>
            <a:r>
              <a:rPr lang="it-IT" sz="2400" b="1">
                <a:effectLst>
                  <a:outerShdw blurRad="38100" dist="38100" dir="2700000" algn="tl">
                    <a:srgbClr val="000000">
                      <a:alpha val="43137"/>
                    </a:srgbClr>
                  </a:outerShdw>
                </a:effectLst>
                <a:latin typeface="Comic Sans MS" panose="030F0702030302020204" pitchFamily="66" charset="0"/>
              </a:rPr>
              <a:t>in formazione (Dott. Giovanni Melgazzi)</a:t>
            </a:r>
          </a:p>
          <a:p>
            <a:pPr algn="just"/>
            <a:r>
              <a:rPr lang="it-IT" sz="2400" b="1" smtClean="0">
                <a:effectLst>
                  <a:outerShdw blurRad="38100" dist="38100" dir="2700000" algn="tl">
                    <a:srgbClr val="000000">
                      <a:alpha val="43137"/>
                    </a:srgbClr>
                  </a:outerShdw>
                </a:effectLst>
                <a:latin typeface="Comic Sans MS" panose="030F0702030302020204" pitchFamily="66" charset="0"/>
              </a:rPr>
              <a:t>- Epatologo </a:t>
            </a:r>
            <a:r>
              <a:rPr lang="it-IT" sz="2400" b="1">
                <a:effectLst>
                  <a:outerShdw blurRad="38100" dist="38100" dir="2700000" algn="tl">
                    <a:srgbClr val="000000">
                      <a:alpha val="43137"/>
                    </a:srgbClr>
                  </a:outerShdw>
                </a:effectLst>
                <a:latin typeface="Comic Sans MS" panose="030F0702030302020204" pitchFamily="66" charset="0"/>
              </a:rPr>
              <a:t>(Dott. Stefano Pistoso)</a:t>
            </a:r>
          </a:p>
          <a:p>
            <a:pPr algn="just"/>
            <a:r>
              <a:rPr lang="it-IT" sz="2400" b="1" smtClean="0">
                <a:effectLst>
                  <a:outerShdw blurRad="38100" dist="38100" dir="2700000" algn="tl">
                    <a:srgbClr val="000000">
                      <a:alpha val="43137"/>
                    </a:srgbClr>
                  </a:outerShdw>
                </a:effectLst>
                <a:latin typeface="Comic Sans MS" panose="030F0702030302020204" pitchFamily="66" charset="0"/>
              </a:rPr>
              <a:t>- Biologo </a:t>
            </a:r>
            <a:r>
              <a:rPr lang="it-IT" sz="2400" b="1">
                <a:effectLst>
                  <a:outerShdw blurRad="38100" dist="38100" dir="2700000" algn="tl">
                    <a:srgbClr val="000000">
                      <a:alpha val="43137"/>
                    </a:srgbClr>
                  </a:outerShdw>
                </a:effectLst>
                <a:latin typeface="Comic Sans MS" panose="030F0702030302020204" pitchFamily="66" charset="0"/>
              </a:rPr>
              <a:t>di laboratorio (Dr.ssa Mariagrazia Marin)</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406400" y="295275"/>
            <a:ext cx="8356600" cy="762000"/>
          </a:xfrm>
        </p:spPr>
        <p:txBody>
          <a:bodyPr/>
          <a:lstStyle/>
          <a:p>
            <a:pPr algn="ctr"/>
            <a:r>
              <a:rPr lang="it-IT" altLang="it-IT" sz="3200"/>
              <a:t>Valutazione di Isolata Lieve Alterazione Cronica Transaminasi </a:t>
            </a:r>
            <a:endParaRPr lang="it-IT" altLang="it-IT" sz="3200">
              <a:solidFill>
                <a:srgbClr val="FF0000"/>
              </a:solidFill>
            </a:endParaRPr>
          </a:p>
        </p:txBody>
      </p:sp>
      <p:graphicFrame>
        <p:nvGraphicFramePr>
          <p:cNvPr id="327719" name="Group 39"/>
          <p:cNvGraphicFramePr>
            <a:graphicFrameLocks noGrp="1"/>
          </p:cNvGraphicFramePr>
          <p:nvPr/>
        </p:nvGraphicFramePr>
        <p:xfrm>
          <a:off x="539552" y="1412776"/>
          <a:ext cx="8064896" cy="5115745"/>
        </p:xfrm>
        <a:graphic>
          <a:graphicData uri="http://schemas.openxmlformats.org/drawingml/2006/table">
            <a:tbl>
              <a:tblPr/>
              <a:tblGrid>
                <a:gridCol w="8064896"/>
              </a:tblGrid>
              <a:tr h="1525201">
                <a:tc>
                  <a:txBody>
                    <a:bodyPr/>
                    <a:lstStyle>
                      <a:lvl1pPr algn="l">
                        <a:spcBef>
                          <a:spcPct val="20000"/>
                        </a:spcBef>
                        <a:buClr>
                          <a:schemeClr val="accent2"/>
                        </a:buClr>
                        <a:buFont typeface="Monotype Sorts" pitchFamily="2" charset="2"/>
                        <a:defRPr kumimoji="1" sz="2800">
                          <a:solidFill>
                            <a:srgbClr val="0000CC"/>
                          </a:solidFill>
                          <a:latin typeface="Tahoma" pitchFamily="34" charset="0"/>
                        </a:defRPr>
                      </a:lvl1pPr>
                      <a:lvl2pPr algn="l">
                        <a:spcBef>
                          <a:spcPct val="20000"/>
                        </a:spcBef>
                        <a:buClr>
                          <a:schemeClr val="accent2"/>
                        </a:buClr>
                        <a:buFont typeface="Monotype Sorts" pitchFamily="2" charset="2"/>
                        <a:defRPr kumimoji="1" sz="2400">
                          <a:solidFill>
                            <a:srgbClr val="0000CC"/>
                          </a:solidFill>
                          <a:latin typeface="Tahoma" pitchFamily="34" charset="0"/>
                        </a:defRPr>
                      </a:lvl2pPr>
                      <a:lvl3pPr algn="l">
                        <a:spcBef>
                          <a:spcPct val="20000"/>
                        </a:spcBef>
                        <a:buClr>
                          <a:schemeClr val="accent2"/>
                        </a:buClr>
                        <a:buFont typeface="Monotype Sorts" pitchFamily="2" charset="2"/>
                        <a:defRPr kumimoji="1" sz="2000">
                          <a:solidFill>
                            <a:srgbClr val="0000CC"/>
                          </a:solidFill>
                          <a:latin typeface="Tahoma" pitchFamily="34" charset="0"/>
                        </a:defRPr>
                      </a:lvl3pPr>
                      <a:lvl4pPr algn="l">
                        <a:spcBef>
                          <a:spcPct val="20000"/>
                        </a:spcBef>
                        <a:buClr>
                          <a:schemeClr val="accent2"/>
                        </a:buClr>
                        <a:defRPr kumimoji="1">
                          <a:solidFill>
                            <a:srgbClr val="0000CC"/>
                          </a:solidFill>
                          <a:latin typeface="Tahoma" pitchFamily="34" charset="0"/>
                        </a:defRPr>
                      </a:lvl4pPr>
                      <a:lvl5pPr algn="l">
                        <a:spcBef>
                          <a:spcPct val="20000"/>
                        </a:spcBef>
                        <a:buClr>
                          <a:schemeClr val="accent2"/>
                        </a:buClr>
                        <a:defRPr kumimoji="1">
                          <a:solidFill>
                            <a:srgbClr val="0000CC"/>
                          </a:solidFill>
                          <a:latin typeface="Tahoma" pitchFamily="34" charset="0"/>
                        </a:defRPr>
                      </a:lvl5pPr>
                      <a:lvl6pPr eaLnBrk="0" fontAlgn="base" hangingPunct="0">
                        <a:spcBef>
                          <a:spcPct val="20000"/>
                        </a:spcBef>
                        <a:spcAft>
                          <a:spcPct val="0"/>
                        </a:spcAft>
                        <a:buClr>
                          <a:schemeClr val="accent2"/>
                        </a:buClr>
                        <a:defRPr kumimoji="1">
                          <a:solidFill>
                            <a:srgbClr val="0000CC"/>
                          </a:solidFill>
                          <a:latin typeface="Tahoma" pitchFamily="34" charset="0"/>
                        </a:defRPr>
                      </a:lvl6pPr>
                      <a:lvl7pPr eaLnBrk="0" fontAlgn="base" hangingPunct="0">
                        <a:spcBef>
                          <a:spcPct val="20000"/>
                        </a:spcBef>
                        <a:spcAft>
                          <a:spcPct val="0"/>
                        </a:spcAft>
                        <a:buClr>
                          <a:schemeClr val="accent2"/>
                        </a:buClr>
                        <a:defRPr kumimoji="1">
                          <a:solidFill>
                            <a:srgbClr val="0000CC"/>
                          </a:solidFill>
                          <a:latin typeface="Tahoma" pitchFamily="34" charset="0"/>
                        </a:defRPr>
                      </a:lvl7pPr>
                      <a:lvl8pPr eaLnBrk="0" fontAlgn="base" hangingPunct="0">
                        <a:spcBef>
                          <a:spcPct val="20000"/>
                        </a:spcBef>
                        <a:spcAft>
                          <a:spcPct val="0"/>
                        </a:spcAft>
                        <a:buClr>
                          <a:schemeClr val="accent2"/>
                        </a:buClr>
                        <a:defRPr kumimoji="1">
                          <a:solidFill>
                            <a:srgbClr val="0000CC"/>
                          </a:solidFill>
                          <a:latin typeface="Tahoma" pitchFamily="34" charset="0"/>
                        </a:defRPr>
                      </a:lvl8pPr>
                      <a:lvl9pPr eaLnBrk="0" fontAlgn="base" hangingPunct="0">
                        <a:spcBef>
                          <a:spcPct val="20000"/>
                        </a:spcBef>
                        <a:spcAft>
                          <a:spcPct val="0"/>
                        </a:spcAft>
                        <a:buClr>
                          <a:schemeClr val="accent2"/>
                        </a:buClr>
                        <a:defRPr kumimoji="1">
                          <a:solidFill>
                            <a:srgbClr val="0000CC"/>
                          </a:solidFill>
                          <a:latin typeface="Tahoma" pitchFamily="34" charset="0"/>
                        </a:defRPr>
                      </a:lvl9pPr>
                    </a:lstStyle>
                    <a:p>
                      <a:pPr marL="0" marR="0" lvl="0" indent="0" algn="ctr" defTabSz="914400" rtl="0" eaLnBrk="0" fontAlgn="base" latinLnBrk="0" hangingPunct="0">
                        <a:lnSpc>
                          <a:spcPct val="130000"/>
                        </a:lnSpc>
                        <a:spcBef>
                          <a:spcPct val="20000"/>
                        </a:spcBef>
                        <a:spcAft>
                          <a:spcPct val="0"/>
                        </a:spcAft>
                        <a:buClr>
                          <a:schemeClr val="accent2"/>
                        </a:buClr>
                        <a:buSzTx/>
                        <a:buFont typeface="Monotype Sorts" pitchFamily="2" charset="2"/>
                        <a:buNone/>
                        <a:tabLst/>
                      </a:pPr>
                      <a:r>
                        <a:rPr kumimoji="1" lang="it-IT" altLang="it-IT" sz="2800" b="1" i="1" u="none" strike="noStrike" cap="none" normalizeH="0" baseline="0" dirty="0" smtClean="0">
                          <a:ln>
                            <a:noFill/>
                          </a:ln>
                          <a:solidFill>
                            <a:srgbClr val="FF0000"/>
                          </a:solidFill>
                          <a:effectLst>
                            <a:outerShdw blurRad="38100" dist="38100" dir="2700000" algn="tl">
                              <a:srgbClr val="000000"/>
                            </a:outerShdw>
                          </a:effectLst>
                          <a:latin typeface="Tahoma" pitchFamily="34" charset="0"/>
                        </a:rPr>
                        <a:t>STEP 2</a:t>
                      </a:r>
                    </a:p>
                    <a:p>
                      <a:pPr marL="0" marR="0" lvl="0" indent="0" algn="ctr" defTabSz="914400" rtl="0" eaLnBrk="0" fontAlgn="base" latinLnBrk="0" hangingPunct="0">
                        <a:lnSpc>
                          <a:spcPct val="130000"/>
                        </a:lnSpc>
                        <a:spcBef>
                          <a:spcPct val="20000"/>
                        </a:spcBef>
                        <a:spcAft>
                          <a:spcPct val="0"/>
                        </a:spcAft>
                        <a:buClr>
                          <a:schemeClr val="accent2"/>
                        </a:buClr>
                        <a:buSzTx/>
                        <a:buFont typeface="Monotype Sorts" pitchFamily="2" charset="2"/>
                        <a:buNone/>
                        <a:tabLst/>
                      </a:pPr>
                      <a:r>
                        <a:rPr kumimoji="1" lang="it-IT" altLang="it-IT" sz="1800" b="0" i="1" u="none" strike="noStrike" cap="none" normalizeH="0" baseline="0" dirty="0" smtClean="0">
                          <a:ln>
                            <a:noFill/>
                          </a:ln>
                          <a:solidFill>
                            <a:srgbClr val="FF0000"/>
                          </a:solidFill>
                          <a:effectLst>
                            <a:outerShdw blurRad="38100" dist="38100" dir="2700000" algn="tl">
                              <a:srgbClr val="000000"/>
                            </a:outerShdw>
                          </a:effectLst>
                          <a:latin typeface="Tahoma" pitchFamily="34" charset="0"/>
                        </a:rPr>
                        <a:t>Se </a:t>
                      </a:r>
                      <a:r>
                        <a:rPr kumimoji="1" lang="it-IT" altLang="it-IT" sz="1800" b="0" i="1" u="none" strike="noStrike" cap="none" normalizeH="0" baseline="0" dirty="0" err="1" smtClean="0">
                          <a:ln>
                            <a:noFill/>
                          </a:ln>
                          <a:solidFill>
                            <a:srgbClr val="FF0000"/>
                          </a:solidFill>
                          <a:effectLst>
                            <a:outerShdw blurRad="38100" dist="38100" dir="2700000" algn="tl">
                              <a:srgbClr val="000000"/>
                            </a:outerShdw>
                          </a:effectLst>
                          <a:latin typeface="Tahoma" pitchFamily="34" charset="0"/>
                        </a:rPr>
                        <a:t>Step</a:t>
                      </a:r>
                      <a:r>
                        <a:rPr kumimoji="1" lang="it-IT" altLang="it-IT" sz="1800" b="0" i="1" u="none" strike="noStrike" cap="none" normalizeH="0" baseline="0" dirty="0" smtClean="0">
                          <a:ln>
                            <a:noFill/>
                          </a:ln>
                          <a:solidFill>
                            <a:srgbClr val="FF0000"/>
                          </a:solidFill>
                          <a:effectLst>
                            <a:outerShdw blurRad="38100" dist="38100" dir="2700000" algn="tl">
                              <a:srgbClr val="000000"/>
                            </a:outerShdw>
                          </a:effectLst>
                          <a:latin typeface="Tahoma" pitchFamily="34" charset="0"/>
                        </a:rPr>
                        <a:t> 1 non diagnostico, confermare la genesi epatica e procedere con </a:t>
                      </a:r>
                      <a:r>
                        <a:rPr kumimoji="1" lang="it-IT" altLang="it-IT" sz="1800" b="0" i="1" u="none" strike="noStrike" cap="none" normalizeH="0" baseline="0" dirty="0" err="1" smtClean="0">
                          <a:ln>
                            <a:noFill/>
                          </a:ln>
                          <a:solidFill>
                            <a:srgbClr val="FF0000"/>
                          </a:solidFill>
                          <a:effectLst>
                            <a:outerShdw blurRad="38100" dist="38100" dir="2700000" algn="tl">
                              <a:srgbClr val="000000"/>
                            </a:outerShdw>
                          </a:effectLst>
                          <a:latin typeface="Tahoma" pitchFamily="34" charset="0"/>
                        </a:rPr>
                        <a:t>Step</a:t>
                      </a:r>
                      <a:r>
                        <a:rPr kumimoji="1" lang="it-IT" altLang="it-IT" sz="1800" b="0" i="1" u="none" strike="noStrike" cap="none" normalizeH="0" baseline="0" dirty="0" smtClean="0">
                          <a:ln>
                            <a:noFill/>
                          </a:ln>
                          <a:solidFill>
                            <a:srgbClr val="FF0000"/>
                          </a:solidFill>
                          <a:effectLst>
                            <a:outerShdw blurRad="38100" dist="38100" dir="2700000" algn="tl">
                              <a:srgbClr val="000000"/>
                            </a:outerShdw>
                          </a:effectLst>
                          <a:latin typeface="Tahoma" pitchFamily="34" charset="0"/>
                        </a:rPr>
                        <a:t> 3</a:t>
                      </a:r>
                    </a:p>
                  </a:txBody>
                  <a:tcPr horzOverflow="overflow">
                    <a:lnL cap="flat">
                      <a:noFill/>
                    </a:lnL>
                    <a:lnR cap="flat">
                      <a:noFill/>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gradFill rotWithShape="0">
                      <a:gsLst>
                        <a:gs pos="0">
                          <a:srgbClr val="CCCCFF">
                            <a:gamma/>
                            <a:tint val="0"/>
                            <a:invGamma/>
                          </a:srgbClr>
                        </a:gs>
                        <a:gs pos="100000">
                          <a:srgbClr val="CCCCFF"/>
                        </a:gs>
                      </a:gsLst>
                      <a:path path="shape">
                        <a:fillToRect l="50000" t="50000" r="50000" b="50000"/>
                      </a:path>
                    </a:gradFill>
                  </a:tcPr>
                </a:tc>
              </a:tr>
              <a:tr h="3425127">
                <a:tc>
                  <a:txBody>
                    <a:bodyPr/>
                    <a:lstStyle>
                      <a:lvl1pPr marL="290513" indent="-290513" algn="l">
                        <a:spcBef>
                          <a:spcPct val="20000"/>
                        </a:spcBef>
                        <a:buClr>
                          <a:schemeClr val="accent2"/>
                        </a:buClr>
                        <a:buFont typeface="Monotype Sorts" pitchFamily="2" charset="2"/>
                        <a:defRPr kumimoji="1" sz="2800">
                          <a:solidFill>
                            <a:srgbClr val="0000CC"/>
                          </a:solidFill>
                          <a:latin typeface="Tahoma" pitchFamily="34" charset="0"/>
                        </a:defRPr>
                      </a:lvl1pPr>
                      <a:lvl2pPr marL="766763" indent="-285750" algn="l">
                        <a:spcBef>
                          <a:spcPct val="20000"/>
                        </a:spcBef>
                        <a:buClr>
                          <a:schemeClr val="accent2"/>
                        </a:buClr>
                        <a:buFont typeface="Monotype Sorts" pitchFamily="2" charset="2"/>
                        <a:defRPr kumimoji="1" sz="2400">
                          <a:solidFill>
                            <a:srgbClr val="0000CC"/>
                          </a:solidFill>
                          <a:latin typeface="Tahoma" pitchFamily="34" charset="0"/>
                        </a:defRPr>
                      </a:lvl2pPr>
                      <a:lvl3pPr marL="1050925" algn="l">
                        <a:spcBef>
                          <a:spcPct val="20000"/>
                        </a:spcBef>
                        <a:buClr>
                          <a:schemeClr val="accent2"/>
                        </a:buClr>
                        <a:buFont typeface="Monotype Sorts" pitchFamily="2" charset="2"/>
                        <a:defRPr kumimoji="1" sz="2000">
                          <a:solidFill>
                            <a:srgbClr val="0000CC"/>
                          </a:solidFill>
                          <a:latin typeface="Tahoma" pitchFamily="34" charset="0"/>
                        </a:defRPr>
                      </a:lvl3pPr>
                      <a:lvl4pPr algn="l">
                        <a:spcBef>
                          <a:spcPct val="20000"/>
                        </a:spcBef>
                        <a:buClr>
                          <a:schemeClr val="accent2"/>
                        </a:buClr>
                        <a:defRPr kumimoji="1">
                          <a:solidFill>
                            <a:srgbClr val="0000CC"/>
                          </a:solidFill>
                          <a:latin typeface="Tahoma" pitchFamily="34" charset="0"/>
                        </a:defRPr>
                      </a:lvl4pPr>
                      <a:lvl5pPr algn="l">
                        <a:spcBef>
                          <a:spcPct val="20000"/>
                        </a:spcBef>
                        <a:buClr>
                          <a:schemeClr val="accent2"/>
                        </a:buClr>
                        <a:defRPr kumimoji="1">
                          <a:solidFill>
                            <a:srgbClr val="0000CC"/>
                          </a:solidFill>
                          <a:latin typeface="Tahoma" pitchFamily="34" charset="0"/>
                        </a:defRPr>
                      </a:lvl5pPr>
                      <a:lvl6pPr eaLnBrk="0" fontAlgn="base" hangingPunct="0">
                        <a:spcBef>
                          <a:spcPct val="20000"/>
                        </a:spcBef>
                        <a:spcAft>
                          <a:spcPct val="0"/>
                        </a:spcAft>
                        <a:buClr>
                          <a:schemeClr val="accent2"/>
                        </a:buClr>
                        <a:defRPr kumimoji="1">
                          <a:solidFill>
                            <a:srgbClr val="0000CC"/>
                          </a:solidFill>
                          <a:latin typeface="Tahoma" pitchFamily="34" charset="0"/>
                        </a:defRPr>
                      </a:lvl6pPr>
                      <a:lvl7pPr eaLnBrk="0" fontAlgn="base" hangingPunct="0">
                        <a:spcBef>
                          <a:spcPct val="20000"/>
                        </a:spcBef>
                        <a:spcAft>
                          <a:spcPct val="0"/>
                        </a:spcAft>
                        <a:buClr>
                          <a:schemeClr val="accent2"/>
                        </a:buClr>
                        <a:defRPr kumimoji="1">
                          <a:solidFill>
                            <a:srgbClr val="0000CC"/>
                          </a:solidFill>
                          <a:latin typeface="Tahoma" pitchFamily="34" charset="0"/>
                        </a:defRPr>
                      </a:lvl7pPr>
                      <a:lvl8pPr eaLnBrk="0" fontAlgn="base" hangingPunct="0">
                        <a:spcBef>
                          <a:spcPct val="20000"/>
                        </a:spcBef>
                        <a:spcAft>
                          <a:spcPct val="0"/>
                        </a:spcAft>
                        <a:buClr>
                          <a:schemeClr val="accent2"/>
                        </a:buClr>
                        <a:defRPr kumimoji="1">
                          <a:solidFill>
                            <a:srgbClr val="0000CC"/>
                          </a:solidFill>
                          <a:latin typeface="Tahoma" pitchFamily="34" charset="0"/>
                        </a:defRPr>
                      </a:lvl8pPr>
                      <a:lvl9pPr eaLnBrk="0" fontAlgn="base" hangingPunct="0">
                        <a:spcBef>
                          <a:spcPct val="20000"/>
                        </a:spcBef>
                        <a:spcAft>
                          <a:spcPct val="0"/>
                        </a:spcAft>
                        <a:buClr>
                          <a:schemeClr val="accent2"/>
                        </a:buClr>
                        <a:defRPr kumimoji="1">
                          <a:solidFill>
                            <a:srgbClr val="0000CC"/>
                          </a:solidFill>
                          <a:latin typeface="Tahoma" pitchFamily="34" charset="0"/>
                        </a:defRPr>
                      </a:lvl9pPr>
                    </a:lstStyle>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endParaRPr kumimoji="1" lang="it-IT" altLang="it-IT" sz="28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endParaRPr>
                    </a:p>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r>
                        <a:rPr kumimoji="1" lang="it-IT" altLang="it-IT" sz="28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rPr>
                        <a:t>Escludere Disturbo Muscolare (CPK, </a:t>
                      </a:r>
                      <a:r>
                        <a:rPr kumimoji="1" lang="it-IT" altLang="it-IT" sz="2800" b="0" i="1" u="none" strike="noStrike" cap="none" normalizeH="0" baseline="0" dirty="0" err="1" smtClean="0">
                          <a:ln>
                            <a:noFill/>
                          </a:ln>
                          <a:solidFill>
                            <a:srgbClr val="333399"/>
                          </a:solidFill>
                          <a:effectLst>
                            <a:outerShdw blurRad="38100" dist="38100" dir="2700000" algn="tl">
                              <a:srgbClr val="C0C0C0"/>
                            </a:outerShdw>
                          </a:effectLst>
                          <a:latin typeface="Tahoma" pitchFamily="34" charset="0"/>
                        </a:rPr>
                        <a:t>Aldolasi</a:t>
                      </a:r>
                      <a:r>
                        <a:rPr kumimoji="1" lang="it-IT" altLang="it-IT" sz="28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rPr>
                        <a:t>)</a:t>
                      </a:r>
                    </a:p>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r>
                        <a:rPr kumimoji="1" lang="it-IT" altLang="it-IT" sz="28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rPr>
                        <a:t>Funzione Tiroidea </a:t>
                      </a:r>
                      <a:r>
                        <a:rPr kumimoji="1" lang="it-IT" altLang="it-IT" sz="20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rPr>
                        <a:t>(TSH )</a:t>
                      </a:r>
                    </a:p>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r>
                        <a:rPr kumimoji="1" lang="it-IT" altLang="it-IT" sz="28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rPr>
                        <a:t>Cirrosi biliare primitiva (dosaggio </a:t>
                      </a:r>
                      <a:r>
                        <a:rPr kumimoji="1" lang="it-IT" altLang="it-IT" sz="2800" b="0" i="1" u="none" strike="noStrike" cap="none" normalizeH="0" baseline="0" dirty="0" err="1" smtClean="0">
                          <a:ln>
                            <a:noFill/>
                          </a:ln>
                          <a:solidFill>
                            <a:srgbClr val="333399"/>
                          </a:solidFill>
                          <a:effectLst>
                            <a:outerShdw blurRad="38100" dist="38100" dir="2700000" algn="tl">
                              <a:srgbClr val="C0C0C0"/>
                            </a:outerShdw>
                          </a:effectLst>
                          <a:latin typeface="Tahoma" pitchFamily="34" charset="0"/>
                        </a:rPr>
                        <a:t>IgM</a:t>
                      </a:r>
                      <a:r>
                        <a:rPr kumimoji="1" lang="it-IT" altLang="it-IT" sz="28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rPr>
                        <a:t>, AMA)</a:t>
                      </a:r>
                    </a:p>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r>
                        <a:rPr kumimoji="1" lang="it-IT" altLang="it-IT" sz="28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rPr>
                        <a:t>Malattia Celiaca</a:t>
                      </a:r>
                      <a:endParaRPr kumimoji="1" lang="it-IT" altLang="it-IT" sz="20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endParaRPr>
                    </a:p>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r>
                        <a:rPr kumimoji="1" lang="it-IT" altLang="it-IT" sz="28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rPr>
                        <a:t> Epatite Autoimmune </a:t>
                      </a:r>
                      <a:r>
                        <a:rPr kumimoji="1" lang="it-IT" altLang="it-IT" sz="20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rPr>
                        <a:t>(++donne = ANA, SMA,) </a:t>
                      </a:r>
                    </a:p>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endParaRPr kumimoji="1" lang="it-IT" altLang="it-IT" sz="28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endParaRPr>
                    </a:p>
                  </a:txBody>
                  <a:tcPr horzOverflow="overflow">
                    <a:lnL cap="flat">
                      <a:noFill/>
                    </a:lnL>
                    <a:lnR cap="flat">
                      <a:noFill/>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477095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406400" y="295275"/>
            <a:ext cx="8356600" cy="762000"/>
          </a:xfrm>
        </p:spPr>
        <p:txBody>
          <a:bodyPr/>
          <a:lstStyle/>
          <a:p>
            <a:pPr algn="ctr"/>
            <a:r>
              <a:rPr lang="it-IT" altLang="it-IT" sz="3200"/>
              <a:t>Valutazione di Isolata Lieve Alterazione Cronica Transaminasi </a:t>
            </a:r>
            <a:endParaRPr lang="it-IT" altLang="it-IT" sz="3200">
              <a:solidFill>
                <a:srgbClr val="FF0000"/>
              </a:solidFill>
            </a:endParaRPr>
          </a:p>
        </p:txBody>
      </p:sp>
      <p:graphicFrame>
        <p:nvGraphicFramePr>
          <p:cNvPr id="328742" name="Group 38"/>
          <p:cNvGraphicFramePr>
            <a:graphicFrameLocks noGrp="1"/>
          </p:cNvGraphicFramePr>
          <p:nvPr/>
        </p:nvGraphicFramePr>
        <p:xfrm>
          <a:off x="457200" y="1866900"/>
          <a:ext cx="8085138" cy="3304032"/>
        </p:xfrm>
        <a:graphic>
          <a:graphicData uri="http://schemas.openxmlformats.org/drawingml/2006/table">
            <a:tbl>
              <a:tblPr/>
              <a:tblGrid>
                <a:gridCol w="8085138"/>
              </a:tblGrid>
              <a:tr h="390525">
                <a:tc>
                  <a:txBody>
                    <a:bodyPr/>
                    <a:lstStyle>
                      <a:lvl1pPr algn="l">
                        <a:spcBef>
                          <a:spcPct val="20000"/>
                        </a:spcBef>
                        <a:buClr>
                          <a:schemeClr val="accent2"/>
                        </a:buClr>
                        <a:buFont typeface="Monotype Sorts" pitchFamily="2" charset="2"/>
                        <a:defRPr kumimoji="1" sz="2800">
                          <a:solidFill>
                            <a:srgbClr val="0000CC"/>
                          </a:solidFill>
                          <a:latin typeface="Tahoma" pitchFamily="34" charset="0"/>
                        </a:defRPr>
                      </a:lvl1pPr>
                      <a:lvl2pPr algn="l">
                        <a:spcBef>
                          <a:spcPct val="20000"/>
                        </a:spcBef>
                        <a:buClr>
                          <a:schemeClr val="accent2"/>
                        </a:buClr>
                        <a:buFont typeface="Monotype Sorts" pitchFamily="2" charset="2"/>
                        <a:defRPr kumimoji="1" sz="2400">
                          <a:solidFill>
                            <a:srgbClr val="0000CC"/>
                          </a:solidFill>
                          <a:latin typeface="Tahoma" pitchFamily="34" charset="0"/>
                        </a:defRPr>
                      </a:lvl2pPr>
                      <a:lvl3pPr algn="l">
                        <a:spcBef>
                          <a:spcPct val="20000"/>
                        </a:spcBef>
                        <a:buClr>
                          <a:schemeClr val="accent2"/>
                        </a:buClr>
                        <a:buFont typeface="Monotype Sorts" pitchFamily="2" charset="2"/>
                        <a:defRPr kumimoji="1" sz="2000">
                          <a:solidFill>
                            <a:srgbClr val="0000CC"/>
                          </a:solidFill>
                          <a:latin typeface="Tahoma" pitchFamily="34" charset="0"/>
                        </a:defRPr>
                      </a:lvl3pPr>
                      <a:lvl4pPr algn="l">
                        <a:spcBef>
                          <a:spcPct val="20000"/>
                        </a:spcBef>
                        <a:buClr>
                          <a:schemeClr val="accent2"/>
                        </a:buClr>
                        <a:defRPr kumimoji="1">
                          <a:solidFill>
                            <a:srgbClr val="0000CC"/>
                          </a:solidFill>
                          <a:latin typeface="Tahoma" pitchFamily="34" charset="0"/>
                        </a:defRPr>
                      </a:lvl4pPr>
                      <a:lvl5pPr algn="l">
                        <a:spcBef>
                          <a:spcPct val="20000"/>
                        </a:spcBef>
                        <a:buClr>
                          <a:schemeClr val="accent2"/>
                        </a:buClr>
                        <a:defRPr kumimoji="1">
                          <a:solidFill>
                            <a:srgbClr val="0000CC"/>
                          </a:solidFill>
                          <a:latin typeface="Tahoma" pitchFamily="34" charset="0"/>
                        </a:defRPr>
                      </a:lvl5pPr>
                      <a:lvl6pPr eaLnBrk="0" fontAlgn="base" hangingPunct="0">
                        <a:spcBef>
                          <a:spcPct val="20000"/>
                        </a:spcBef>
                        <a:spcAft>
                          <a:spcPct val="0"/>
                        </a:spcAft>
                        <a:buClr>
                          <a:schemeClr val="accent2"/>
                        </a:buClr>
                        <a:defRPr kumimoji="1">
                          <a:solidFill>
                            <a:srgbClr val="0000CC"/>
                          </a:solidFill>
                          <a:latin typeface="Tahoma" pitchFamily="34" charset="0"/>
                        </a:defRPr>
                      </a:lvl6pPr>
                      <a:lvl7pPr eaLnBrk="0" fontAlgn="base" hangingPunct="0">
                        <a:spcBef>
                          <a:spcPct val="20000"/>
                        </a:spcBef>
                        <a:spcAft>
                          <a:spcPct val="0"/>
                        </a:spcAft>
                        <a:buClr>
                          <a:schemeClr val="accent2"/>
                        </a:buClr>
                        <a:defRPr kumimoji="1">
                          <a:solidFill>
                            <a:srgbClr val="0000CC"/>
                          </a:solidFill>
                          <a:latin typeface="Tahoma" pitchFamily="34" charset="0"/>
                        </a:defRPr>
                      </a:lvl7pPr>
                      <a:lvl8pPr eaLnBrk="0" fontAlgn="base" hangingPunct="0">
                        <a:spcBef>
                          <a:spcPct val="20000"/>
                        </a:spcBef>
                        <a:spcAft>
                          <a:spcPct val="0"/>
                        </a:spcAft>
                        <a:buClr>
                          <a:schemeClr val="accent2"/>
                        </a:buClr>
                        <a:defRPr kumimoji="1">
                          <a:solidFill>
                            <a:srgbClr val="0000CC"/>
                          </a:solidFill>
                          <a:latin typeface="Tahoma" pitchFamily="34" charset="0"/>
                        </a:defRPr>
                      </a:lvl8pPr>
                      <a:lvl9pPr eaLnBrk="0" fontAlgn="base" hangingPunct="0">
                        <a:spcBef>
                          <a:spcPct val="20000"/>
                        </a:spcBef>
                        <a:spcAft>
                          <a:spcPct val="0"/>
                        </a:spcAft>
                        <a:buClr>
                          <a:schemeClr val="accent2"/>
                        </a:buClr>
                        <a:defRPr kumimoji="1">
                          <a:solidFill>
                            <a:srgbClr val="0000CC"/>
                          </a:solidFill>
                          <a:latin typeface="Tahoma" pitchFamily="34" charset="0"/>
                        </a:defRPr>
                      </a:lvl9pPr>
                    </a:lstStyle>
                    <a:p>
                      <a:pPr marL="0" marR="0" lvl="0" indent="0" algn="ctr" defTabSz="914400" rtl="0" eaLnBrk="0" fontAlgn="base" latinLnBrk="0" hangingPunct="0">
                        <a:lnSpc>
                          <a:spcPct val="130000"/>
                        </a:lnSpc>
                        <a:spcBef>
                          <a:spcPct val="20000"/>
                        </a:spcBef>
                        <a:spcAft>
                          <a:spcPct val="0"/>
                        </a:spcAft>
                        <a:buClr>
                          <a:schemeClr val="accent2"/>
                        </a:buClr>
                        <a:buSzTx/>
                        <a:buFont typeface="Monotype Sorts" pitchFamily="2" charset="2"/>
                        <a:buNone/>
                        <a:tabLst/>
                      </a:pPr>
                      <a:r>
                        <a:rPr kumimoji="1" lang="it-IT" altLang="it-IT" sz="2800" b="1" i="1" u="none" strike="noStrike" cap="none" normalizeH="0" baseline="0" dirty="0" smtClean="0">
                          <a:ln>
                            <a:noFill/>
                          </a:ln>
                          <a:solidFill>
                            <a:srgbClr val="FF0000"/>
                          </a:solidFill>
                          <a:effectLst>
                            <a:outerShdw blurRad="38100" dist="38100" dir="2700000" algn="tl">
                              <a:srgbClr val="000000"/>
                            </a:outerShdw>
                          </a:effectLst>
                          <a:latin typeface="Tahoma" pitchFamily="34" charset="0"/>
                        </a:rPr>
                        <a:t>STEP  3</a:t>
                      </a:r>
                    </a:p>
                    <a:p>
                      <a:pPr marL="0" marR="0" lvl="0" indent="0" algn="ctr" defTabSz="914400" rtl="0" eaLnBrk="0" fontAlgn="base" latinLnBrk="0" hangingPunct="0">
                        <a:lnSpc>
                          <a:spcPct val="130000"/>
                        </a:lnSpc>
                        <a:spcBef>
                          <a:spcPct val="20000"/>
                        </a:spcBef>
                        <a:spcAft>
                          <a:spcPct val="0"/>
                        </a:spcAft>
                        <a:buClr>
                          <a:schemeClr val="accent2"/>
                        </a:buClr>
                        <a:buSzTx/>
                        <a:buFont typeface="Monotype Sorts" pitchFamily="2" charset="2"/>
                        <a:buNone/>
                        <a:tabLst/>
                      </a:pPr>
                      <a:r>
                        <a:rPr kumimoji="1" lang="it-IT" altLang="it-IT" sz="2000" b="0" i="1" u="none" strike="noStrike" cap="none" normalizeH="0" baseline="0" dirty="0" smtClean="0">
                          <a:ln>
                            <a:noFill/>
                          </a:ln>
                          <a:solidFill>
                            <a:srgbClr val="FF0000"/>
                          </a:solidFill>
                          <a:effectLst>
                            <a:outerShdw blurRad="38100" dist="38100" dir="2700000" algn="tl">
                              <a:srgbClr val="000000"/>
                            </a:outerShdw>
                          </a:effectLst>
                          <a:latin typeface="Tahoma" pitchFamily="34" charset="0"/>
                        </a:rPr>
                        <a:t>Considerare le cause meno comuni di malattia epatica</a:t>
                      </a:r>
                    </a:p>
                  </a:txBody>
                  <a:tcPr horzOverflow="overflow">
                    <a:lnL cap="flat">
                      <a:noFill/>
                    </a:lnL>
                    <a:lnR cap="flat">
                      <a:noFill/>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gradFill rotWithShape="0">
                      <a:gsLst>
                        <a:gs pos="0">
                          <a:srgbClr val="CCCCFF">
                            <a:gamma/>
                            <a:tint val="0"/>
                            <a:invGamma/>
                          </a:srgbClr>
                        </a:gs>
                        <a:gs pos="100000">
                          <a:srgbClr val="CCCCFF"/>
                        </a:gs>
                      </a:gsLst>
                      <a:path path="shape">
                        <a:fillToRect l="50000" t="50000" r="50000" b="50000"/>
                      </a:path>
                    </a:gradFill>
                  </a:tcPr>
                </a:tc>
              </a:tr>
              <a:tr h="390525">
                <a:tc>
                  <a:txBody>
                    <a:bodyPr/>
                    <a:lstStyle>
                      <a:lvl1pPr marL="290513" indent="-290513" algn="l">
                        <a:spcBef>
                          <a:spcPct val="20000"/>
                        </a:spcBef>
                        <a:buClr>
                          <a:schemeClr val="accent2"/>
                        </a:buClr>
                        <a:buFont typeface="Monotype Sorts" pitchFamily="2" charset="2"/>
                        <a:defRPr kumimoji="1" sz="2800">
                          <a:solidFill>
                            <a:srgbClr val="0000CC"/>
                          </a:solidFill>
                          <a:latin typeface="Tahoma" pitchFamily="34" charset="0"/>
                        </a:defRPr>
                      </a:lvl1pPr>
                      <a:lvl2pPr marL="766763" indent="-285750" algn="l">
                        <a:spcBef>
                          <a:spcPct val="20000"/>
                        </a:spcBef>
                        <a:buClr>
                          <a:schemeClr val="accent2"/>
                        </a:buClr>
                        <a:buFont typeface="Monotype Sorts" pitchFamily="2" charset="2"/>
                        <a:defRPr kumimoji="1" sz="2400">
                          <a:solidFill>
                            <a:srgbClr val="0000CC"/>
                          </a:solidFill>
                          <a:latin typeface="Tahoma" pitchFamily="34" charset="0"/>
                        </a:defRPr>
                      </a:lvl2pPr>
                      <a:lvl3pPr marL="1050925" algn="l">
                        <a:spcBef>
                          <a:spcPct val="20000"/>
                        </a:spcBef>
                        <a:buClr>
                          <a:schemeClr val="accent2"/>
                        </a:buClr>
                        <a:buFont typeface="Monotype Sorts" pitchFamily="2" charset="2"/>
                        <a:defRPr kumimoji="1" sz="2000">
                          <a:solidFill>
                            <a:srgbClr val="0000CC"/>
                          </a:solidFill>
                          <a:latin typeface="Tahoma" pitchFamily="34" charset="0"/>
                        </a:defRPr>
                      </a:lvl3pPr>
                      <a:lvl4pPr algn="l">
                        <a:spcBef>
                          <a:spcPct val="20000"/>
                        </a:spcBef>
                        <a:buClr>
                          <a:schemeClr val="accent2"/>
                        </a:buClr>
                        <a:defRPr kumimoji="1">
                          <a:solidFill>
                            <a:srgbClr val="0000CC"/>
                          </a:solidFill>
                          <a:latin typeface="Tahoma" pitchFamily="34" charset="0"/>
                        </a:defRPr>
                      </a:lvl4pPr>
                      <a:lvl5pPr algn="l">
                        <a:spcBef>
                          <a:spcPct val="20000"/>
                        </a:spcBef>
                        <a:buClr>
                          <a:schemeClr val="accent2"/>
                        </a:buClr>
                        <a:defRPr kumimoji="1">
                          <a:solidFill>
                            <a:srgbClr val="0000CC"/>
                          </a:solidFill>
                          <a:latin typeface="Tahoma" pitchFamily="34" charset="0"/>
                        </a:defRPr>
                      </a:lvl5pPr>
                      <a:lvl6pPr eaLnBrk="0" fontAlgn="base" hangingPunct="0">
                        <a:spcBef>
                          <a:spcPct val="20000"/>
                        </a:spcBef>
                        <a:spcAft>
                          <a:spcPct val="0"/>
                        </a:spcAft>
                        <a:buClr>
                          <a:schemeClr val="accent2"/>
                        </a:buClr>
                        <a:defRPr kumimoji="1">
                          <a:solidFill>
                            <a:srgbClr val="0000CC"/>
                          </a:solidFill>
                          <a:latin typeface="Tahoma" pitchFamily="34" charset="0"/>
                        </a:defRPr>
                      </a:lvl6pPr>
                      <a:lvl7pPr eaLnBrk="0" fontAlgn="base" hangingPunct="0">
                        <a:spcBef>
                          <a:spcPct val="20000"/>
                        </a:spcBef>
                        <a:spcAft>
                          <a:spcPct val="0"/>
                        </a:spcAft>
                        <a:buClr>
                          <a:schemeClr val="accent2"/>
                        </a:buClr>
                        <a:defRPr kumimoji="1">
                          <a:solidFill>
                            <a:srgbClr val="0000CC"/>
                          </a:solidFill>
                          <a:latin typeface="Tahoma" pitchFamily="34" charset="0"/>
                        </a:defRPr>
                      </a:lvl7pPr>
                      <a:lvl8pPr eaLnBrk="0" fontAlgn="base" hangingPunct="0">
                        <a:spcBef>
                          <a:spcPct val="20000"/>
                        </a:spcBef>
                        <a:spcAft>
                          <a:spcPct val="0"/>
                        </a:spcAft>
                        <a:buClr>
                          <a:schemeClr val="accent2"/>
                        </a:buClr>
                        <a:defRPr kumimoji="1">
                          <a:solidFill>
                            <a:srgbClr val="0000CC"/>
                          </a:solidFill>
                          <a:latin typeface="Tahoma" pitchFamily="34" charset="0"/>
                        </a:defRPr>
                      </a:lvl8pPr>
                      <a:lvl9pPr eaLnBrk="0" fontAlgn="base" hangingPunct="0">
                        <a:spcBef>
                          <a:spcPct val="20000"/>
                        </a:spcBef>
                        <a:spcAft>
                          <a:spcPct val="0"/>
                        </a:spcAft>
                        <a:buClr>
                          <a:schemeClr val="accent2"/>
                        </a:buClr>
                        <a:defRPr kumimoji="1">
                          <a:solidFill>
                            <a:srgbClr val="0000CC"/>
                          </a:solidFill>
                          <a:latin typeface="Tahoma" pitchFamily="34" charset="0"/>
                        </a:defRPr>
                      </a:lvl9pPr>
                    </a:lstStyle>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endParaRPr kumimoji="1" lang="it-IT" altLang="it-IT" sz="28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endParaRPr>
                    </a:p>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r>
                        <a:rPr kumimoji="1" lang="it-IT" altLang="it-IT" sz="28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rPr>
                        <a:t>M. di Wilson </a:t>
                      </a:r>
                      <a:r>
                        <a:rPr kumimoji="1" lang="it-IT" altLang="it-IT" sz="20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rPr>
                        <a:t>(++ &lt; 40 </a:t>
                      </a:r>
                      <a:r>
                        <a:rPr kumimoji="1" lang="it-IT" altLang="it-IT" sz="2000" b="0" i="1" u="none" strike="noStrike" cap="none" normalizeH="0" baseline="0" dirty="0" err="1" smtClean="0">
                          <a:ln>
                            <a:noFill/>
                          </a:ln>
                          <a:solidFill>
                            <a:srgbClr val="333399"/>
                          </a:solidFill>
                          <a:effectLst>
                            <a:outerShdw blurRad="38100" dist="38100" dir="2700000" algn="tl">
                              <a:srgbClr val="C0C0C0"/>
                            </a:outerShdw>
                          </a:effectLst>
                          <a:latin typeface="Tahoma" pitchFamily="34" charset="0"/>
                        </a:rPr>
                        <a:t>aa</a:t>
                      </a:r>
                      <a:r>
                        <a:rPr kumimoji="1" lang="it-IT" altLang="it-IT" sz="20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rPr>
                        <a:t> = </a:t>
                      </a:r>
                      <a:r>
                        <a:rPr kumimoji="1" lang="it-IT" altLang="it-IT" sz="2000" b="0" i="1" u="none" strike="noStrike" cap="none" normalizeH="0" baseline="0" dirty="0" err="1" smtClean="0">
                          <a:ln>
                            <a:noFill/>
                          </a:ln>
                          <a:solidFill>
                            <a:srgbClr val="333399"/>
                          </a:solidFill>
                          <a:effectLst>
                            <a:outerShdw blurRad="38100" dist="38100" dir="2700000" algn="tl">
                              <a:srgbClr val="C0C0C0"/>
                            </a:outerShdw>
                          </a:effectLst>
                          <a:latin typeface="Tahoma" pitchFamily="34" charset="0"/>
                        </a:rPr>
                        <a:t>Ceruloplasmina</a:t>
                      </a:r>
                      <a:r>
                        <a:rPr kumimoji="1" lang="it-IT" altLang="it-IT" sz="20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rPr>
                        <a:t>, </a:t>
                      </a:r>
                      <a:r>
                        <a:rPr kumimoji="1" lang="it-IT" altLang="it-IT" sz="2000" b="0" i="1" u="none" strike="noStrike" cap="none" normalizeH="0" baseline="0" dirty="0" err="1" smtClean="0">
                          <a:ln>
                            <a:noFill/>
                          </a:ln>
                          <a:solidFill>
                            <a:srgbClr val="333399"/>
                          </a:solidFill>
                          <a:effectLst>
                            <a:outerShdw blurRad="38100" dist="38100" dir="2700000" algn="tl">
                              <a:srgbClr val="C0C0C0"/>
                            </a:outerShdw>
                          </a:effectLst>
                          <a:latin typeface="Tahoma" pitchFamily="34" charset="0"/>
                        </a:rPr>
                        <a:t>KF-ring</a:t>
                      </a:r>
                      <a:r>
                        <a:rPr kumimoji="1" lang="it-IT" altLang="it-IT" sz="20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rPr>
                        <a:t>) </a:t>
                      </a:r>
                    </a:p>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r>
                        <a:rPr kumimoji="1" lang="it-IT" altLang="it-IT" sz="28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rPr>
                        <a:t>Deficit di </a:t>
                      </a:r>
                      <a:r>
                        <a:rPr kumimoji="1" lang="it-IT" altLang="it-IT" sz="2800" b="0" i="1" u="none" strike="noStrike" cap="none" normalizeH="0" baseline="0" dirty="0" smtClean="0">
                          <a:ln>
                            <a:noFill/>
                          </a:ln>
                          <a:solidFill>
                            <a:srgbClr val="333399"/>
                          </a:solidFill>
                          <a:effectLst>
                            <a:outerShdw blurRad="38100" dist="38100" dir="2700000" algn="tl">
                              <a:srgbClr val="C0C0C0"/>
                            </a:outerShdw>
                          </a:effectLst>
                          <a:latin typeface="Symbol" pitchFamily="18" charset="2"/>
                        </a:rPr>
                        <a:t>a</a:t>
                      </a:r>
                      <a:r>
                        <a:rPr kumimoji="1" lang="it-IT" altLang="it-IT" sz="2800" b="0" i="1" u="none" strike="noStrike" cap="none" normalizeH="0" baseline="-25000" dirty="0" smtClean="0">
                          <a:ln>
                            <a:noFill/>
                          </a:ln>
                          <a:solidFill>
                            <a:srgbClr val="333399"/>
                          </a:solidFill>
                          <a:effectLst>
                            <a:outerShdw blurRad="38100" dist="38100" dir="2700000" algn="tl">
                              <a:srgbClr val="C0C0C0"/>
                            </a:outerShdw>
                          </a:effectLst>
                          <a:latin typeface="Tahoma" pitchFamily="34" charset="0"/>
                        </a:rPr>
                        <a:t>1</a:t>
                      </a:r>
                      <a:r>
                        <a:rPr kumimoji="1" lang="it-IT" altLang="it-IT" sz="28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rPr>
                        <a:t>-AT </a:t>
                      </a:r>
                      <a:r>
                        <a:rPr kumimoji="1" lang="it-IT" altLang="it-IT" sz="20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rPr>
                        <a:t>(storia di enfisema = Fenotipo </a:t>
                      </a:r>
                      <a:r>
                        <a:rPr kumimoji="1" lang="it-IT" altLang="it-IT" sz="2000" b="0" i="1" u="none" strike="noStrike" cap="none" normalizeH="0" baseline="0" dirty="0" smtClean="0">
                          <a:ln>
                            <a:noFill/>
                          </a:ln>
                          <a:solidFill>
                            <a:srgbClr val="333399"/>
                          </a:solidFill>
                          <a:effectLst>
                            <a:outerShdw blurRad="38100" dist="38100" dir="2700000" algn="tl">
                              <a:srgbClr val="C0C0C0"/>
                            </a:outerShdw>
                          </a:effectLst>
                          <a:latin typeface="Symbol" pitchFamily="18" charset="2"/>
                        </a:rPr>
                        <a:t>a</a:t>
                      </a:r>
                      <a:r>
                        <a:rPr kumimoji="1" lang="it-IT" altLang="it-IT" sz="2000" b="0" i="1" u="none" strike="noStrike" cap="none" normalizeH="0" baseline="-25000" dirty="0" smtClean="0">
                          <a:ln>
                            <a:noFill/>
                          </a:ln>
                          <a:solidFill>
                            <a:srgbClr val="333399"/>
                          </a:solidFill>
                          <a:effectLst>
                            <a:outerShdw blurRad="38100" dist="38100" dir="2700000" algn="tl">
                              <a:srgbClr val="C0C0C0"/>
                            </a:outerShdw>
                          </a:effectLst>
                          <a:latin typeface="Tahoma" pitchFamily="34" charset="0"/>
                        </a:rPr>
                        <a:t>1</a:t>
                      </a:r>
                      <a:r>
                        <a:rPr kumimoji="1" lang="it-IT" altLang="it-IT" sz="20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rPr>
                        <a:t>-AT)</a:t>
                      </a:r>
                      <a:r>
                        <a:rPr kumimoji="1" lang="it-IT" altLang="it-IT" sz="32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rPr>
                        <a:t> </a:t>
                      </a:r>
                    </a:p>
                    <a:p>
                      <a:pPr marL="290513" marR="0" lvl="0" indent="-290513"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endParaRPr kumimoji="1" lang="it-IT" altLang="it-IT" sz="3200" b="0" i="1" u="none" strike="noStrike" cap="none" normalizeH="0" baseline="0" dirty="0" smtClean="0">
                        <a:ln>
                          <a:noFill/>
                        </a:ln>
                        <a:solidFill>
                          <a:srgbClr val="FF0000"/>
                        </a:solidFill>
                        <a:effectLst>
                          <a:outerShdw blurRad="38100" dist="38100" dir="2700000" algn="tl">
                            <a:srgbClr val="C0C0C0"/>
                          </a:outerShdw>
                        </a:effectLst>
                        <a:latin typeface="Tahoma" pitchFamily="34" charset="0"/>
                      </a:endParaRPr>
                    </a:p>
                  </a:txBody>
                  <a:tcPr horzOverflow="overflow">
                    <a:lnL cap="flat">
                      <a:noFill/>
                    </a:lnL>
                    <a:lnR cap="flat">
                      <a:noFill/>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653909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406400" y="295275"/>
            <a:ext cx="8356600" cy="762000"/>
          </a:xfrm>
        </p:spPr>
        <p:txBody>
          <a:bodyPr/>
          <a:lstStyle/>
          <a:p>
            <a:pPr algn="ctr"/>
            <a:r>
              <a:rPr lang="it-IT" altLang="it-IT" sz="3200"/>
              <a:t>Valutazione di Isolata Lieve Alterazione Cronica Transaminasi </a:t>
            </a:r>
            <a:endParaRPr lang="it-IT" altLang="it-IT" sz="3200">
              <a:solidFill>
                <a:srgbClr val="FF0000"/>
              </a:solidFill>
            </a:endParaRPr>
          </a:p>
        </p:txBody>
      </p:sp>
      <p:graphicFrame>
        <p:nvGraphicFramePr>
          <p:cNvPr id="329749" name="Group 21"/>
          <p:cNvGraphicFramePr>
            <a:graphicFrameLocks noGrp="1"/>
          </p:cNvGraphicFramePr>
          <p:nvPr/>
        </p:nvGraphicFramePr>
        <p:xfrm>
          <a:off x="457200" y="1866900"/>
          <a:ext cx="8085138" cy="4261104"/>
        </p:xfrm>
        <a:graphic>
          <a:graphicData uri="http://schemas.openxmlformats.org/drawingml/2006/table">
            <a:tbl>
              <a:tblPr/>
              <a:tblGrid>
                <a:gridCol w="8085138"/>
              </a:tblGrid>
              <a:tr h="390525">
                <a:tc>
                  <a:txBody>
                    <a:bodyPr/>
                    <a:lstStyle>
                      <a:lvl1pPr algn="l">
                        <a:spcBef>
                          <a:spcPct val="20000"/>
                        </a:spcBef>
                        <a:buClr>
                          <a:schemeClr val="accent2"/>
                        </a:buClr>
                        <a:buFont typeface="Monotype Sorts" pitchFamily="2" charset="2"/>
                        <a:defRPr kumimoji="1" sz="2800">
                          <a:solidFill>
                            <a:srgbClr val="0000CC"/>
                          </a:solidFill>
                          <a:latin typeface="Tahoma" pitchFamily="34" charset="0"/>
                        </a:defRPr>
                      </a:lvl1pPr>
                      <a:lvl2pPr algn="l">
                        <a:spcBef>
                          <a:spcPct val="20000"/>
                        </a:spcBef>
                        <a:buClr>
                          <a:schemeClr val="accent2"/>
                        </a:buClr>
                        <a:buFont typeface="Monotype Sorts" pitchFamily="2" charset="2"/>
                        <a:defRPr kumimoji="1" sz="2400">
                          <a:solidFill>
                            <a:srgbClr val="0000CC"/>
                          </a:solidFill>
                          <a:latin typeface="Tahoma" pitchFamily="34" charset="0"/>
                        </a:defRPr>
                      </a:lvl2pPr>
                      <a:lvl3pPr algn="l">
                        <a:spcBef>
                          <a:spcPct val="20000"/>
                        </a:spcBef>
                        <a:buClr>
                          <a:schemeClr val="accent2"/>
                        </a:buClr>
                        <a:buFont typeface="Monotype Sorts" pitchFamily="2" charset="2"/>
                        <a:defRPr kumimoji="1" sz="2000">
                          <a:solidFill>
                            <a:srgbClr val="0000CC"/>
                          </a:solidFill>
                          <a:latin typeface="Tahoma" pitchFamily="34" charset="0"/>
                        </a:defRPr>
                      </a:lvl3pPr>
                      <a:lvl4pPr algn="l">
                        <a:spcBef>
                          <a:spcPct val="20000"/>
                        </a:spcBef>
                        <a:buClr>
                          <a:schemeClr val="accent2"/>
                        </a:buClr>
                        <a:defRPr kumimoji="1">
                          <a:solidFill>
                            <a:srgbClr val="0000CC"/>
                          </a:solidFill>
                          <a:latin typeface="Tahoma" pitchFamily="34" charset="0"/>
                        </a:defRPr>
                      </a:lvl4pPr>
                      <a:lvl5pPr algn="l">
                        <a:spcBef>
                          <a:spcPct val="20000"/>
                        </a:spcBef>
                        <a:buClr>
                          <a:schemeClr val="accent2"/>
                        </a:buClr>
                        <a:defRPr kumimoji="1">
                          <a:solidFill>
                            <a:srgbClr val="0000CC"/>
                          </a:solidFill>
                          <a:latin typeface="Tahoma" pitchFamily="34" charset="0"/>
                        </a:defRPr>
                      </a:lvl5pPr>
                      <a:lvl6pPr eaLnBrk="0" fontAlgn="base" hangingPunct="0">
                        <a:spcBef>
                          <a:spcPct val="20000"/>
                        </a:spcBef>
                        <a:spcAft>
                          <a:spcPct val="0"/>
                        </a:spcAft>
                        <a:buClr>
                          <a:schemeClr val="accent2"/>
                        </a:buClr>
                        <a:defRPr kumimoji="1">
                          <a:solidFill>
                            <a:srgbClr val="0000CC"/>
                          </a:solidFill>
                          <a:latin typeface="Tahoma" pitchFamily="34" charset="0"/>
                        </a:defRPr>
                      </a:lvl6pPr>
                      <a:lvl7pPr eaLnBrk="0" fontAlgn="base" hangingPunct="0">
                        <a:spcBef>
                          <a:spcPct val="20000"/>
                        </a:spcBef>
                        <a:spcAft>
                          <a:spcPct val="0"/>
                        </a:spcAft>
                        <a:buClr>
                          <a:schemeClr val="accent2"/>
                        </a:buClr>
                        <a:defRPr kumimoji="1">
                          <a:solidFill>
                            <a:srgbClr val="0000CC"/>
                          </a:solidFill>
                          <a:latin typeface="Tahoma" pitchFamily="34" charset="0"/>
                        </a:defRPr>
                      </a:lvl7pPr>
                      <a:lvl8pPr eaLnBrk="0" fontAlgn="base" hangingPunct="0">
                        <a:spcBef>
                          <a:spcPct val="20000"/>
                        </a:spcBef>
                        <a:spcAft>
                          <a:spcPct val="0"/>
                        </a:spcAft>
                        <a:buClr>
                          <a:schemeClr val="accent2"/>
                        </a:buClr>
                        <a:defRPr kumimoji="1">
                          <a:solidFill>
                            <a:srgbClr val="0000CC"/>
                          </a:solidFill>
                          <a:latin typeface="Tahoma" pitchFamily="34" charset="0"/>
                        </a:defRPr>
                      </a:lvl8pPr>
                      <a:lvl9pPr eaLnBrk="0" fontAlgn="base" hangingPunct="0">
                        <a:spcBef>
                          <a:spcPct val="20000"/>
                        </a:spcBef>
                        <a:spcAft>
                          <a:spcPct val="0"/>
                        </a:spcAft>
                        <a:buClr>
                          <a:schemeClr val="accent2"/>
                        </a:buClr>
                        <a:defRPr kumimoji="1">
                          <a:solidFill>
                            <a:srgbClr val="0000CC"/>
                          </a:solidFill>
                          <a:latin typeface="Tahoma" pitchFamily="34" charset="0"/>
                        </a:defRPr>
                      </a:lvl9pPr>
                    </a:lstStyle>
                    <a:p>
                      <a:pPr marL="0" marR="0" lvl="0" indent="0" algn="ctr" defTabSz="914400" rtl="0" eaLnBrk="0" fontAlgn="base" latinLnBrk="0" hangingPunct="0">
                        <a:lnSpc>
                          <a:spcPct val="130000"/>
                        </a:lnSpc>
                        <a:spcBef>
                          <a:spcPct val="20000"/>
                        </a:spcBef>
                        <a:spcAft>
                          <a:spcPct val="0"/>
                        </a:spcAft>
                        <a:buClr>
                          <a:schemeClr val="accent2"/>
                        </a:buClr>
                        <a:buSzTx/>
                        <a:buFont typeface="Monotype Sorts" pitchFamily="2" charset="2"/>
                        <a:buNone/>
                        <a:tabLst/>
                      </a:pPr>
                      <a:r>
                        <a:rPr kumimoji="1" lang="it-IT" altLang="it-IT" sz="2800" b="1" i="1" u="none" strike="noStrike" cap="none" normalizeH="0" baseline="0" dirty="0" smtClean="0">
                          <a:ln>
                            <a:noFill/>
                          </a:ln>
                          <a:solidFill>
                            <a:srgbClr val="FF0000"/>
                          </a:solidFill>
                          <a:effectLst>
                            <a:outerShdw blurRad="38100" dist="38100" dir="2700000" algn="tl">
                              <a:srgbClr val="000000"/>
                            </a:outerShdw>
                          </a:effectLst>
                          <a:latin typeface="Tahoma" pitchFamily="34" charset="0"/>
                        </a:rPr>
                        <a:t>STEP  4</a:t>
                      </a:r>
                    </a:p>
                  </a:txBody>
                  <a:tcPr horzOverflow="overflow">
                    <a:lnL cap="flat">
                      <a:noFill/>
                    </a:lnL>
                    <a:lnR cap="flat">
                      <a:noFill/>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gradFill rotWithShape="0">
                      <a:gsLst>
                        <a:gs pos="0">
                          <a:srgbClr val="CCCCFF">
                            <a:gamma/>
                            <a:tint val="0"/>
                            <a:invGamma/>
                          </a:srgbClr>
                        </a:gs>
                        <a:gs pos="100000">
                          <a:srgbClr val="CCCCFF"/>
                        </a:gs>
                      </a:gsLst>
                      <a:path path="shape">
                        <a:fillToRect l="50000" t="50000" r="50000" b="50000"/>
                      </a:path>
                    </a:gradFill>
                  </a:tcPr>
                </a:tc>
              </a:tr>
              <a:tr h="390525">
                <a:tc>
                  <a:txBody>
                    <a:bodyPr/>
                    <a:lstStyle>
                      <a:lvl1pPr marL="533400" indent="-533400" algn="l">
                        <a:spcBef>
                          <a:spcPct val="20000"/>
                        </a:spcBef>
                        <a:buClr>
                          <a:schemeClr val="accent2"/>
                        </a:buClr>
                        <a:buFont typeface="Monotype Sorts" pitchFamily="2" charset="2"/>
                        <a:defRPr kumimoji="1" sz="2800">
                          <a:solidFill>
                            <a:srgbClr val="0000CC"/>
                          </a:solidFill>
                          <a:latin typeface="Tahoma" pitchFamily="34" charset="0"/>
                        </a:defRPr>
                      </a:lvl1pPr>
                      <a:lvl2pPr marL="938213" indent="-457200" algn="l">
                        <a:spcBef>
                          <a:spcPct val="20000"/>
                        </a:spcBef>
                        <a:buClr>
                          <a:schemeClr val="accent2"/>
                        </a:buClr>
                        <a:buFont typeface="Monotype Sorts" pitchFamily="2" charset="2"/>
                        <a:defRPr kumimoji="1" sz="2400">
                          <a:solidFill>
                            <a:srgbClr val="0000CC"/>
                          </a:solidFill>
                          <a:latin typeface="Tahoma" pitchFamily="34" charset="0"/>
                        </a:defRPr>
                      </a:lvl2pPr>
                      <a:lvl3pPr marL="1431925" indent="-381000" algn="l">
                        <a:spcBef>
                          <a:spcPct val="20000"/>
                        </a:spcBef>
                        <a:buClr>
                          <a:schemeClr val="accent2"/>
                        </a:buClr>
                        <a:buFont typeface="Monotype Sorts" pitchFamily="2" charset="2"/>
                        <a:defRPr kumimoji="1" sz="2000">
                          <a:solidFill>
                            <a:srgbClr val="0000CC"/>
                          </a:solidFill>
                          <a:latin typeface="Tahoma" pitchFamily="34" charset="0"/>
                        </a:defRPr>
                      </a:lvl3pPr>
                      <a:lvl4pPr marL="1714500" indent="-342900" algn="l">
                        <a:spcBef>
                          <a:spcPct val="20000"/>
                        </a:spcBef>
                        <a:buClr>
                          <a:schemeClr val="accent2"/>
                        </a:buClr>
                        <a:defRPr kumimoji="1">
                          <a:solidFill>
                            <a:srgbClr val="0000CC"/>
                          </a:solidFill>
                          <a:latin typeface="Tahoma" pitchFamily="34" charset="0"/>
                        </a:defRPr>
                      </a:lvl4pPr>
                      <a:lvl5pPr marL="2171700" indent="-342900" algn="l">
                        <a:spcBef>
                          <a:spcPct val="20000"/>
                        </a:spcBef>
                        <a:buClr>
                          <a:schemeClr val="accent2"/>
                        </a:buClr>
                        <a:defRPr kumimoji="1">
                          <a:solidFill>
                            <a:srgbClr val="0000CC"/>
                          </a:solidFill>
                          <a:latin typeface="Tahoma" pitchFamily="34" charset="0"/>
                        </a:defRPr>
                      </a:lvl5pPr>
                      <a:lvl6pPr marL="2628900" indent="-342900" eaLnBrk="0" fontAlgn="base" hangingPunct="0">
                        <a:spcBef>
                          <a:spcPct val="20000"/>
                        </a:spcBef>
                        <a:spcAft>
                          <a:spcPct val="0"/>
                        </a:spcAft>
                        <a:buClr>
                          <a:schemeClr val="accent2"/>
                        </a:buClr>
                        <a:defRPr kumimoji="1">
                          <a:solidFill>
                            <a:srgbClr val="0000CC"/>
                          </a:solidFill>
                          <a:latin typeface="Tahoma" pitchFamily="34" charset="0"/>
                        </a:defRPr>
                      </a:lvl6pPr>
                      <a:lvl7pPr marL="3086100" indent="-342900" eaLnBrk="0" fontAlgn="base" hangingPunct="0">
                        <a:spcBef>
                          <a:spcPct val="20000"/>
                        </a:spcBef>
                        <a:spcAft>
                          <a:spcPct val="0"/>
                        </a:spcAft>
                        <a:buClr>
                          <a:schemeClr val="accent2"/>
                        </a:buClr>
                        <a:defRPr kumimoji="1">
                          <a:solidFill>
                            <a:srgbClr val="0000CC"/>
                          </a:solidFill>
                          <a:latin typeface="Tahoma" pitchFamily="34" charset="0"/>
                        </a:defRPr>
                      </a:lvl7pPr>
                      <a:lvl8pPr marL="3543300" indent="-342900" eaLnBrk="0" fontAlgn="base" hangingPunct="0">
                        <a:spcBef>
                          <a:spcPct val="20000"/>
                        </a:spcBef>
                        <a:spcAft>
                          <a:spcPct val="0"/>
                        </a:spcAft>
                        <a:buClr>
                          <a:schemeClr val="accent2"/>
                        </a:buClr>
                        <a:defRPr kumimoji="1">
                          <a:solidFill>
                            <a:srgbClr val="0000CC"/>
                          </a:solidFill>
                          <a:latin typeface="Tahoma" pitchFamily="34" charset="0"/>
                        </a:defRPr>
                      </a:lvl8pPr>
                      <a:lvl9pPr marL="4000500" indent="-342900" eaLnBrk="0" fontAlgn="base" hangingPunct="0">
                        <a:spcBef>
                          <a:spcPct val="20000"/>
                        </a:spcBef>
                        <a:spcAft>
                          <a:spcPct val="0"/>
                        </a:spcAft>
                        <a:buClr>
                          <a:schemeClr val="accent2"/>
                        </a:buClr>
                        <a:defRPr kumimoji="1">
                          <a:solidFill>
                            <a:srgbClr val="0000CC"/>
                          </a:solidFill>
                          <a:latin typeface="Tahoma" pitchFamily="34" charset="0"/>
                        </a:defRPr>
                      </a:lvl9pPr>
                    </a:lstStyle>
                    <a:p>
                      <a:pPr marL="533400" marR="0" lvl="0" indent="-533400"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r>
                        <a:rPr kumimoji="1" lang="it-IT" altLang="it-IT" sz="28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rPr>
                        <a:t>OSSERVAZIONE  con monitoraggio indici di funzione epatica  </a:t>
                      </a:r>
                      <a:endParaRPr kumimoji="1" lang="it-IT" altLang="it-IT" sz="24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endParaRPr>
                    </a:p>
                    <a:p>
                      <a:pPr marL="533400" marR="0" lvl="0" indent="-533400" algn="ctr"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it-IT" altLang="it-IT" sz="24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rPr>
                        <a:t>Altrimenti</a:t>
                      </a:r>
                    </a:p>
                    <a:p>
                      <a:pPr marL="533400" marR="0" lvl="0" indent="-533400" algn="ctr"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endParaRPr kumimoji="1" lang="it-IT" altLang="it-IT" sz="24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endParaRPr>
                    </a:p>
                    <a:p>
                      <a:pPr marL="533400" marR="0" lvl="0" indent="-533400" algn="l" defTabSz="914400" rtl="0" eaLnBrk="0" fontAlgn="base" latinLnBrk="0" hangingPunct="0">
                        <a:lnSpc>
                          <a:spcPct val="100000"/>
                        </a:lnSpc>
                        <a:spcBef>
                          <a:spcPct val="20000"/>
                        </a:spcBef>
                        <a:spcAft>
                          <a:spcPct val="0"/>
                        </a:spcAft>
                        <a:buClr>
                          <a:schemeClr val="accent2"/>
                        </a:buClr>
                        <a:buSzTx/>
                        <a:buFont typeface="Monotype Sorts" pitchFamily="2" charset="2"/>
                        <a:buBlip>
                          <a:blip r:embed="rId2"/>
                        </a:buBlip>
                        <a:tabLst/>
                      </a:pPr>
                      <a:r>
                        <a:rPr kumimoji="1" lang="it-IT" altLang="it-IT" sz="28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rPr>
                        <a:t>BIOPSIA EPATICA: goal standard per la valutazione dell’entità del danno epatico (attività di malattia e fibrosi. Più raramente pone </a:t>
                      </a:r>
                      <a:r>
                        <a:rPr kumimoji="1" lang="it-IT" altLang="it-IT" sz="2800" b="0" i="1" u="none" strike="noStrike" cap="none" normalizeH="0" baseline="0" smtClean="0">
                          <a:ln>
                            <a:noFill/>
                          </a:ln>
                          <a:solidFill>
                            <a:srgbClr val="333399"/>
                          </a:solidFill>
                          <a:effectLst>
                            <a:outerShdw blurRad="38100" dist="38100" dir="2700000" algn="tl">
                              <a:srgbClr val="C0C0C0"/>
                            </a:outerShdw>
                          </a:effectLst>
                          <a:latin typeface="Tahoma" pitchFamily="34" charset="0"/>
                        </a:rPr>
                        <a:t>diagnosi eziologica)</a:t>
                      </a:r>
                      <a:endParaRPr kumimoji="1" lang="it-IT" altLang="it-IT" sz="2000" b="0" i="1" u="none" strike="noStrike" cap="none" normalizeH="0" baseline="0" dirty="0" smtClean="0">
                        <a:ln>
                          <a:noFill/>
                        </a:ln>
                        <a:solidFill>
                          <a:srgbClr val="333399"/>
                        </a:solidFill>
                        <a:effectLst>
                          <a:outerShdw blurRad="38100" dist="38100" dir="2700000" algn="tl">
                            <a:srgbClr val="C0C0C0"/>
                          </a:outerShdw>
                        </a:effectLst>
                        <a:latin typeface="Tahoma" pitchFamily="34" charset="0"/>
                      </a:endParaRPr>
                    </a:p>
                  </a:txBody>
                  <a:tcPr horzOverflow="overflow">
                    <a:lnL cap="flat">
                      <a:noFill/>
                    </a:lnL>
                    <a:lnR cap="flat">
                      <a:noFill/>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744564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type="title" idx="4294967295"/>
          </p:nvPr>
        </p:nvPicPr>
        <p:blipFill>
          <a:blip r:embed="rId2" cstate="print"/>
          <a:srcRect/>
          <a:stretch>
            <a:fillRect/>
          </a:stretch>
        </p:blipFill>
        <p:spPr>
          <a:xfrm>
            <a:off x="899592" y="344488"/>
            <a:ext cx="7488832" cy="780256"/>
          </a:xfrm>
        </p:spPr>
      </p:pic>
      <p:graphicFrame>
        <p:nvGraphicFramePr>
          <p:cNvPr id="7" name="Tabella 6"/>
          <p:cNvGraphicFramePr>
            <a:graphicFrameLocks noGrp="1"/>
          </p:cNvGraphicFramePr>
          <p:nvPr/>
        </p:nvGraphicFramePr>
        <p:xfrm>
          <a:off x="611560" y="1397000"/>
          <a:ext cx="8208912" cy="4572000"/>
        </p:xfrm>
        <a:graphic>
          <a:graphicData uri="http://schemas.openxmlformats.org/drawingml/2006/table">
            <a:tbl>
              <a:tblPr/>
              <a:tblGrid>
                <a:gridCol w="2052228"/>
                <a:gridCol w="2052228"/>
                <a:gridCol w="2052228"/>
                <a:gridCol w="2052228"/>
              </a:tblGrid>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chemeClr val="tx1"/>
                          </a:solidFill>
                          <a:effectLst/>
                          <a:latin typeface="Arial" pitchFamily="34" charset="0"/>
                        </a:rPr>
                        <a:t>età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chemeClr val="tx1"/>
                          </a:solidFill>
                          <a:effectLst/>
                          <a:latin typeface="Arial" pitchFamily="34" charset="0"/>
                        </a:rPr>
                        <a:t>soggetti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err="1" smtClean="0">
                          <a:ln>
                            <a:noFill/>
                          </a:ln>
                          <a:solidFill>
                            <a:schemeClr val="tx1"/>
                          </a:solidFill>
                          <a:effectLst/>
                          <a:latin typeface="Arial" pitchFamily="34" charset="0"/>
                        </a:rPr>
                        <a:t>n°</a:t>
                      </a:r>
                      <a:r>
                        <a:rPr kumimoji="0" lang="it-IT" sz="2800" b="1" i="0" u="none" strike="noStrike" cap="none" normalizeH="0" baseline="0" dirty="0" smtClean="0">
                          <a:ln>
                            <a:noFill/>
                          </a:ln>
                          <a:solidFill>
                            <a:schemeClr val="tx1"/>
                          </a:solidFill>
                          <a:effectLst/>
                          <a:latin typeface="Arial" pitchFamily="34" charset="0"/>
                        </a:rPr>
                        <a:t>  HCV  positivi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chemeClr val="tx1"/>
                          </a:solidFill>
                          <a:effectLst/>
                          <a:latin typeface="Arial" pitchFamily="34" charset="0"/>
                        </a:rPr>
                        <a:t>prevalenza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pitchFamily="34" charset="0"/>
                        </a:rPr>
                        <a:t>0 - 24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pitchFamily="34" charset="0"/>
                        </a:rPr>
                        <a:t>23.449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pitchFamily="34" charset="0"/>
                        </a:rPr>
                        <a:t>25 - 34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13.016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pitchFamily="34" charset="0"/>
                        </a:rPr>
                        <a:t>35 - 44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16.178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418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pitchFamily="34" charset="0"/>
                        </a:rPr>
                        <a:t>45 - 54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14.690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423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pitchFamily="34" charset="0"/>
                        </a:rPr>
                        <a:t>55 - 64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13010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520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65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19443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1707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pitchFamily="34" charset="0"/>
                        </a:rPr>
                        <a:t>totale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pitchFamily="34" charset="0"/>
                        </a:rPr>
                        <a:t>99.776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pitchFamily="34" charset="0"/>
                        </a:rPr>
                        <a:t>3200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pitchFamily="34" charset="0"/>
                        </a:rPr>
                        <a:t>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ttangolo 7"/>
          <p:cNvSpPr/>
          <p:nvPr/>
        </p:nvSpPr>
        <p:spPr>
          <a:xfrm>
            <a:off x="2983552" y="6198990"/>
            <a:ext cx="3176895" cy="369332"/>
          </a:xfrm>
          <a:prstGeom prst="rect">
            <a:avLst/>
          </a:prstGeom>
        </p:spPr>
        <p:txBody>
          <a:bodyPr wrap="square">
            <a:spAutoFit/>
          </a:bodyPr>
          <a:lstStyle/>
          <a:p>
            <a:r>
              <a:rPr lang="it-IT" dirty="0" smtClean="0">
                <a:solidFill>
                  <a:srgbClr val="000000"/>
                </a:solidFill>
                <a:latin typeface="Times New Roman" pitchFamily="18" charset="0"/>
                <a:cs typeface="Lucida Sans Unicode" pitchFamily="34" charset="0"/>
              </a:rPr>
              <a:t>Digestive and </a:t>
            </a:r>
            <a:r>
              <a:rPr lang="it-IT" dirty="0" err="1" smtClean="0">
                <a:solidFill>
                  <a:srgbClr val="000000"/>
                </a:solidFill>
                <a:latin typeface="Times New Roman" pitchFamily="18" charset="0"/>
                <a:cs typeface="Lucida Sans Unicode" pitchFamily="34" charset="0"/>
              </a:rPr>
              <a:t>liver</a:t>
            </a:r>
            <a:r>
              <a:rPr lang="it-IT" dirty="0" smtClean="0">
                <a:solidFill>
                  <a:srgbClr val="000000"/>
                </a:solidFill>
                <a:latin typeface="Times New Roman" pitchFamily="18" charset="0"/>
                <a:cs typeface="Lucida Sans Unicode" pitchFamily="34" charset="0"/>
              </a:rPr>
              <a:t> </a:t>
            </a:r>
            <a:r>
              <a:rPr lang="it-IT" dirty="0" err="1" smtClean="0">
                <a:solidFill>
                  <a:srgbClr val="000000"/>
                </a:solidFill>
                <a:latin typeface="Times New Roman" pitchFamily="18" charset="0"/>
                <a:cs typeface="Lucida Sans Unicode" pitchFamily="34" charset="0"/>
              </a:rPr>
              <a:t>disease</a:t>
            </a:r>
            <a:r>
              <a:rPr lang="it-IT" dirty="0" smtClean="0">
                <a:solidFill>
                  <a:srgbClr val="000000"/>
                </a:solidFill>
                <a:latin typeface="Times New Roman" pitchFamily="18" charset="0"/>
                <a:cs typeface="Lucida Sans Unicode" pitchFamily="34" charset="0"/>
              </a:rPr>
              <a:t> 2011</a:t>
            </a:r>
            <a:endParaRPr lang="it-IT" dirty="0">
              <a:solidFill>
                <a:srgbClr val="000000"/>
              </a:solidFill>
              <a:latin typeface="Times New Roman" pitchFamily="18" charset="0"/>
              <a:cs typeface="Lucida Sans Unicode" pitchFamily="34" charset="0"/>
            </a:endParaRPr>
          </a:p>
        </p:txBody>
      </p:sp>
    </p:spTree>
    <p:extLst>
      <p:ext uri="{BB962C8B-B14F-4D97-AF65-F5344CB8AC3E}">
        <p14:creationId xmlns:p14="http://schemas.microsoft.com/office/powerpoint/2010/main" xmlns="" val="22898882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153988" y="171450"/>
            <a:ext cx="8745537" cy="762000"/>
          </a:xfrm>
        </p:spPr>
        <p:txBody>
          <a:bodyPr/>
          <a:lstStyle/>
          <a:p>
            <a:r>
              <a:rPr lang="it-IT" altLang="it-IT" sz="3200"/>
              <a:t>Valutazione di  Steatoepatite (NASH o NAFLD)</a:t>
            </a:r>
          </a:p>
        </p:txBody>
      </p:sp>
      <p:graphicFrame>
        <p:nvGraphicFramePr>
          <p:cNvPr id="357379" name="Group 3"/>
          <p:cNvGraphicFramePr>
            <a:graphicFrameLocks noGrp="1"/>
          </p:cNvGraphicFramePr>
          <p:nvPr/>
        </p:nvGraphicFramePr>
        <p:xfrm>
          <a:off x="254000" y="1474788"/>
          <a:ext cx="8429625" cy="2894076"/>
        </p:xfrm>
        <a:graphic>
          <a:graphicData uri="http://schemas.openxmlformats.org/drawingml/2006/table">
            <a:tbl>
              <a:tblPr/>
              <a:tblGrid>
                <a:gridCol w="8429625"/>
              </a:tblGrid>
              <a:tr h="596900">
                <a:tc>
                  <a:txBody>
                    <a:bodyPr/>
                    <a:lstStyle>
                      <a:lvl1pPr algn="l">
                        <a:spcBef>
                          <a:spcPct val="20000"/>
                        </a:spcBef>
                        <a:buClr>
                          <a:schemeClr val="accent2"/>
                        </a:buClr>
                        <a:buFont typeface="Monotype Sorts" pitchFamily="2" charset="2"/>
                        <a:defRPr kumimoji="1" sz="2800">
                          <a:solidFill>
                            <a:srgbClr val="0000CC"/>
                          </a:solidFill>
                          <a:latin typeface="Tahoma" pitchFamily="34" charset="0"/>
                        </a:defRPr>
                      </a:lvl1pPr>
                      <a:lvl2pPr algn="l">
                        <a:spcBef>
                          <a:spcPct val="20000"/>
                        </a:spcBef>
                        <a:buClr>
                          <a:schemeClr val="accent2"/>
                        </a:buClr>
                        <a:buFont typeface="Monotype Sorts" pitchFamily="2" charset="2"/>
                        <a:defRPr kumimoji="1" sz="2400">
                          <a:solidFill>
                            <a:srgbClr val="0000CC"/>
                          </a:solidFill>
                          <a:latin typeface="Tahoma" pitchFamily="34" charset="0"/>
                        </a:defRPr>
                      </a:lvl2pPr>
                      <a:lvl3pPr algn="l">
                        <a:spcBef>
                          <a:spcPct val="20000"/>
                        </a:spcBef>
                        <a:buClr>
                          <a:schemeClr val="accent2"/>
                        </a:buClr>
                        <a:buFont typeface="Monotype Sorts" pitchFamily="2" charset="2"/>
                        <a:defRPr kumimoji="1" sz="2000">
                          <a:solidFill>
                            <a:srgbClr val="0000CC"/>
                          </a:solidFill>
                          <a:latin typeface="Tahoma" pitchFamily="34" charset="0"/>
                        </a:defRPr>
                      </a:lvl3pPr>
                      <a:lvl4pPr algn="l">
                        <a:spcBef>
                          <a:spcPct val="20000"/>
                        </a:spcBef>
                        <a:buClr>
                          <a:schemeClr val="accent2"/>
                        </a:buClr>
                        <a:defRPr kumimoji="1">
                          <a:solidFill>
                            <a:srgbClr val="0000CC"/>
                          </a:solidFill>
                          <a:latin typeface="Tahoma" pitchFamily="34" charset="0"/>
                        </a:defRPr>
                      </a:lvl4pPr>
                      <a:lvl5pPr algn="l">
                        <a:spcBef>
                          <a:spcPct val="20000"/>
                        </a:spcBef>
                        <a:buClr>
                          <a:schemeClr val="accent2"/>
                        </a:buClr>
                        <a:defRPr kumimoji="1">
                          <a:solidFill>
                            <a:srgbClr val="0000CC"/>
                          </a:solidFill>
                          <a:latin typeface="Tahoma" pitchFamily="34" charset="0"/>
                        </a:defRPr>
                      </a:lvl5pPr>
                      <a:lvl6pPr eaLnBrk="0" fontAlgn="base" hangingPunct="0">
                        <a:spcBef>
                          <a:spcPct val="20000"/>
                        </a:spcBef>
                        <a:spcAft>
                          <a:spcPct val="0"/>
                        </a:spcAft>
                        <a:buClr>
                          <a:schemeClr val="accent2"/>
                        </a:buClr>
                        <a:defRPr kumimoji="1">
                          <a:solidFill>
                            <a:srgbClr val="0000CC"/>
                          </a:solidFill>
                          <a:latin typeface="Tahoma" pitchFamily="34" charset="0"/>
                        </a:defRPr>
                      </a:lvl6pPr>
                      <a:lvl7pPr eaLnBrk="0" fontAlgn="base" hangingPunct="0">
                        <a:spcBef>
                          <a:spcPct val="20000"/>
                        </a:spcBef>
                        <a:spcAft>
                          <a:spcPct val="0"/>
                        </a:spcAft>
                        <a:buClr>
                          <a:schemeClr val="accent2"/>
                        </a:buClr>
                        <a:defRPr kumimoji="1">
                          <a:solidFill>
                            <a:srgbClr val="0000CC"/>
                          </a:solidFill>
                          <a:latin typeface="Tahoma" pitchFamily="34" charset="0"/>
                        </a:defRPr>
                      </a:lvl7pPr>
                      <a:lvl8pPr eaLnBrk="0" fontAlgn="base" hangingPunct="0">
                        <a:spcBef>
                          <a:spcPct val="20000"/>
                        </a:spcBef>
                        <a:spcAft>
                          <a:spcPct val="0"/>
                        </a:spcAft>
                        <a:buClr>
                          <a:schemeClr val="accent2"/>
                        </a:buClr>
                        <a:defRPr kumimoji="1">
                          <a:solidFill>
                            <a:srgbClr val="0000CC"/>
                          </a:solidFill>
                          <a:latin typeface="Tahoma" pitchFamily="34" charset="0"/>
                        </a:defRPr>
                      </a:lvl8pPr>
                      <a:lvl9pPr eaLnBrk="0" fontAlgn="base" hangingPunct="0">
                        <a:spcBef>
                          <a:spcPct val="20000"/>
                        </a:spcBef>
                        <a:spcAft>
                          <a:spcPct val="0"/>
                        </a:spcAft>
                        <a:buClr>
                          <a:schemeClr val="accent2"/>
                        </a:buClr>
                        <a:defRPr kumimoji="1">
                          <a:solidFill>
                            <a:srgbClr val="0000CC"/>
                          </a:solidFill>
                          <a:latin typeface="Tahoma" pitchFamily="34" charset="0"/>
                        </a:defRPr>
                      </a:lvl9pPr>
                    </a:lstStyle>
                    <a:p>
                      <a:pPr marL="0" marR="0" lvl="0" indent="0" algn="ctr" defTabSz="914400" rtl="0" eaLnBrk="0" fontAlgn="base" latinLnBrk="0" hangingPunct="0">
                        <a:lnSpc>
                          <a:spcPct val="130000"/>
                        </a:lnSpc>
                        <a:spcBef>
                          <a:spcPct val="20000"/>
                        </a:spcBef>
                        <a:spcAft>
                          <a:spcPct val="0"/>
                        </a:spcAft>
                        <a:buClr>
                          <a:schemeClr val="accent2"/>
                        </a:buClr>
                        <a:buSzTx/>
                        <a:buFont typeface="Monotype Sorts" pitchFamily="2" charset="2"/>
                        <a:buNone/>
                        <a:tabLst/>
                      </a:pPr>
                      <a:r>
                        <a:rPr kumimoji="1" lang="it-IT" altLang="it-IT" sz="2800" b="1" i="1" u="none" strike="noStrike" cap="none" normalizeH="0" baseline="0" smtClean="0">
                          <a:ln>
                            <a:noFill/>
                          </a:ln>
                          <a:solidFill>
                            <a:srgbClr val="FF0066"/>
                          </a:solidFill>
                          <a:effectLst>
                            <a:outerShdw blurRad="38100" dist="38100" dir="2700000" algn="tl">
                              <a:srgbClr val="000000"/>
                            </a:outerShdw>
                          </a:effectLst>
                          <a:latin typeface="Tahoma" pitchFamily="34" charset="0"/>
                        </a:rPr>
                        <a:t>NAFLD</a:t>
                      </a:r>
                    </a:p>
                  </a:txBody>
                  <a:tcPr horzOverflow="overflow">
                    <a:lnL cap="flat">
                      <a:noFill/>
                    </a:lnL>
                    <a:lnR cap="flat">
                      <a:noFill/>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gradFill rotWithShape="0">
                      <a:gsLst>
                        <a:gs pos="0">
                          <a:srgbClr val="CCCCFF">
                            <a:gamma/>
                            <a:tint val="0"/>
                            <a:invGamma/>
                          </a:srgbClr>
                        </a:gs>
                        <a:gs pos="100000">
                          <a:srgbClr val="CCCCFF"/>
                        </a:gs>
                      </a:gsLst>
                      <a:path path="shape">
                        <a:fillToRect l="50000" t="50000" r="50000" b="50000"/>
                      </a:path>
                    </a:gradFill>
                  </a:tcPr>
                </a:tc>
              </a:tr>
              <a:tr h="1857375">
                <a:tc>
                  <a:txBody>
                    <a:bodyPr/>
                    <a:lstStyle>
                      <a:lvl1pPr marL="92075" indent="-92075" algn="l">
                        <a:spcBef>
                          <a:spcPct val="20000"/>
                        </a:spcBef>
                        <a:buClr>
                          <a:schemeClr val="accent2"/>
                        </a:buClr>
                        <a:buFont typeface="Monotype Sorts" pitchFamily="2" charset="2"/>
                        <a:defRPr kumimoji="1" sz="2800">
                          <a:solidFill>
                            <a:srgbClr val="0000CC"/>
                          </a:solidFill>
                          <a:latin typeface="Tahoma" pitchFamily="34" charset="0"/>
                        </a:defRPr>
                      </a:lvl1pPr>
                      <a:lvl2pPr marL="536575" indent="-265113" algn="l">
                        <a:spcBef>
                          <a:spcPct val="20000"/>
                        </a:spcBef>
                        <a:buClr>
                          <a:schemeClr val="accent2"/>
                        </a:buClr>
                        <a:buFont typeface="Monotype Sorts" pitchFamily="2" charset="2"/>
                        <a:defRPr kumimoji="1" sz="2400">
                          <a:solidFill>
                            <a:srgbClr val="0000CC"/>
                          </a:solidFill>
                          <a:latin typeface="Tahoma" pitchFamily="34" charset="0"/>
                        </a:defRPr>
                      </a:lvl2pPr>
                      <a:lvl3pPr marL="1714500" indent="-381000" algn="l">
                        <a:spcBef>
                          <a:spcPct val="20000"/>
                        </a:spcBef>
                        <a:buClr>
                          <a:schemeClr val="accent2"/>
                        </a:buClr>
                        <a:buFont typeface="Monotype Sorts" pitchFamily="2" charset="2"/>
                        <a:defRPr kumimoji="1" sz="2000">
                          <a:solidFill>
                            <a:srgbClr val="0000CC"/>
                          </a:solidFill>
                          <a:latin typeface="Tahoma" pitchFamily="34" charset="0"/>
                        </a:defRPr>
                      </a:lvl3pPr>
                      <a:lvl4pPr marL="2247900" indent="-342900" algn="l">
                        <a:spcBef>
                          <a:spcPct val="20000"/>
                        </a:spcBef>
                        <a:buClr>
                          <a:schemeClr val="accent2"/>
                        </a:buClr>
                        <a:defRPr kumimoji="1">
                          <a:solidFill>
                            <a:srgbClr val="0000CC"/>
                          </a:solidFill>
                          <a:latin typeface="Tahoma" pitchFamily="34" charset="0"/>
                        </a:defRPr>
                      </a:lvl4pPr>
                      <a:lvl5pPr marL="2781300" indent="-342900" algn="l">
                        <a:spcBef>
                          <a:spcPct val="20000"/>
                        </a:spcBef>
                        <a:buClr>
                          <a:schemeClr val="accent2"/>
                        </a:buClr>
                        <a:defRPr kumimoji="1">
                          <a:solidFill>
                            <a:srgbClr val="0000CC"/>
                          </a:solidFill>
                          <a:latin typeface="Tahoma" pitchFamily="34" charset="0"/>
                        </a:defRPr>
                      </a:lvl5pPr>
                      <a:lvl6pPr marL="3238500" indent="-342900" eaLnBrk="0" fontAlgn="base" hangingPunct="0">
                        <a:spcBef>
                          <a:spcPct val="20000"/>
                        </a:spcBef>
                        <a:spcAft>
                          <a:spcPct val="0"/>
                        </a:spcAft>
                        <a:buClr>
                          <a:schemeClr val="accent2"/>
                        </a:buClr>
                        <a:defRPr kumimoji="1">
                          <a:solidFill>
                            <a:srgbClr val="0000CC"/>
                          </a:solidFill>
                          <a:latin typeface="Tahoma" pitchFamily="34" charset="0"/>
                        </a:defRPr>
                      </a:lvl6pPr>
                      <a:lvl7pPr marL="3695700" indent="-342900" eaLnBrk="0" fontAlgn="base" hangingPunct="0">
                        <a:spcBef>
                          <a:spcPct val="20000"/>
                        </a:spcBef>
                        <a:spcAft>
                          <a:spcPct val="0"/>
                        </a:spcAft>
                        <a:buClr>
                          <a:schemeClr val="accent2"/>
                        </a:buClr>
                        <a:defRPr kumimoji="1">
                          <a:solidFill>
                            <a:srgbClr val="0000CC"/>
                          </a:solidFill>
                          <a:latin typeface="Tahoma" pitchFamily="34" charset="0"/>
                        </a:defRPr>
                      </a:lvl7pPr>
                      <a:lvl8pPr marL="4152900" indent="-342900" eaLnBrk="0" fontAlgn="base" hangingPunct="0">
                        <a:spcBef>
                          <a:spcPct val="20000"/>
                        </a:spcBef>
                        <a:spcAft>
                          <a:spcPct val="0"/>
                        </a:spcAft>
                        <a:buClr>
                          <a:schemeClr val="accent2"/>
                        </a:buClr>
                        <a:defRPr kumimoji="1">
                          <a:solidFill>
                            <a:srgbClr val="0000CC"/>
                          </a:solidFill>
                          <a:latin typeface="Tahoma" pitchFamily="34" charset="0"/>
                        </a:defRPr>
                      </a:lvl8pPr>
                      <a:lvl9pPr marL="4610100" indent="-342900" eaLnBrk="0" fontAlgn="base" hangingPunct="0">
                        <a:spcBef>
                          <a:spcPct val="20000"/>
                        </a:spcBef>
                        <a:spcAft>
                          <a:spcPct val="0"/>
                        </a:spcAft>
                        <a:buClr>
                          <a:schemeClr val="accent2"/>
                        </a:buClr>
                        <a:defRPr kumimoji="1">
                          <a:solidFill>
                            <a:srgbClr val="0000CC"/>
                          </a:solidFill>
                          <a:latin typeface="Tahoma" pitchFamily="34" charset="0"/>
                        </a:defRPr>
                      </a:lvl9pPr>
                    </a:lstStyle>
                    <a:p>
                      <a:pPr marL="92075" marR="0" lvl="0" indent="-92075" algn="ctr" defTabSz="914400" rtl="0" eaLnBrk="0" fontAlgn="base" latinLnBrk="0" hangingPunct="0">
                        <a:lnSpc>
                          <a:spcPct val="100000"/>
                        </a:lnSpc>
                        <a:spcBef>
                          <a:spcPct val="0"/>
                        </a:spcBef>
                        <a:spcAft>
                          <a:spcPct val="50000"/>
                        </a:spcAft>
                        <a:buClrTx/>
                        <a:buSzPct val="75000"/>
                        <a:buFontTx/>
                        <a:buNone/>
                        <a:tabLst/>
                      </a:pPr>
                      <a:r>
                        <a:rPr kumimoji="1" lang="it-IT" altLang="it-IT" sz="2800" b="1" i="1" u="none" strike="noStrike" cap="none" normalizeH="0" baseline="0" smtClean="0">
                          <a:ln>
                            <a:noFill/>
                          </a:ln>
                          <a:solidFill>
                            <a:srgbClr val="FF0000"/>
                          </a:solidFill>
                          <a:effectLst>
                            <a:outerShdw blurRad="38100" dist="38100" dir="2700000" algn="tl">
                              <a:srgbClr val="C0C0C0"/>
                            </a:outerShdw>
                          </a:effectLst>
                          <a:latin typeface="Tahoma" pitchFamily="34" charset="0"/>
                        </a:rPr>
                        <a:t>Prevalenza Sovrappeso / Obesità in Italia</a:t>
                      </a:r>
                    </a:p>
                    <a:p>
                      <a:pPr marL="92075" marR="0" lvl="0" indent="-92075" algn="ctr" defTabSz="914400" rtl="0" eaLnBrk="0" fontAlgn="base" latinLnBrk="0" hangingPunct="0">
                        <a:lnSpc>
                          <a:spcPct val="100000"/>
                        </a:lnSpc>
                        <a:spcBef>
                          <a:spcPct val="0"/>
                        </a:spcBef>
                        <a:spcAft>
                          <a:spcPct val="50000"/>
                        </a:spcAft>
                        <a:buClrTx/>
                        <a:buSzPct val="75000"/>
                        <a:buFontTx/>
                        <a:buNone/>
                        <a:tabLst/>
                      </a:pPr>
                      <a:r>
                        <a:rPr kumimoji="1" lang="it-IT" altLang="it-IT" sz="4400" b="1" i="1" u="none" strike="noStrike" cap="none" normalizeH="0" baseline="0" smtClean="0">
                          <a:ln>
                            <a:noFill/>
                          </a:ln>
                          <a:solidFill>
                            <a:srgbClr val="0000CC"/>
                          </a:solidFill>
                          <a:effectLst>
                            <a:outerShdw blurRad="38100" dist="38100" dir="2700000" algn="tl">
                              <a:srgbClr val="C0C0C0"/>
                            </a:outerShdw>
                          </a:effectLst>
                          <a:latin typeface="Tahoma" pitchFamily="34" charset="0"/>
                        </a:rPr>
                        <a:t>20%</a:t>
                      </a:r>
                      <a:endParaRPr kumimoji="1" lang="it-IT" altLang="it-IT" sz="2800" b="0" i="1" u="none" strike="noStrike" cap="none" normalizeH="0" baseline="0" smtClean="0">
                        <a:ln>
                          <a:noFill/>
                        </a:ln>
                        <a:solidFill>
                          <a:srgbClr val="0000CC"/>
                        </a:solidFill>
                        <a:effectLst>
                          <a:outerShdw blurRad="38100" dist="38100" dir="2700000" algn="tl">
                            <a:srgbClr val="C0C0C0"/>
                          </a:outerShdw>
                        </a:effectLst>
                        <a:latin typeface="Tahoma" pitchFamily="34" charset="0"/>
                      </a:endParaRPr>
                    </a:p>
                  </a:txBody>
                  <a:tcPr horzOverflow="overflow">
                    <a:lnL cap="flat">
                      <a:noFill/>
                    </a:lnL>
                    <a:lnR cap="flat">
                      <a:noFill/>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noFill/>
                  </a:tcPr>
                </a:tc>
              </a:tr>
              <a:tr h="390525">
                <a:tc>
                  <a:txBody>
                    <a:bodyPr/>
                    <a:lstStyle>
                      <a:lvl1pPr marL="92075" indent="-92075" algn="l">
                        <a:spcBef>
                          <a:spcPct val="20000"/>
                        </a:spcBef>
                        <a:buClr>
                          <a:schemeClr val="accent2"/>
                        </a:buClr>
                        <a:buFont typeface="Monotype Sorts" pitchFamily="2" charset="2"/>
                        <a:defRPr kumimoji="1" sz="2800">
                          <a:solidFill>
                            <a:srgbClr val="0000CC"/>
                          </a:solidFill>
                          <a:latin typeface="Tahoma" pitchFamily="34" charset="0"/>
                        </a:defRPr>
                      </a:lvl1pPr>
                      <a:lvl2pPr marL="536575" indent="-265113" algn="l">
                        <a:spcBef>
                          <a:spcPct val="20000"/>
                        </a:spcBef>
                        <a:buClr>
                          <a:schemeClr val="accent2"/>
                        </a:buClr>
                        <a:buFont typeface="Monotype Sorts" pitchFamily="2" charset="2"/>
                        <a:defRPr kumimoji="1" sz="2400">
                          <a:solidFill>
                            <a:srgbClr val="0000CC"/>
                          </a:solidFill>
                          <a:latin typeface="Tahoma" pitchFamily="34" charset="0"/>
                        </a:defRPr>
                      </a:lvl2pPr>
                      <a:lvl3pPr marL="1714500" indent="-381000" algn="l">
                        <a:spcBef>
                          <a:spcPct val="20000"/>
                        </a:spcBef>
                        <a:buClr>
                          <a:schemeClr val="accent2"/>
                        </a:buClr>
                        <a:buFont typeface="Monotype Sorts" pitchFamily="2" charset="2"/>
                        <a:defRPr kumimoji="1" sz="2000">
                          <a:solidFill>
                            <a:srgbClr val="0000CC"/>
                          </a:solidFill>
                          <a:latin typeface="Tahoma" pitchFamily="34" charset="0"/>
                        </a:defRPr>
                      </a:lvl3pPr>
                      <a:lvl4pPr marL="2247900" indent="-342900" algn="l">
                        <a:spcBef>
                          <a:spcPct val="20000"/>
                        </a:spcBef>
                        <a:buClr>
                          <a:schemeClr val="accent2"/>
                        </a:buClr>
                        <a:defRPr kumimoji="1">
                          <a:solidFill>
                            <a:srgbClr val="0000CC"/>
                          </a:solidFill>
                          <a:latin typeface="Tahoma" pitchFamily="34" charset="0"/>
                        </a:defRPr>
                      </a:lvl4pPr>
                      <a:lvl5pPr marL="2781300" indent="-342900" algn="l">
                        <a:spcBef>
                          <a:spcPct val="20000"/>
                        </a:spcBef>
                        <a:buClr>
                          <a:schemeClr val="accent2"/>
                        </a:buClr>
                        <a:defRPr kumimoji="1">
                          <a:solidFill>
                            <a:srgbClr val="0000CC"/>
                          </a:solidFill>
                          <a:latin typeface="Tahoma" pitchFamily="34" charset="0"/>
                        </a:defRPr>
                      </a:lvl5pPr>
                      <a:lvl6pPr marL="3238500" indent="-342900" eaLnBrk="0" fontAlgn="base" hangingPunct="0">
                        <a:spcBef>
                          <a:spcPct val="20000"/>
                        </a:spcBef>
                        <a:spcAft>
                          <a:spcPct val="0"/>
                        </a:spcAft>
                        <a:buClr>
                          <a:schemeClr val="accent2"/>
                        </a:buClr>
                        <a:defRPr kumimoji="1">
                          <a:solidFill>
                            <a:srgbClr val="0000CC"/>
                          </a:solidFill>
                          <a:latin typeface="Tahoma" pitchFamily="34" charset="0"/>
                        </a:defRPr>
                      </a:lvl6pPr>
                      <a:lvl7pPr marL="3695700" indent="-342900" eaLnBrk="0" fontAlgn="base" hangingPunct="0">
                        <a:spcBef>
                          <a:spcPct val="20000"/>
                        </a:spcBef>
                        <a:spcAft>
                          <a:spcPct val="0"/>
                        </a:spcAft>
                        <a:buClr>
                          <a:schemeClr val="accent2"/>
                        </a:buClr>
                        <a:defRPr kumimoji="1">
                          <a:solidFill>
                            <a:srgbClr val="0000CC"/>
                          </a:solidFill>
                          <a:latin typeface="Tahoma" pitchFamily="34" charset="0"/>
                        </a:defRPr>
                      </a:lvl7pPr>
                      <a:lvl8pPr marL="4152900" indent="-342900" eaLnBrk="0" fontAlgn="base" hangingPunct="0">
                        <a:spcBef>
                          <a:spcPct val="20000"/>
                        </a:spcBef>
                        <a:spcAft>
                          <a:spcPct val="0"/>
                        </a:spcAft>
                        <a:buClr>
                          <a:schemeClr val="accent2"/>
                        </a:buClr>
                        <a:defRPr kumimoji="1">
                          <a:solidFill>
                            <a:srgbClr val="0000CC"/>
                          </a:solidFill>
                          <a:latin typeface="Tahoma" pitchFamily="34" charset="0"/>
                        </a:defRPr>
                      </a:lvl8pPr>
                      <a:lvl9pPr marL="4610100" indent="-342900" eaLnBrk="0" fontAlgn="base" hangingPunct="0">
                        <a:spcBef>
                          <a:spcPct val="20000"/>
                        </a:spcBef>
                        <a:spcAft>
                          <a:spcPct val="0"/>
                        </a:spcAft>
                        <a:buClr>
                          <a:schemeClr val="accent2"/>
                        </a:buClr>
                        <a:defRPr kumimoji="1">
                          <a:solidFill>
                            <a:srgbClr val="0000CC"/>
                          </a:solidFill>
                          <a:latin typeface="Tahoma" pitchFamily="34" charset="0"/>
                        </a:defRPr>
                      </a:lvl9pPr>
                    </a:lstStyle>
                    <a:p>
                      <a:pPr marL="92075" marR="0" lvl="0" indent="-92075" algn="l" defTabSz="914400" rtl="0" eaLnBrk="0" fontAlgn="base" latinLnBrk="0" hangingPunct="0">
                        <a:lnSpc>
                          <a:spcPct val="100000"/>
                        </a:lnSpc>
                        <a:spcBef>
                          <a:spcPct val="0"/>
                        </a:spcBef>
                        <a:spcAft>
                          <a:spcPct val="0"/>
                        </a:spcAft>
                        <a:buClrTx/>
                        <a:buSzPct val="75000"/>
                        <a:buFontTx/>
                        <a:buNone/>
                        <a:tabLst/>
                      </a:pPr>
                      <a:endParaRPr kumimoji="1" lang="it-IT" altLang="it-IT" sz="1800" b="0" i="1" u="none" strike="noStrike" cap="none" normalizeH="0" baseline="0" smtClean="0">
                        <a:ln>
                          <a:noFill/>
                        </a:ln>
                        <a:solidFill>
                          <a:srgbClr val="333399"/>
                        </a:solidFill>
                        <a:effectLst>
                          <a:outerShdw blurRad="38100" dist="38100" dir="2700000" algn="tl">
                            <a:srgbClr val="C0C0C0"/>
                          </a:outerShdw>
                        </a:effectLst>
                        <a:latin typeface="Tahoma" pitchFamily="34" charset="0"/>
                      </a:endParaRPr>
                    </a:p>
                  </a:txBody>
                  <a:tcPr horzOverflow="overflow">
                    <a:lnL cap="flat">
                      <a:noFill/>
                    </a:lnL>
                    <a:lnR cap="flat">
                      <a:noFill/>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noFill/>
                  </a:tcPr>
                </a:tc>
              </a:tr>
            </a:tbl>
          </a:graphicData>
        </a:graphic>
      </p:graphicFrame>
      <p:sp>
        <p:nvSpPr>
          <p:cNvPr id="357391" name="Rectangle 15"/>
          <p:cNvSpPr>
            <a:spLocks noChangeArrowheads="1"/>
          </p:cNvSpPr>
          <p:nvPr/>
        </p:nvSpPr>
        <p:spPr bwMode="auto">
          <a:xfrm>
            <a:off x="674688" y="4733925"/>
            <a:ext cx="7878762" cy="1582738"/>
          </a:xfrm>
          <a:prstGeom prst="rect">
            <a:avLst/>
          </a:prstGeom>
          <a:solidFill>
            <a:schemeClr val="accent1">
              <a:alpha val="33000"/>
            </a:schemeClr>
          </a:solidFill>
          <a:ln w="28575" algn="ctr">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0" hangingPunct="0"/>
            <a:r>
              <a:rPr kumimoji="1" lang="it-IT" altLang="it-IT" sz="3200" b="1" i="1" smtClean="0">
                <a:solidFill>
                  <a:srgbClr val="FF0000"/>
                </a:solidFill>
                <a:effectLst>
                  <a:outerShdw blurRad="38100" dist="38100" dir="2700000" algn="tl">
                    <a:srgbClr val="000000"/>
                  </a:outerShdw>
                </a:effectLst>
                <a:latin typeface="Tahoma" pitchFamily="34" charset="0"/>
              </a:rPr>
              <a:t>NAFLD</a:t>
            </a:r>
          </a:p>
          <a:p>
            <a:pPr algn="ctr" eaLnBrk="0" hangingPunct="0"/>
            <a:r>
              <a:rPr kumimoji="1" lang="it-IT" altLang="it-IT" sz="3200" b="1" i="1" smtClean="0">
                <a:solidFill>
                  <a:srgbClr val="0000CC"/>
                </a:solidFill>
                <a:effectLst>
                  <a:outerShdw blurRad="38100" dist="38100" dir="2700000" algn="tl">
                    <a:srgbClr val="000000"/>
                  </a:outerShdw>
                </a:effectLst>
                <a:latin typeface="Tahoma" pitchFamily="34" charset="0"/>
              </a:rPr>
              <a:t>Causa più frequente di epatopatia cronica in eta’ evolutiva</a:t>
            </a:r>
          </a:p>
        </p:txBody>
      </p:sp>
    </p:spTree>
    <p:extLst>
      <p:ext uri="{BB962C8B-B14F-4D97-AF65-F5344CB8AC3E}">
        <p14:creationId xmlns:p14="http://schemas.microsoft.com/office/powerpoint/2010/main" xmlns="" val="1439900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7391"/>
                                        </p:tgtEl>
                                        <p:attrNameLst>
                                          <p:attrName>style.visibility</p:attrName>
                                        </p:attrNameLst>
                                      </p:cBhvr>
                                      <p:to>
                                        <p:strVal val="visible"/>
                                      </p:to>
                                    </p:set>
                                    <p:anim calcmode="lin" valueType="num">
                                      <p:cBhvr>
                                        <p:cTn id="7" dur="500" fill="hold"/>
                                        <p:tgtEl>
                                          <p:spTgt spid="357391"/>
                                        </p:tgtEl>
                                        <p:attrNameLst>
                                          <p:attrName>ppt_w</p:attrName>
                                        </p:attrNameLst>
                                      </p:cBhvr>
                                      <p:tavLst>
                                        <p:tav tm="0">
                                          <p:val>
                                            <p:fltVal val="0"/>
                                          </p:val>
                                        </p:tav>
                                        <p:tav tm="100000">
                                          <p:val>
                                            <p:strVal val="#ppt_w"/>
                                          </p:val>
                                        </p:tav>
                                      </p:tavLst>
                                    </p:anim>
                                    <p:anim calcmode="lin" valueType="num">
                                      <p:cBhvr>
                                        <p:cTn id="8" dur="500" fill="hold"/>
                                        <p:tgtEl>
                                          <p:spTgt spid="357391"/>
                                        </p:tgtEl>
                                        <p:attrNameLst>
                                          <p:attrName>ppt_h</p:attrName>
                                        </p:attrNameLst>
                                      </p:cBhvr>
                                      <p:tavLst>
                                        <p:tav tm="0">
                                          <p:val>
                                            <p:fltVal val="0"/>
                                          </p:val>
                                        </p:tav>
                                        <p:tav tm="100000">
                                          <p:val>
                                            <p:strVal val="#ppt_h"/>
                                          </p:val>
                                        </p:tav>
                                      </p:tavLst>
                                    </p:anim>
                                    <p:animEffect transition="in" filter="fade">
                                      <p:cBhvr>
                                        <p:cTn id="9" dur="500"/>
                                        <p:tgtEl>
                                          <p:spTgt spid="357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545" y="-26988"/>
            <a:ext cx="8229600" cy="792163"/>
          </a:xfrm>
        </p:spPr>
        <p:txBody>
          <a:bodyPr/>
          <a:lstStyle/>
          <a:p>
            <a:pPr eaLnBrk="1" hangingPunct="1">
              <a:defRPr/>
            </a:pPr>
            <a:r>
              <a:rPr lang="en-US" sz="3200" b="1"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TERMINOLOGIA</a:t>
            </a:r>
          </a:p>
        </p:txBody>
      </p:sp>
      <p:sp>
        <p:nvSpPr>
          <p:cNvPr id="8195" name="Rectangle 3"/>
          <p:cNvSpPr>
            <a:spLocks noGrp="1" noChangeArrowheads="1"/>
          </p:cNvSpPr>
          <p:nvPr>
            <p:ph type="body" idx="1"/>
          </p:nvPr>
        </p:nvSpPr>
        <p:spPr>
          <a:xfrm>
            <a:off x="381000" y="1052513"/>
            <a:ext cx="8763000" cy="4730750"/>
          </a:xfrm>
        </p:spPr>
        <p:txBody>
          <a:bodyPr/>
          <a:lstStyle/>
          <a:p>
            <a:pPr eaLnBrk="1" hangingPunct="1">
              <a:lnSpc>
                <a:spcPts val="3700"/>
              </a:lnSpc>
              <a:buSzPct val="80000"/>
              <a:buFont typeface="Wingdings" pitchFamily="2" charset="2"/>
              <a:buChar char="q"/>
              <a:defRPr/>
            </a:pPr>
            <a:r>
              <a:rPr lang="en-US" sz="28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ALD: </a:t>
            </a:r>
            <a:r>
              <a:rPr lang="en-US" sz="2800" dirty="0" smtClean="0">
                <a:solidFill>
                  <a:srgbClr val="EAEAEA"/>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8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Alcoholic Liver Disease</a:t>
            </a:r>
          </a:p>
          <a:p>
            <a:pPr lvl="1" eaLnBrk="1" hangingPunct="1">
              <a:lnSpc>
                <a:spcPts val="3700"/>
              </a:lnSpc>
              <a:buSzPct val="80000"/>
              <a:buFontTx/>
              <a:buNone/>
              <a:defRPr/>
            </a:pPr>
            <a:r>
              <a:rPr lang="en-US" sz="26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600"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Consumo</a:t>
            </a:r>
            <a:r>
              <a:rPr lang="en-US" sz="26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600"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alcolico</a:t>
            </a:r>
            <a:r>
              <a:rPr lang="en-US" sz="26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600"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significativo</a:t>
            </a:r>
            <a:r>
              <a:rPr lang="en-US" sz="26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p>
          <a:p>
            <a:pPr lvl="2" eaLnBrk="1" hangingPunct="1">
              <a:lnSpc>
                <a:spcPts val="2700"/>
              </a:lnSpc>
              <a:buSzPct val="80000"/>
              <a:buFontTx/>
              <a:buNone/>
              <a:defRPr/>
            </a:pPr>
            <a:r>
              <a:rPr lang="en-US" sz="20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&gt; 21 drinks/</a:t>
            </a:r>
            <a:r>
              <a:rPr lang="en-US" sz="2000"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settimana</a:t>
            </a:r>
            <a:r>
              <a:rPr lang="en-US" sz="20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000"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nei</a:t>
            </a:r>
            <a:r>
              <a:rPr lang="en-US" sz="20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000"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maschi</a:t>
            </a:r>
            <a:endParaRPr lang="en-US" sz="20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lvl="2" eaLnBrk="1" hangingPunct="1">
              <a:lnSpc>
                <a:spcPts val="2700"/>
              </a:lnSpc>
              <a:buSzPct val="80000"/>
              <a:buFontTx/>
              <a:buNone/>
              <a:defRPr/>
            </a:pPr>
            <a:r>
              <a:rPr lang="en-US" sz="20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&gt; 14 drinks/</a:t>
            </a:r>
            <a:r>
              <a:rPr lang="en-US" sz="2000"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settimana</a:t>
            </a:r>
            <a:r>
              <a:rPr lang="en-US" sz="20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000"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nelle</a:t>
            </a:r>
            <a:r>
              <a:rPr lang="en-US" sz="20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000"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femmine</a:t>
            </a:r>
            <a:endParaRPr lang="en-US" sz="20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lvl="2" eaLnBrk="1" hangingPunct="1">
              <a:lnSpc>
                <a:spcPct val="90000"/>
              </a:lnSpc>
              <a:buSzPct val="80000"/>
              <a:buFont typeface="Wingdings" pitchFamily="2" charset="2"/>
              <a:buChar char="q"/>
              <a:defRPr/>
            </a:pPr>
            <a:endParaRPr lang="en-US" sz="2000" dirty="0" smtClean="0">
              <a:solidFill>
                <a:srgbClr val="EAEAEA"/>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eaLnBrk="1" hangingPunct="1">
              <a:lnSpc>
                <a:spcPct val="90000"/>
              </a:lnSpc>
              <a:buSzPct val="80000"/>
              <a:buFont typeface="Wingdings" pitchFamily="2" charset="2"/>
              <a:buChar char="q"/>
              <a:defRPr/>
            </a:pPr>
            <a:r>
              <a:rPr lang="en-US" sz="28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NAFLD: </a:t>
            </a:r>
            <a:r>
              <a:rPr lang="en-US" sz="2800" dirty="0" smtClean="0">
                <a:solidFill>
                  <a:srgbClr val="EAEAEA"/>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8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Non-Alcoholic Fatty Liver Disease</a:t>
            </a:r>
          </a:p>
          <a:p>
            <a:pPr eaLnBrk="1" hangingPunct="1">
              <a:lnSpc>
                <a:spcPct val="90000"/>
              </a:lnSpc>
              <a:buSzPct val="80000"/>
              <a:buFontTx/>
              <a:buNone/>
              <a:defRPr/>
            </a:pPr>
            <a:r>
              <a:rPr lang="en-US" sz="28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600"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steatosi</a:t>
            </a:r>
            <a:r>
              <a:rPr lang="en-US" sz="26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in </a:t>
            </a:r>
            <a:r>
              <a:rPr lang="en-US" sz="2600"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assenza</a:t>
            </a:r>
            <a:r>
              <a:rPr lang="en-US" sz="26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600"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di</a:t>
            </a:r>
            <a:r>
              <a:rPr lang="en-US" sz="26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600"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danno</a:t>
            </a:r>
            <a:r>
              <a:rPr lang="en-US" sz="26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600"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epatocitario</a:t>
            </a:r>
            <a:r>
              <a:rPr lang="en-US" sz="26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p>
          <a:p>
            <a:pPr eaLnBrk="1" hangingPunct="1">
              <a:lnSpc>
                <a:spcPct val="90000"/>
              </a:lnSpc>
              <a:buSzPct val="80000"/>
              <a:buFontTx/>
              <a:buNone/>
              <a:defRPr/>
            </a:pPr>
            <a:r>
              <a:rPr lang="en-US" sz="2600" dirty="0" smtClean="0">
                <a:solidFill>
                  <a:srgbClr val="EAEAEA"/>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p>
          <a:p>
            <a:pPr eaLnBrk="1" hangingPunct="1">
              <a:lnSpc>
                <a:spcPts val="3700"/>
              </a:lnSpc>
              <a:buSzPct val="80000"/>
              <a:buFont typeface="Wingdings" pitchFamily="2" charset="2"/>
              <a:buChar char="q"/>
              <a:defRPr/>
            </a:pPr>
            <a:r>
              <a:rPr lang="en-US" sz="28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NASH:</a:t>
            </a:r>
            <a:r>
              <a:rPr lang="en-US" sz="2800" dirty="0" smtClean="0">
                <a:solidFill>
                  <a:srgbClr val="EAEAEA"/>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8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Non-Alcoholic </a:t>
            </a:r>
            <a:r>
              <a:rPr lang="en-US" sz="28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Steatohepatitis</a:t>
            </a:r>
            <a:endParaRPr lang="en-US" sz="28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eaLnBrk="1" hangingPunct="1">
              <a:lnSpc>
                <a:spcPts val="3700"/>
              </a:lnSpc>
              <a:buSzPct val="80000"/>
              <a:buFont typeface="Wingdings" pitchFamily="2" charset="2"/>
              <a:buNone/>
              <a:defRPr/>
            </a:pPr>
            <a:r>
              <a:rPr lang="en-US" sz="28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600"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steatosi</a:t>
            </a:r>
            <a:r>
              <a:rPr lang="en-US" sz="26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con </a:t>
            </a:r>
            <a:r>
              <a:rPr lang="en-US" sz="2600"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infiammazione</a:t>
            </a:r>
            <a:r>
              <a:rPr lang="en-US" sz="26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e </a:t>
            </a:r>
            <a:r>
              <a:rPr lang="en-US" sz="2600"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danno</a:t>
            </a:r>
            <a:r>
              <a:rPr lang="en-US" sz="26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600"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epatocitario</a:t>
            </a:r>
            <a:r>
              <a:rPr lang="en-US" sz="26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con o </a:t>
            </a:r>
            <a:r>
              <a:rPr lang="en-US" sz="2600"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senza</a:t>
            </a:r>
            <a:r>
              <a:rPr lang="en-US" sz="26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600"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fibrosi</a:t>
            </a:r>
            <a:r>
              <a:rPr lang="en-US" sz="26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p>
          <a:p>
            <a:pPr eaLnBrk="1" hangingPunct="1">
              <a:lnSpc>
                <a:spcPct val="90000"/>
              </a:lnSpc>
              <a:buFont typeface="Wingdings" pitchFamily="2" charset="2"/>
              <a:buNone/>
              <a:defRPr/>
            </a:pPr>
            <a:r>
              <a:rPr lang="en-US" sz="2800" dirty="0" smtClean="0">
                <a:solidFill>
                  <a:srgbClr val="EAEAEA"/>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p>
          <a:p>
            <a:pPr eaLnBrk="1" hangingPunct="1">
              <a:lnSpc>
                <a:spcPct val="90000"/>
              </a:lnSpc>
              <a:buFont typeface="Wingdings" pitchFamily="2" charset="2"/>
              <a:buNone/>
              <a:defRPr/>
            </a:pPr>
            <a:endParaRPr lang="en-US" sz="2000" dirty="0" smtClean="0"/>
          </a:p>
        </p:txBody>
      </p:sp>
      <p:cxnSp>
        <p:nvCxnSpPr>
          <p:cNvPr id="5" name="Connettore 1 4"/>
          <p:cNvCxnSpPr/>
          <p:nvPr/>
        </p:nvCxnSpPr>
        <p:spPr>
          <a:xfrm>
            <a:off x="412045" y="836613"/>
            <a:ext cx="8319911"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475545" y="6524625"/>
            <a:ext cx="8321322" cy="0"/>
          </a:xfrm>
          <a:prstGeom prst="line">
            <a:avLst/>
          </a:prstGeom>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5525723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3" descr="NASHtentri.pict"/>
          <p:cNvPicPr>
            <a:picLocks noGrp="1" noChangeAspect="1"/>
          </p:cNvPicPr>
          <p:nvPr>
            <p:ph type="body" idx="1"/>
          </p:nvPr>
        </p:nvPicPr>
        <p:blipFill>
          <a:blip r:embed="rId2" cstate="print"/>
          <a:srcRect l="-18187" r="-18187"/>
          <a:stretch>
            <a:fillRect/>
          </a:stretch>
        </p:blipFill>
        <p:spPr>
          <a:xfrm>
            <a:off x="-990600" y="836613"/>
            <a:ext cx="11201400" cy="5761037"/>
          </a:xfrm>
          <a:noFill/>
        </p:spPr>
      </p:pic>
      <p:sp>
        <p:nvSpPr>
          <p:cNvPr id="5" name="Rectangle 2"/>
          <p:cNvSpPr>
            <a:spLocks noGrp="1" noChangeArrowheads="1"/>
          </p:cNvSpPr>
          <p:nvPr>
            <p:ph type="title"/>
          </p:nvPr>
        </p:nvSpPr>
        <p:spPr>
          <a:xfrm>
            <a:off x="475545" y="44451"/>
            <a:ext cx="8229600" cy="792163"/>
          </a:xfrm>
        </p:spPr>
        <p:txBody>
          <a:bodyPr/>
          <a:lstStyle/>
          <a:p>
            <a:pPr eaLnBrk="1" hangingPunct="1">
              <a:defRPr/>
            </a:pPr>
            <a:r>
              <a:rPr lang="en-US" sz="32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PROIEZIONE DATI NEL 2020</a:t>
            </a:r>
          </a:p>
        </p:txBody>
      </p:sp>
    </p:spTree>
    <p:extLst>
      <p:ext uri="{BB962C8B-B14F-4D97-AF65-F5344CB8AC3E}">
        <p14:creationId xmlns:p14="http://schemas.microsoft.com/office/powerpoint/2010/main" xmlns="" val="650981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type="body" idx="1"/>
          </p:nvPr>
        </p:nvSpPr>
        <p:spPr>
          <a:xfrm>
            <a:off x="457200" y="1981200"/>
            <a:ext cx="8229600" cy="4114800"/>
          </a:xfrm>
        </p:spPr>
        <p:txBody>
          <a:bodyPr/>
          <a:lstStyle/>
          <a:p>
            <a:pPr eaLnBrk="1" hangingPunct="1">
              <a:lnSpc>
                <a:spcPct val="150000"/>
              </a:lnSpc>
              <a:buClr>
                <a:schemeClr val="tx1"/>
              </a:buClr>
              <a:buFont typeface="Wingdings" pitchFamily="2" charset="2"/>
              <a:buChar char="§"/>
              <a:defRPr/>
            </a:pPr>
            <a:r>
              <a:rPr lang="en-US" dirty="0" err="1" smtClean="0">
                <a:solidFill>
                  <a:schemeClr val="bg2"/>
                </a:solidFill>
                <a:effectLst>
                  <a:outerShdw blurRad="38100" dist="38100" dir="2700000" algn="tl">
                    <a:srgbClr val="000000">
                      <a:alpha val="43137"/>
                    </a:srgbClr>
                  </a:outerShdw>
                </a:effectLst>
                <a:latin typeface="Tahoma" pitchFamily="34" charset="0"/>
                <a:ea typeface="Tahoma" pitchFamily="34" charset="0"/>
                <a:cs typeface="Tahoma" pitchFamily="34" charset="0"/>
              </a:rPr>
              <a:t>Obesità</a:t>
            </a:r>
            <a:endParaRPr lang="en-US" dirty="0" smtClean="0">
              <a:solidFill>
                <a:schemeClr val="bg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eaLnBrk="1" hangingPunct="1">
              <a:lnSpc>
                <a:spcPct val="150000"/>
              </a:lnSpc>
              <a:buClr>
                <a:schemeClr val="tx1"/>
              </a:buClr>
              <a:buFont typeface="Wingdings" pitchFamily="2" charset="2"/>
              <a:buChar char="§"/>
              <a:defRPr/>
            </a:pPr>
            <a:r>
              <a:rPr lang="en-US" dirty="0" err="1" smtClean="0">
                <a:solidFill>
                  <a:schemeClr val="bg2"/>
                </a:solidFill>
                <a:effectLst>
                  <a:outerShdw blurRad="38100" dist="38100" dir="2700000" algn="tl">
                    <a:srgbClr val="000000">
                      <a:alpha val="43137"/>
                    </a:srgbClr>
                  </a:outerShdw>
                </a:effectLst>
                <a:latin typeface="Tahoma" pitchFamily="34" charset="0"/>
                <a:ea typeface="Tahoma" pitchFamily="34" charset="0"/>
                <a:cs typeface="Tahoma" pitchFamily="34" charset="0"/>
              </a:rPr>
              <a:t>Diabete</a:t>
            </a:r>
            <a:r>
              <a:rPr lang="en-US" dirty="0" smtClean="0">
                <a:solidFill>
                  <a:schemeClr val="bg2"/>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dirty="0" err="1" smtClean="0">
                <a:solidFill>
                  <a:schemeClr val="bg2"/>
                </a:solidFill>
                <a:effectLst>
                  <a:outerShdw blurRad="38100" dist="38100" dir="2700000" algn="tl">
                    <a:srgbClr val="000000">
                      <a:alpha val="43137"/>
                    </a:srgbClr>
                  </a:outerShdw>
                </a:effectLst>
                <a:latin typeface="Tahoma" pitchFamily="34" charset="0"/>
                <a:ea typeface="Tahoma" pitchFamily="34" charset="0"/>
                <a:cs typeface="Tahoma" pitchFamily="34" charset="0"/>
              </a:rPr>
              <a:t>mellito</a:t>
            </a:r>
            <a:r>
              <a:rPr lang="en-US" dirty="0" smtClean="0">
                <a:solidFill>
                  <a:schemeClr val="bg2"/>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dirty="0" err="1" smtClean="0">
                <a:solidFill>
                  <a:schemeClr val="bg2"/>
                </a:solidFill>
                <a:effectLst>
                  <a:outerShdw blurRad="38100" dist="38100" dir="2700000" algn="tl">
                    <a:srgbClr val="000000">
                      <a:alpha val="43137"/>
                    </a:srgbClr>
                  </a:outerShdw>
                </a:effectLst>
                <a:latin typeface="Tahoma" pitchFamily="34" charset="0"/>
                <a:ea typeface="Tahoma" pitchFamily="34" charset="0"/>
                <a:cs typeface="Tahoma" pitchFamily="34" charset="0"/>
              </a:rPr>
              <a:t>tipo</a:t>
            </a:r>
            <a:r>
              <a:rPr lang="en-US" dirty="0" smtClean="0">
                <a:solidFill>
                  <a:schemeClr val="bg2"/>
                </a:solidFill>
                <a:effectLst>
                  <a:outerShdw blurRad="38100" dist="38100" dir="2700000" algn="tl">
                    <a:srgbClr val="000000">
                      <a:alpha val="43137"/>
                    </a:srgbClr>
                  </a:outerShdw>
                </a:effectLst>
                <a:latin typeface="Tahoma" pitchFamily="34" charset="0"/>
                <a:ea typeface="Tahoma" pitchFamily="34" charset="0"/>
                <a:cs typeface="Tahoma" pitchFamily="34" charset="0"/>
              </a:rPr>
              <a:t> 2: </a:t>
            </a:r>
            <a:r>
              <a:rPr lang="en-US" dirty="0" err="1" smtClean="0">
                <a:solidFill>
                  <a:schemeClr val="bg2"/>
                </a:solidFill>
                <a:effectLst>
                  <a:outerShdw blurRad="38100" dist="38100" dir="2700000" algn="tl">
                    <a:srgbClr val="000000">
                      <a:alpha val="43137"/>
                    </a:srgbClr>
                  </a:outerShdw>
                </a:effectLst>
                <a:latin typeface="Tahoma" pitchFamily="34" charset="0"/>
                <a:ea typeface="Tahoma" pitchFamily="34" charset="0"/>
                <a:cs typeface="Tahoma" pitchFamily="34" charset="0"/>
              </a:rPr>
              <a:t>insulino</a:t>
            </a:r>
            <a:r>
              <a:rPr lang="en-US" dirty="0" smtClean="0">
                <a:solidFill>
                  <a:schemeClr val="bg2"/>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dirty="0" err="1" smtClean="0">
                <a:solidFill>
                  <a:schemeClr val="bg2"/>
                </a:solidFill>
                <a:effectLst>
                  <a:outerShdw blurRad="38100" dist="38100" dir="2700000" algn="tl">
                    <a:srgbClr val="000000">
                      <a:alpha val="43137"/>
                    </a:srgbClr>
                  </a:outerShdw>
                </a:effectLst>
                <a:latin typeface="Tahoma" pitchFamily="34" charset="0"/>
                <a:ea typeface="Tahoma" pitchFamily="34" charset="0"/>
                <a:cs typeface="Tahoma" pitchFamily="34" charset="0"/>
              </a:rPr>
              <a:t>resistenza</a:t>
            </a:r>
            <a:endParaRPr lang="en-US" dirty="0" smtClean="0">
              <a:solidFill>
                <a:schemeClr val="bg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eaLnBrk="1" hangingPunct="1">
              <a:lnSpc>
                <a:spcPct val="150000"/>
              </a:lnSpc>
              <a:buClr>
                <a:schemeClr val="tx1"/>
              </a:buClr>
              <a:buFont typeface="Wingdings" pitchFamily="2" charset="2"/>
              <a:buChar char="§"/>
              <a:defRPr/>
            </a:pPr>
            <a:r>
              <a:rPr lang="en-US" dirty="0" err="1" smtClean="0">
                <a:solidFill>
                  <a:schemeClr val="bg2"/>
                </a:solidFill>
                <a:effectLst>
                  <a:outerShdw blurRad="38100" dist="38100" dir="2700000" algn="tl">
                    <a:srgbClr val="000000">
                      <a:alpha val="43137"/>
                    </a:srgbClr>
                  </a:outerShdw>
                </a:effectLst>
                <a:latin typeface="Tahoma" pitchFamily="34" charset="0"/>
                <a:ea typeface="Tahoma" pitchFamily="34" charset="0"/>
                <a:cs typeface="Tahoma" pitchFamily="34" charset="0"/>
              </a:rPr>
              <a:t>Dislipidemia</a:t>
            </a:r>
            <a:endParaRPr lang="en-US" dirty="0" smtClean="0">
              <a:solidFill>
                <a:schemeClr val="bg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eaLnBrk="1" hangingPunct="1">
              <a:lnSpc>
                <a:spcPct val="150000"/>
              </a:lnSpc>
              <a:buClr>
                <a:schemeClr val="tx1"/>
              </a:buClr>
              <a:buFont typeface="Wingdings" pitchFamily="2" charset="2"/>
              <a:buChar char="§"/>
              <a:defRPr/>
            </a:pPr>
            <a:r>
              <a:rPr lang="en-US" dirty="0" err="1" smtClean="0">
                <a:solidFill>
                  <a:schemeClr val="bg2"/>
                </a:solidFill>
                <a:effectLst>
                  <a:outerShdw blurRad="38100" dist="38100" dir="2700000" algn="tl">
                    <a:srgbClr val="000000">
                      <a:alpha val="43137"/>
                    </a:srgbClr>
                  </a:outerShdw>
                </a:effectLst>
                <a:latin typeface="Tahoma" pitchFamily="34" charset="0"/>
                <a:ea typeface="Tahoma" pitchFamily="34" charset="0"/>
                <a:cs typeface="Tahoma" pitchFamily="34" charset="0"/>
              </a:rPr>
              <a:t>Sindrome</a:t>
            </a:r>
            <a:r>
              <a:rPr lang="en-US" dirty="0" smtClean="0">
                <a:solidFill>
                  <a:schemeClr val="bg2"/>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dirty="0" err="1" smtClean="0">
                <a:solidFill>
                  <a:schemeClr val="bg2"/>
                </a:solidFill>
                <a:effectLst>
                  <a:outerShdw blurRad="38100" dist="38100" dir="2700000" algn="tl">
                    <a:srgbClr val="000000">
                      <a:alpha val="43137"/>
                    </a:srgbClr>
                  </a:outerShdw>
                </a:effectLst>
                <a:latin typeface="Tahoma" pitchFamily="34" charset="0"/>
                <a:ea typeface="Tahoma" pitchFamily="34" charset="0"/>
                <a:cs typeface="Tahoma" pitchFamily="34" charset="0"/>
              </a:rPr>
              <a:t>metabolica</a:t>
            </a:r>
            <a:endParaRPr lang="en-US" dirty="0" smtClean="0">
              <a:solidFill>
                <a:schemeClr val="bg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Rectangle 2"/>
          <p:cNvSpPr txBox="1">
            <a:spLocks noChangeArrowheads="1"/>
          </p:cNvSpPr>
          <p:nvPr/>
        </p:nvSpPr>
        <p:spPr>
          <a:xfrm>
            <a:off x="475545" y="404813"/>
            <a:ext cx="8229600" cy="576262"/>
          </a:xfrm>
          <a:prstGeom prst="rect">
            <a:avLst/>
          </a:prstGeom>
        </p:spPr>
        <p:txBody>
          <a:bodyPr/>
          <a:lstStyle/>
          <a:p>
            <a:pPr>
              <a:defRPr/>
            </a:pPr>
            <a:r>
              <a:rPr lang="en-US" sz="3200" kern="0"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STEATOSI EPATICA: ASSOCIAZIONI CERTE</a:t>
            </a:r>
          </a:p>
        </p:txBody>
      </p:sp>
      <p:cxnSp>
        <p:nvCxnSpPr>
          <p:cNvPr id="4" name="Connettore 1 3"/>
          <p:cNvCxnSpPr/>
          <p:nvPr/>
        </p:nvCxnSpPr>
        <p:spPr>
          <a:xfrm>
            <a:off x="412045" y="1557338"/>
            <a:ext cx="8319911"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6" name="Connettore 1 5"/>
          <p:cNvCxnSpPr/>
          <p:nvPr/>
        </p:nvCxnSpPr>
        <p:spPr>
          <a:xfrm>
            <a:off x="412045" y="5876925"/>
            <a:ext cx="8319911"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2583830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901825"/>
            <a:ext cx="8229600" cy="4191000"/>
          </a:xfrm>
        </p:spPr>
        <p:txBody>
          <a:bodyPr/>
          <a:lstStyle/>
          <a:p>
            <a:pPr eaLnBrk="1" hangingPunct="1">
              <a:lnSpc>
                <a:spcPts val="4700"/>
              </a:lnSpc>
              <a:buClr>
                <a:schemeClr val="tx1"/>
              </a:buClr>
              <a:buFont typeface="Wingdings" pitchFamily="2" charset="2"/>
              <a:buChar char="§"/>
              <a:defRPr/>
            </a:pPr>
            <a:r>
              <a:rPr lang="en-US" dirty="0" err="1"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Sindrome</a:t>
            </a:r>
            <a:r>
              <a:rPr lang="en-US"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dirty="0" err="1"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dell’ovaio</a:t>
            </a:r>
            <a:r>
              <a:rPr lang="en-US"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dirty="0" err="1"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policistico</a:t>
            </a:r>
            <a:endParaRPr lang="en-US"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eaLnBrk="1" hangingPunct="1">
              <a:lnSpc>
                <a:spcPts val="4700"/>
              </a:lnSpc>
              <a:buClr>
                <a:schemeClr val="tx1"/>
              </a:buClr>
              <a:buFont typeface="Wingdings" pitchFamily="2" charset="2"/>
              <a:buChar char="§"/>
              <a:defRPr/>
            </a:pPr>
            <a:r>
              <a:rPr lang="en-US" dirty="0" err="1"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Ipotiroidismo</a:t>
            </a:r>
            <a:endParaRPr lang="en-US"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eaLnBrk="1" hangingPunct="1">
              <a:lnSpc>
                <a:spcPts val="4700"/>
              </a:lnSpc>
              <a:buClr>
                <a:schemeClr val="tx1"/>
              </a:buClr>
              <a:buFont typeface="Wingdings" pitchFamily="2" charset="2"/>
              <a:buChar char="§"/>
              <a:defRPr/>
            </a:pPr>
            <a:r>
              <a:rPr lang="en-US" dirty="0" err="1"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Sindrome</a:t>
            </a:r>
            <a:r>
              <a:rPr lang="en-US"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dirty="0" err="1"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delle</a:t>
            </a:r>
            <a:r>
              <a:rPr lang="en-US"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dirty="0" err="1"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apnee</a:t>
            </a:r>
            <a:r>
              <a:rPr lang="en-US"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dirty="0" err="1"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ostruttive</a:t>
            </a:r>
            <a:r>
              <a:rPr lang="en-US"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del </a:t>
            </a:r>
            <a:r>
              <a:rPr lang="en-US" dirty="0" err="1"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sonno</a:t>
            </a:r>
            <a:endParaRPr lang="en-US"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eaLnBrk="1" hangingPunct="1">
              <a:lnSpc>
                <a:spcPts val="4700"/>
              </a:lnSpc>
              <a:buClr>
                <a:schemeClr val="tx1"/>
              </a:buClr>
              <a:buFont typeface="Wingdings" pitchFamily="2" charset="2"/>
              <a:buChar char="§"/>
              <a:defRPr/>
            </a:pPr>
            <a:r>
              <a:rPr lang="en-US" dirty="0" err="1"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Ipopituitarismo</a:t>
            </a:r>
            <a:endParaRPr lang="en-US"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eaLnBrk="1" hangingPunct="1">
              <a:lnSpc>
                <a:spcPts val="4700"/>
              </a:lnSpc>
              <a:buClr>
                <a:schemeClr val="tx1"/>
              </a:buClr>
              <a:buFont typeface="Wingdings" pitchFamily="2" charset="2"/>
              <a:buChar char="§"/>
              <a:defRPr/>
            </a:pPr>
            <a:r>
              <a:rPr lang="en-US" dirty="0" err="1"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Ipogonadismo</a:t>
            </a:r>
            <a:endParaRPr lang="en-US"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eaLnBrk="1" hangingPunct="1">
              <a:lnSpc>
                <a:spcPts val="4700"/>
              </a:lnSpc>
              <a:buClr>
                <a:schemeClr val="tx1"/>
              </a:buClr>
              <a:buFont typeface="Wingdings" pitchFamily="2" charset="2"/>
              <a:buChar char="§"/>
              <a:defRPr/>
            </a:pPr>
            <a:r>
              <a:rPr lang="en-US" dirty="0" err="1"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Resezione</a:t>
            </a:r>
            <a:r>
              <a:rPr lang="en-US"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dirty="0" err="1"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pancreatico-duodenale</a:t>
            </a:r>
            <a:endParaRPr lang="en-US"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Rectangle 2"/>
          <p:cNvSpPr txBox="1">
            <a:spLocks noChangeArrowheads="1"/>
          </p:cNvSpPr>
          <p:nvPr/>
        </p:nvSpPr>
        <p:spPr>
          <a:xfrm>
            <a:off x="0" y="115888"/>
            <a:ext cx="9144000" cy="576262"/>
          </a:xfrm>
          <a:prstGeom prst="rect">
            <a:avLst/>
          </a:prstGeom>
        </p:spPr>
        <p:txBody>
          <a:bodyPr/>
          <a:lstStyle/>
          <a:p>
            <a:pPr>
              <a:lnSpc>
                <a:spcPts val="4700"/>
              </a:lnSpc>
              <a:defRPr/>
            </a:pPr>
            <a:r>
              <a:rPr lang="en-US" sz="2400" kern="0"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STEATOSI EPATICA: </a:t>
            </a:r>
            <a:r>
              <a:rPr lang="en-US" sz="2400" kern="0"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ASSOCIAZIONI </a:t>
            </a:r>
            <a:r>
              <a:rPr lang="en-US" sz="2400" kern="0"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EMERGENTI</a:t>
            </a:r>
          </a:p>
        </p:txBody>
      </p:sp>
      <p:cxnSp>
        <p:nvCxnSpPr>
          <p:cNvPr id="7" name="Connettore 1 6"/>
          <p:cNvCxnSpPr/>
          <p:nvPr/>
        </p:nvCxnSpPr>
        <p:spPr>
          <a:xfrm>
            <a:off x="347133" y="1628775"/>
            <a:ext cx="8321323"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8" name="Connettore 1 7"/>
          <p:cNvCxnSpPr/>
          <p:nvPr/>
        </p:nvCxnSpPr>
        <p:spPr>
          <a:xfrm>
            <a:off x="475545" y="6381750"/>
            <a:ext cx="8321322"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5775358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44008" y="765177"/>
            <a:ext cx="4344770" cy="5040088"/>
          </a:xfrm>
        </p:spPr>
        <p:txBody>
          <a:bodyPr/>
          <a:lstStyle/>
          <a:p>
            <a:pPr eaLnBrk="1" hangingPunct="1">
              <a:defRPr/>
            </a:pPr>
            <a:r>
              <a:rPr lang="en-US" sz="3200" dirty="0" err="1"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Steatosi</a:t>
            </a:r>
            <a:r>
              <a:rPr lang="en-US" sz="3200"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3200" dirty="0" err="1"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epatica</a:t>
            </a:r>
            <a:r>
              <a:rPr lang="en-US" sz="3600" dirty="0" smtClean="0">
                <a:solidFill>
                  <a:srgbClr val="EAEAEA"/>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t/>
            </a:r>
            <a:br>
              <a:rPr lang="en-US" sz="3600" dirty="0" smtClean="0">
                <a:solidFill>
                  <a:srgbClr val="EAEAEA"/>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br>
            <a:r>
              <a:rPr lang="en-US" sz="3600" dirty="0" smtClean="0">
                <a:solidFill>
                  <a:srgbClr val="EAEAEA"/>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t/>
            </a:r>
            <a:br>
              <a:rPr lang="en-US" sz="3600" dirty="0" smtClean="0">
                <a:solidFill>
                  <a:srgbClr val="EAEAEA"/>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br>
            <a:r>
              <a:rPr lang="en-US" sz="3200" dirty="0" err="1"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t>steatoepatite</a:t>
            </a:r>
            <a:r>
              <a:rPr lang="en-US" sz="3200"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t> </a:t>
            </a:r>
            <a:br>
              <a:rPr lang="en-US" sz="3200"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br>
            <a:r>
              <a:rPr lang="en-US" sz="3200"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t/>
            </a:r>
            <a:br>
              <a:rPr lang="en-US" sz="3200"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br>
            <a:r>
              <a:rPr lang="en-US" sz="3200" dirty="0" err="1"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t>steatoepatite</a:t>
            </a:r>
            <a:r>
              <a:rPr lang="en-US" sz="3200"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t> + </a:t>
            </a:r>
            <a:r>
              <a:rPr lang="en-US" sz="3200" dirty="0" err="1"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t>fibrosi</a:t>
            </a:r>
            <a:r>
              <a:rPr lang="en-US" sz="3200"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t/>
            </a:r>
            <a:br>
              <a:rPr lang="en-US" sz="3200"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br>
            <a:r>
              <a:rPr lang="en-US" sz="3200"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t> </a:t>
            </a:r>
            <a:br>
              <a:rPr lang="en-US" sz="3200"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br>
            <a:r>
              <a:rPr lang="en-US" sz="3200"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t> </a:t>
            </a:r>
            <a:r>
              <a:rPr lang="en-US" sz="3200" dirty="0" err="1"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t>steatoepatite</a:t>
            </a:r>
            <a:r>
              <a:rPr lang="en-US" sz="3200"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t> + </a:t>
            </a:r>
            <a:r>
              <a:rPr lang="en-US" sz="3200" dirty="0" err="1"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t>cirrosi</a:t>
            </a:r>
            <a:r>
              <a:rPr lang="en-US" sz="3200"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t/>
            </a:r>
            <a:br>
              <a:rPr lang="en-US" sz="3200"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br>
            <a:r>
              <a:rPr lang="en-US" sz="3200"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t/>
            </a:r>
            <a:br>
              <a:rPr lang="en-US" sz="3200"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br>
            <a:r>
              <a:rPr lang="en-US" sz="3200" dirty="0" err="1"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t>cirrosi</a:t>
            </a:r>
            <a:r>
              <a:rPr lang="en-US" sz="3200"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t> </a:t>
            </a:r>
            <a:r>
              <a:rPr lang="en-US" sz="3200" dirty="0" err="1"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t>criptogenetica</a:t>
            </a:r>
            <a:endParaRPr lang="en-US" sz="3600" dirty="0" smtClean="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endParaRPr>
          </a:p>
        </p:txBody>
      </p:sp>
      <p:sp>
        <p:nvSpPr>
          <p:cNvPr id="15363" name="AutoShape 5"/>
          <p:cNvSpPr>
            <a:spLocks noChangeArrowheads="1"/>
          </p:cNvSpPr>
          <p:nvPr/>
        </p:nvSpPr>
        <p:spPr bwMode="auto">
          <a:xfrm>
            <a:off x="6199012" y="1844675"/>
            <a:ext cx="485422" cy="457200"/>
          </a:xfrm>
          <a:prstGeom prst="downArrow">
            <a:avLst>
              <a:gd name="adj1" fmla="val 50000"/>
              <a:gd name="adj2" fmla="val 25000"/>
            </a:avLst>
          </a:prstGeom>
          <a:solidFill>
            <a:schemeClr val="tx1"/>
          </a:solidFill>
          <a:ln w="9525">
            <a:solidFill>
              <a:schemeClr val="bg2"/>
            </a:solidFill>
            <a:miter lim="800000"/>
            <a:headEnd/>
            <a:tailEnd/>
          </a:ln>
        </p:spPr>
        <p:txBody>
          <a:bodyPr wrap="none" anchor="ctr"/>
          <a:lstStyle/>
          <a:p>
            <a:endParaRPr lang="it-IT">
              <a:solidFill>
                <a:srgbClr val="000000"/>
              </a:solidFill>
            </a:endParaRPr>
          </a:p>
        </p:txBody>
      </p:sp>
      <p:sp>
        <p:nvSpPr>
          <p:cNvPr id="15364" name="AutoShape 7"/>
          <p:cNvSpPr>
            <a:spLocks noChangeArrowheads="1"/>
          </p:cNvSpPr>
          <p:nvPr/>
        </p:nvSpPr>
        <p:spPr bwMode="auto">
          <a:xfrm>
            <a:off x="6228184" y="3861048"/>
            <a:ext cx="485422" cy="457200"/>
          </a:xfrm>
          <a:prstGeom prst="downArrow">
            <a:avLst>
              <a:gd name="adj1" fmla="val 50000"/>
              <a:gd name="adj2" fmla="val 25000"/>
            </a:avLst>
          </a:prstGeom>
          <a:solidFill>
            <a:schemeClr val="tx1"/>
          </a:solidFill>
          <a:ln w="9525">
            <a:solidFill>
              <a:schemeClr val="bg2"/>
            </a:solidFill>
            <a:miter lim="800000"/>
            <a:headEnd/>
            <a:tailEnd/>
          </a:ln>
        </p:spPr>
        <p:txBody>
          <a:bodyPr wrap="none" anchor="ctr"/>
          <a:lstStyle/>
          <a:p>
            <a:endParaRPr lang="it-IT">
              <a:solidFill>
                <a:srgbClr val="000000"/>
              </a:solidFill>
            </a:endParaRPr>
          </a:p>
        </p:txBody>
      </p:sp>
      <p:sp>
        <p:nvSpPr>
          <p:cNvPr id="15365" name="AutoShape 8"/>
          <p:cNvSpPr>
            <a:spLocks noChangeArrowheads="1"/>
          </p:cNvSpPr>
          <p:nvPr/>
        </p:nvSpPr>
        <p:spPr bwMode="auto">
          <a:xfrm>
            <a:off x="6228184" y="4797152"/>
            <a:ext cx="485422" cy="457200"/>
          </a:xfrm>
          <a:prstGeom prst="downArrow">
            <a:avLst>
              <a:gd name="adj1" fmla="val 50000"/>
              <a:gd name="adj2" fmla="val 25000"/>
            </a:avLst>
          </a:prstGeom>
          <a:solidFill>
            <a:schemeClr val="tx1"/>
          </a:solidFill>
          <a:ln w="9525">
            <a:solidFill>
              <a:schemeClr val="bg2"/>
            </a:solidFill>
            <a:miter lim="800000"/>
            <a:headEnd/>
            <a:tailEnd/>
          </a:ln>
        </p:spPr>
        <p:txBody>
          <a:bodyPr wrap="none" anchor="ctr"/>
          <a:lstStyle/>
          <a:p>
            <a:endParaRPr lang="it-IT">
              <a:solidFill>
                <a:srgbClr val="000000"/>
              </a:solidFill>
            </a:endParaRPr>
          </a:p>
        </p:txBody>
      </p:sp>
      <p:sp>
        <p:nvSpPr>
          <p:cNvPr id="15366" name="AutoShape 9"/>
          <p:cNvSpPr>
            <a:spLocks noChangeArrowheads="1"/>
          </p:cNvSpPr>
          <p:nvPr/>
        </p:nvSpPr>
        <p:spPr bwMode="auto">
          <a:xfrm>
            <a:off x="6199012" y="2852936"/>
            <a:ext cx="485422" cy="432048"/>
          </a:xfrm>
          <a:prstGeom prst="downArrow">
            <a:avLst>
              <a:gd name="adj1" fmla="val 50000"/>
              <a:gd name="adj2" fmla="val 25000"/>
            </a:avLst>
          </a:prstGeom>
          <a:solidFill>
            <a:schemeClr val="tx1"/>
          </a:solidFill>
          <a:ln w="9525">
            <a:solidFill>
              <a:schemeClr val="bg2"/>
            </a:solidFill>
            <a:miter lim="800000"/>
            <a:headEnd/>
            <a:tailEnd/>
          </a:ln>
        </p:spPr>
        <p:txBody>
          <a:bodyPr wrap="none" anchor="ctr"/>
          <a:lstStyle/>
          <a:p>
            <a:endParaRPr lang="it-IT">
              <a:solidFill>
                <a:srgbClr val="000000"/>
              </a:solidFill>
            </a:endParaRPr>
          </a:p>
        </p:txBody>
      </p:sp>
      <p:sp>
        <p:nvSpPr>
          <p:cNvPr id="8" name="Rectangle 2"/>
          <p:cNvSpPr txBox="1">
            <a:spLocks noChangeArrowheads="1"/>
          </p:cNvSpPr>
          <p:nvPr/>
        </p:nvSpPr>
        <p:spPr>
          <a:xfrm>
            <a:off x="475545" y="188913"/>
            <a:ext cx="8229600" cy="576262"/>
          </a:xfrm>
          <a:prstGeom prst="rect">
            <a:avLst/>
          </a:prstGeom>
        </p:spPr>
        <p:txBody>
          <a:bodyPr/>
          <a:lstStyle/>
          <a:p>
            <a:pPr>
              <a:defRPr/>
            </a:pPr>
            <a:r>
              <a:rPr lang="en-US" sz="3200" kern="0"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STEATOSI EPATICA: STORIA NATURALE</a:t>
            </a:r>
          </a:p>
        </p:txBody>
      </p:sp>
      <p:cxnSp>
        <p:nvCxnSpPr>
          <p:cNvPr id="9" name="Connettore 1 8"/>
          <p:cNvCxnSpPr/>
          <p:nvPr/>
        </p:nvCxnSpPr>
        <p:spPr>
          <a:xfrm>
            <a:off x="412045" y="981075"/>
            <a:ext cx="8319911"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0" name="Connettore 1 9"/>
          <p:cNvCxnSpPr/>
          <p:nvPr/>
        </p:nvCxnSpPr>
        <p:spPr>
          <a:xfrm>
            <a:off x="475545" y="6453188"/>
            <a:ext cx="8321322"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15370" name="Immagine 2" descr="Immagine12.jpg"/>
          <p:cNvPicPr>
            <a:picLocks noChangeAspect="1"/>
          </p:cNvPicPr>
          <p:nvPr/>
        </p:nvPicPr>
        <p:blipFill>
          <a:blip r:embed="rId3" cstate="print"/>
          <a:srcRect/>
          <a:stretch>
            <a:fillRect/>
          </a:stretch>
        </p:blipFill>
        <p:spPr bwMode="auto">
          <a:xfrm>
            <a:off x="0" y="1773239"/>
            <a:ext cx="4644008" cy="4137597"/>
          </a:xfrm>
          <a:prstGeom prst="rect">
            <a:avLst/>
          </a:prstGeom>
          <a:ln>
            <a:headEnd/>
            <a:tailEnd/>
          </a:ln>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xmlns="" val="3661146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0" y="1448640"/>
            <a:ext cx="9142560" cy="3598560"/>
          </a:xfrm>
          <a:prstGeom prst="rect">
            <a:avLst/>
          </a:prstGeom>
          <a:blipFill>
            <a:blip r:embed="rId2" cstate="print"/>
            <a:tile tx="0" ty="0" sx="100000" sy="100000" flip="none" algn="tl"/>
          </a:blipFill>
          <a:ln w="3175">
            <a:solidFill>
              <a:schemeClr val="accent1"/>
            </a:solidFill>
            <a:round/>
          </a:ln>
          <a:effectLst>
            <a:glow rad="63500">
              <a:schemeClr val="accent1">
                <a:satMod val="175000"/>
                <a:alpha val="40000"/>
              </a:schemeClr>
            </a:glow>
          </a:effectLst>
        </p:spPr>
      </p:sp>
      <p:sp>
        <p:nvSpPr>
          <p:cNvPr id="58372" name="CustomShape 2"/>
          <p:cNvSpPr>
            <a:spLocks noChangeArrowheads="1"/>
          </p:cNvSpPr>
          <p:nvPr/>
        </p:nvSpPr>
        <p:spPr bwMode="auto">
          <a:xfrm>
            <a:off x="0" y="1414463"/>
            <a:ext cx="9142413" cy="1550987"/>
          </a:xfrm>
          <a:prstGeom prst="rect">
            <a:avLst/>
          </a:prstGeom>
          <a:noFill/>
          <a:ln w="9525">
            <a:noFill/>
            <a:miter lim="800000"/>
            <a:headEnd/>
            <a:tailEnd/>
          </a:ln>
        </p:spPr>
        <p:txBody>
          <a:bodyPr lIns="90000" tIns="45000" rIns="90000" bIns="45000" anchor="ctr"/>
          <a:lstStyle/>
          <a:p>
            <a:pPr algn="ctr">
              <a:lnSpc>
                <a:spcPct val="120000"/>
              </a:lnSpc>
            </a:pPr>
            <a:r>
              <a:rPr lang="it-IT" sz="8000" b="1" dirty="0">
                <a:solidFill>
                  <a:srgbClr val="000000"/>
                </a:solidFill>
                <a:latin typeface="Comic Sans MS" pitchFamily="66" charset="0"/>
                <a:cs typeface="DejaVu Sans"/>
              </a:rPr>
              <a:t>CASO CLINICO</a:t>
            </a:r>
            <a:endParaRPr lang="it-IT" dirty="0">
              <a:latin typeface="Comic Sans MS" pitchFamily="66" charset="0"/>
              <a:cs typeface="DejaVu Sans"/>
            </a:endParaRPr>
          </a:p>
        </p:txBody>
      </p:sp>
      <p:sp>
        <p:nvSpPr>
          <p:cNvPr id="58373" name="CustomShape 3"/>
          <p:cNvSpPr>
            <a:spLocks noChangeArrowheads="1"/>
          </p:cNvSpPr>
          <p:nvPr/>
        </p:nvSpPr>
        <p:spPr bwMode="auto">
          <a:xfrm>
            <a:off x="0" y="3248025"/>
            <a:ext cx="9142413" cy="1295400"/>
          </a:xfrm>
          <a:prstGeom prst="rect">
            <a:avLst/>
          </a:prstGeom>
          <a:blipFill dpi="0" rotWithShape="1">
            <a:blip r:embed="rId2" cstate="print"/>
            <a:srcRect/>
            <a:tile tx="0" ty="0" sx="100000" sy="100000" flip="none" algn="tl"/>
          </a:blipFill>
          <a:ln w="9525">
            <a:noFill/>
            <a:miter lim="800000"/>
            <a:headEnd/>
            <a:tailEnd/>
          </a:ln>
        </p:spPr>
        <p:txBody>
          <a:bodyPr lIns="90000" tIns="45000" rIns="90000" bIns="45000"/>
          <a:lstStyle/>
          <a:p>
            <a:pPr algn="ctr">
              <a:lnSpc>
                <a:spcPct val="120000"/>
              </a:lnSpc>
            </a:pPr>
            <a:r>
              <a:rPr lang="it-IT" sz="6600" b="1" dirty="0">
                <a:solidFill>
                  <a:srgbClr val="000000"/>
                </a:solidFill>
                <a:latin typeface="Comic Sans MS" pitchFamily="66" charset="0"/>
                <a:cs typeface="DejaVu Sans"/>
              </a:rPr>
              <a:t>Le</a:t>
            </a:r>
            <a:r>
              <a:rPr lang="it-IT" sz="6600" b="1" dirty="0">
                <a:solidFill>
                  <a:srgbClr val="000000"/>
                </a:solidFill>
                <a:latin typeface="Arial Narrow" pitchFamily="34" charset="0"/>
                <a:cs typeface="DejaVu Sans"/>
              </a:rPr>
              <a:t> </a:t>
            </a:r>
            <a:r>
              <a:rPr lang="it-IT" sz="6600" b="1" dirty="0">
                <a:solidFill>
                  <a:srgbClr val="000000"/>
                </a:solidFill>
                <a:latin typeface="Comic Sans MS" pitchFamily="66" charset="0"/>
                <a:cs typeface="DejaVu Sans"/>
              </a:rPr>
              <a:t>transaminasi</a:t>
            </a:r>
            <a:r>
              <a:rPr lang="it-IT" sz="6600" b="1" dirty="0">
                <a:solidFill>
                  <a:srgbClr val="000000"/>
                </a:solidFill>
                <a:latin typeface="Arial Narrow" pitchFamily="34" charset="0"/>
                <a:cs typeface="DejaVu Sans"/>
              </a:rPr>
              <a:t> </a:t>
            </a:r>
            <a:r>
              <a:rPr lang="it-IT" sz="6600" b="1" dirty="0">
                <a:solidFill>
                  <a:srgbClr val="000000"/>
                </a:solidFill>
                <a:latin typeface="Comic Sans MS" pitchFamily="66" charset="0"/>
                <a:cs typeface="DejaVu Sans"/>
              </a:rPr>
              <a:t>mosse</a:t>
            </a:r>
            <a:endParaRPr lang="it-IT" dirty="0">
              <a:latin typeface="Comic Sans MS" pitchFamily="66" charset="0"/>
              <a:cs typeface="DejaVu Sans"/>
            </a:endParaRPr>
          </a:p>
        </p:txBody>
      </p:sp>
      <p:sp>
        <p:nvSpPr>
          <p:cNvPr id="58374" name="CustomShape 6"/>
          <p:cNvSpPr>
            <a:spLocks noChangeArrowheads="1"/>
          </p:cNvSpPr>
          <p:nvPr/>
        </p:nvSpPr>
        <p:spPr bwMode="auto">
          <a:xfrm>
            <a:off x="755576" y="5173663"/>
            <a:ext cx="7776864" cy="577850"/>
          </a:xfrm>
          <a:prstGeom prst="rect">
            <a:avLst/>
          </a:prstGeom>
          <a:noFill/>
          <a:ln w="9525">
            <a:noFill/>
            <a:miter lim="800000"/>
            <a:headEnd/>
            <a:tailEnd/>
          </a:ln>
        </p:spPr>
        <p:txBody>
          <a:bodyPr wrap="none" lIns="90000" tIns="45000" rIns="90000" bIns="45000"/>
          <a:lstStyle/>
          <a:p>
            <a:pPr algn="ctr"/>
            <a:r>
              <a:rPr lang="it-IT" sz="3200" i="1" smtClean="0">
                <a:solidFill>
                  <a:srgbClr val="000000"/>
                </a:solidFill>
                <a:latin typeface="Comic Sans MS" pitchFamily="66" charset="0"/>
                <a:cs typeface="DejaVu Sans"/>
              </a:rPr>
              <a:t>D.ssa R.C. Scaperrotta – </a:t>
            </a:r>
            <a:r>
              <a:rPr lang="it-IT" sz="3200" i="1" dirty="0">
                <a:solidFill>
                  <a:srgbClr val="000000"/>
                </a:solidFill>
                <a:latin typeface="Comic Sans MS" pitchFamily="66" charset="0"/>
                <a:cs typeface="DejaVu Sans"/>
              </a:rPr>
              <a:t>Dr</a:t>
            </a:r>
            <a:r>
              <a:rPr lang="it-IT" sz="3200" i="1">
                <a:solidFill>
                  <a:srgbClr val="000000"/>
                </a:solidFill>
                <a:latin typeface="Comic Sans MS" pitchFamily="66" charset="0"/>
                <a:cs typeface="DejaVu Sans"/>
              </a:rPr>
              <a:t>. </a:t>
            </a:r>
            <a:r>
              <a:rPr lang="it-IT" sz="3200" i="1" smtClean="0">
                <a:solidFill>
                  <a:srgbClr val="000000"/>
                </a:solidFill>
                <a:latin typeface="Comic Sans MS" pitchFamily="66" charset="0"/>
                <a:cs typeface="DejaVu Sans"/>
              </a:rPr>
              <a:t>G. Melgazzi</a:t>
            </a:r>
            <a:endParaRPr lang="it-IT" dirty="0">
              <a:latin typeface="Comic Sans MS" pitchFamily="66" charset="0"/>
              <a:cs typeface="DejaVu Sans"/>
            </a:endParaRPr>
          </a:p>
        </p:txBody>
      </p:sp>
    </p:spTree>
  </p:cSld>
  <p:clrMapOvr>
    <a:masterClrMapping/>
  </p:clrMapOv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39552" y="1484784"/>
            <a:ext cx="8290277" cy="1049518"/>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85000"/>
              </a:lnSpc>
              <a:spcBef>
                <a:spcPct val="40000"/>
              </a:spcBef>
              <a:buClr>
                <a:srgbClr val="99CCFF"/>
              </a:buClr>
              <a:tabLst>
                <a:tab pos="290513" algn="l"/>
              </a:tabLst>
              <a:defRPr/>
            </a:pPr>
            <a:r>
              <a:rPr lang="en-US" sz="3200" i="1" dirty="0">
                <a:solidFill>
                  <a:srgbClr val="0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800" b="1" i="1" dirty="0" err="1">
                <a:solidFill>
                  <a:srgbClr val="000000"/>
                </a:solidFill>
                <a:latin typeface="Tahoma"/>
                <a:ea typeface="Tahoma" pitchFamily="34" charset="0"/>
                <a:cs typeface="Courier New" pitchFamily="49" charset="0"/>
              </a:rPr>
              <a:t>Più</a:t>
            </a:r>
            <a:r>
              <a:rPr lang="en-US" sz="2800" b="1" i="1" dirty="0">
                <a:solidFill>
                  <a:srgbClr val="000000"/>
                </a:solidFill>
                <a:latin typeface="Tahoma"/>
                <a:ea typeface="Tahoma" pitchFamily="34" charset="0"/>
                <a:cs typeface="Courier New" pitchFamily="49" charset="0"/>
              </a:rPr>
              <a:t> </a:t>
            </a:r>
            <a:r>
              <a:rPr lang="en-US" sz="2800" b="1" i="1" dirty="0" err="1">
                <a:solidFill>
                  <a:srgbClr val="000000"/>
                </a:solidFill>
                <a:latin typeface="Tahoma"/>
                <a:ea typeface="Tahoma" pitchFamily="34" charset="0"/>
                <a:cs typeface="Courier New" pitchFamily="49" charset="0"/>
              </a:rPr>
              <a:t>rapida</a:t>
            </a:r>
            <a:r>
              <a:rPr lang="en-US" sz="2800" b="1" i="1" dirty="0">
                <a:solidFill>
                  <a:srgbClr val="000000"/>
                </a:solidFill>
                <a:latin typeface="Tahoma"/>
                <a:ea typeface="Tahoma" pitchFamily="34" charset="0"/>
                <a:cs typeface="Courier New" pitchFamily="49" charset="0"/>
              </a:rPr>
              <a:t> e </a:t>
            </a:r>
            <a:r>
              <a:rPr lang="en-US" sz="2800" b="1" i="1" dirty="0" err="1">
                <a:solidFill>
                  <a:srgbClr val="000000"/>
                </a:solidFill>
                <a:latin typeface="Tahoma"/>
                <a:ea typeface="Tahoma" pitchFamily="34" charset="0"/>
                <a:cs typeface="Courier New" pitchFamily="49" charset="0"/>
              </a:rPr>
              <a:t>più</a:t>
            </a:r>
            <a:r>
              <a:rPr lang="en-US" sz="2800" b="1" i="1" dirty="0">
                <a:solidFill>
                  <a:srgbClr val="000000"/>
                </a:solidFill>
                <a:latin typeface="Tahoma"/>
                <a:ea typeface="Tahoma" pitchFamily="34" charset="0"/>
                <a:cs typeface="Courier New" pitchFamily="49" charset="0"/>
              </a:rPr>
              <a:t> </a:t>
            </a:r>
            <a:r>
              <a:rPr lang="en-US" sz="2800" b="1" i="1" dirty="0" err="1">
                <a:solidFill>
                  <a:srgbClr val="000000"/>
                </a:solidFill>
                <a:latin typeface="Tahoma"/>
                <a:ea typeface="Tahoma" pitchFamily="34" charset="0"/>
                <a:cs typeface="Courier New" pitchFamily="49" charset="0"/>
              </a:rPr>
              <a:t>frequente</a:t>
            </a:r>
            <a:r>
              <a:rPr lang="en-US" sz="2800" b="1" i="1" dirty="0">
                <a:solidFill>
                  <a:srgbClr val="000000"/>
                </a:solidFill>
                <a:latin typeface="Tahoma"/>
                <a:ea typeface="Tahoma" pitchFamily="34" charset="0"/>
                <a:cs typeface="Courier New" pitchFamily="49" charset="0"/>
              </a:rPr>
              <a:t> </a:t>
            </a:r>
            <a:r>
              <a:rPr lang="en-US" sz="2800" b="1" i="1" dirty="0" err="1">
                <a:solidFill>
                  <a:srgbClr val="000000"/>
                </a:solidFill>
                <a:latin typeface="Tahoma"/>
                <a:ea typeface="Tahoma" pitchFamily="34" charset="0"/>
                <a:cs typeface="Courier New" pitchFamily="49" charset="0"/>
              </a:rPr>
              <a:t>progressione</a:t>
            </a:r>
            <a:r>
              <a:rPr lang="en-US" sz="2800" b="1" i="1" dirty="0">
                <a:solidFill>
                  <a:srgbClr val="000000"/>
                </a:solidFill>
                <a:latin typeface="Tahoma"/>
                <a:ea typeface="Tahoma" pitchFamily="34" charset="0"/>
                <a:cs typeface="Courier New" pitchFamily="49" charset="0"/>
              </a:rPr>
              <a:t>  </a:t>
            </a:r>
          </a:p>
          <a:p>
            <a:pPr eaLnBrk="0" hangingPunct="0">
              <a:lnSpc>
                <a:spcPct val="85000"/>
              </a:lnSpc>
              <a:spcBef>
                <a:spcPct val="40000"/>
              </a:spcBef>
              <a:buClr>
                <a:srgbClr val="99CCFF"/>
              </a:buClr>
              <a:tabLst>
                <a:tab pos="290513" algn="l"/>
              </a:tabLst>
              <a:defRPr/>
            </a:pPr>
            <a:r>
              <a:rPr lang="en-US" sz="2800" b="1" i="1" dirty="0" smtClean="0">
                <a:solidFill>
                  <a:srgbClr val="000000"/>
                </a:solidFill>
                <a:latin typeface="Tahoma"/>
                <a:ea typeface="Tahoma" pitchFamily="34" charset="0"/>
                <a:cs typeface="Courier New" pitchFamily="49" charset="0"/>
              </a:rPr>
              <a:t>  a </a:t>
            </a:r>
            <a:r>
              <a:rPr lang="en-US" sz="2800" b="1" i="1" dirty="0" err="1">
                <a:solidFill>
                  <a:srgbClr val="000000"/>
                </a:solidFill>
                <a:latin typeface="Tahoma"/>
                <a:ea typeface="Tahoma" pitchFamily="34" charset="0"/>
                <a:cs typeface="Courier New" pitchFamily="49" charset="0"/>
              </a:rPr>
              <a:t>cirrosi</a:t>
            </a:r>
            <a:r>
              <a:rPr lang="en-US" sz="2800" b="1" i="1" dirty="0">
                <a:solidFill>
                  <a:srgbClr val="000000"/>
                </a:solidFill>
                <a:latin typeface="Tahoma"/>
                <a:ea typeface="Tahoma" pitchFamily="34" charset="0"/>
                <a:cs typeface="Courier New" pitchFamily="49" charset="0"/>
              </a:rPr>
              <a:t> </a:t>
            </a:r>
            <a:r>
              <a:rPr lang="en-US" sz="2800" b="1" i="1" dirty="0" err="1">
                <a:solidFill>
                  <a:srgbClr val="000000"/>
                </a:solidFill>
                <a:latin typeface="Tahoma"/>
                <a:ea typeface="Tahoma" pitchFamily="34" charset="0"/>
                <a:cs typeface="Courier New" pitchFamily="49" charset="0"/>
              </a:rPr>
              <a:t>che</a:t>
            </a:r>
            <a:r>
              <a:rPr lang="en-US" sz="2800" b="1" i="1" dirty="0">
                <a:solidFill>
                  <a:srgbClr val="000000"/>
                </a:solidFill>
                <a:latin typeface="Tahoma"/>
                <a:ea typeface="Tahoma" pitchFamily="34" charset="0"/>
                <a:cs typeface="Courier New" pitchFamily="49" charset="0"/>
              </a:rPr>
              <a:t> NAFLD</a:t>
            </a:r>
            <a:endParaRPr lang="en-US" sz="2400" b="1" i="1" dirty="0">
              <a:solidFill>
                <a:srgbClr val="000000"/>
              </a:solidFill>
              <a:latin typeface="Tahoma"/>
              <a:ea typeface="Tahoma" pitchFamily="34" charset="0"/>
              <a:cs typeface="Courier New" pitchFamily="49" charset="0"/>
            </a:endParaRPr>
          </a:p>
        </p:txBody>
      </p:sp>
      <p:sp>
        <p:nvSpPr>
          <p:cNvPr id="37891" name="Text Box 3"/>
          <p:cNvSpPr txBox="1">
            <a:spLocks noChangeArrowheads="1"/>
          </p:cNvSpPr>
          <p:nvPr/>
        </p:nvSpPr>
        <p:spPr bwMode="auto">
          <a:xfrm>
            <a:off x="1043608" y="3367088"/>
            <a:ext cx="1656185" cy="584775"/>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eaLnBrk="0" hangingPunct="0">
              <a:defRPr/>
            </a:pPr>
            <a:r>
              <a:rPr lang="en-US" sz="3200" dirty="0">
                <a:solidFill>
                  <a:srgbClr val="FF6600"/>
                </a:solidFill>
                <a:latin typeface="Arial" pitchFamily="34" charset="0"/>
              </a:rPr>
              <a:t>NAFLD</a:t>
            </a:r>
          </a:p>
        </p:txBody>
      </p:sp>
      <p:sp>
        <p:nvSpPr>
          <p:cNvPr id="37892" name="Text Box 4"/>
          <p:cNvSpPr txBox="1">
            <a:spLocks noChangeArrowheads="1"/>
          </p:cNvSpPr>
          <p:nvPr/>
        </p:nvSpPr>
        <p:spPr bwMode="auto">
          <a:xfrm>
            <a:off x="6266745" y="3335339"/>
            <a:ext cx="1290610" cy="954107"/>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0" hangingPunct="0">
              <a:defRPr/>
            </a:pPr>
            <a:r>
              <a:rPr lang="en-US" sz="2800" dirty="0">
                <a:solidFill>
                  <a:srgbClr val="FFCC99"/>
                </a:solidFill>
                <a:latin typeface="Tahoma" pitchFamily="34" charset="0"/>
                <a:ea typeface="Tahoma" pitchFamily="34" charset="0"/>
                <a:cs typeface="Tahoma" pitchFamily="34" charset="0"/>
              </a:rPr>
              <a:t> </a:t>
            </a:r>
            <a:r>
              <a:rPr lang="en-US" sz="2800" dirty="0" err="1">
                <a:solidFill>
                  <a:srgbClr val="FF6600"/>
                </a:solidFill>
                <a:latin typeface="Tahoma" pitchFamily="34" charset="0"/>
                <a:ea typeface="Tahoma" pitchFamily="34" charset="0"/>
                <a:cs typeface="Tahoma" pitchFamily="34" charset="0"/>
              </a:rPr>
              <a:t>Cirrosi</a:t>
            </a:r>
            <a:endParaRPr lang="en-US" sz="2800" dirty="0">
              <a:solidFill>
                <a:srgbClr val="FF6600"/>
              </a:solidFill>
              <a:latin typeface="Tahoma" pitchFamily="34" charset="0"/>
              <a:ea typeface="Tahoma" pitchFamily="34" charset="0"/>
              <a:cs typeface="Tahoma" pitchFamily="34" charset="0"/>
            </a:endParaRPr>
          </a:p>
          <a:p>
            <a:pPr eaLnBrk="0" hangingPunct="0">
              <a:defRPr/>
            </a:pPr>
            <a:r>
              <a:rPr lang="en-US" sz="2800" dirty="0" smtClean="0">
                <a:solidFill>
                  <a:srgbClr val="FF6600"/>
                </a:solidFill>
                <a:latin typeface="Tahoma" pitchFamily="34" charset="0"/>
                <a:ea typeface="Tahoma" pitchFamily="34" charset="0"/>
                <a:cs typeface="Tahoma" pitchFamily="34" charset="0"/>
              </a:rPr>
              <a:t>   3</a:t>
            </a:r>
            <a:r>
              <a:rPr lang="en-US" sz="2800" dirty="0">
                <a:solidFill>
                  <a:srgbClr val="FF6600"/>
                </a:solidFill>
                <a:latin typeface="Tahoma" pitchFamily="34" charset="0"/>
                <a:ea typeface="Tahoma" pitchFamily="34" charset="0"/>
                <a:cs typeface="Tahoma" pitchFamily="34" charset="0"/>
              </a:rPr>
              <a:t>%</a:t>
            </a:r>
          </a:p>
        </p:txBody>
      </p:sp>
      <p:sp>
        <p:nvSpPr>
          <p:cNvPr id="37893" name="Text Box 5"/>
          <p:cNvSpPr txBox="1">
            <a:spLocks noChangeArrowheads="1"/>
          </p:cNvSpPr>
          <p:nvPr/>
        </p:nvSpPr>
        <p:spPr bwMode="auto">
          <a:xfrm>
            <a:off x="1308101" y="4635501"/>
            <a:ext cx="1673578" cy="1077913"/>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defRPr/>
            </a:pPr>
            <a:r>
              <a:rPr lang="en-US" sz="3200" dirty="0">
                <a:solidFill>
                  <a:srgbClr val="FF6600"/>
                </a:solidFill>
                <a:latin typeface="Arial" pitchFamily="34" charset="0"/>
              </a:rPr>
              <a:t>NASH + </a:t>
            </a:r>
            <a:r>
              <a:rPr lang="en-US" sz="3200" dirty="0" err="1">
                <a:solidFill>
                  <a:srgbClr val="FF6600"/>
                </a:solidFill>
                <a:latin typeface="Arial" pitchFamily="34" charset="0"/>
              </a:rPr>
              <a:t>fibrosi</a:t>
            </a:r>
            <a:endParaRPr lang="en-US" sz="3200" dirty="0">
              <a:solidFill>
                <a:srgbClr val="FF6600"/>
              </a:solidFill>
              <a:latin typeface="Arial" pitchFamily="34" charset="0"/>
            </a:endParaRPr>
          </a:p>
        </p:txBody>
      </p:sp>
      <p:sp>
        <p:nvSpPr>
          <p:cNvPr id="37894" name="Text Box 6"/>
          <p:cNvSpPr txBox="1">
            <a:spLocks noChangeArrowheads="1"/>
          </p:cNvSpPr>
          <p:nvPr/>
        </p:nvSpPr>
        <p:spPr bwMode="auto">
          <a:xfrm>
            <a:off x="5197123" y="4664075"/>
            <a:ext cx="1178400" cy="954107"/>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0" hangingPunct="0">
              <a:defRPr/>
            </a:pPr>
            <a:r>
              <a:rPr lang="en-US" sz="2800" dirty="0" err="1">
                <a:solidFill>
                  <a:srgbClr val="FF6600"/>
                </a:solidFill>
                <a:latin typeface="Tahoma" pitchFamily="34" charset="0"/>
                <a:ea typeface="Tahoma" pitchFamily="34" charset="0"/>
                <a:cs typeface="Tahoma" pitchFamily="34" charset="0"/>
              </a:rPr>
              <a:t>Cirrosi</a:t>
            </a:r>
            <a:endParaRPr lang="en-US" sz="2800" dirty="0">
              <a:solidFill>
                <a:srgbClr val="FF6600"/>
              </a:solidFill>
              <a:latin typeface="Tahoma" pitchFamily="34" charset="0"/>
              <a:ea typeface="Tahoma" pitchFamily="34" charset="0"/>
              <a:cs typeface="Tahoma" pitchFamily="34" charset="0"/>
            </a:endParaRPr>
          </a:p>
          <a:p>
            <a:pPr eaLnBrk="0" hangingPunct="0">
              <a:defRPr/>
            </a:pPr>
            <a:r>
              <a:rPr lang="en-US" sz="2800" dirty="0">
                <a:solidFill>
                  <a:srgbClr val="FF6600"/>
                </a:solidFill>
                <a:latin typeface="Tahoma" pitchFamily="34" charset="0"/>
                <a:ea typeface="Tahoma" pitchFamily="34" charset="0"/>
                <a:cs typeface="Tahoma" pitchFamily="34" charset="0"/>
              </a:rPr>
              <a:t>30%</a:t>
            </a:r>
          </a:p>
        </p:txBody>
      </p:sp>
      <p:sp>
        <p:nvSpPr>
          <p:cNvPr id="37895" name="Line 7"/>
          <p:cNvSpPr>
            <a:spLocks noChangeShapeType="1"/>
          </p:cNvSpPr>
          <p:nvPr/>
        </p:nvSpPr>
        <p:spPr bwMode="auto">
          <a:xfrm>
            <a:off x="3048000" y="4933950"/>
            <a:ext cx="1828800" cy="0"/>
          </a:xfrm>
          <a:prstGeom prst="line">
            <a:avLst/>
          </a:prstGeom>
          <a:noFill/>
          <a:ln w="76200">
            <a:solidFill>
              <a:srgbClr val="99CCFF"/>
            </a:solidFill>
            <a:round/>
            <a:headEnd/>
            <a:tailEnd type="arrow" w="med" len="med"/>
          </a:ln>
          <a:effectLst>
            <a:outerShdw dist="35921" dir="2700000" algn="ctr" rotWithShape="0">
              <a:schemeClr val="bg2"/>
            </a:outerShdw>
          </a:effectLst>
        </p:spPr>
        <p:txBody>
          <a:bodyPr wrap="none" anchor="ctr"/>
          <a:lstStyle/>
          <a:p>
            <a:pPr>
              <a:defRPr/>
            </a:pPr>
            <a:endParaRPr lang="it-IT">
              <a:solidFill>
                <a:srgbClr val="000000"/>
              </a:solidFill>
              <a:latin typeface="Arial" pitchFamily="34" charset="0"/>
            </a:endParaRPr>
          </a:p>
        </p:txBody>
      </p:sp>
      <p:sp>
        <p:nvSpPr>
          <p:cNvPr id="37896" name="Text Box 8"/>
          <p:cNvSpPr txBox="1">
            <a:spLocks noChangeArrowheads="1"/>
          </p:cNvSpPr>
          <p:nvPr/>
        </p:nvSpPr>
        <p:spPr bwMode="auto">
          <a:xfrm>
            <a:off x="3419872" y="3789040"/>
            <a:ext cx="1670162" cy="461665"/>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eaLnBrk="0" hangingPunct="0">
              <a:defRPr/>
            </a:pPr>
            <a:r>
              <a:rPr lang="en-US" sz="2400" dirty="0">
                <a:solidFill>
                  <a:srgbClr val="000000"/>
                </a:solidFill>
                <a:latin typeface="Arial" pitchFamily="34" charset="0"/>
              </a:rPr>
              <a:t>&gt; 10 </a:t>
            </a:r>
            <a:r>
              <a:rPr lang="en-US" sz="2400" dirty="0" err="1">
                <a:solidFill>
                  <a:srgbClr val="000000"/>
                </a:solidFill>
                <a:latin typeface="Arial" pitchFamily="34" charset="0"/>
              </a:rPr>
              <a:t>anni</a:t>
            </a:r>
            <a:endParaRPr lang="en-US" sz="2400" dirty="0">
              <a:solidFill>
                <a:srgbClr val="000000"/>
              </a:solidFill>
              <a:latin typeface="Arial" pitchFamily="34" charset="0"/>
            </a:endParaRPr>
          </a:p>
        </p:txBody>
      </p:sp>
      <p:sp>
        <p:nvSpPr>
          <p:cNvPr id="37897" name="Text Box 9"/>
          <p:cNvSpPr txBox="1">
            <a:spLocks noChangeArrowheads="1"/>
          </p:cNvSpPr>
          <p:nvPr/>
        </p:nvSpPr>
        <p:spPr bwMode="auto">
          <a:xfrm>
            <a:off x="3215923" y="5022850"/>
            <a:ext cx="1470274" cy="46166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0" hangingPunct="0">
              <a:defRPr/>
            </a:pPr>
            <a:r>
              <a:rPr lang="en-US" sz="2400">
                <a:solidFill>
                  <a:srgbClr val="000000"/>
                </a:solidFill>
                <a:latin typeface="Arial" pitchFamily="34" charset="0"/>
              </a:rPr>
              <a:t>5-10 anni</a:t>
            </a:r>
          </a:p>
        </p:txBody>
      </p:sp>
      <p:sp>
        <p:nvSpPr>
          <p:cNvPr id="37899" name="Line 11"/>
          <p:cNvSpPr>
            <a:spLocks noChangeShapeType="1"/>
          </p:cNvSpPr>
          <p:nvPr/>
        </p:nvSpPr>
        <p:spPr bwMode="auto">
          <a:xfrm>
            <a:off x="2705101" y="3646488"/>
            <a:ext cx="3338689" cy="0"/>
          </a:xfrm>
          <a:prstGeom prst="line">
            <a:avLst/>
          </a:prstGeom>
          <a:noFill/>
          <a:ln w="76200">
            <a:solidFill>
              <a:srgbClr val="99CCFF"/>
            </a:solidFill>
            <a:round/>
            <a:headEnd/>
            <a:tailEnd type="arrow" w="med" len="med"/>
          </a:ln>
          <a:effectLst>
            <a:outerShdw dist="35921" dir="2700000" algn="ctr" rotWithShape="0">
              <a:schemeClr val="bg2"/>
            </a:outerShdw>
          </a:effectLst>
        </p:spPr>
        <p:txBody>
          <a:bodyPr wrap="none" anchor="ctr"/>
          <a:lstStyle/>
          <a:p>
            <a:pPr>
              <a:defRPr/>
            </a:pPr>
            <a:r>
              <a:rPr lang="it-IT" dirty="0">
                <a:solidFill>
                  <a:srgbClr val="000000"/>
                </a:solidFill>
                <a:latin typeface="Arial" pitchFamily="34" charset="0"/>
              </a:rPr>
              <a:t>      </a:t>
            </a:r>
          </a:p>
        </p:txBody>
      </p:sp>
      <p:sp>
        <p:nvSpPr>
          <p:cNvPr id="17419" name="Rectangle 13"/>
          <p:cNvSpPr>
            <a:spLocks noGrp="1" noChangeArrowheads="1"/>
          </p:cNvSpPr>
          <p:nvPr>
            <p:ph type="title" idx="4294967295"/>
          </p:nvPr>
        </p:nvSpPr>
        <p:spPr>
          <a:xfrm>
            <a:off x="1117600" y="0"/>
            <a:ext cx="6908800" cy="273050"/>
          </a:xfrm>
        </p:spPr>
        <p:txBody>
          <a:bodyPr/>
          <a:lstStyle/>
          <a:p>
            <a:pPr defTabSz="915988"/>
            <a:r>
              <a:rPr lang="en-US" sz="900" b="1" smtClean="0">
                <a:solidFill>
                  <a:schemeClr val="bg2"/>
                </a:solidFill>
              </a:rPr>
              <a:t>Prognostic Implications of NASH + Fibrosis</a:t>
            </a:r>
          </a:p>
        </p:txBody>
      </p:sp>
      <p:sp>
        <p:nvSpPr>
          <p:cNvPr id="15" name="Rectangle 2"/>
          <p:cNvSpPr txBox="1">
            <a:spLocks noChangeArrowheads="1"/>
          </p:cNvSpPr>
          <p:nvPr/>
        </p:nvSpPr>
        <p:spPr>
          <a:xfrm>
            <a:off x="603956" y="404813"/>
            <a:ext cx="8229600" cy="576262"/>
          </a:xfrm>
          <a:prstGeom prst="rect">
            <a:avLst/>
          </a:prstGeom>
        </p:spPr>
        <p:txBody>
          <a:bodyPr/>
          <a:lstStyle/>
          <a:p>
            <a:pPr>
              <a:defRPr/>
            </a:pPr>
            <a:r>
              <a:rPr lang="en-US" sz="3200" kern="0"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STEATOEPATITE: PROGNOSI</a:t>
            </a:r>
          </a:p>
        </p:txBody>
      </p:sp>
      <p:cxnSp>
        <p:nvCxnSpPr>
          <p:cNvPr id="16" name="Connettore 1 15"/>
          <p:cNvCxnSpPr/>
          <p:nvPr/>
        </p:nvCxnSpPr>
        <p:spPr>
          <a:xfrm>
            <a:off x="412045" y="1268413"/>
            <a:ext cx="8319911"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7" name="Connettore 1 16"/>
          <p:cNvCxnSpPr/>
          <p:nvPr/>
        </p:nvCxnSpPr>
        <p:spPr>
          <a:xfrm>
            <a:off x="412045" y="6165850"/>
            <a:ext cx="8319911"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7423" name="Text Box 19"/>
          <p:cNvSpPr txBox="1">
            <a:spLocks noChangeArrowheads="1"/>
          </p:cNvSpPr>
          <p:nvPr/>
        </p:nvSpPr>
        <p:spPr bwMode="auto">
          <a:xfrm>
            <a:off x="5276145" y="6381750"/>
            <a:ext cx="4044697" cy="369332"/>
          </a:xfrm>
          <a:prstGeom prst="rect">
            <a:avLst/>
          </a:prstGeom>
          <a:noFill/>
          <a:ln w="9525">
            <a:noFill/>
            <a:miter lim="800000"/>
            <a:headEnd/>
            <a:tailEnd/>
          </a:ln>
        </p:spPr>
        <p:txBody>
          <a:bodyPr wrap="none">
            <a:spAutoFit/>
          </a:bodyPr>
          <a:lstStyle/>
          <a:p>
            <a:r>
              <a:rPr lang="en-US">
                <a:solidFill>
                  <a:srgbClr val="000000"/>
                </a:solidFill>
              </a:rPr>
              <a:t>Matteoni et al, Gastroenterology 1999</a:t>
            </a:r>
          </a:p>
        </p:txBody>
      </p:sp>
    </p:spTree>
    <p:extLst>
      <p:ext uri="{BB962C8B-B14F-4D97-AF65-F5344CB8AC3E}">
        <p14:creationId xmlns:p14="http://schemas.microsoft.com/office/powerpoint/2010/main" xmlns="" val="10431384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rot="10800000" flipV="1">
            <a:off x="685800" y="836712"/>
            <a:ext cx="7772400" cy="72008"/>
          </a:xfrm>
        </p:spPr>
        <p:txBody>
          <a:bodyPr/>
          <a:lstStyle/>
          <a:p>
            <a:pPr>
              <a:lnSpc>
                <a:spcPts val="4400"/>
              </a:lnSpc>
              <a:defRPr/>
            </a:pPr>
            <a:r>
              <a:rPr lang="en-US" sz="32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AASLD Recommendation on </a:t>
            </a:r>
            <a:r>
              <a:rPr lang="en-US" sz="3200" b="1"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Statins</a:t>
            </a:r>
            <a:endParaRPr lang="en-US" sz="32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5843" name="Rectangle 3"/>
          <p:cNvSpPr>
            <a:spLocks noGrp="1" noChangeArrowheads="1"/>
          </p:cNvSpPr>
          <p:nvPr>
            <p:ph type="body" idx="1"/>
          </p:nvPr>
        </p:nvSpPr>
        <p:spPr>
          <a:xfrm>
            <a:off x="457200" y="1914525"/>
            <a:ext cx="8229600" cy="3962400"/>
          </a:xfrm>
        </p:spPr>
        <p:txBody>
          <a:bodyPr/>
          <a:lstStyle/>
          <a:p>
            <a:pPr eaLnBrk="1" hangingPunct="1">
              <a:lnSpc>
                <a:spcPct val="150000"/>
              </a:lnSpc>
              <a:buFont typeface="Wingdings" pitchFamily="2" charset="2"/>
              <a:buNone/>
              <a:defRPr/>
            </a:pPr>
            <a:r>
              <a:rPr lang="en-US"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US" sz="28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Given lack of evidence that patients with NAFLD and NASH are at increased risk for serious drug-induced liver injury from </a:t>
            </a:r>
            <a:r>
              <a:rPr lang="en-US" sz="2800"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statins</a:t>
            </a:r>
            <a:r>
              <a:rPr lang="en-US" sz="28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they can be used to treat </a:t>
            </a:r>
            <a:r>
              <a:rPr lang="en-US" sz="2800"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dyslipidemia</a:t>
            </a:r>
            <a:r>
              <a:rPr lang="en-US" sz="28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in patients with NAFLD and NASH.”</a:t>
            </a:r>
            <a:endParaRPr lang="en-US"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cxnSp>
        <p:nvCxnSpPr>
          <p:cNvPr id="5" name="Connettore 1 4"/>
          <p:cNvCxnSpPr/>
          <p:nvPr/>
        </p:nvCxnSpPr>
        <p:spPr>
          <a:xfrm>
            <a:off x="412045" y="1412875"/>
            <a:ext cx="8319911"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6" name="Connettore 1 5"/>
          <p:cNvCxnSpPr/>
          <p:nvPr/>
        </p:nvCxnSpPr>
        <p:spPr>
          <a:xfrm>
            <a:off x="467544" y="5949280"/>
            <a:ext cx="8319911"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8353298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magine 3" descr="Animal_Demotivational_Posters_04.jpg"/>
          <p:cNvPicPr>
            <a:picLocks noChangeAspect="1"/>
          </p:cNvPicPr>
          <p:nvPr/>
        </p:nvPicPr>
        <p:blipFill>
          <a:blip r:embed="rId2" cstate="print"/>
          <a:srcRect/>
          <a:stretch>
            <a:fillRect/>
          </a:stretch>
        </p:blipFill>
        <p:spPr bwMode="auto">
          <a:xfrm>
            <a:off x="859367" y="333375"/>
            <a:ext cx="7360356" cy="6191250"/>
          </a:xfrm>
          <a:prstGeom prst="rect">
            <a:avLst/>
          </a:prstGeom>
          <a:noFill/>
          <a:ln w="9525">
            <a:noFill/>
            <a:miter lim="800000"/>
            <a:headEnd/>
            <a:tailEnd/>
          </a:ln>
        </p:spPr>
      </p:pic>
      <p:sp>
        <p:nvSpPr>
          <p:cNvPr id="5" name="CasellaDiTesto 4"/>
          <p:cNvSpPr txBox="1"/>
          <p:nvPr/>
        </p:nvSpPr>
        <p:spPr>
          <a:xfrm>
            <a:off x="-256028" y="1916833"/>
            <a:ext cx="5276078" cy="584775"/>
          </a:xfrm>
          <a:prstGeom prst="rect">
            <a:avLst/>
          </a:prstGeom>
          <a:solidFill>
            <a:schemeClr val="tx1"/>
          </a:solidFill>
          <a:scene3d>
            <a:camera prst="orthographicFront">
              <a:rot lat="0" lon="0" rev="2100000"/>
            </a:camera>
            <a:lightRig rig="threePt" dir="t"/>
          </a:scene3d>
        </p:spPr>
        <p:txBody>
          <a:bodyPr>
            <a:spAutoFit/>
          </a:bodyPr>
          <a:lstStyle/>
          <a:p>
            <a:pPr>
              <a:defRPr/>
            </a:pPr>
            <a:r>
              <a:rPr lang="it-IT" sz="3200" dirty="0">
                <a:solidFill>
                  <a:srgbClr val="5E574E"/>
                </a:solidFill>
                <a:latin typeface="Tahoma" pitchFamily="34" charset="0"/>
                <a:ea typeface="Tahoma" pitchFamily="34" charset="0"/>
                <a:cs typeface="Tahoma" pitchFamily="34" charset="0"/>
              </a:rPr>
              <a:t>grazie per l’attenzione</a:t>
            </a:r>
          </a:p>
        </p:txBody>
      </p:sp>
    </p:spTree>
    <p:extLst>
      <p:ext uri="{BB962C8B-B14F-4D97-AF65-F5344CB8AC3E}">
        <p14:creationId xmlns:p14="http://schemas.microsoft.com/office/powerpoint/2010/main" xmlns="" val="11394901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9217" name="Freeform 1"/>
          <p:cNvSpPr>
            <a:spLocks noChangeArrowheads="1"/>
          </p:cNvSpPr>
          <p:nvPr/>
        </p:nvSpPr>
        <p:spPr bwMode="auto">
          <a:xfrm>
            <a:off x="609600" y="2982913"/>
            <a:ext cx="7772400" cy="2881312"/>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34560" tIns="34560" rIns="34560" bIns="34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a:buSzPct val="100000"/>
            </a:pPr>
            <a:r>
              <a:rPr lang="it-IT" altLang="it-IT" sz="3300" i="1">
                <a:latin typeface="Lucida Grande" pitchFamily="16" charset="0"/>
                <a:cs typeface="+mn-cs"/>
              </a:rPr>
              <a:t/>
            </a:r>
            <a:br>
              <a:rPr lang="it-IT" altLang="it-IT" sz="3300" i="1">
                <a:latin typeface="Lucida Grande" pitchFamily="16" charset="0"/>
                <a:cs typeface="+mn-cs"/>
              </a:rPr>
            </a:br>
            <a:r>
              <a:rPr lang="it-IT" altLang="it-IT" sz="3300" i="1">
                <a:latin typeface="Lucida Grande" pitchFamily="16" charset="0"/>
                <a:cs typeface="+mn-cs"/>
              </a:rPr>
              <a:t/>
            </a:r>
            <a:br>
              <a:rPr lang="it-IT" altLang="it-IT" sz="3300" i="1">
                <a:latin typeface="Lucida Grande" pitchFamily="16" charset="0"/>
                <a:cs typeface="+mn-cs"/>
              </a:rPr>
            </a:br>
            <a:r>
              <a:rPr lang="it-IT" altLang="it-IT" sz="3300" i="1">
                <a:latin typeface="Lucida Grande" pitchFamily="16" charset="0"/>
                <a:cs typeface="+mn-cs"/>
              </a:rPr>
              <a:t/>
            </a:r>
            <a:br>
              <a:rPr lang="it-IT" altLang="it-IT" sz="3300" i="1">
                <a:latin typeface="Lucida Grande" pitchFamily="16" charset="0"/>
                <a:cs typeface="+mn-cs"/>
              </a:rPr>
            </a:br>
            <a:endParaRPr lang="it-IT" altLang="it-IT" sz="3300" i="1">
              <a:latin typeface="Lucida Grande" pitchFamily="16" charset="0"/>
              <a:cs typeface="+mn-cs"/>
            </a:endParaRPr>
          </a:p>
          <a:p>
            <a:pPr defTabSz="449263">
              <a:buSzPct val="100000"/>
            </a:pPr>
            <a:endParaRPr lang="it-IT" altLang="it-IT" sz="1600" i="1">
              <a:latin typeface="Lucida Grande" pitchFamily="16" charset="0"/>
              <a:cs typeface="+mn-cs"/>
            </a:endParaRPr>
          </a:p>
          <a:p>
            <a:pPr defTabSz="449263">
              <a:buSzPct val="100000"/>
            </a:pPr>
            <a:endParaRPr lang="it-IT" altLang="it-IT" sz="1600" i="1">
              <a:latin typeface="Lucida Grande" pitchFamily="16" charset="0"/>
              <a:cs typeface="+mn-cs"/>
            </a:endParaRPr>
          </a:p>
          <a:p>
            <a:pPr defTabSz="449263">
              <a:buSzPct val="100000"/>
            </a:pPr>
            <a:endParaRPr lang="it-IT" altLang="it-IT" sz="1600" i="1">
              <a:latin typeface="Lucida Grande" pitchFamily="16" charset="0"/>
              <a:cs typeface="+mn-cs"/>
            </a:endParaRPr>
          </a:p>
          <a:p>
            <a:pPr defTabSz="449263">
              <a:buSzPct val="100000"/>
            </a:pPr>
            <a:endParaRPr lang="it-IT" altLang="it-IT" sz="1600" i="1">
              <a:latin typeface="Lucida Grande" pitchFamily="16" charset="0"/>
              <a:cs typeface="+mn-cs"/>
            </a:endParaRPr>
          </a:p>
          <a:p>
            <a:pPr algn="ctr" defTabSz="449263">
              <a:buSzPct val="100000"/>
            </a:pPr>
            <a:endParaRPr lang="it-IT" altLang="it-IT" sz="1600" b="1" i="1">
              <a:latin typeface="Lucida Grande" pitchFamily="16" charset="0"/>
              <a:cs typeface="+mn-cs"/>
            </a:endParaRPr>
          </a:p>
          <a:p>
            <a:pPr algn="ctr" defTabSz="449263">
              <a:buSzPct val="100000"/>
            </a:pPr>
            <a:r>
              <a:rPr lang="it-IT" altLang="it-IT" sz="1600" b="1" i="1">
                <a:latin typeface="Lucida Grande" pitchFamily="16" charset="0"/>
                <a:cs typeface="+mn-cs"/>
              </a:rPr>
              <a:t>Dr.ssa Maria Grazia Marin</a:t>
            </a:r>
            <a:br>
              <a:rPr lang="it-IT" altLang="it-IT" sz="1600" b="1" i="1">
                <a:latin typeface="Lucida Grande" pitchFamily="16" charset="0"/>
                <a:cs typeface="+mn-cs"/>
              </a:rPr>
            </a:br>
            <a:r>
              <a:rPr lang="it-IT" altLang="it-IT" sz="1600" b="1" i="1">
                <a:latin typeface="Lucida Grande" pitchFamily="16" charset="0"/>
                <a:cs typeface="+mn-cs"/>
              </a:rPr>
              <a:t>Laboratorio di Patologia Clinica</a:t>
            </a:r>
            <a:br>
              <a:rPr lang="it-IT" altLang="it-IT" sz="1600" b="1" i="1">
                <a:latin typeface="Lucida Grande" pitchFamily="16" charset="0"/>
                <a:cs typeface="+mn-cs"/>
              </a:rPr>
            </a:br>
            <a:r>
              <a:rPr lang="it-IT" altLang="it-IT" sz="1600" b="1" i="1">
                <a:latin typeface="Lucida Grande" pitchFamily="16" charset="0"/>
                <a:cs typeface="+mn-cs"/>
              </a:rPr>
              <a:t>P.O. Desenzano del Garda</a:t>
            </a:r>
          </a:p>
        </p:txBody>
      </p:sp>
      <p:sp>
        <p:nvSpPr>
          <p:cNvPr id="9218" name="Freeform 2"/>
          <p:cNvSpPr>
            <a:spLocks noChangeArrowheads="1"/>
          </p:cNvSpPr>
          <p:nvPr/>
        </p:nvSpPr>
        <p:spPr bwMode="auto">
          <a:xfrm>
            <a:off x="523875" y="2286000"/>
            <a:ext cx="8291513" cy="3263900"/>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solidFill>
            <a:srgbClr val="D9D9D9"/>
          </a:solidFill>
          <a:ln w="9360">
            <a:solidFill>
              <a:srgbClr val="4A7EBB"/>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9219" name="Freeform 3"/>
          <p:cNvSpPr>
            <a:spLocks noChangeArrowheads="1"/>
          </p:cNvSpPr>
          <p:nvPr/>
        </p:nvSpPr>
        <p:spPr bwMode="auto">
          <a:xfrm>
            <a:off x="327025" y="1306513"/>
            <a:ext cx="8291513" cy="1406525"/>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720" tIns="40680" rIns="81720" bIns="4068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ctr" defTabSz="449263">
              <a:lnSpc>
                <a:spcPct val="120000"/>
              </a:lnSpc>
              <a:buSzPct val="100000"/>
            </a:pPr>
            <a:endParaRPr lang="it-IT" altLang="it-IT" sz="7300" b="1">
              <a:latin typeface="Arial Narrow" pitchFamily="16" charset="0"/>
              <a:cs typeface="+mn-cs"/>
            </a:endParaRPr>
          </a:p>
        </p:txBody>
      </p:sp>
      <p:sp>
        <p:nvSpPr>
          <p:cNvPr id="9220" name="Line 4"/>
          <p:cNvSpPr>
            <a:spLocks noChangeShapeType="1"/>
          </p:cNvSpPr>
          <p:nvPr/>
        </p:nvSpPr>
        <p:spPr bwMode="auto">
          <a:xfrm>
            <a:off x="523875" y="2351088"/>
            <a:ext cx="8294688" cy="1587"/>
          </a:xfrm>
          <a:prstGeom prst="line">
            <a:avLst/>
          </a:prstGeom>
          <a:noFill/>
          <a:ln w="76320">
            <a:solidFill>
              <a:srgbClr val="00CC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9221" name="Line 5"/>
          <p:cNvSpPr>
            <a:spLocks noChangeShapeType="1"/>
          </p:cNvSpPr>
          <p:nvPr/>
        </p:nvSpPr>
        <p:spPr bwMode="auto">
          <a:xfrm>
            <a:off x="609600" y="5486400"/>
            <a:ext cx="8294688" cy="1588"/>
          </a:xfrm>
          <a:prstGeom prst="line">
            <a:avLst/>
          </a:prstGeom>
          <a:noFill/>
          <a:ln w="76320">
            <a:solidFill>
              <a:srgbClr val="00CC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9222" name="Freeform 6"/>
          <p:cNvSpPr>
            <a:spLocks noChangeArrowheads="1"/>
          </p:cNvSpPr>
          <p:nvPr/>
        </p:nvSpPr>
        <p:spPr bwMode="auto">
          <a:xfrm>
            <a:off x="2314575" y="3135313"/>
            <a:ext cx="4541838" cy="522287"/>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9223" name="Rectangle 7"/>
          <p:cNvSpPr>
            <a:spLocks noChangeArrowheads="1"/>
          </p:cNvSpPr>
          <p:nvPr/>
        </p:nvSpPr>
        <p:spPr bwMode="auto">
          <a:xfrm>
            <a:off x="4983163" y="1633538"/>
            <a:ext cx="3866370" cy="46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1720" tIns="40680" rIns="81720" bIns="406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buSzPct val="100000"/>
            </a:pPr>
            <a:r>
              <a:rPr lang="it-IT" altLang="it-IT" sz="2500" b="1">
                <a:cs typeface="+mn-cs"/>
              </a:rPr>
              <a:t>TRANSAMINASI MOSSE</a:t>
            </a:r>
          </a:p>
        </p:txBody>
      </p:sp>
      <p:pic>
        <p:nvPicPr>
          <p:cNvPr id="9224"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488" y="66675"/>
            <a:ext cx="4445000" cy="22193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0" name="CustomShape 1"/>
          <p:cNvSpPr>
            <a:spLocks noChangeArrowheads="1"/>
          </p:cNvSpPr>
          <p:nvPr/>
        </p:nvSpPr>
        <p:spPr bwMode="auto">
          <a:xfrm>
            <a:off x="521388" y="2405782"/>
            <a:ext cx="8291513" cy="3024336"/>
          </a:xfrm>
          <a:prstGeom prst="rect">
            <a:avLst/>
          </a:prstGeom>
          <a:blipFill dpi="0" rotWithShape="1">
            <a:blip r:embed="rId4" cstate="print"/>
            <a:srcRect/>
            <a:tile tx="0" ty="0" sx="100000" sy="100000" flip="none" algn="tl"/>
          </a:blipFill>
          <a:ln w="9525">
            <a:solidFill>
              <a:schemeClr val="accent1"/>
            </a:solidFill>
            <a:round/>
            <a:headEnd/>
            <a:tailEnd/>
          </a:ln>
        </p:spPr>
        <p:txBody>
          <a:bodyPr/>
          <a:lstStyle/>
          <a:p>
            <a:pPr lvl="0" algn="ctr" defTabSz="449263">
              <a:lnSpc>
                <a:spcPct val="120000"/>
              </a:lnSpc>
              <a:buSzPct val="100000"/>
            </a:pPr>
            <a:r>
              <a:rPr lang="it-IT" altLang="it-IT" sz="7300" b="1">
                <a:solidFill>
                  <a:srgbClr val="000000"/>
                </a:solidFill>
                <a:latin typeface="Arial Narrow" pitchFamily="16" charset="0"/>
              </a:rPr>
              <a:t>Ed ora al Laboratorista...</a:t>
            </a:r>
          </a:p>
        </p:txBody>
      </p:sp>
    </p:spTree>
    <p:extLst>
      <p:ext uri="{BB962C8B-B14F-4D97-AF65-F5344CB8AC3E}">
        <p14:creationId xmlns:p14="http://schemas.microsoft.com/office/powerpoint/2010/main" xmlns="" val="2017121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2339975" y="441325"/>
            <a:ext cx="4929188" cy="4587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680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sz="2600">
                <a:solidFill>
                  <a:srgbClr val="FF0000"/>
                </a:solidFill>
                <a:effectLst>
                  <a:outerShdw blurRad="38100" dist="38100" dir="2700000" algn="tl">
                    <a:srgbClr val="000000"/>
                  </a:outerShdw>
                </a:effectLst>
                <a:cs typeface="+mn-cs"/>
              </a:rPr>
              <a:t>REFERTO DEL LABORATORIO</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11275"/>
            <a:ext cx="9144000" cy="40163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0243" name="Oval 3"/>
          <p:cNvSpPr>
            <a:spLocks noChangeArrowheads="1"/>
          </p:cNvSpPr>
          <p:nvPr/>
        </p:nvSpPr>
        <p:spPr bwMode="auto">
          <a:xfrm>
            <a:off x="3816350" y="4535488"/>
            <a:ext cx="720725" cy="792162"/>
          </a:xfrm>
          <a:prstGeom prst="ellipse">
            <a:avLst/>
          </a:prstGeom>
          <a:noFill/>
          <a:ln w="72000">
            <a:solidFill>
              <a:srgbClr val="FF3333"/>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10244" name="Rectangle 4"/>
          <p:cNvSpPr>
            <a:spLocks noChangeArrowheads="1"/>
          </p:cNvSpPr>
          <p:nvPr/>
        </p:nvSpPr>
        <p:spPr bwMode="auto">
          <a:xfrm>
            <a:off x="539750" y="3330575"/>
            <a:ext cx="3240088" cy="449263"/>
          </a:xfrm>
          <a:prstGeom prst="rect">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a:spcBef>
                <a:spcPts val="900"/>
              </a:spcBef>
              <a:buSzPct val="100000"/>
            </a:pPr>
            <a:r>
              <a:rPr lang="it-IT" altLang="it-IT" sz="1100" b="1">
                <a:latin typeface="Times New Roman" pitchFamily="16" charset="0"/>
                <a:cs typeface="+mn-cs"/>
              </a:rPr>
              <a:t>ORDINE MEDICI CHIRUGHI E </a:t>
            </a:r>
          </a:p>
          <a:p>
            <a:pPr defTabSz="449263">
              <a:spcBef>
                <a:spcPts val="900"/>
              </a:spcBef>
              <a:buSzPct val="100000"/>
            </a:pPr>
            <a:r>
              <a:rPr lang="it-IT" altLang="it-IT" sz="1100" b="1">
                <a:latin typeface="Times New Roman" pitchFamily="16" charset="0"/>
                <a:cs typeface="+mn-cs"/>
              </a:rPr>
              <a:t>ODONTOIATRI DELLA PROVINCIA DI BRESCIA</a:t>
            </a:r>
          </a:p>
        </p:txBody>
      </p:sp>
      <p:sp>
        <p:nvSpPr>
          <p:cNvPr id="10245" name="Text Box 5"/>
          <p:cNvSpPr txBox="1">
            <a:spLocks noChangeArrowheads="1"/>
          </p:cNvSpPr>
          <p:nvPr/>
        </p:nvSpPr>
        <p:spPr bwMode="auto">
          <a:xfrm>
            <a:off x="1584325" y="5688013"/>
            <a:ext cx="1084263" cy="490537"/>
          </a:xfrm>
          <a:prstGeom prst="rect">
            <a:avLst/>
          </a:prstGeom>
          <a:solidFill>
            <a:srgbClr val="FFFF6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644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sz="2200">
                <a:cs typeface="+mn-cs"/>
              </a:rPr>
              <a:t>I DATO</a:t>
            </a:r>
          </a:p>
        </p:txBody>
      </p:sp>
      <p:sp>
        <p:nvSpPr>
          <p:cNvPr id="10246" name="Line 6"/>
          <p:cNvSpPr>
            <a:spLocks noChangeShapeType="1"/>
          </p:cNvSpPr>
          <p:nvPr/>
        </p:nvSpPr>
        <p:spPr bwMode="auto">
          <a:xfrm flipV="1">
            <a:off x="2735263" y="5176838"/>
            <a:ext cx="1079500" cy="447675"/>
          </a:xfrm>
          <a:prstGeom prst="line">
            <a:avLst/>
          </a:prstGeom>
          <a:noFill/>
          <a:ln w="144000">
            <a:solidFill>
              <a:srgbClr val="FFFF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10247" name="Rectangle 7"/>
          <p:cNvSpPr>
            <a:spLocks noChangeArrowheads="1"/>
          </p:cNvSpPr>
          <p:nvPr/>
        </p:nvSpPr>
        <p:spPr bwMode="auto">
          <a:xfrm>
            <a:off x="539750" y="6119813"/>
            <a:ext cx="3778250" cy="461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1720" tIns="40680" rIns="81720" bIns="406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buSzPct val="100000"/>
            </a:pPr>
            <a:r>
              <a:rPr lang="it-IT" altLang="it-IT" sz="2500">
                <a:cs typeface="+mn-cs"/>
              </a:rPr>
              <a:t>TRANSAMINASI MOSSE</a:t>
            </a:r>
          </a:p>
        </p:txBody>
      </p:sp>
    </p:spTree>
    <p:extLst>
      <p:ext uri="{BB962C8B-B14F-4D97-AF65-F5344CB8AC3E}">
        <p14:creationId xmlns:p14="http://schemas.microsoft.com/office/powerpoint/2010/main" xmlns="" val="785719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5900" y="1439863"/>
            <a:ext cx="8712200" cy="37433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1266" name="Rectangle 2"/>
          <p:cNvSpPr>
            <a:spLocks noChangeArrowheads="1"/>
          </p:cNvSpPr>
          <p:nvPr/>
        </p:nvSpPr>
        <p:spPr bwMode="auto">
          <a:xfrm>
            <a:off x="647700" y="3438525"/>
            <a:ext cx="3240088" cy="449263"/>
          </a:xfrm>
          <a:prstGeom prst="rect">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a:spcBef>
                <a:spcPts val="900"/>
              </a:spcBef>
              <a:buSzPct val="100000"/>
            </a:pPr>
            <a:r>
              <a:rPr lang="it-IT" altLang="it-IT" sz="1100" b="1">
                <a:latin typeface="Times New Roman" pitchFamily="16" charset="0"/>
                <a:cs typeface="+mn-cs"/>
              </a:rPr>
              <a:t>ORDINE MEDICI CHIRUGHI E </a:t>
            </a:r>
          </a:p>
          <a:p>
            <a:pPr defTabSz="449263">
              <a:spcBef>
                <a:spcPts val="900"/>
              </a:spcBef>
              <a:buSzPct val="100000"/>
            </a:pPr>
            <a:r>
              <a:rPr lang="it-IT" altLang="it-IT" sz="1100" b="1">
                <a:latin typeface="Times New Roman" pitchFamily="16" charset="0"/>
                <a:cs typeface="+mn-cs"/>
              </a:rPr>
              <a:t>ODONTOIATRI DELLA PROVINCIA DI BRESCIA</a:t>
            </a:r>
          </a:p>
        </p:txBody>
      </p:sp>
      <p:sp>
        <p:nvSpPr>
          <p:cNvPr id="11267" name="Text Box 3"/>
          <p:cNvSpPr txBox="1">
            <a:spLocks noChangeArrowheads="1"/>
          </p:cNvSpPr>
          <p:nvPr/>
        </p:nvSpPr>
        <p:spPr bwMode="auto">
          <a:xfrm>
            <a:off x="2795588" y="647700"/>
            <a:ext cx="4108450" cy="4587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680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sz="2600">
                <a:solidFill>
                  <a:srgbClr val="FF0000"/>
                </a:solidFill>
                <a:effectLst>
                  <a:outerShdw blurRad="38100" dist="38100" dir="2700000" algn="tl">
                    <a:srgbClr val="000000"/>
                  </a:outerShdw>
                </a:effectLst>
                <a:cs typeface="+mn-cs"/>
              </a:rPr>
              <a:t>REFERTO PRECEDENTE</a:t>
            </a:r>
          </a:p>
        </p:txBody>
      </p:sp>
      <p:sp>
        <p:nvSpPr>
          <p:cNvPr id="11268" name="Oval 4"/>
          <p:cNvSpPr>
            <a:spLocks noChangeArrowheads="1"/>
          </p:cNvSpPr>
          <p:nvPr/>
        </p:nvSpPr>
        <p:spPr bwMode="auto">
          <a:xfrm>
            <a:off x="3816350" y="4464050"/>
            <a:ext cx="720725" cy="792163"/>
          </a:xfrm>
          <a:prstGeom prst="ellipse">
            <a:avLst/>
          </a:prstGeom>
          <a:noFill/>
          <a:ln w="72000">
            <a:solidFill>
              <a:srgbClr val="FF3333"/>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Tree>
    <p:extLst>
      <p:ext uri="{BB962C8B-B14F-4D97-AF65-F5344CB8AC3E}">
        <p14:creationId xmlns:p14="http://schemas.microsoft.com/office/powerpoint/2010/main" xmlns="" val="9345614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1016000" y="2339975"/>
            <a:ext cx="1539875"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sz="2400">
                <a:solidFill>
                  <a:srgbClr val="FF0000"/>
                </a:solidFill>
                <a:latin typeface="Tahoma" pitchFamily="32" charset="0"/>
                <a:cs typeface="Tahoma" pitchFamily="32" charset="0"/>
              </a:rPr>
              <a:t>CAPACITA</a:t>
            </a:r>
          </a:p>
        </p:txBody>
      </p:sp>
      <p:sp>
        <p:nvSpPr>
          <p:cNvPr id="12290" name="Text Box 2"/>
          <p:cNvSpPr txBox="1">
            <a:spLocks noChangeArrowheads="1"/>
          </p:cNvSpPr>
          <p:nvPr/>
        </p:nvSpPr>
        <p:spPr bwMode="auto">
          <a:xfrm>
            <a:off x="2471738" y="2344738"/>
            <a:ext cx="6350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sz="2400">
                <a:solidFill>
                  <a:srgbClr val="FF0000"/>
                </a:solidFill>
                <a:latin typeface="Tahoma" pitchFamily="32" charset="0"/>
                <a:cs typeface="Tahoma" pitchFamily="32" charset="0"/>
              </a:rPr>
              <a:t>’</a:t>
            </a:r>
          </a:p>
        </p:txBody>
      </p:sp>
      <p:sp>
        <p:nvSpPr>
          <p:cNvPr id="12291" name="Text Box 3"/>
          <p:cNvSpPr txBox="1">
            <a:spLocks noChangeArrowheads="1"/>
          </p:cNvSpPr>
          <p:nvPr/>
        </p:nvSpPr>
        <p:spPr bwMode="auto">
          <a:xfrm>
            <a:off x="2632075" y="2344738"/>
            <a:ext cx="4568825"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sz="2400">
                <a:solidFill>
                  <a:srgbClr val="FF0000"/>
                </a:solidFill>
                <a:latin typeface="Tahoma" pitchFamily="32" charset="0"/>
                <a:cs typeface="Tahoma" pitchFamily="32" charset="0"/>
              </a:rPr>
              <a:t>DIAGNOSTICA DIPENDE DA:</a:t>
            </a:r>
          </a:p>
        </p:txBody>
      </p:sp>
      <p:sp>
        <p:nvSpPr>
          <p:cNvPr id="12292" name="Text Box 4"/>
          <p:cNvSpPr txBox="1">
            <a:spLocks noChangeArrowheads="1"/>
          </p:cNvSpPr>
          <p:nvPr/>
        </p:nvSpPr>
        <p:spPr bwMode="auto">
          <a:xfrm>
            <a:off x="1101725" y="3073400"/>
            <a:ext cx="255588"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sz="2400" smtClean="0">
                <a:solidFill>
                  <a:srgbClr val="003399"/>
                </a:solidFill>
                <a:latin typeface="Tahoma" pitchFamily="32" charset="0"/>
                <a:cs typeface="Tahoma" pitchFamily="32" charset="0"/>
              </a:rPr>
              <a:t>1</a:t>
            </a:r>
            <a:endParaRPr lang="it-IT" altLang="it-IT" sz="2400">
              <a:solidFill>
                <a:srgbClr val="003399"/>
              </a:solidFill>
              <a:latin typeface="Tahoma" pitchFamily="32" charset="0"/>
              <a:cs typeface="Tahoma" pitchFamily="32" charset="0"/>
            </a:endParaRPr>
          </a:p>
        </p:txBody>
      </p:sp>
      <p:sp>
        <p:nvSpPr>
          <p:cNvPr id="12293" name="Text Box 5"/>
          <p:cNvSpPr txBox="1">
            <a:spLocks noChangeArrowheads="1"/>
          </p:cNvSpPr>
          <p:nvPr/>
        </p:nvSpPr>
        <p:spPr bwMode="auto">
          <a:xfrm>
            <a:off x="1654175" y="3073400"/>
            <a:ext cx="12255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sz="2400">
                <a:solidFill>
                  <a:srgbClr val="003399"/>
                </a:solidFill>
                <a:latin typeface="Tahoma" pitchFamily="32" charset="0"/>
                <a:cs typeface="Tahoma" pitchFamily="32" charset="0"/>
              </a:rPr>
              <a:t>specificit</a:t>
            </a:r>
          </a:p>
        </p:txBody>
      </p:sp>
      <p:sp>
        <p:nvSpPr>
          <p:cNvPr id="12294" name="Text Box 6"/>
          <p:cNvSpPr txBox="1">
            <a:spLocks noChangeArrowheads="1"/>
          </p:cNvSpPr>
          <p:nvPr/>
        </p:nvSpPr>
        <p:spPr bwMode="auto">
          <a:xfrm>
            <a:off x="2803525" y="3073400"/>
            <a:ext cx="1587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sz="2400">
                <a:solidFill>
                  <a:srgbClr val="003399"/>
                </a:solidFill>
                <a:latin typeface="Tahoma" pitchFamily="32" charset="0"/>
                <a:cs typeface="Tahoma" pitchFamily="32" charset="0"/>
              </a:rPr>
              <a:t>à</a:t>
            </a:r>
          </a:p>
        </p:txBody>
      </p:sp>
      <p:sp>
        <p:nvSpPr>
          <p:cNvPr id="12295" name="Text Box 7"/>
          <p:cNvSpPr txBox="1">
            <a:spLocks noChangeArrowheads="1"/>
          </p:cNvSpPr>
          <p:nvPr/>
        </p:nvSpPr>
        <p:spPr bwMode="auto">
          <a:xfrm>
            <a:off x="3059113" y="3073400"/>
            <a:ext cx="1260475"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sz="2400">
                <a:solidFill>
                  <a:srgbClr val="003399"/>
                </a:solidFill>
                <a:latin typeface="Tahoma" pitchFamily="32" charset="0"/>
                <a:cs typeface="Tahoma" pitchFamily="32" charset="0"/>
              </a:rPr>
              <a:t>tissutale</a:t>
            </a:r>
          </a:p>
        </p:txBody>
      </p:sp>
      <p:sp>
        <p:nvSpPr>
          <p:cNvPr id="12296" name="Text Box 8"/>
          <p:cNvSpPr txBox="1">
            <a:spLocks noChangeArrowheads="1"/>
          </p:cNvSpPr>
          <p:nvPr/>
        </p:nvSpPr>
        <p:spPr bwMode="auto">
          <a:xfrm>
            <a:off x="1101725" y="3800475"/>
            <a:ext cx="255588"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sz="2400" smtClean="0">
                <a:solidFill>
                  <a:srgbClr val="003399"/>
                </a:solidFill>
                <a:latin typeface="Tahoma" pitchFamily="32" charset="0"/>
                <a:cs typeface="Tahoma" pitchFamily="32" charset="0"/>
              </a:rPr>
              <a:t>2</a:t>
            </a:r>
            <a:endParaRPr lang="it-IT" altLang="it-IT" sz="2400">
              <a:solidFill>
                <a:srgbClr val="003399"/>
              </a:solidFill>
              <a:latin typeface="Tahoma" pitchFamily="32" charset="0"/>
              <a:cs typeface="Tahoma" pitchFamily="32" charset="0"/>
            </a:endParaRPr>
          </a:p>
        </p:txBody>
      </p:sp>
      <p:sp>
        <p:nvSpPr>
          <p:cNvPr id="12297" name="Text Box 9"/>
          <p:cNvSpPr txBox="1">
            <a:spLocks noChangeArrowheads="1"/>
          </p:cNvSpPr>
          <p:nvPr/>
        </p:nvSpPr>
        <p:spPr bwMode="auto">
          <a:xfrm>
            <a:off x="1654175" y="3800475"/>
            <a:ext cx="5005388"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sz="2400">
                <a:solidFill>
                  <a:srgbClr val="003399"/>
                </a:solidFill>
                <a:latin typeface="Tahoma" pitchFamily="32" charset="0"/>
                <a:cs typeface="Tahoma" pitchFamily="32" charset="0"/>
              </a:rPr>
              <a:t>localizzazione e concentrazione nell</a:t>
            </a:r>
          </a:p>
        </p:txBody>
      </p:sp>
      <p:sp>
        <p:nvSpPr>
          <p:cNvPr id="12298" name="Text Box 10"/>
          <p:cNvSpPr txBox="1">
            <a:spLocks noChangeArrowheads="1"/>
          </p:cNvSpPr>
          <p:nvPr/>
        </p:nvSpPr>
        <p:spPr bwMode="auto">
          <a:xfrm>
            <a:off x="6383338" y="3800475"/>
            <a:ext cx="6350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sz="2400">
                <a:solidFill>
                  <a:srgbClr val="003399"/>
                </a:solidFill>
                <a:latin typeface="Tahoma" pitchFamily="32" charset="0"/>
                <a:cs typeface="Tahoma" pitchFamily="32" charset="0"/>
              </a:rPr>
              <a:t>’</a:t>
            </a:r>
          </a:p>
        </p:txBody>
      </p:sp>
      <p:sp>
        <p:nvSpPr>
          <p:cNvPr id="12299" name="Text Box 11"/>
          <p:cNvSpPr txBox="1">
            <a:spLocks noChangeArrowheads="1"/>
          </p:cNvSpPr>
          <p:nvPr/>
        </p:nvSpPr>
        <p:spPr bwMode="auto">
          <a:xfrm>
            <a:off x="6659563" y="3779838"/>
            <a:ext cx="1439862"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sz="2400">
                <a:solidFill>
                  <a:srgbClr val="003399"/>
                </a:solidFill>
                <a:latin typeface="Tahoma" pitchFamily="32" charset="0"/>
                <a:cs typeface="Tahoma" pitchFamily="32" charset="0"/>
              </a:rPr>
              <a:t>epatocita</a:t>
            </a:r>
          </a:p>
        </p:txBody>
      </p:sp>
      <p:sp>
        <p:nvSpPr>
          <p:cNvPr id="12300" name="Text Box 12"/>
          <p:cNvSpPr txBox="1">
            <a:spLocks noChangeArrowheads="1"/>
          </p:cNvSpPr>
          <p:nvPr/>
        </p:nvSpPr>
        <p:spPr bwMode="auto">
          <a:xfrm>
            <a:off x="1101725" y="4530725"/>
            <a:ext cx="255588"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sz="2400" smtClean="0">
                <a:solidFill>
                  <a:srgbClr val="003399"/>
                </a:solidFill>
                <a:latin typeface="Tahoma" pitchFamily="32" charset="0"/>
                <a:cs typeface="Tahoma" pitchFamily="32" charset="0"/>
              </a:rPr>
              <a:t>3</a:t>
            </a:r>
            <a:endParaRPr lang="it-IT" altLang="it-IT" sz="2400">
              <a:solidFill>
                <a:srgbClr val="003399"/>
              </a:solidFill>
              <a:latin typeface="Tahoma" pitchFamily="32" charset="0"/>
              <a:cs typeface="Tahoma" pitchFamily="32" charset="0"/>
            </a:endParaRPr>
          </a:p>
        </p:txBody>
      </p:sp>
      <p:sp>
        <p:nvSpPr>
          <p:cNvPr id="12301" name="Text Box 13"/>
          <p:cNvSpPr txBox="1">
            <a:spLocks noChangeArrowheads="1"/>
          </p:cNvSpPr>
          <p:nvPr/>
        </p:nvSpPr>
        <p:spPr bwMode="auto">
          <a:xfrm>
            <a:off x="1654175" y="4530725"/>
            <a:ext cx="2665413"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sz="2400">
                <a:solidFill>
                  <a:srgbClr val="003399"/>
                </a:solidFill>
                <a:latin typeface="Tahoma" pitchFamily="32" charset="0"/>
                <a:cs typeface="Tahoma" pitchFamily="32" charset="0"/>
              </a:rPr>
              <a:t>causa di rilascio</a:t>
            </a:r>
          </a:p>
        </p:txBody>
      </p:sp>
      <p:sp>
        <p:nvSpPr>
          <p:cNvPr id="12302" name="Text Box 14"/>
          <p:cNvSpPr txBox="1">
            <a:spLocks noChangeArrowheads="1"/>
          </p:cNvSpPr>
          <p:nvPr/>
        </p:nvSpPr>
        <p:spPr bwMode="auto">
          <a:xfrm>
            <a:off x="1101725" y="5257800"/>
            <a:ext cx="255588"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sz="2400" smtClean="0">
                <a:solidFill>
                  <a:srgbClr val="003399"/>
                </a:solidFill>
                <a:latin typeface="Tahoma" pitchFamily="32" charset="0"/>
                <a:cs typeface="Tahoma" pitchFamily="32" charset="0"/>
              </a:rPr>
              <a:t>4</a:t>
            </a:r>
            <a:endParaRPr lang="it-IT" altLang="it-IT" sz="2400">
              <a:solidFill>
                <a:srgbClr val="003399"/>
              </a:solidFill>
              <a:latin typeface="Tahoma" pitchFamily="32" charset="0"/>
              <a:cs typeface="Tahoma" pitchFamily="32" charset="0"/>
            </a:endParaRPr>
          </a:p>
        </p:txBody>
      </p:sp>
      <p:sp>
        <p:nvSpPr>
          <p:cNvPr id="12303" name="Text Box 15"/>
          <p:cNvSpPr txBox="1">
            <a:spLocks noChangeArrowheads="1"/>
          </p:cNvSpPr>
          <p:nvPr/>
        </p:nvSpPr>
        <p:spPr bwMode="auto">
          <a:xfrm>
            <a:off x="1654175" y="5257800"/>
            <a:ext cx="1585913"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sz="2400">
                <a:solidFill>
                  <a:srgbClr val="003399"/>
                </a:solidFill>
                <a:latin typeface="Tahoma" pitchFamily="32" charset="0"/>
                <a:cs typeface="Tahoma" pitchFamily="32" charset="0"/>
              </a:rPr>
              <a:t>clearance</a:t>
            </a:r>
          </a:p>
        </p:txBody>
      </p:sp>
      <p:sp>
        <p:nvSpPr>
          <p:cNvPr id="12304" name="Text Box 16"/>
          <p:cNvSpPr txBox="1">
            <a:spLocks noChangeArrowheads="1"/>
          </p:cNvSpPr>
          <p:nvPr/>
        </p:nvSpPr>
        <p:spPr bwMode="auto">
          <a:xfrm>
            <a:off x="3060700" y="5284788"/>
            <a:ext cx="161925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sz="2400">
                <a:solidFill>
                  <a:srgbClr val="003399"/>
                </a:solidFill>
                <a:latin typeface="Tahoma" pitchFamily="32" charset="0"/>
                <a:cs typeface="Tahoma" pitchFamily="32" charset="0"/>
              </a:rPr>
              <a:t>in circolo</a:t>
            </a:r>
          </a:p>
        </p:txBody>
      </p:sp>
      <p:pic>
        <p:nvPicPr>
          <p:cNvPr id="12305" name="Picture 1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5925" y="1036638"/>
            <a:ext cx="7935913" cy="8350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2306" name="Rectangle 18"/>
          <p:cNvSpPr>
            <a:spLocks noChangeArrowheads="1"/>
          </p:cNvSpPr>
          <p:nvPr/>
        </p:nvSpPr>
        <p:spPr bwMode="auto">
          <a:xfrm>
            <a:off x="-77788" y="479425"/>
            <a:ext cx="9150351" cy="455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ctr" defTabSz="449263">
              <a:buSzPct val="100000"/>
            </a:pPr>
            <a:r>
              <a:rPr lang="it-IT" altLang="it-IT" sz="2400" b="1">
                <a:solidFill>
                  <a:srgbClr val="0000FF"/>
                </a:solidFill>
                <a:cs typeface="+mn-cs"/>
              </a:rPr>
              <a:t>LE TRANSAMINASI:</a:t>
            </a:r>
          </a:p>
        </p:txBody>
      </p:sp>
    </p:spTree>
    <p:extLst>
      <p:ext uri="{BB962C8B-B14F-4D97-AF65-F5344CB8AC3E}">
        <p14:creationId xmlns:p14="http://schemas.microsoft.com/office/powerpoint/2010/main" xmlns="" val="24745924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13313" name="Group 1"/>
          <p:cNvGrpSpPr>
            <a:grpSpLocks/>
          </p:cNvGrpSpPr>
          <p:nvPr/>
        </p:nvGrpSpPr>
        <p:grpSpPr bwMode="auto">
          <a:xfrm>
            <a:off x="0" y="742950"/>
            <a:ext cx="4973638" cy="4295775"/>
            <a:chOff x="0" y="468"/>
            <a:chExt cx="3133" cy="2706"/>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68"/>
              <a:ext cx="2676" cy="270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3315" name="Rectangle 3"/>
            <p:cNvSpPr>
              <a:spLocks noChangeArrowheads="1"/>
            </p:cNvSpPr>
            <p:nvPr/>
          </p:nvSpPr>
          <p:spPr bwMode="auto">
            <a:xfrm>
              <a:off x="1648" y="896"/>
              <a:ext cx="651" cy="28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2400" b="1">
                  <a:latin typeface="Calibri" charset="0"/>
                  <a:cs typeface="+mn-cs"/>
                </a:rPr>
                <a:t>AST</a:t>
              </a:r>
            </a:p>
          </p:txBody>
        </p:sp>
        <p:sp>
          <p:nvSpPr>
            <p:cNvPr id="13316" name="Rectangle 4"/>
            <p:cNvSpPr>
              <a:spLocks noChangeArrowheads="1"/>
            </p:cNvSpPr>
            <p:nvPr/>
          </p:nvSpPr>
          <p:spPr bwMode="auto">
            <a:xfrm>
              <a:off x="1748" y="1286"/>
              <a:ext cx="651" cy="19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1400" b="1">
                  <a:latin typeface="Calibri" charset="0"/>
                  <a:cs typeface="+mn-cs"/>
                </a:rPr>
                <a:t>AST</a:t>
              </a:r>
            </a:p>
          </p:txBody>
        </p:sp>
        <p:sp>
          <p:nvSpPr>
            <p:cNvPr id="13317" name="Rectangle 5"/>
            <p:cNvSpPr>
              <a:spLocks noChangeArrowheads="1"/>
            </p:cNvSpPr>
            <p:nvPr/>
          </p:nvSpPr>
          <p:spPr bwMode="auto">
            <a:xfrm>
              <a:off x="980" y="2485"/>
              <a:ext cx="610" cy="3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3200" b="1">
                  <a:latin typeface="Calibri" charset="0"/>
                  <a:cs typeface="+mn-cs"/>
                </a:rPr>
                <a:t>ALT</a:t>
              </a:r>
            </a:p>
          </p:txBody>
        </p:sp>
        <p:sp>
          <p:nvSpPr>
            <p:cNvPr id="13318" name="Rectangle 6"/>
            <p:cNvSpPr>
              <a:spLocks noChangeArrowheads="1"/>
            </p:cNvSpPr>
            <p:nvPr/>
          </p:nvSpPr>
          <p:spPr bwMode="auto">
            <a:xfrm>
              <a:off x="2482" y="1745"/>
              <a:ext cx="651" cy="44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4000" b="1">
                  <a:latin typeface="Symbol" pitchFamily="16" charset="0"/>
                  <a:cs typeface="+mn-cs"/>
                </a:rPr>
                <a:t>g</a:t>
              </a:r>
              <a:r>
                <a:rPr lang="it-IT" altLang="it-IT" sz="2000" b="1">
                  <a:latin typeface="Calibri" charset="0"/>
                  <a:cs typeface="+mn-cs"/>
                </a:rPr>
                <a:t>GT</a:t>
              </a:r>
            </a:p>
          </p:txBody>
        </p:sp>
        <p:sp>
          <p:nvSpPr>
            <p:cNvPr id="13319" name="Rectangle 7"/>
            <p:cNvSpPr>
              <a:spLocks noChangeArrowheads="1"/>
            </p:cNvSpPr>
            <p:nvPr/>
          </p:nvSpPr>
          <p:spPr bwMode="auto">
            <a:xfrm>
              <a:off x="1583" y="1687"/>
              <a:ext cx="651" cy="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2800" b="1">
                  <a:latin typeface="Symbol" pitchFamily="16" charset="0"/>
                  <a:cs typeface="+mn-cs"/>
                </a:rPr>
                <a:t>g</a:t>
              </a:r>
              <a:r>
                <a:rPr lang="it-IT" altLang="it-IT" sz="1400" b="1">
                  <a:latin typeface="Calibri" charset="0"/>
                  <a:cs typeface="+mn-cs"/>
                </a:rPr>
                <a:t>GT</a:t>
              </a:r>
            </a:p>
          </p:txBody>
        </p:sp>
        <p:sp>
          <p:nvSpPr>
            <p:cNvPr id="13320" name="Rectangle 8"/>
            <p:cNvSpPr>
              <a:spLocks noChangeArrowheads="1"/>
            </p:cNvSpPr>
            <p:nvPr/>
          </p:nvSpPr>
          <p:spPr bwMode="auto">
            <a:xfrm>
              <a:off x="2321" y="2161"/>
              <a:ext cx="651"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1600" b="1">
                  <a:latin typeface="Calibri" charset="0"/>
                  <a:cs typeface="+mn-cs"/>
                </a:rPr>
                <a:t>ALP</a:t>
              </a:r>
            </a:p>
          </p:txBody>
        </p:sp>
        <p:sp>
          <p:nvSpPr>
            <p:cNvPr id="13321" name="Rectangle 9"/>
            <p:cNvSpPr>
              <a:spLocks noChangeArrowheads="1"/>
            </p:cNvSpPr>
            <p:nvPr/>
          </p:nvSpPr>
          <p:spPr bwMode="auto">
            <a:xfrm>
              <a:off x="1001" y="1068"/>
              <a:ext cx="651" cy="19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1400" b="1">
                  <a:latin typeface="Calibri" charset="0"/>
                  <a:cs typeface="+mn-cs"/>
                </a:rPr>
                <a:t>LDH</a:t>
              </a:r>
            </a:p>
          </p:txBody>
        </p:sp>
      </p:grpSp>
      <p:graphicFrame>
        <p:nvGraphicFramePr>
          <p:cNvPr id="13322" name="Group 10"/>
          <p:cNvGraphicFramePr>
            <a:graphicFrameLocks noGrp="1"/>
          </p:cNvGraphicFramePr>
          <p:nvPr/>
        </p:nvGraphicFramePr>
        <p:xfrm>
          <a:off x="5041900" y="1196975"/>
          <a:ext cx="3379788" cy="4034470"/>
        </p:xfrm>
        <a:graphic>
          <a:graphicData uri="http://schemas.openxmlformats.org/drawingml/2006/table">
            <a:tbl>
              <a:tblPr/>
              <a:tblGrid>
                <a:gridCol w="1725613"/>
                <a:gridCol w="790575"/>
                <a:gridCol w="863600"/>
              </a:tblGrid>
              <a:tr h="352425">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800" b="1" i="0" u="none" strike="noStrike" cap="none" normalizeH="0" baseline="0" smtClean="0">
                          <a:ln>
                            <a:noFill/>
                          </a:ln>
                          <a:solidFill>
                            <a:srgbClr val="000000"/>
                          </a:solidFill>
                          <a:effectLst/>
                          <a:latin typeface="Arial" charset="0"/>
                          <a:ea typeface="SimSun" charset="-122"/>
                        </a:rPr>
                        <a:t>Tessuto</a:t>
                      </a:r>
                    </a:p>
                  </a:txBody>
                  <a:tcPr marL="67320" marR="67320" marT="208692" marB="0" anchor="ctr" horzOverflow="overflow">
                    <a:lnL w="432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432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solidFill>
                      <a:srgbClr val="FFFF00"/>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800" b="1" i="0" u="none" strike="noStrike" cap="none" normalizeH="0" baseline="0" smtClean="0">
                          <a:ln>
                            <a:noFill/>
                          </a:ln>
                          <a:solidFill>
                            <a:srgbClr val="000000"/>
                          </a:solidFill>
                          <a:effectLst/>
                          <a:latin typeface="Arial" charset="0"/>
                          <a:ea typeface="SimSun" charset="-122"/>
                        </a:rPr>
                        <a:t>AST</a:t>
                      </a:r>
                    </a:p>
                  </a:txBody>
                  <a:tcPr marL="67320" marR="67320" marT="208692" marB="0" anchor="ctr"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432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solidFill>
                      <a:srgbClr val="FFFF00"/>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800" b="1" i="0" u="none" strike="noStrike" cap="none" normalizeH="0" baseline="0" smtClean="0">
                          <a:ln>
                            <a:noFill/>
                          </a:ln>
                          <a:solidFill>
                            <a:srgbClr val="000000"/>
                          </a:solidFill>
                          <a:effectLst/>
                          <a:latin typeface="Arial" charset="0"/>
                          <a:ea typeface="SimSun" charset="-122"/>
                        </a:rPr>
                        <a:t>ALT</a:t>
                      </a:r>
                    </a:p>
                  </a:txBody>
                  <a:tcPr marL="67320" marR="67320" marT="208692" marB="0" anchor="ctr" horzOverflow="overflow">
                    <a:lnL w="1440" cap="flat" cmpd="sng" algn="ctr">
                      <a:solidFill>
                        <a:srgbClr val="C0504D"/>
                      </a:solidFill>
                      <a:prstDash val="solid"/>
                      <a:round/>
                      <a:headEnd type="none" w="med" len="med"/>
                      <a:tailEnd type="none" w="med" len="med"/>
                    </a:lnL>
                    <a:lnR w="4320" cap="flat" cmpd="sng" algn="ctr">
                      <a:solidFill>
                        <a:srgbClr val="C0504D"/>
                      </a:solidFill>
                      <a:prstDash val="solid"/>
                      <a:round/>
                      <a:headEnd type="none" w="med" len="med"/>
                      <a:tailEnd type="none" w="med" len="med"/>
                    </a:lnR>
                    <a:lnT w="432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solidFill>
                      <a:srgbClr val="FFFF00"/>
                    </a:solidFill>
                  </a:tcPr>
                </a:tc>
              </a:tr>
              <a:tr h="352425">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800" b="1" i="0" u="none" strike="noStrike" cap="none" normalizeH="0" baseline="0" smtClean="0">
                          <a:ln>
                            <a:noFill/>
                          </a:ln>
                          <a:solidFill>
                            <a:srgbClr val="000000"/>
                          </a:solidFill>
                          <a:effectLst/>
                          <a:latin typeface="Arial" charset="0"/>
                          <a:ea typeface="SimSun" charset="-122"/>
                        </a:rPr>
                        <a:t>Cuore</a:t>
                      </a:r>
                    </a:p>
                  </a:txBody>
                  <a:tcPr marL="67320" marR="67320" marT="208692" marB="0" horzOverflow="overflow">
                    <a:lnL w="432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1" i="0" u="none" strike="noStrike" cap="none" normalizeH="0" baseline="0" smtClean="0">
                          <a:ln>
                            <a:noFill/>
                          </a:ln>
                          <a:solidFill>
                            <a:srgbClr val="000000"/>
                          </a:solidFill>
                          <a:effectLst/>
                          <a:latin typeface="Arial" charset="0"/>
                          <a:ea typeface="SimSun" charset="-122"/>
                        </a:rPr>
                        <a:t>7800</a:t>
                      </a:r>
                    </a:p>
                  </a:txBody>
                  <a:tcPr marL="67320" marR="67320" marT="185184" marB="0"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450</a:t>
                      </a:r>
                    </a:p>
                  </a:txBody>
                  <a:tcPr marL="67320" marR="67320" marT="185184" marB="0" horzOverflow="overflow">
                    <a:lnL w="1440" cap="flat" cmpd="sng" algn="ctr">
                      <a:solidFill>
                        <a:srgbClr val="C0504D"/>
                      </a:solidFill>
                      <a:prstDash val="solid"/>
                      <a:round/>
                      <a:headEnd type="none" w="med" len="med"/>
                      <a:tailEnd type="none" w="med" len="med"/>
                    </a:lnL>
                    <a:lnR w="432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r>
              <a:tr h="352425">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800" b="1" i="0" u="none" strike="noStrike" cap="none" normalizeH="0" baseline="0" smtClean="0">
                          <a:ln>
                            <a:noFill/>
                          </a:ln>
                          <a:solidFill>
                            <a:srgbClr val="000000"/>
                          </a:solidFill>
                          <a:effectLst/>
                          <a:latin typeface="Arial" charset="0"/>
                          <a:ea typeface="SimSun" charset="-122"/>
                        </a:rPr>
                        <a:t>Fegato</a:t>
                      </a:r>
                    </a:p>
                  </a:txBody>
                  <a:tcPr marL="67320" marR="67320" marT="208692" marB="0" horzOverflow="overflow">
                    <a:lnL w="432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1" i="0" u="none" strike="noStrike" cap="none" normalizeH="0" baseline="0" smtClean="0">
                          <a:ln>
                            <a:noFill/>
                          </a:ln>
                          <a:solidFill>
                            <a:srgbClr val="000000"/>
                          </a:solidFill>
                          <a:effectLst/>
                          <a:latin typeface="Arial" charset="0"/>
                          <a:ea typeface="SimSun" charset="-122"/>
                        </a:rPr>
                        <a:t>7100</a:t>
                      </a:r>
                    </a:p>
                  </a:txBody>
                  <a:tcPr marL="67320" marR="67320" marT="185184" marB="0"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1" i="0" u="none" strike="noStrike" cap="none" normalizeH="0" baseline="0" smtClean="0">
                          <a:ln>
                            <a:noFill/>
                          </a:ln>
                          <a:solidFill>
                            <a:srgbClr val="000000"/>
                          </a:solidFill>
                          <a:effectLst/>
                          <a:latin typeface="Arial" charset="0"/>
                          <a:ea typeface="SimSun" charset="-122"/>
                        </a:rPr>
                        <a:t>2850</a:t>
                      </a:r>
                    </a:p>
                  </a:txBody>
                  <a:tcPr marL="67320" marR="67320" marT="185184" marB="0" horzOverflow="overflow">
                    <a:lnL w="1440" cap="flat" cmpd="sng" algn="ctr">
                      <a:solidFill>
                        <a:srgbClr val="C0504D"/>
                      </a:solidFill>
                      <a:prstDash val="solid"/>
                      <a:round/>
                      <a:headEnd type="none" w="med" len="med"/>
                      <a:tailEnd type="none" w="med" len="med"/>
                    </a:lnL>
                    <a:lnR w="432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r>
              <a:tr h="352425">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800" b="1" i="0" u="none" strike="noStrike" cap="none" normalizeH="0" baseline="0" smtClean="0">
                          <a:ln>
                            <a:noFill/>
                          </a:ln>
                          <a:solidFill>
                            <a:srgbClr val="000000"/>
                          </a:solidFill>
                          <a:effectLst/>
                          <a:latin typeface="Arial" charset="0"/>
                          <a:ea typeface="SimSun" charset="-122"/>
                        </a:rPr>
                        <a:t>Muscolo sch.</a:t>
                      </a:r>
                    </a:p>
                  </a:txBody>
                  <a:tcPr marL="67320" marR="67320" marT="208692" marB="0" horzOverflow="overflow">
                    <a:lnL w="432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1" i="0" u="none" strike="noStrike" cap="none" normalizeH="0" baseline="0" smtClean="0">
                          <a:ln>
                            <a:noFill/>
                          </a:ln>
                          <a:solidFill>
                            <a:srgbClr val="000000"/>
                          </a:solidFill>
                          <a:effectLst/>
                          <a:latin typeface="Arial" charset="0"/>
                          <a:ea typeface="SimSun" charset="-122"/>
                        </a:rPr>
                        <a:t>5000</a:t>
                      </a:r>
                    </a:p>
                  </a:txBody>
                  <a:tcPr marL="67320" marR="67320" marT="185184" marB="0"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300</a:t>
                      </a:r>
                    </a:p>
                  </a:txBody>
                  <a:tcPr marL="67320" marR="67320" marT="185184" marB="0" horzOverflow="overflow">
                    <a:lnL w="1440" cap="flat" cmpd="sng" algn="ctr">
                      <a:solidFill>
                        <a:srgbClr val="C0504D"/>
                      </a:solidFill>
                      <a:prstDash val="solid"/>
                      <a:round/>
                      <a:headEnd type="none" w="med" len="med"/>
                      <a:tailEnd type="none" w="med" len="med"/>
                    </a:lnL>
                    <a:lnR w="432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r>
              <a:tr h="352425">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800" b="1" i="0" u="none" strike="noStrike" cap="none" normalizeH="0" baseline="0" smtClean="0">
                          <a:ln>
                            <a:noFill/>
                          </a:ln>
                          <a:solidFill>
                            <a:srgbClr val="000000"/>
                          </a:solidFill>
                          <a:effectLst/>
                          <a:latin typeface="Arial" charset="0"/>
                          <a:ea typeface="SimSun" charset="-122"/>
                        </a:rPr>
                        <a:t>Rene</a:t>
                      </a:r>
                    </a:p>
                  </a:txBody>
                  <a:tcPr marL="67320" marR="67320" marT="208692" marB="0" horzOverflow="overflow">
                    <a:lnL w="432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1" i="0" u="none" strike="noStrike" cap="none" normalizeH="0" baseline="0" smtClean="0">
                          <a:ln>
                            <a:noFill/>
                          </a:ln>
                          <a:solidFill>
                            <a:srgbClr val="000000"/>
                          </a:solidFill>
                          <a:effectLst/>
                          <a:latin typeface="Arial" charset="0"/>
                          <a:ea typeface="SimSun" charset="-122"/>
                        </a:rPr>
                        <a:t>4500</a:t>
                      </a:r>
                    </a:p>
                  </a:txBody>
                  <a:tcPr marL="67320" marR="67320" marT="185184" marB="0"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1200</a:t>
                      </a:r>
                    </a:p>
                  </a:txBody>
                  <a:tcPr marL="67320" marR="67320" marT="185184" marB="0" horzOverflow="overflow">
                    <a:lnL w="1440" cap="flat" cmpd="sng" algn="ctr">
                      <a:solidFill>
                        <a:srgbClr val="C0504D"/>
                      </a:solidFill>
                      <a:prstDash val="solid"/>
                      <a:round/>
                      <a:headEnd type="none" w="med" len="med"/>
                      <a:tailEnd type="none" w="med" len="med"/>
                    </a:lnL>
                    <a:lnR w="432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r>
              <a:tr h="352425">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800" b="1" i="0" u="none" strike="noStrike" cap="none" normalizeH="0" baseline="0" smtClean="0">
                          <a:ln>
                            <a:noFill/>
                          </a:ln>
                          <a:solidFill>
                            <a:srgbClr val="000000"/>
                          </a:solidFill>
                          <a:effectLst/>
                          <a:latin typeface="Arial" charset="0"/>
                          <a:ea typeface="SimSun" charset="-122"/>
                        </a:rPr>
                        <a:t>Pancreas</a:t>
                      </a:r>
                    </a:p>
                  </a:txBody>
                  <a:tcPr marL="67320" marR="67320" marT="208692" marB="0" horzOverflow="overflow">
                    <a:lnL w="432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1400</a:t>
                      </a:r>
                    </a:p>
                  </a:txBody>
                  <a:tcPr marL="67320" marR="67320" marT="185184" marB="0"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130</a:t>
                      </a:r>
                    </a:p>
                  </a:txBody>
                  <a:tcPr marL="67320" marR="67320" marT="185184" marB="0" horzOverflow="overflow">
                    <a:lnL w="1440" cap="flat" cmpd="sng" algn="ctr">
                      <a:solidFill>
                        <a:srgbClr val="C0504D"/>
                      </a:solidFill>
                      <a:prstDash val="solid"/>
                      <a:round/>
                      <a:headEnd type="none" w="med" len="med"/>
                      <a:tailEnd type="none" w="med" len="med"/>
                    </a:lnL>
                    <a:lnR w="432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r>
              <a:tr h="352425">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800" b="1" i="0" u="none" strike="noStrike" cap="none" normalizeH="0" baseline="0" smtClean="0">
                          <a:ln>
                            <a:noFill/>
                          </a:ln>
                          <a:solidFill>
                            <a:srgbClr val="000000"/>
                          </a:solidFill>
                          <a:effectLst/>
                          <a:latin typeface="Arial" charset="0"/>
                          <a:ea typeface="SimSun" charset="-122"/>
                        </a:rPr>
                        <a:t>Milza</a:t>
                      </a:r>
                    </a:p>
                  </a:txBody>
                  <a:tcPr marL="67320" marR="67320" marT="208692" marB="0" horzOverflow="overflow">
                    <a:lnL w="432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700</a:t>
                      </a:r>
                    </a:p>
                  </a:txBody>
                  <a:tcPr marL="67320" marR="67320" marT="185184" marB="0"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80</a:t>
                      </a:r>
                    </a:p>
                  </a:txBody>
                  <a:tcPr marL="67320" marR="67320" marT="185184" marB="0" horzOverflow="overflow">
                    <a:lnL w="1440" cap="flat" cmpd="sng" algn="ctr">
                      <a:solidFill>
                        <a:srgbClr val="C0504D"/>
                      </a:solidFill>
                      <a:prstDash val="solid"/>
                      <a:round/>
                      <a:headEnd type="none" w="med" len="med"/>
                      <a:tailEnd type="none" w="med" len="med"/>
                    </a:lnL>
                    <a:lnR w="432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r>
              <a:tr h="352425">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800" b="1" i="0" u="none" strike="noStrike" cap="none" normalizeH="0" baseline="0" smtClean="0">
                          <a:ln>
                            <a:noFill/>
                          </a:ln>
                          <a:solidFill>
                            <a:srgbClr val="000000"/>
                          </a:solidFill>
                          <a:effectLst/>
                          <a:latin typeface="Arial" charset="0"/>
                          <a:ea typeface="SimSun" charset="-122"/>
                        </a:rPr>
                        <a:t>Polmoni</a:t>
                      </a:r>
                    </a:p>
                  </a:txBody>
                  <a:tcPr marL="67320" marR="67320" marT="208692" marB="0" horzOverflow="overflow">
                    <a:lnL w="432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500</a:t>
                      </a:r>
                    </a:p>
                  </a:txBody>
                  <a:tcPr marL="67320" marR="67320" marT="185184" marB="0"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45</a:t>
                      </a:r>
                    </a:p>
                  </a:txBody>
                  <a:tcPr marL="67320" marR="67320" marT="185184" marB="0" horzOverflow="overflow">
                    <a:lnL w="1440" cap="flat" cmpd="sng" algn="ctr">
                      <a:solidFill>
                        <a:srgbClr val="C0504D"/>
                      </a:solidFill>
                      <a:prstDash val="solid"/>
                      <a:round/>
                      <a:headEnd type="none" w="med" len="med"/>
                      <a:tailEnd type="none" w="med" len="med"/>
                    </a:lnL>
                    <a:lnR w="432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r>
              <a:tr h="352425">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800" b="1" i="0" u="none" strike="noStrike" cap="none" normalizeH="0" baseline="0" smtClean="0">
                          <a:ln>
                            <a:noFill/>
                          </a:ln>
                          <a:solidFill>
                            <a:srgbClr val="000000"/>
                          </a:solidFill>
                          <a:effectLst/>
                          <a:latin typeface="Arial" charset="0"/>
                          <a:ea typeface="SimSun" charset="-122"/>
                        </a:rPr>
                        <a:t>Eritrociti</a:t>
                      </a:r>
                    </a:p>
                  </a:txBody>
                  <a:tcPr marL="67320" marR="67320" marT="208692" marB="0" horzOverflow="overflow">
                    <a:lnL w="432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15</a:t>
                      </a:r>
                    </a:p>
                  </a:txBody>
                  <a:tcPr marL="67320" marR="67320" marT="185184" marB="0"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7</a:t>
                      </a:r>
                    </a:p>
                  </a:txBody>
                  <a:tcPr marL="67320" marR="67320" marT="185184" marB="0" horzOverflow="overflow">
                    <a:lnL w="1440" cap="flat" cmpd="sng" algn="ctr">
                      <a:solidFill>
                        <a:srgbClr val="C0504D"/>
                      </a:solidFill>
                      <a:prstDash val="solid"/>
                      <a:round/>
                      <a:headEnd type="none" w="med" len="med"/>
                      <a:tailEnd type="none" w="med" len="med"/>
                    </a:lnL>
                    <a:lnR w="432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r>
              <a:tr h="352425">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800" b="1" i="0" u="none" strike="noStrike" cap="none" normalizeH="0" baseline="0" smtClean="0">
                          <a:ln>
                            <a:noFill/>
                          </a:ln>
                          <a:solidFill>
                            <a:srgbClr val="000000"/>
                          </a:solidFill>
                          <a:effectLst/>
                          <a:latin typeface="Arial" charset="0"/>
                          <a:ea typeface="SimSun" charset="-122"/>
                        </a:rPr>
                        <a:t>Plasma</a:t>
                      </a:r>
                    </a:p>
                  </a:txBody>
                  <a:tcPr marL="67320" marR="67320" marT="208692" marB="0" horzOverflow="overflow">
                    <a:lnL w="432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4320" cap="flat" cmpd="sng" algn="ctr">
                      <a:solidFill>
                        <a:srgbClr val="C0504D"/>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1</a:t>
                      </a:r>
                    </a:p>
                  </a:txBody>
                  <a:tcPr marL="67320" marR="67320" marT="185184" marB="0"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4320" cap="flat" cmpd="sng" algn="ctr">
                      <a:solidFill>
                        <a:srgbClr val="C0504D"/>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1</a:t>
                      </a:r>
                    </a:p>
                  </a:txBody>
                  <a:tcPr marL="67320" marR="67320" marT="185184" marB="0" horzOverflow="overflow">
                    <a:lnL w="1440" cap="flat" cmpd="sng" algn="ctr">
                      <a:solidFill>
                        <a:srgbClr val="C0504D"/>
                      </a:solidFill>
                      <a:prstDash val="solid"/>
                      <a:round/>
                      <a:headEnd type="none" w="med" len="med"/>
                      <a:tailEnd type="none" w="med" len="med"/>
                    </a:lnL>
                    <a:lnR w="432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4320" cap="flat" cmpd="sng" algn="ctr">
                      <a:solidFill>
                        <a:srgbClr val="C0504D"/>
                      </a:solidFill>
                      <a:prstDash val="solid"/>
                      <a:round/>
                      <a:headEnd type="none" w="med" len="med"/>
                      <a:tailEnd type="none" w="med" len="med"/>
                    </a:lnB>
                    <a:lnTlToBr>
                      <a:noFill/>
                    </a:lnTlToBr>
                    <a:lnBlToTr>
                      <a:noFill/>
                    </a:lnBlToTr>
                    <a:noFill/>
                  </a:tcPr>
                </a:tc>
              </a:tr>
            </a:tbl>
          </a:graphicData>
        </a:graphic>
      </p:graphicFrame>
      <p:sp>
        <p:nvSpPr>
          <p:cNvPr id="13426" name="Rectangle 114"/>
          <p:cNvSpPr>
            <a:spLocks noChangeArrowheads="1"/>
          </p:cNvSpPr>
          <p:nvPr/>
        </p:nvSpPr>
        <p:spPr bwMode="auto">
          <a:xfrm>
            <a:off x="-6350" y="200025"/>
            <a:ext cx="9150350" cy="455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ctr" defTabSz="449263">
              <a:buSzPct val="100000"/>
            </a:pPr>
            <a:r>
              <a:rPr lang="it-IT" altLang="it-IT" sz="2400" b="1">
                <a:cs typeface="+mn-cs"/>
              </a:rPr>
              <a:t>LE TRANSAMINASI</a:t>
            </a:r>
          </a:p>
        </p:txBody>
      </p:sp>
      <p:sp>
        <p:nvSpPr>
          <p:cNvPr id="13427" name="Rectangle 115"/>
          <p:cNvSpPr>
            <a:spLocks noChangeArrowheads="1"/>
          </p:cNvSpPr>
          <p:nvPr/>
        </p:nvSpPr>
        <p:spPr bwMode="auto">
          <a:xfrm>
            <a:off x="1800225" y="5040313"/>
            <a:ext cx="4679950" cy="1095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marL="285750" indent="-277813">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charset="0"/>
                <a:ea typeface="SimSun" charset="-122"/>
              </a:defRPr>
            </a:lvl1pPr>
            <a:lvl2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charset="0"/>
                <a:ea typeface="SimSun" charset="-122"/>
              </a:defRPr>
            </a:lvl2pPr>
            <a:lvl3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charset="0"/>
                <a:ea typeface="SimSun" charset="-122"/>
              </a:defRPr>
            </a:lvl3pPr>
            <a:lvl4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charset="0"/>
                <a:ea typeface="SimSun" charset="-122"/>
              </a:defRPr>
            </a:lvl4pPr>
            <a:lvl5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charset="0"/>
                <a:ea typeface="SimSun" charset="-122"/>
              </a:defRPr>
            </a:lvl9pPr>
          </a:lstStyle>
          <a:p>
            <a:pPr defTabSz="449263">
              <a:buSzPct val="100000"/>
            </a:pPr>
            <a:r>
              <a:rPr lang="it-IT" altLang="it-IT" sz="2200" b="1">
                <a:solidFill>
                  <a:srgbClr val="0000FF"/>
                </a:solidFill>
                <a:cs typeface="+mn-cs"/>
              </a:rPr>
              <a:t>Distribuzione intracellulare</a:t>
            </a:r>
            <a:r>
              <a:rPr lang="it-IT" altLang="it-IT" sz="2200" b="1">
                <a:cs typeface="+mn-cs"/>
              </a:rPr>
              <a:t>: </a:t>
            </a:r>
          </a:p>
          <a:p>
            <a:pPr defTabSz="449263">
              <a:buClr>
                <a:srgbClr val="000000"/>
              </a:buClr>
              <a:buSzPct val="45000"/>
              <a:buFont typeface="Wingdings" charset="2"/>
              <a:buChar char=""/>
            </a:pPr>
            <a:r>
              <a:rPr lang="it-IT" altLang="it-IT" sz="2200" b="1">
                <a:cs typeface="+mn-cs"/>
              </a:rPr>
              <a:t>ALT citoplasma</a:t>
            </a:r>
          </a:p>
          <a:p>
            <a:pPr defTabSz="449263">
              <a:buClr>
                <a:srgbClr val="000000"/>
              </a:buClr>
              <a:buSzPct val="45000"/>
              <a:buFont typeface="Wingdings" charset="2"/>
              <a:buChar char=""/>
            </a:pPr>
            <a:r>
              <a:rPr lang="it-IT" altLang="it-IT" sz="2200" b="1">
                <a:cs typeface="+mn-cs"/>
              </a:rPr>
              <a:t>AST mitocondri e citoplasma</a:t>
            </a:r>
          </a:p>
        </p:txBody>
      </p:sp>
    </p:spTree>
    <p:extLst>
      <p:ext uri="{BB962C8B-B14F-4D97-AF65-F5344CB8AC3E}">
        <p14:creationId xmlns:p14="http://schemas.microsoft.com/office/powerpoint/2010/main" xmlns="" val="129515165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3313"/>
                                        </p:tgtEl>
                                        <p:attrNameLst>
                                          <p:attrName>style.visibility</p:attrName>
                                        </p:attrNameLst>
                                      </p:cBhvr>
                                      <p:to>
                                        <p:strVal val="visible"/>
                                      </p:to>
                                    </p:set>
                                    <p:animEffect transition="in" filter="fade">
                                      <p:cBhvr additive="repl">
                                        <p:cTn id="7" dur="500"/>
                                        <p:tgtEl>
                                          <p:spTgt spid="133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0"/>
                                          </p:stCondLst>
                                        </p:cTn>
                                        <p:tgtEl>
                                          <p:spTgt spid="1342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additive="repl">
                                        <p:cTn id="15" dur="1" fill="hold">
                                          <p:stCondLst>
                                            <p:cond delay="0"/>
                                          </p:stCondLst>
                                        </p:cTn>
                                        <p:tgtEl>
                                          <p:spTgt spid="13322"/>
                                        </p:tgtEl>
                                        <p:attrNameLst>
                                          <p:attrName>style.visibility</p:attrName>
                                        </p:attrNameLst>
                                      </p:cBhvr>
                                      <p:to>
                                        <p:strVal val="visible"/>
                                      </p:to>
                                    </p:set>
                                    <p:animEffect transition="in" filter="wipe(up)">
                                      <p:cBhvr additive="repl">
                                        <p:cTn id="16" dur="5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5900" y="144463"/>
            <a:ext cx="4195763" cy="15509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4488" y="2490788"/>
            <a:ext cx="5527675" cy="26892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4339"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32475" y="2519363"/>
            <a:ext cx="1982788" cy="21605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4340" name="Text Box 4"/>
          <p:cNvSpPr txBox="1">
            <a:spLocks noChangeArrowheads="1"/>
          </p:cNvSpPr>
          <p:nvPr/>
        </p:nvSpPr>
        <p:spPr bwMode="auto">
          <a:xfrm>
            <a:off x="4494213" y="3036888"/>
            <a:ext cx="1377950" cy="3540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b="1">
                <a:solidFill>
                  <a:srgbClr val="0066CC"/>
                </a:solidFill>
                <a:cs typeface="+mn-cs"/>
              </a:rPr>
              <a:t>AST/ALT&lt;1</a:t>
            </a:r>
          </a:p>
        </p:txBody>
      </p:sp>
      <p:grpSp>
        <p:nvGrpSpPr>
          <p:cNvPr id="14341" name="Group 5"/>
          <p:cNvGrpSpPr>
            <a:grpSpLocks/>
          </p:cNvGrpSpPr>
          <p:nvPr/>
        </p:nvGrpSpPr>
        <p:grpSpPr bwMode="auto">
          <a:xfrm>
            <a:off x="6624638" y="-31750"/>
            <a:ext cx="2630487" cy="2257425"/>
            <a:chOff x="4173" y="-20"/>
            <a:chExt cx="1657" cy="1422"/>
          </a:xfrm>
        </p:grpSpPr>
        <p:pic>
          <p:nvPicPr>
            <p:cNvPr id="14342"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73" y="-20"/>
              <a:ext cx="1458" cy="142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4343" name="Rectangle 7"/>
            <p:cNvSpPr>
              <a:spLocks noChangeArrowheads="1"/>
            </p:cNvSpPr>
            <p:nvPr/>
          </p:nvSpPr>
          <p:spPr bwMode="auto">
            <a:xfrm>
              <a:off x="4966" y="125"/>
              <a:ext cx="407" cy="51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2400" b="1">
                  <a:solidFill>
                    <a:srgbClr val="FF3333"/>
                  </a:solidFill>
                  <a:latin typeface="Calibri" charset="0"/>
                  <a:cs typeface="+mn-cs"/>
                </a:rPr>
                <a:t>AST</a:t>
              </a:r>
            </a:p>
          </p:txBody>
        </p:sp>
        <p:sp>
          <p:nvSpPr>
            <p:cNvPr id="14344" name="Rectangle 8"/>
            <p:cNvSpPr>
              <a:spLocks noChangeArrowheads="1"/>
            </p:cNvSpPr>
            <p:nvPr/>
          </p:nvSpPr>
          <p:spPr bwMode="auto">
            <a:xfrm>
              <a:off x="5128" y="410"/>
              <a:ext cx="353" cy="19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1400" b="1">
                  <a:latin typeface="Calibri" charset="0"/>
                  <a:cs typeface="+mn-cs"/>
                </a:rPr>
                <a:t>AST</a:t>
              </a:r>
            </a:p>
          </p:txBody>
        </p:sp>
        <p:sp>
          <p:nvSpPr>
            <p:cNvPr id="14345" name="Rectangle 9"/>
            <p:cNvSpPr>
              <a:spLocks noChangeArrowheads="1"/>
            </p:cNvSpPr>
            <p:nvPr/>
          </p:nvSpPr>
          <p:spPr bwMode="auto">
            <a:xfrm>
              <a:off x="4708" y="1041"/>
              <a:ext cx="429" cy="2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2200" b="1">
                  <a:solidFill>
                    <a:srgbClr val="FF3333"/>
                  </a:solidFill>
                  <a:latin typeface="Calibri" charset="0"/>
                  <a:cs typeface="+mn-cs"/>
                </a:rPr>
                <a:t>ALT</a:t>
              </a:r>
            </a:p>
          </p:txBody>
        </p:sp>
        <p:sp>
          <p:nvSpPr>
            <p:cNvPr id="14346" name="Rectangle 10"/>
            <p:cNvSpPr>
              <a:spLocks noChangeArrowheads="1"/>
            </p:cNvSpPr>
            <p:nvPr/>
          </p:nvSpPr>
          <p:spPr bwMode="auto">
            <a:xfrm>
              <a:off x="5439" y="704"/>
              <a:ext cx="391" cy="6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4000" b="1">
                  <a:latin typeface="Symbol" pitchFamily="16" charset="0"/>
                  <a:cs typeface="+mn-cs"/>
                </a:rPr>
                <a:t>g</a:t>
              </a:r>
              <a:r>
                <a:rPr lang="it-IT" altLang="it-IT" sz="2000" b="1">
                  <a:latin typeface="Calibri" charset="0"/>
                  <a:cs typeface="+mn-cs"/>
                </a:rPr>
                <a:t>GT</a:t>
              </a:r>
            </a:p>
          </p:txBody>
        </p:sp>
        <p:sp>
          <p:nvSpPr>
            <p:cNvPr id="14347" name="Rectangle 11"/>
            <p:cNvSpPr>
              <a:spLocks noChangeArrowheads="1"/>
            </p:cNvSpPr>
            <p:nvPr/>
          </p:nvSpPr>
          <p:spPr bwMode="auto">
            <a:xfrm>
              <a:off x="5036" y="621"/>
              <a:ext cx="353" cy="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2800" b="1">
                  <a:latin typeface="Symbol" pitchFamily="16" charset="0"/>
                  <a:cs typeface="+mn-cs"/>
                </a:rPr>
                <a:t>g</a:t>
              </a:r>
              <a:r>
                <a:rPr lang="it-IT" altLang="it-IT" sz="1400" b="1">
                  <a:latin typeface="Calibri" charset="0"/>
                  <a:cs typeface="+mn-cs"/>
                </a:rPr>
                <a:t>GT</a:t>
              </a:r>
            </a:p>
          </p:txBody>
        </p:sp>
        <p:sp>
          <p:nvSpPr>
            <p:cNvPr id="14348" name="Rectangle 12"/>
            <p:cNvSpPr>
              <a:spLocks noChangeArrowheads="1"/>
            </p:cNvSpPr>
            <p:nvPr/>
          </p:nvSpPr>
          <p:spPr bwMode="auto">
            <a:xfrm>
              <a:off x="5416" y="684"/>
              <a:ext cx="353"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1600" b="1">
                  <a:latin typeface="Calibri" charset="0"/>
                  <a:cs typeface="+mn-cs"/>
                </a:rPr>
                <a:t>ALP</a:t>
              </a:r>
            </a:p>
          </p:txBody>
        </p:sp>
        <p:sp>
          <p:nvSpPr>
            <p:cNvPr id="14349" name="Rectangle 13"/>
            <p:cNvSpPr>
              <a:spLocks noChangeArrowheads="1"/>
            </p:cNvSpPr>
            <p:nvPr/>
          </p:nvSpPr>
          <p:spPr bwMode="auto">
            <a:xfrm>
              <a:off x="4719" y="295"/>
              <a:ext cx="353" cy="19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1400" b="1">
                  <a:solidFill>
                    <a:srgbClr val="FF3333"/>
                  </a:solidFill>
                  <a:latin typeface="Calibri" charset="0"/>
                  <a:cs typeface="+mn-cs"/>
                </a:rPr>
                <a:t>LDH</a:t>
              </a:r>
            </a:p>
          </p:txBody>
        </p:sp>
      </p:grpSp>
      <p:sp>
        <p:nvSpPr>
          <p:cNvPr id="14350" name="Rectangle 14"/>
          <p:cNvSpPr>
            <a:spLocks noChangeArrowheads="1"/>
          </p:cNvSpPr>
          <p:nvPr/>
        </p:nvSpPr>
        <p:spPr bwMode="auto">
          <a:xfrm>
            <a:off x="95250" y="5330825"/>
            <a:ext cx="8902700" cy="395288"/>
          </a:xfrm>
          <a:prstGeom prst="rect">
            <a:avLst/>
          </a:prstGeom>
          <a:solidFill>
            <a:srgbClr val="FFFF00"/>
          </a:solidFill>
          <a:ln w="38160">
            <a:solidFill>
              <a:srgbClr val="FF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ctr" defTabSz="449263">
              <a:spcBef>
                <a:spcPts val="900"/>
              </a:spcBef>
              <a:buSzPct val="100000"/>
            </a:pPr>
            <a:r>
              <a:rPr lang="it-IT" altLang="it-IT" sz="2000" b="1">
                <a:latin typeface="Calibri" charset="0"/>
                <a:cs typeface="+mn-cs"/>
              </a:rPr>
              <a:t>ALT  è il test più sensibile e più specifico di danno epatocellulare</a:t>
            </a:r>
          </a:p>
        </p:txBody>
      </p:sp>
    </p:spTree>
    <p:extLst>
      <p:ext uri="{BB962C8B-B14F-4D97-AF65-F5344CB8AC3E}">
        <p14:creationId xmlns:p14="http://schemas.microsoft.com/office/powerpoint/2010/main" xmlns="" val="19054550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179388"/>
            <a:ext cx="9150350" cy="455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ctr" defTabSz="449263">
              <a:buSzPct val="100000"/>
            </a:pPr>
            <a:r>
              <a:rPr lang="it-IT" altLang="it-IT" sz="2400" b="1">
                <a:cs typeface="+mn-cs"/>
              </a:rPr>
              <a:t>IL REPERTORIO DEGLI ESAMI EPATICI</a:t>
            </a:r>
          </a:p>
        </p:txBody>
      </p:sp>
      <p:graphicFrame>
        <p:nvGraphicFramePr>
          <p:cNvPr id="15362" name="Group 2"/>
          <p:cNvGraphicFramePr>
            <a:graphicFrameLocks noGrp="1"/>
          </p:cNvGraphicFramePr>
          <p:nvPr/>
        </p:nvGraphicFramePr>
        <p:xfrm>
          <a:off x="296863" y="1671638"/>
          <a:ext cx="8504237" cy="5036335"/>
        </p:xfrm>
        <a:graphic>
          <a:graphicData uri="http://schemas.openxmlformats.org/drawingml/2006/table">
            <a:tbl>
              <a:tblPr/>
              <a:tblGrid>
                <a:gridCol w="3857625"/>
                <a:gridCol w="4646612"/>
              </a:tblGrid>
              <a:tr h="638175">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800" b="0" i="0" u="none" strike="noStrike" cap="none" normalizeH="0" baseline="0" smtClean="0">
                          <a:ln>
                            <a:noFill/>
                          </a:ln>
                          <a:solidFill>
                            <a:srgbClr val="009999"/>
                          </a:solidFill>
                          <a:effectLst/>
                          <a:latin typeface="Arial" charset="0"/>
                          <a:ea typeface="SimSun" charset="-122"/>
                        </a:rPr>
                        <a:t>Esame</a:t>
                      </a:r>
                    </a:p>
                  </a:txBody>
                  <a:tcPr marT="370152" horzOverflow="overflow">
                    <a:lnL w="6480" cap="flat" cmpd="sng" algn="ctr">
                      <a:solidFill>
                        <a:srgbClr val="333399"/>
                      </a:solidFill>
                      <a:prstDash val="solid"/>
                      <a:round/>
                      <a:headEnd type="none" w="med" len="med"/>
                      <a:tailEnd type="none" w="med" len="med"/>
                    </a:lnL>
                    <a:lnR w="1440" cap="flat" cmpd="sng" algn="ctr">
                      <a:solidFill>
                        <a:srgbClr val="333399"/>
                      </a:solidFill>
                      <a:prstDash val="solid"/>
                      <a:round/>
                      <a:headEnd type="none" w="med" len="med"/>
                      <a:tailEnd type="none" w="med" len="med"/>
                    </a:lnR>
                    <a:lnT w="6480" cap="flat" cmpd="sng" algn="ctr">
                      <a:solidFill>
                        <a:srgbClr val="333399"/>
                      </a:solidFill>
                      <a:prstDash val="solid"/>
                      <a:round/>
                      <a:headEnd type="none" w="med" len="med"/>
                      <a:tailEnd type="none" w="med" len="med"/>
                    </a:lnT>
                    <a:lnB w="1440" cap="flat" cmpd="sng" algn="ctr">
                      <a:solidFill>
                        <a:srgbClr val="333399"/>
                      </a:solidFill>
                      <a:prstDash val="solid"/>
                      <a:round/>
                      <a:headEnd type="none" w="med" len="med"/>
                      <a:tailEnd type="none" w="med" len="med"/>
                    </a:lnB>
                    <a:lnTlToBr>
                      <a:noFill/>
                    </a:lnTlToBr>
                    <a:lnBlToTr>
                      <a:noFill/>
                    </a:lnBlToTr>
                    <a:solidFill>
                      <a:srgbClr val="FFFFCC"/>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800" b="0" i="0" u="none" strike="noStrike" cap="none" normalizeH="0" baseline="0" smtClean="0">
                          <a:ln>
                            <a:noFill/>
                          </a:ln>
                          <a:solidFill>
                            <a:srgbClr val="009999"/>
                          </a:solidFill>
                          <a:effectLst/>
                          <a:latin typeface="Arial" charset="0"/>
                          <a:ea typeface="SimSun" charset="-122"/>
                        </a:rPr>
                        <a:t>Funzione/Problema</a:t>
                      </a:r>
                    </a:p>
                  </a:txBody>
                  <a:tcPr marT="370152" horzOverflow="overflow">
                    <a:lnL w="1440" cap="flat" cmpd="sng" algn="ctr">
                      <a:solidFill>
                        <a:srgbClr val="333399"/>
                      </a:solidFill>
                      <a:prstDash val="solid"/>
                      <a:round/>
                      <a:headEnd type="none" w="med" len="med"/>
                      <a:tailEnd type="none" w="med" len="med"/>
                    </a:lnL>
                    <a:lnR w="6480" cap="flat" cmpd="sng" algn="ctr">
                      <a:solidFill>
                        <a:srgbClr val="333399"/>
                      </a:solidFill>
                      <a:prstDash val="solid"/>
                      <a:round/>
                      <a:headEnd type="none" w="med" len="med"/>
                      <a:tailEnd type="none" w="med" len="med"/>
                    </a:lnR>
                    <a:lnT w="6480" cap="flat" cmpd="sng" algn="ctr">
                      <a:solidFill>
                        <a:srgbClr val="333399"/>
                      </a:solidFill>
                      <a:prstDash val="solid"/>
                      <a:round/>
                      <a:headEnd type="none" w="med" len="med"/>
                      <a:tailEnd type="none" w="med" len="med"/>
                    </a:lnT>
                    <a:lnB w="1440" cap="flat" cmpd="sng" algn="ctr">
                      <a:solidFill>
                        <a:srgbClr val="333399"/>
                      </a:solidFill>
                      <a:prstDash val="solid"/>
                      <a:round/>
                      <a:headEnd type="none" w="med" len="med"/>
                      <a:tailEnd type="none" w="med" len="med"/>
                    </a:lnB>
                    <a:lnTlToBr>
                      <a:noFill/>
                    </a:lnTlToBr>
                    <a:lnBlToTr>
                      <a:noFill/>
                    </a:lnBlToTr>
                    <a:solidFill>
                      <a:srgbClr val="FFFFCC"/>
                    </a:solidFill>
                  </a:tcPr>
                </a:tc>
              </a:tr>
              <a:tr h="482600">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000" b="0" i="0" u="none" strike="noStrike" cap="none" normalizeH="0" baseline="0" smtClean="0">
                          <a:ln>
                            <a:noFill/>
                          </a:ln>
                          <a:solidFill>
                            <a:srgbClr val="FF0000"/>
                          </a:solidFill>
                          <a:effectLst/>
                          <a:latin typeface="Arial" charset="0"/>
                          <a:ea typeface="SimSun" charset="-122"/>
                        </a:rPr>
                        <a:t>ALT</a:t>
                      </a:r>
                      <a:r>
                        <a:rPr kumimoji="0" lang="it-IT" altLang="it-IT" sz="2000" b="0" i="0" u="none" strike="noStrike" cap="none" normalizeH="0" baseline="0" smtClean="0">
                          <a:ln>
                            <a:noFill/>
                          </a:ln>
                          <a:solidFill>
                            <a:srgbClr val="000000"/>
                          </a:solidFill>
                          <a:effectLst/>
                          <a:latin typeface="Arial" charset="0"/>
                          <a:ea typeface="SimSun" charset="-122"/>
                        </a:rPr>
                        <a:t>/</a:t>
                      </a:r>
                      <a:r>
                        <a:rPr kumimoji="0" lang="it-IT" altLang="it-IT" sz="2000" b="0" i="0" u="none" strike="noStrike" cap="none" normalizeH="0" baseline="0" smtClean="0">
                          <a:ln>
                            <a:noFill/>
                          </a:ln>
                          <a:solidFill>
                            <a:srgbClr val="FF0000"/>
                          </a:solidFill>
                          <a:effectLst/>
                          <a:latin typeface="Arial" charset="0"/>
                          <a:ea typeface="SimSun" charset="-122"/>
                        </a:rPr>
                        <a:t>AST</a:t>
                      </a:r>
                    </a:p>
                  </a:txBody>
                  <a:tcPr marT="277560" horzOverflow="overflow">
                    <a:lnL w="6480" cap="flat" cmpd="sng" algn="ctr">
                      <a:solidFill>
                        <a:srgbClr val="333399"/>
                      </a:solidFill>
                      <a:prstDash val="solid"/>
                      <a:round/>
                      <a:headEnd type="none" w="med" len="med"/>
                      <a:tailEnd type="none" w="med" len="med"/>
                    </a:lnL>
                    <a:lnR w="1440" cap="flat" cmpd="sng" algn="ctr">
                      <a:solidFill>
                        <a:srgbClr val="333399"/>
                      </a:solidFill>
                      <a:prstDash val="solid"/>
                      <a:round/>
                      <a:headEnd type="none" w="med" len="med"/>
                      <a:tailEnd type="none" w="med" len="med"/>
                    </a:lnR>
                    <a:lnT w="1440" cap="flat" cmpd="sng" algn="ctr">
                      <a:solidFill>
                        <a:srgbClr val="333399"/>
                      </a:solidFill>
                      <a:prstDash val="solid"/>
                      <a:round/>
                      <a:headEnd type="none" w="med" len="med"/>
                      <a:tailEnd type="none" w="med" len="med"/>
                    </a:lnT>
                    <a:lnB w="1440" cap="flat" cmpd="sng" algn="ctr">
                      <a:solidFill>
                        <a:srgbClr val="333399"/>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000" b="0" i="0" u="none" strike="noStrike" cap="none" normalizeH="0" baseline="0" smtClean="0">
                          <a:ln>
                            <a:noFill/>
                          </a:ln>
                          <a:solidFill>
                            <a:srgbClr val="000000"/>
                          </a:solidFill>
                          <a:effectLst/>
                          <a:latin typeface="Arial" charset="0"/>
                          <a:ea typeface="SimSun" charset="-122"/>
                        </a:rPr>
                        <a:t>Danno epatocellulare</a:t>
                      </a:r>
                    </a:p>
                  </a:txBody>
                  <a:tcPr marT="277560" horzOverflow="overflow">
                    <a:lnL w="1440" cap="flat" cmpd="sng" algn="ctr">
                      <a:solidFill>
                        <a:srgbClr val="333399"/>
                      </a:solidFill>
                      <a:prstDash val="solid"/>
                      <a:round/>
                      <a:headEnd type="none" w="med" len="med"/>
                      <a:tailEnd type="none" w="med" len="med"/>
                    </a:lnL>
                    <a:lnR w="6480" cap="flat" cmpd="sng" algn="ctr">
                      <a:solidFill>
                        <a:srgbClr val="333399"/>
                      </a:solidFill>
                      <a:prstDash val="solid"/>
                      <a:round/>
                      <a:headEnd type="none" w="med" len="med"/>
                      <a:tailEnd type="none" w="med" len="med"/>
                    </a:lnR>
                    <a:lnT w="1440" cap="flat" cmpd="sng" algn="ctr">
                      <a:solidFill>
                        <a:srgbClr val="333399"/>
                      </a:solidFill>
                      <a:prstDash val="solid"/>
                      <a:round/>
                      <a:headEnd type="none" w="med" len="med"/>
                      <a:tailEnd type="none" w="med" len="med"/>
                    </a:lnT>
                    <a:lnB w="1440" cap="flat" cmpd="sng" algn="ctr">
                      <a:solidFill>
                        <a:srgbClr val="333399"/>
                      </a:solidFill>
                      <a:prstDash val="solid"/>
                      <a:round/>
                      <a:headEnd type="none" w="med" len="med"/>
                      <a:tailEnd type="none" w="med" len="med"/>
                    </a:lnB>
                    <a:lnTlToBr>
                      <a:noFill/>
                    </a:lnTlToBr>
                    <a:lnBlToTr>
                      <a:noFill/>
                    </a:lnBlToTr>
                    <a:noFill/>
                  </a:tcPr>
                </a:tc>
              </a:tr>
              <a:tr h="482600">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000" b="0" i="0" u="none" strike="noStrike" cap="none" normalizeH="0" baseline="0" smtClean="0">
                          <a:ln>
                            <a:noFill/>
                          </a:ln>
                          <a:solidFill>
                            <a:srgbClr val="000000"/>
                          </a:solidFill>
                          <a:effectLst/>
                          <a:latin typeface="Arial" charset="0"/>
                          <a:ea typeface="SimSun" charset="-122"/>
                        </a:rPr>
                        <a:t>Lattato deidrogensi (LDH)</a:t>
                      </a:r>
                    </a:p>
                  </a:txBody>
                  <a:tcPr marT="277560" horzOverflow="overflow">
                    <a:lnL w="6480" cap="flat" cmpd="sng" algn="ctr">
                      <a:solidFill>
                        <a:srgbClr val="333399"/>
                      </a:solidFill>
                      <a:prstDash val="solid"/>
                      <a:round/>
                      <a:headEnd type="none" w="med" len="med"/>
                      <a:tailEnd type="none" w="med" len="med"/>
                    </a:lnL>
                    <a:lnR w="1440" cap="flat" cmpd="sng" algn="ctr">
                      <a:solidFill>
                        <a:srgbClr val="333399"/>
                      </a:solidFill>
                      <a:prstDash val="solid"/>
                      <a:round/>
                      <a:headEnd type="none" w="med" len="med"/>
                      <a:tailEnd type="none" w="med" len="med"/>
                    </a:lnR>
                    <a:lnT w="1440" cap="flat" cmpd="sng" algn="ctr">
                      <a:solidFill>
                        <a:srgbClr val="333399"/>
                      </a:solidFill>
                      <a:prstDash val="solid"/>
                      <a:round/>
                      <a:headEnd type="none" w="med" len="med"/>
                      <a:tailEnd type="none" w="med" len="med"/>
                    </a:lnT>
                    <a:lnB w="1440" cap="flat" cmpd="sng" algn="ctr">
                      <a:solidFill>
                        <a:srgbClr val="333399"/>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000" b="0" i="0" u="none" strike="noStrike" cap="none" normalizeH="0" baseline="0" smtClean="0">
                          <a:ln>
                            <a:noFill/>
                          </a:ln>
                          <a:solidFill>
                            <a:srgbClr val="000000"/>
                          </a:solidFill>
                          <a:effectLst/>
                          <a:latin typeface="Arial" charset="0"/>
                          <a:ea typeface="SimSun" charset="-122"/>
                        </a:rPr>
                        <a:t>Danno epatocellulare </a:t>
                      </a:r>
                      <a:r>
                        <a:rPr kumimoji="0" lang="it-IT" altLang="it-IT" sz="1600" b="0" i="0" u="none" strike="noStrike" cap="none" normalizeH="0" baseline="0" smtClean="0">
                          <a:ln>
                            <a:noFill/>
                          </a:ln>
                          <a:solidFill>
                            <a:srgbClr val="000000"/>
                          </a:solidFill>
                          <a:effectLst/>
                          <a:latin typeface="Arial" charset="0"/>
                          <a:ea typeface="SimSun" charset="-122"/>
                        </a:rPr>
                        <a:t>(indicatore aspecifico)</a:t>
                      </a:r>
                    </a:p>
                  </a:txBody>
                  <a:tcPr marT="277560" horzOverflow="overflow">
                    <a:lnL w="1440" cap="flat" cmpd="sng" algn="ctr">
                      <a:solidFill>
                        <a:srgbClr val="333399"/>
                      </a:solidFill>
                      <a:prstDash val="solid"/>
                      <a:round/>
                      <a:headEnd type="none" w="med" len="med"/>
                      <a:tailEnd type="none" w="med" len="med"/>
                    </a:lnL>
                    <a:lnR w="6480" cap="flat" cmpd="sng" algn="ctr">
                      <a:solidFill>
                        <a:srgbClr val="333399"/>
                      </a:solidFill>
                      <a:prstDash val="solid"/>
                      <a:round/>
                      <a:headEnd type="none" w="med" len="med"/>
                      <a:tailEnd type="none" w="med" len="med"/>
                    </a:lnR>
                    <a:lnT w="1440" cap="flat" cmpd="sng" algn="ctr">
                      <a:solidFill>
                        <a:srgbClr val="333399"/>
                      </a:solidFill>
                      <a:prstDash val="solid"/>
                      <a:round/>
                      <a:headEnd type="none" w="med" len="med"/>
                      <a:tailEnd type="none" w="med" len="med"/>
                    </a:lnT>
                    <a:lnB w="1440" cap="flat" cmpd="sng" algn="ctr">
                      <a:solidFill>
                        <a:srgbClr val="333399"/>
                      </a:solidFill>
                      <a:prstDash val="solid"/>
                      <a:round/>
                      <a:headEnd type="none" w="med" len="med"/>
                      <a:tailEnd type="none" w="med" len="med"/>
                    </a:lnB>
                    <a:lnTlToBr>
                      <a:noFill/>
                    </a:lnTlToBr>
                    <a:lnBlToTr>
                      <a:noFill/>
                    </a:lnBlToTr>
                    <a:noFill/>
                  </a:tcPr>
                </a:tc>
              </a:tr>
              <a:tr h="482600">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000" b="0" i="0" u="none" strike="noStrike" cap="none" normalizeH="0" baseline="0" smtClean="0">
                          <a:ln>
                            <a:noFill/>
                          </a:ln>
                          <a:solidFill>
                            <a:srgbClr val="000000"/>
                          </a:solidFill>
                          <a:effectLst/>
                          <a:latin typeface="Arial" charset="0"/>
                          <a:ea typeface="SimSun" charset="-122"/>
                        </a:rPr>
                        <a:t>Albumina</a:t>
                      </a:r>
                    </a:p>
                  </a:txBody>
                  <a:tcPr marT="277560" horzOverflow="overflow">
                    <a:lnL w="6480" cap="flat" cmpd="sng" algn="ctr">
                      <a:solidFill>
                        <a:srgbClr val="333399"/>
                      </a:solidFill>
                      <a:prstDash val="solid"/>
                      <a:round/>
                      <a:headEnd type="none" w="med" len="med"/>
                      <a:tailEnd type="none" w="med" len="med"/>
                    </a:lnL>
                    <a:lnR w="1440" cap="flat" cmpd="sng" algn="ctr">
                      <a:solidFill>
                        <a:srgbClr val="333399"/>
                      </a:solidFill>
                      <a:prstDash val="solid"/>
                      <a:round/>
                      <a:headEnd type="none" w="med" len="med"/>
                      <a:tailEnd type="none" w="med" len="med"/>
                    </a:lnR>
                    <a:lnT w="1440" cap="flat" cmpd="sng" algn="ctr">
                      <a:solidFill>
                        <a:srgbClr val="333399"/>
                      </a:solidFill>
                      <a:prstDash val="solid"/>
                      <a:round/>
                      <a:headEnd type="none" w="med" len="med"/>
                      <a:tailEnd type="none" w="med" len="med"/>
                    </a:lnT>
                    <a:lnB w="1440" cap="flat" cmpd="sng" algn="ctr">
                      <a:solidFill>
                        <a:srgbClr val="333399"/>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000" b="0" i="0" u="none" strike="noStrike" cap="none" normalizeH="0" baseline="0" smtClean="0">
                          <a:ln>
                            <a:noFill/>
                          </a:ln>
                          <a:solidFill>
                            <a:srgbClr val="000000"/>
                          </a:solidFill>
                          <a:effectLst/>
                          <a:latin typeface="Arial" charset="0"/>
                          <a:ea typeface="SimSun" charset="-122"/>
                        </a:rPr>
                        <a:t>Protidosintesi</a:t>
                      </a:r>
                    </a:p>
                  </a:txBody>
                  <a:tcPr marT="277560" horzOverflow="overflow">
                    <a:lnL w="1440" cap="flat" cmpd="sng" algn="ctr">
                      <a:solidFill>
                        <a:srgbClr val="333399"/>
                      </a:solidFill>
                      <a:prstDash val="solid"/>
                      <a:round/>
                      <a:headEnd type="none" w="med" len="med"/>
                      <a:tailEnd type="none" w="med" len="med"/>
                    </a:lnL>
                    <a:lnR w="6480" cap="flat" cmpd="sng" algn="ctr">
                      <a:solidFill>
                        <a:srgbClr val="333399"/>
                      </a:solidFill>
                      <a:prstDash val="solid"/>
                      <a:round/>
                      <a:headEnd type="none" w="med" len="med"/>
                      <a:tailEnd type="none" w="med" len="med"/>
                    </a:lnR>
                    <a:lnT w="1440" cap="flat" cmpd="sng" algn="ctr">
                      <a:solidFill>
                        <a:srgbClr val="333399"/>
                      </a:solidFill>
                      <a:prstDash val="solid"/>
                      <a:round/>
                      <a:headEnd type="none" w="med" len="med"/>
                      <a:tailEnd type="none" w="med" len="med"/>
                    </a:lnT>
                    <a:lnB w="1440" cap="flat" cmpd="sng" algn="ctr">
                      <a:solidFill>
                        <a:srgbClr val="333399"/>
                      </a:solidFill>
                      <a:prstDash val="solid"/>
                      <a:round/>
                      <a:headEnd type="none" w="med" len="med"/>
                      <a:tailEnd type="none" w="med" len="med"/>
                    </a:lnB>
                    <a:lnTlToBr>
                      <a:noFill/>
                    </a:lnTlToBr>
                    <a:lnBlToTr>
                      <a:noFill/>
                    </a:lnBlToTr>
                    <a:noFill/>
                  </a:tcPr>
                </a:tc>
              </a:tr>
              <a:tr h="482600">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000" b="0" i="0" u="none" strike="noStrike" cap="none" normalizeH="0" baseline="0" smtClean="0">
                          <a:ln>
                            <a:noFill/>
                          </a:ln>
                          <a:solidFill>
                            <a:srgbClr val="000000"/>
                          </a:solidFill>
                          <a:effectLst/>
                          <a:latin typeface="Arial" charset="0"/>
                          <a:ea typeface="SimSun" charset="-122"/>
                        </a:rPr>
                        <a:t>Tempo Protrombina (PT)</a:t>
                      </a:r>
                    </a:p>
                  </a:txBody>
                  <a:tcPr marT="277560" horzOverflow="overflow">
                    <a:lnL w="6480" cap="flat" cmpd="sng" algn="ctr">
                      <a:solidFill>
                        <a:srgbClr val="333399"/>
                      </a:solidFill>
                      <a:prstDash val="solid"/>
                      <a:round/>
                      <a:headEnd type="none" w="med" len="med"/>
                      <a:tailEnd type="none" w="med" len="med"/>
                    </a:lnL>
                    <a:lnR w="1440" cap="flat" cmpd="sng" algn="ctr">
                      <a:solidFill>
                        <a:srgbClr val="333399"/>
                      </a:solidFill>
                      <a:prstDash val="solid"/>
                      <a:round/>
                      <a:headEnd type="none" w="med" len="med"/>
                      <a:tailEnd type="none" w="med" len="med"/>
                    </a:lnR>
                    <a:lnT w="1440" cap="flat" cmpd="sng" algn="ctr">
                      <a:solidFill>
                        <a:srgbClr val="333399"/>
                      </a:solidFill>
                      <a:prstDash val="solid"/>
                      <a:round/>
                      <a:headEnd type="none" w="med" len="med"/>
                      <a:tailEnd type="none" w="med" len="med"/>
                    </a:lnT>
                    <a:lnB w="1440" cap="flat" cmpd="sng" algn="ctr">
                      <a:solidFill>
                        <a:srgbClr val="333399"/>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000" b="0" i="0" u="none" strike="noStrike" cap="none" normalizeH="0" baseline="0" smtClean="0">
                          <a:ln>
                            <a:noFill/>
                          </a:ln>
                          <a:solidFill>
                            <a:srgbClr val="000000"/>
                          </a:solidFill>
                          <a:effectLst/>
                          <a:latin typeface="Arial" charset="0"/>
                          <a:ea typeface="SimSun" charset="-122"/>
                        </a:rPr>
                        <a:t>Protidosintesi</a:t>
                      </a:r>
                    </a:p>
                  </a:txBody>
                  <a:tcPr marT="277560" horzOverflow="overflow">
                    <a:lnL w="1440" cap="flat" cmpd="sng" algn="ctr">
                      <a:solidFill>
                        <a:srgbClr val="333399"/>
                      </a:solidFill>
                      <a:prstDash val="solid"/>
                      <a:round/>
                      <a:headEnd type="none" w="med" len="med"/>
                      <a:tailEnd type="none" w="med" len="med"/>
                    </a:lnL>
                    <a:lnR w="6480" cap="flat" cmpd="sng" algn="ctr">
                      <a:solidFill>
                        <a:srgbClr val="333399"/>
                      </a:solidFill>
                      <a:prstDash val="solid"/>
                      <a:round/>
                      <a:headEnd type="none" w="med" len="med"/>
                      <a:tailEnd type="none" w="med" len="med"/>
                    </a:lnR>
                    <a:lnT w="1440" cap="flat" cmpd="sng" algn="ctr">
                      <a:solidFill>
                        <a:srgbClr val="333399"/>
                      </a:solidFill>
                      <a:prstDash val="solid"/>
                      <a:round/>
                      <a:headEnd type="none" w="med" len="med"/>
                      <a:tailEnd type="none" w="med" len="med"/>
                    </a:lnT>
                    <a:lnB w="1440" cap="flat" cmpd="sng" algn="ctr">
                      <a:solidFill>
                        <a:srgbClr val="333399"/>
                      </a:solidFill>
                      <a:prstDash val="solid"/>
                      <a:round/>
                      <a:headEnd type="none" w="med" len="med"/>
                      <a:tailEnd type="none" w="med" len="med"/>
                    </a:lnB>
                    <a:lnTlToBr>
                      <a:noFill/>
                    </a:lnTlToBr>
                    <a:lnBlToTr>
                      <a:noFill/>
                    </a:lnBlToTr>
                    <a:noFill/>
                  </a:tcPr>
                </a:tc>
              </a:tr>
              <a:tr h="482600">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000" b="0" i="0" u="none" strike="noStrike" cap="none" normalizeH="0" baseline="0" smtClean="0">
                          <a:ln>
                            <a:noFill/>
                          </a:ln>
                          <a:solidFill>
                            <a:srgbClr val="000000"/>
                          </a:solidFill>
                          <a:effectLst/>
                          <a:latin typeface="Arial" charset="0"/>
                          <a:ea typeface="SimSun" charset="-122"/>
                        </a:rPr>
                        <a:t>Colinesterasi (CHE)</a:t>
                      </a:r>
                    </a:p>
                  </a:txBody>
                  <a:tcPr marT="277560" horzOverflow="overflow">
                    <a:lnL w="6480" cap="flat" cmpd="sng" algn="ctr">
                      <a:solidFill>
                        <a:srgbClr val="333399"/>
                      </a:solidFill>
                      <a:prstDash val="solid"/>
                      <a:round/>
                      <a:headEnd type="none" w="med" len="med"/>
                      <a:tailEnd type="none" w="med" len="med"/>
                    </a:lnL>
                    <a:lnR w="1440" cap="flat" cmpd="sng" algn="ctr">
                      <a:solidFill>
                        <a:srgbClr val="333399"/>
                      </a:solidFill>
                      <a:prstDash val="solid"/>
                      <a:round/>
                      <a:headEnd type="none" w="med" len="med"/>
                      <a:tailEnd type="none" w="med" len="med"/>
                    </a:lnR>
                    <a:lnT w="1440" cap="flat" cmpd="sng" algn="ctr">
                      <a:solidFill>
                        <a:srgbClr val="333399"/>
                      </a:solidFill>
                      <a:prstDash val="solid"/>
                      <a:round/>
                      <a:headEnd type="none" w="med" len="med"/>
                      <a:tailEnd type="none" w="med" len="med"/>
                    </a:lnT>
                    <a:lnB w="1440" cap="flat" cmpd="sng" algn="ctr">
                      <a:solidFill>
                        <a:srgbClr val="333399"/>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000" b="0" i="0" u="none" strike="noStrike" cap="none" normalizeH="0" baseline="0" smtClean="0">
                          <a:ln>
                            <a:noFill/>
                          </a:ln>
                          <a:solidFill>
                            <a:srgbClr val="000000"/>
                          </a:solidFill>
                          <a:effectLst/>
                          <a:latin typeface="Arial" charset="0"/>
                          <a:ea typeface="SimSun" charset="-122"/>
                        </a:rPr>
                        <a:t>Protidosintesi</a:t>
                      </a:r>
                    </a:p>
                  </a:txBody>
                  <a:tcPr marT="277560" horzOverflow="overflow">
                    <a:lnL w="1440" cap="flat" cmpd="sng" algn="ctr">
                      <a:solidFill>
                        <a:srgbClr val="333399"/>
                      </a:solidFill>
                      <a:prstDash val="solid"/>
                      <a:round/>
                      <a:headEnd type="none" w="med" len="med"/>
                      <a:tailEnd type="none" w="med" len="med"/>
                    </a:lnL>
                    <a:lnR w="6480" cap="flat" cmpd="sng" algn="ctr">
                      <a:solidFill>
                        <a:srgbClr val="333399"/>
                      </a:solidFill>
                      <a:prstDash val="solid"/>
                      <a:round/>
                      <a:headEnd type="none" w="med" len="med"/>
                      <a:tailEnd type="none" w="med" len="med"/>
                    </a:lnR>
                    <a:lnT w="1440" cap="flat" cmpd="sng" algn="ctr">
                      <a:solidFill>
                        <a:srgbClr val="333399"/>
                      </a:solidFill>
                      <a:prstDash val="solid"/>
                      <a:round/>
                      <a:headEnd type="none" w="med" len="med"/>
                      <a:tailEnd type="none" w="med" len="med"/>
                    </a:lnT>
                    <a:lnB w="1440" cap="flat" cmpd="sng" algn="ctr">
                      <a:solidFill>
                        <a:srgbClr val="333399"/>
                      </a:solidFill>
                      <a:prstDash val="solid"/>
                      <a:round/>
                      <a:headEnd type="none" w="med" len="med"/>
                      <a:tailEnd type="none" w="med" len="med"/>
                    </a:lnB>
                    <a:lnTlToBr>
                      <a:noFill/>
                    </a:lnTlToBr>
                    <a:lnBlToTr>
                      <a:noFill/>
                    </a:lnBlToTr>
                    <a:noFill/>
                  </a:tcPr>
                </a:tc>
              </a:tr>
              <a:tr h="482600">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000" b="0" i="0" u="none" strike="noStrike" cap="none" normalizeH="0" baseline="0" smtClean="0">
                          <a:ln>
                            <a:noFill/>
                          </a:ln>
                          <a:solidFill>
                            <a:srgbClr val="0000CC"/>
                          </a:solidFill>
                          <a:effectLst/>
                          <a:latin typeface="Arial" charset="0"/>
                          <a:ea typeface="SimSun" charset="-122"/>
                        </a:rPr>
                        <a:t>Bilirubina (esterficata/non ester.)</a:t>
                      </a:r>
                    </a:p>
                  </a:txBody>
                  <a:tcPr marT="277560" horzOverflow="overflow">
                    <a:lnL w="6480" cap="flat" cmpd="sng" algn="ctr">
                      <a:solidFill>
                        <a:srgbClr val="333399"/>
                      </a:solidFill>
                      <a:prstDash val="solid"/>
                      <a:round/>
                      <a:headEnd type="none" w="med" len="med"/>
                      <a:tailEnd type="none" w="med" len="med"/>
                    </a:lnL>
                    <a:lnR w="1440" cap="flat" cmpd="sng" algn="ctr">
                      <a:solidFill>
                        <a:srgbClr val="333399"/>
                      </a:solidFill>
                      <a:prstDash val="solid"/>
                      <a:round/>
                      <a:headEnd type="none" w="med" len="med"/>
                      <a:tailEnd type="none" w="med" len="med"/>
                    </a:lnR>
                    <a:lnT w="1440" cap="flat" cmpd="sng" algn="ctr">
                      <a:solidFill>
                        <a:srgbClr val="333399"/>
                      </a:solidFill>
                      <a:prstDash val="solid"/>
                      <a:round/>
                      <a:headEnd type="none" w="med" len="med"/>
                      <a:tailEnd type="none" w="med" len="med"/>
                    </a:lnT>
                    <a:lnB w="1440" cap="flat" cmpd="sng" algn="ctr">
                      <a:solidFill>
                        <a:srgbClr val="333399"/>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000" b="0" i="0" u="none" strike="noStrike" cap="none" normalizeH="0" baseline="0" smtClean="0">
                          <a:ln>
                            <a:noFill/>
                          </a:ln>
                          <a:solidFill>
                            <a:srgbClr val="000000"/>
                          </a:solidFill>
                          <a:effectLst/>
                          <a:latin typeface="Arial" charset="0"/>
                          <a:ea typeface="SimSun" charset="-122"/>
                        </a:rPr>
                        <a:t>Colestasi/difetto coniugazione</a:t>
                      </a:r>
                    </a:p>
                  </a:txBody>
                  <a:tcPr marT="277560" horzOverflow="overflow">
                    <a:lnL w="1440" cap="flat" cmpd="sng" algn="ctr">
                      <a:solidFill>
                        <a:srgbClr val="333399"/>
                      </a:solidFill>
                      <a:prstDash val="solid"/>
                      <a:round/>
                      <a:headEnd type="none" w="med" len="med"/>
                      <a:tailEnd type="none" w="med" len="med"/>
                    </a:lnL>
                    <a:lnR w="6480" cap="flat" cmpd="sng" algn="ctr">
                      <a:solidFill>
                        <a:srgbClr val="333399"/>
                      </a:solidFill>
                      <a:prstDash val="solid"/>
                      <a:round/>
                      <a:headEnd type="none" w="med" len="med"/>
                      <a:tailEnd type="none" w="med" len="med"/>
                    </a:lnR>
                    <a:lnT w="1440" cap="flat" cmpd="sng" algn="ctr">
                      <a:solidFill>
                        <a:srgbClr val="333399"/>
                      </a:solidFill>
                      <a:prstDash val="solid"/>
                      <a:round/>
                      <a:headEnd type="none" w="med" len="med"/>
                      <a:tailEnd type="none" w="med" len="med"/>
                    </a:lnT>
                    <a:lnB w="1440" cap="flat" cmpd="sng" algn="ctr">
                      <a:solidFill>
                        <a:srgbClr val="333399"/>
                      </a:solidFill>
                      <a:prstDash val="solid"/>
                      <a:round/>
                      <a:headEnd type="none" w="med" len="med"/>
                      <a:tailEnd type="none" w="med" len="med"/>
                    </a:lnB>
                    <a:lnTlToBr>
                      <a:noFill/>
                    </a:lnTlToBr>
                    <a:lnBlToTr>
                      <a:noFill/>
                    </a:lnBlToTr>
                    <a:noFill/>
                  </a:tcPr>
                </a:tc>
              </a:tr>
              <a:tr h="482600">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000" b="0" i="0" u="none" strike="noStrike" cap="none" normalizeH="0" baseline="0" smtClean="0">
                          <a:ln>
                            <a:noFill/>
                          </a:ln>
                          <a:solidFill>
                            <a:srgbClr val="000000"/>
                          </a:solidFill>
                          <a:effectLst/>
                          <a:latin typeface="Arial" charset="0"/>
                          <a:ea typeface="SimSun" charset="-122"/>
                        </a:rPr>
                        <a:t>Fosfatasi alcalina (</a:t>
                      </a:r>
                      <a:r>
                        <a:rPr kumimoji="0" lang="it-IT" altLang="it-IT" sz="2000" b="0" i="0" u="none" strike="noStrike" cap="none" normalizeH="0" baseline="0" smtClean="0">
                          <a:ln>
                            <a:noFill/>
                          </a:ln>
                          <a:solidFill>
                            <a:srgbClr val="FF0000"/>
                          </a:solidFill>
                          <a:effectLst/>
                          <a:latin typeface="Arial" charset="0"/>
                          <a:ea typeface="SimSun" charset="-122"/>
                        </a:rPr>
                        <a:t>ALP</a:t>
                      </a:r>
                      <a:r>
                        <a:rPr kumimoji="0" lang="it-IT" altLang="it-IT" sz="2000" b="0" i="0" u="none" strike="noStrike" cap="none" normalizeH="0" baseline="0" smtClean="0">
                          <a:ln>
                            <a:noFill/>
                          </a:ln>
                          <a:solidFill>
                            <a:srgbClr val="000000"/>
                          </a:solidFill>
                          <a:effectLst/>
                          <a:latin typeface="Arial" charset="0"/>
                          <a:ea typeface="SimSun" charset="-122"/>
                        </a:rPr>
                        <a:t>)</a:t>
                      </a:r>
                    </a:p>
                  </a:txBody>
                  <a:tcPr marT="277560" horzOverflow="overflow">
                    <a:lnL w="6480" cap="flat" cmpd="sng" algn="ctr">
                      <a:solidFill>
                        <a:srgbClr val="333399"/>
                      </a:solidFill>
                      <a:prstDash val="solid"/>
                      <a:round/>
                      <a:headEnd type="none" w="med" len="med"/>
                      <a:tailEnd type="none" w="med" len="med"/>
                    </a:lnL>
                    <a:lnR w="1440" cap="flat" cmpd="sng" algn="ctr">
                      <a:solidFill>
                        <a:srgbClr val="333399"/>
                      </a:solidFill>
                      <a:prstDash val="solid"/>
                      <a:round/>
                      <a:headEnd type="none" w="med" len="med"/>
                      <a:tailEnd type="none" w="med" len="med"/>
                    </a:lnR>
                    <a:lnT w="1440" cap="flat" cmpd="sng" algn="ctr">
                      <a:solidFill>
                        <a:srgbClr val="333399"/>
                      </a:solidFill>
                      <a:prstDash val="solid"/>
                      <a:round/>
                      <a:headEnd type="none" w="med" len="med"/>
                      <a:tailEnd type="none" w="med" len="med"/>
                    </a:lnT>
                    <a:lnB w="1440" cap="flat" cmpd="sng" algn="ctr">
                      <a:solidFill>
                        <a:srgbClr val="333399"/>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000" b="0" i="0" u="none" strike="noStrike" cap="none" normalizeH="0" baseline="0" smtClean="0">
                          <a:ln>
                            <a:noFill/>
                          </a:ln>
                          <a:solidFill>
                            <a:srgbClr val="000000"/>
                          </a:solidFill>
                          <a:effectLst/>
                          <a:latin typeface="Arial" charset="0"/>
                          <a:ea typeface="SimSun" charset="-122"/>
                        </a:rPr>
                        <a:t>Colestasi </a:t>
                      </a:r>
                      <a:r>
                        <a:rPr kumimoji="0" lang="it-IT" altLang="it-IT" sz="1800" b="0" i="0" u="none" strike="noStrike" cap="none" normalizeH="0" baseline="0" smtClean="0">
                          <a:ln>
                            <a:noFill/>
                          </a:ln>
                          <a:solidFill>
                            <a:srgbClr val="000000"/>
                          </a:solidFill>
                          <a:effectLst/>
                          <a:latin typeface="Arial" charset="0"/>
                          <a:ea typeface="SimSun" charset="-122"/>
                        </a:rPr>
                        <a:t>(danno)</a:t>
                      </a:r>
                    </a:p>
                  </a:txBody>
                  <a:tcPr marT="277560" horzOverflow="overflow">
                    <a:lnL w="1440" cap="flat" cmpd="sng" algn="ctr">
                      <a:solidFill>
                        <a:srgbClr val="333399"/>
                      </a:solidFill>
                      <a:prstDash val="solid"/>
                      <a:round/>
                      <a:headEnd type="none" w="med" len="med"/>
                      <a:tailEnd type="none" w="med" len="med"/>
                    </a:lnL>
                    <a:lnR w="6480" cap="flat" cmpd="sng" algn="ctr">
                      <a:solidFill>
                        <a:srgbClr val="333399"/>
                      </a:solidFill>
                      <a:prstDash val="solid"/>
                      <a:round/>
                      <a:headEnd type="none" w="med" len="med"/>
                      <a:tailEnd type="none" w="med" len="med"/>
                    </a:lnR>
                    <a:lnT w="1440" cap="flat" cmpd="sng" algn="ctr">
                      <a:solidFill>
                        <a:srgbClr val="333399"/>
                      </a:solidFill>
                      <a:prstDash val="solid"/>
                      <a:round/>
                      <a:headEnd type="none" w="med" len="med"/>
                      <a:tailEnd type="none" w="med" len="med"/>
                    </a:lnT>
                    <a:lnB w="1440" cap="flat" cmpd="sng" algn="ctr">
                      <a:solidFill>
                        <a:srgbClr val="333399"/>
                      </a:solidFill>
                      <a:prstDash val="solid"/>
                      <a:round/>
                      <a:headEnd type="none" w="med" len="med"/>
                      <a:tailEnd type="none" w="med" len="med"/>
                    </a:lnB>
                    <a:lnTlToBr>
                      <a:noFill/>
                    </a:lnTlToBr>
                    <a:lnBlToTr>
                      <a:noFill/>
                    </a:lnBlToTr>
                    <a:noFill/>
                  </a:tcPr>
                </a:tc>
              </a:tr>
              <a:tr h="482600">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102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400" b="1" i="0" u="none" strike="noStrike" cap="none" normalizeH="0" baseline="0" smtClean="0">
                          <a:ln>
                            <a:noFill/>
                          </a:ln>
                          <a:solidFill>
                            <a:srgbClr val="000000"/>
                          </a:solidFill>
                          <a:effectLst/>
                          <a:latin typeface="Symbol" pitchFamily="16" charset="0"/>
                          <a:ea typeface="SimSun" charset="-122"/>
                        </a:rPr>
                        <a:t>g</a:t>
                      </a:r>
                      <a:r>
                        <a:rPr kumimoji="0" lang="it-IT" altLang="it-IT" sz="2000" b="0" i="0" u="none" strike="noStrike" cap="none" normalizeH="0" baseline="0" smtClean="0">
                          <a:ln>
                            <a:noFill/>
                          </a:ln>
                          <a:solidFill>
                            <a:srgbClr val="000000"/>
                          </a:solidFill>
                          <a:effectLst/>
                          <a:latin typeface="Arial" charset="0"/>
                          <a:ea typeface="SimSun" charset="-122"/>
                        </a:rPr>
                        <a:t>glutamiltransferasi (</a:t>
                      </a:r>
                      <a:r>
                        <a:rPr kumimoji="0" lang="it-IT" altLang="it-IT" sz="2400" b="1" i="0" u="none" strike="noStrike" cap="none" normalizeH="0" baseline="0" smtClean="0">
                          <a:ln>
                            <a:noFill/>
                          </a:ln>
                          <a:solidFill>
                            <a:srgbClr val="FF0000"/>
                          </a:solidFill>
                          <a:effectLst/>
                          <a:latin typeface="Symbol" pitchFamily="16" charset="0"/>
                          <a:ea typeface="SimSun" charset="-122"/>
                        </a:rPr>
                        <a:t>g</a:t>
                      </a:r>
                      <a:r>
                        <a:rPr kumimoji="0" lang="it-IT" altLang="it-IT" sz="2000" b="0" i="0" u="none" strike="noStrike" cap="none" normalizeH="0" baseline="0" smtClean="0">
                          <a:ln>
                            <a:noFill/>
                          </a:ln>
                          <a:solidFill>
                            <a:srgbClr val="FF0000"/>
                          </a:solidFill>
                          <a:effectLst/>
                          <a:latin typeface="Arial" charset="0"/>
                          <a:ea typeface="SimSun" charset="-122"/>
                        </a:rPr>
                        <a:t>GT</a:t>
                      </a:r>
                      <a:r>
                        <a:rPr kumimoji="0" lang="it-IT" altLang="it-IT" sz="2000" b="0" i="0" u="none" strike="noStrike" cap="none" normalizeH="0" baseline="0" smtClean="0">
                          <a:ln>
                            <a:noFill/>
                          </a:ln>
                          <a:solidFill>
                            <a:srgbClr val="000000"/>
                          </a:solidFill>
                          <a:effectLst/>
                          <a:latin typeface="Arial" charset="0"/>
                          <a:ea typeface="SimSun" charset="-122"/>
                        </a:rPr>
                        <a:t>)</a:t>
                      </a:r>
                    </a:p>
                  </a:txBody>
                  <a:tcPr horzOverflow="overflow">
                    <a:lnL w="6480" cap="flat" cmpd="sng" algn="ctr">
                      <a:solidFill>
                        <a:srgbClr val="333399"/>
                      </a:solidFill>
                      <a:prstDash val="solid"/>
                      <a:round/>
                      <a:headEnd type="none" w="med" len="med"/>
                      <a:tailEnd type="none" w="med" len="med"/>
                    </a:lnL>
                    <a:lnR w="1440" cap="flat" cmpd="sng" algn="ctr">
                      <a:solidFill>
                        <a:srgbClr val="333399"/>
                      </a:solidFill>
                      <a:prstDash val="solid"/>
                      <a:round/>
                      <a:headEnd type="none" w="med" len="med"/>
                      <a:tailEnd type="none" w="med" len="med"/>
                    </a:lnR>
                    <a:lnT w="1440" cap="flat" cmpd="sng" algn="ctr">
                      <a:solidFill>
                        <a:srgbClr val="333399"/>
                      </a:solidFill>
                      <a:prstDash val="solid"/>
                      <a:round/>
                      <a:headEnd type="none" w="med" len="med"/>
                      <a:tailEnd type="none" w="med" len="med"/>
                    </a:lnT>
                    <a:lnB w="6480" cap="flat" cmpd="sng" algn="ctr">
                      <a:solidFill>
                        <a:srgbClr val="333399"/>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000" b="0" i="0" u="none" strike="noStrike" cap="none" normalizeH="0" baseline="0" smtClean="0">
                          <a:ln>
                            <a:noFill/>
                          </a:ln>
                          <a:solidFill>
                            <a:srgbClr val="000000"/>
                          </a:solidFill>
                          <a:effectLst/>
                          <a:latin typeface="Arial" charset="0"/>
                          <a:ea typeface="SimSun" charset="-122"/>
                        </a:rPr>
                        <a:t>Colestasi/induzione</a:t>
                      </a:r>
                    </a:p>
                  </a:txBody>
                  <a:tcPr marT="277560" horzOverflow="overflow">
                    <a:lnL w="1440" cap="flat" cmpd="sng" algn="ctr">
                      <a:solidFill>
                        <a:srgbClr val="333399"/>
                      </a:solidFill>
                      <a:prstDash val="solid"/>
                      <a:round/>
                      <a:headEnd type="none" w="med" len="med"/>
                      <a:tailEnd type="none" w="med" len="med"/>
                    </a:lnL>
                    <a:lnR w="6480" cap="flat" cmpd="sng" algn="ctr">
                      <a:solidFill>
                        <a:srgbClr val="333399"/>
                      </a:solidFill>
                      <a:prstDash val="solid"/>
                      <a:round/>
                      <a:headEnd type="none" w="med" len="med"/>
                      <a:tailEnd type="none" w="med" len="med"/>
                    </a:lnR>
                    <a:lnT w="1440" cap="flat" cmpd="sng" algn="ctr">
                      <a:solidFill>
                        <a:srgbClr val="333399"/>
                      </a:solidFill>
                      <a:prstDash val="solid"/>
                      <a:round/>
                      <a:headEnd type="none" w="med" len="med"/>
                      <a:tailEnd type="none" w="med" len="med"/>
                    </a:lnT>
                    <a:lnB w="6480" cap="flat" cmpd="sng" algn="ctr">
                      <a:solidFill>
                        <a:srgbClr val="333399"/>
                      </a:solidFill>
                      <a:prstDash val="solid"/>
                      <a:round/>
                      <a:headEnd type="none" w="med" len="med"/>
                      <a:tailEnd type="none" w="med" len="med"/>
                    </a:lnB>
                    <a:lnTlToBr>
                      <a:noFill/>
                    </a:lnTlToBr>
                    <a:lnBlToTr>
                      <a:noFill/>
                    </a:lnBlToTr>
                    <a:noFill/>
                  </a:tcPr>
                </a:tc>
              </a:tr>
            </a:tbl>
          </a:graphicData>
        </a:graphic>
      </p:graphicFrame>
      <p:pic>
        <p:nvPicPr>
          <p:cNvPr id="15428" name="Picture 6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00225" y="720725"/>
            <a:ext cx="2101850" cy="19764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5429" name="Rectangle 69"/>
          <p:cNvSpPr>
            <a:spLocks noChangeArrowheads="1"/>
          </p:cNvSpPr>
          <p:nvPr/>
        </p:nvSpPr>
        <p:spPr bwMode="auto">
          <a:xfrm>
            <a:off x="3086100" y="798513"/>
            <a:ext cx="873125" cy="455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2400" b="1">
                <a:latin typeface="Calibri" charset="0"/>
                <a:cs typeface="+mn-cs"/>
              </a:rPr>
              <a:t>AST</a:t>
            </a:r>
          </a:p>
        </p:txBody>
      </p:sp>
      <p:sp>
        <p:nvSpPr>
          <p:cNvPr id="15430" name="Rectangle 70"/>
          <p:cNvSpPr>
            <a:spLocks noChangeArrowheads="1"/>
          </p:cNvSpPr>
          <p:nvPr/>
        </p:nvSpPr>
        <p:spPr bwMode="auto">
          <a:xfrm>
            <a:off x="3171825" y="1317625"/>
            <a:ext cx="512763" cy="3032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1400" b="1">
                <a:latin typeface="Calibri" charset="0"/>
                <a:cs typeface="+mn-cs"/>
              </a:rPr>
              <a:t>AST</a:t>
            </a:r>
          </a:p>
        </p:txBody>
      </p:sp>
      <p:sp>
        <p:nvSpPr>
          <p:cNvPr id="15431" name="Rectangle 71"/>
          <p:cNvSpPr>
            <a:spLocks noChangeArrowheads="1"/>
          </p:cNvSpPr>
          <p:nvPr/>
        </p:nvSpPr>
        <p:spPr bwMode="auto">
          <a:xfrm>
            <a:off x="2568575" y="2192338"/>
            <a:ext cx="850900" cy="5778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3200" b="1">
                <a:latin typeface="Calibri" charset="0"/>
                <a:cs typeface="+mn-cs"/>
              </a:rPr>
              <a:t>ALT</a:t>
            </a:r>
          </a:p>
        </p:txBody>
      </p:sp>
      <p:sp>
        <p:nvSpPr>
          <p:cNvPr id="15432" name="Rectangle 72"/>
          <p:cNvSpPr>
            <a:spLocks noChangeArrowheads="1"/>
          </p:cNvSpPr>
          <p:nvPr/>
        </p:nvSpPr>
        <p:spPr bwMode="auto">
          <a:xfrm>
            <a:off x="3567113" y="1260475"/>
            <a:ext cx="752475" cy="7000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4000" b="1">
                <a:latin typeface="Symbol" pitchFamily="16" charset="0"/>
                <a:cs typeface="+mn-cs"/>
              </a:rPr>
              <a:t>g</a:t>
            </a:r>
            <a:r>
              <a:rPr lang="it-IT" altLang="it-IT" sz="2000" b="1">
                <a:latin typeface="Calibri" charset="0"/>
                <a:cs typeface="+mn-cs"/>
              </a:rPr>
              <a:t>GT</a:t>
            </a:r>
          </a:p>
        </p:txBody>
      </p:sp>
      <p:sp>
        <p:nvSpPr>
          <p:cNvPr id="15433" name="Rectangle 73"/>
          <p:cNvSpPr>
            <a:spLocks noChangeArrowheads="1"/>
          </p:cNvSpPr>
          <p:nvPr/>
        </p:nvSpPr>
        <p:spPr bwMode="auto">
          <a:xfrm>
            <a:off x="3621088" y="1955800"/>
            <a:ext cx="512762" cy="333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1600" b="1">
                <a:latin typeface="Calibri" charset="0"/>
                <a:cs typeface="+mn-cs"/>
              </a:rPr>
              <a:t>ALP</a:t>
            </a:r>
          </a:p>
        </p:txBody>
      </p:sp>
      <p:sp>
        <p:nvSpPr>
          <p:cNvPr id="15434" name="Rectangle 74"/>
          <p:cNvSpPr>
            <a:spLocks noChangeArrowheads="1"/>
          </p:cNvSpPr>
          <p:nvPr/>
        </p:nvSpPr>
        <p:spPr bwMode="auto">
          <a:xfrm>
            <a:off x="2586038" y="1157288"/>
            <a:ext cx="512762" cy="303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1400" b="1">
                <a:latin typeface="Calibri" charset="0"/>
                <a:cs typeface="+mn-cs"/>
              </a:rPr>
              <a:t>LDH</a:t>
            </a:r>
          </a:p>
        </p:txBody>
      </p:sp>
    </p:spTree>
    <p:extLst>
      <p:ext uri="{BB962C8B-B14F-4D97-AF65-F5344CB8AC3E}">
        <p14:creationId xmlns:p14="http://schemas.microsoft.com/office/powerpoint/2010/main" xmlns="" val="1157141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ustomShape 1"/>
          <p:cNvSpPr>
            <a:spLocks noChangeArrowheads="1"/>
          </p:cNvSpPr>
          <p:nvPr/>
        </p:nvSpPr>
        <p:spPr bwMode="auto">
          <a:xfrm>
            <a:off x="0" y="274638"/>
            <a:ext cx="9142413" cy="1141412"/>
          </a:xfrm>
          <a:prstGeom prst="rect">
            <a:avLst/>
          </a:prstGeom>
          <a:noFill/>
          <a:ln w="9525">
            <a:noFill/>
            <a:miter lim="800000"/>
            <a:headEnd/>
            <a:tailEnd/>
          </a:ln>
        </p:spPr>
        <p:txBody>
          <a:bodyPr lIns="90000" tIns="45000" rIns="90000" bIns="45000" anchor="ctr"/>
          <a:lstStyle/>
          <a:p>
            <a:pPr algn="ctr"/>
            <a:r>
              <a:rPr lang="it-IT" sz="4400" b="1" dirty="0">
                <a:solidFill>
                  <a:srgbClr val="000000"/>
                </a:solidFill>
                <a:latin typeface="Comic Sans MS" pitchFamily="66" charset="0"/>
                <a:cs typeface="DejaVu Sans"/>
              </a:rPr>
              <a:t>FRANCESCA 50 anni</a:t>
            </a:r>
            <a:endParaRPr lang="it-IT" dirty="0">
              <a:latin typeface="Comic Sans MS" pitchFamily="66" charset="0"/>
              <a:cs typeface="DejaVu Sans"/>
            </a:endParaRPr>
          </a:p>
        </p:txBody>
      </p:sp>
      <p:sp>
        <p:nvSpPr>
          <p:cNvPr id="84" name="CustomShape 2"/>
          <p:cNvSpPr/>
          <p:nvPr/>
        </p:nvSpPr>
        <p:spPr>
          <a:xfrm>
            <a:off x="131763" y="1412875"/>
            <a:ext cx="7848600" cy="3884613"/>
          </a:xfrm>
          <a:prstGeom prst="rect">
            <a:avLst/>
          </a:prstGeom>
          <a:blipFill>
            <a:blip r:embed="rId2" cstate="print"/>
            <a:tile tx="0" ty="0" sx="100000" sy="100000" flip="none" algn="tl"/>
          </a:blipFill>
          <a:ln w="3175">
            <a:solidFill>
              <a:schemeClr val="accent1">
                <a:lumMod val="90000"/>
              </a:schemeClr>
            </a:solidFill>
            <a:round/>
          </a:ln>
        </p:spPr>
        <p:txBody>
          <a:bodyPr lIns="90000" tIns="45000" rIns="90000" bIns="45000" anchor="ctr"/>
          <a:lstStyle/>
          <a:p>
            <a:pPr marL="342900" indent="-342900" algn="just" fontAlgn="auto">
              <a:lnSpc>
                <a:spcPct val="95000"/>
              </a:lnSpc>
              <a:spcBef>
                <a:spcPts val="0"/>
              </a:spcBef>
              <a:spcAft>
                <a:spcPts val="0"/>
              </a:spcAft>
              <a:buFont typeface="Arial" panose="020B0604020202020204" pitchFamily="34" charset="0"/>
              <a:buChar char="•"/>
              <a:defRPr/>
            </a:pPr>
            <a:r>
              <a:rPr lang="it-IT" sz="2400" b="1" dirty="0" err="1">
                <a:solidFill>
                  <a:srgbClr val="000000"/>
                </a:solidFill>
                <a:latin typeface="Comic Sans MS" panose="030F0702030302020204" pitchFamily="66" charset="0"/>
                <a:ea typeface="+mn-ea"/>
                <a:cs typeface="+mn-cs"/>
              </a:rPr>
              <a:t>BMI</a:t>
            </a:r>
            <a:r>
              <a:rPr lang="it-IT" sz="2400" b="1">
                <a:solidFill>
                  <a:srgbClr val="000000"/>
                </a:solidFill>
                <a:latin typeface="Comic Sans MS" panose="030F0702030302020204" pitchFamily="66" charset="0"/>
                <a:ea typeface="+mn-ea"/>
                <a:cs typeface="+mn-cs"/>
              </a:rPr>
              <a:t> 30</a:t>
            </a:r>
          </a:p>
          <a:p>
            <a:pPr marL="342900" indent="-342900" algn="just" fontAlgn="auto">
              <a:lnSpc>
                <a:spcPct val="95000"/>
              </a:lnSpc>
              <a:spcBef>
                <a:spcPts val="0"/>
              </a:spcBef>
              <a:spcAft>
                <a:spcPts val="0"/>
              </a:spcAft>
              <a:buFont typeface="Arial" panose="020B0604020202020204" pitchFamily="34" charset="0"/>
              <a:buChar char="•"/>
              <a:defRPr/>
            </a:pPr>
            <a:r>
              <a:rPr lang="it-IT" sz="2400" b="1">
                <a:solidFill>
                  <a:srgbClr val="000000"/>
                </a:solidFill>
                <a:latin typeface="Comic Sans MS" panose="030F0702030302020204" pitchFamily="66" charset="0"/>
                <a:ea typeface="+mn-ea"/>
                <a:cs typeface="+mn-cs"/>
              </a:rPr>
              <a:t>Diabete mellito tipo 2 </a:t>
            </a:r>
          </a:p>
          <a:p>
            <a:pPr marL="342900" indent="-342900" algn="just" fontAlgn="auto">
              <a:lnSpc>
                <a:spcPct val="95000"/>
              </a:lnSpc>
              <a:spcBef>
                <a:spcPts val="0"/>
              </a:spcBef>
              <a:spcAft>
                <a:spcPts val="0"/>
              </a:spcAft>
              <a:buFont typeface="Arial" panose="020B0604020202020204" pitchFamily="34" charset="0"/>
              <a:buChar char="•"/>
              <a:defRPr/>
            </a:pPr>
            <a:r>
              <a:rPr lang="it-IT" sz="2400" b="1">
                <a:solidFill>
                  <a:srgbClr val="000000"/>
                </a:solidFill>
                <a:latin typeface="Comic Sans MS" panose="030F0702030302020204" pitchFamily="66" charset="0"/>
                <a:ea typeface="+mn-ea"/>
                <a:cs typeface="+mn-cs"/>
              </a:rPr>
              <a:t>Ipertensione arteriosa sistemica </a:t>
            </a:r>
          </a:p>
          <a:p>
            <a:pPr marL="342900" indent="-342900" algn="just" fontAlgn="auto">
              <a:lnSpc>
                <a:spcPct val="95000"/>
              </a:lnSpc>
              <a:spcBef>
                <a:spcPts val="0"/>
              </a:spcBef>
              <a:spcAft>
                <a:spcPts val="0"/>
              </a:spcAft>
              <a:buFont typeface="Arial" panose="020B0604020202020204" pitchFamily="34" charset="0"/>
              <a:buChar char="•"/>
              <a:defRPr/>
            </a:pPr>
            <a:r>
              <a:rPr lang="it-IT" sz="2400" b="1">
                <a:solidFill>
                  <a:srgbClr val="000000"/>
                </a:solidFill>
                <a:latin typeface="Comic Sans MS" panose="030F0702030302020204" pitchFamily="66" charset="0"/>
                <a:ea typeface="+mn-ea"/>
                <a:cs typeface="+mn-cs"/>
              </a:rPr>
              <a:t>In terapia con Metformina 500 mg x 3 ed Amlodipina 5 mg da circa 10 anni.</a:t>
            </a:r>
          </a:p>
          <a:p>
            <a:pPr marL="342900" indent="-342900" algn="just" fontAlgn="auto">
              <a:lnSpc>
                <a:spcPct val="95000"/>
              </a:lnSpc>
              <a:spcBef>
                <a:spcPts val="0"/>
              </a:spcBef>
              <a:spcAft>
                <a:spcPts val="0"/>
              </a:spcAft>
              <a:buFont typeface="Arial" panose="020B0604020202020204" pitchFamily="34" charset="0"/>
              <a:buChar char="•"/>
              <a:defRPr/>
            </a:pPr>
            <a:endParaRPr>
              <a:latin typeface="Comic Sans MS" panose="030F0702030302020204" pitchFamily="66" charset="0"/>
              <a:ea typeface="+mn-ea"/>
              <a:cs typeface="+mn-cs"/>
            </a:endParaRPr>
          </a:p>
          <a:p>
            <a:pPr algn="just" fontAlgn="auto">
              <a:lnSpc>
                <a:spcPct val="95000"/>
              </a:lnSpc>
              <a:spcBef>
                <a:spcPts val="0"/>
              </a:spcBef>
              <a:spcAft>
                <a:spcPts val="0"/>
              </a:spcAft>
              <a:defRPr/>
            </a:pPr>
            <a:r>
              <a:rPr lang="it-IT" sz="2400" b="1">
                <a:solidFill>
                  <a:srgbClr val="000000"/>
                </a:solidFill>
                <a:latin typeface="Comic Sans MS" panose="030F0702030302020204" pitchFamily="66" charset="0"/>
                <a:ea typeface="+mn-ea"/>
                <a:cs typeface="+mn-cs"/>
              </a:rPr>
              <a:t>Al controllo periodico degli esami ematici: </a:t>
            </a:r>
          </a:p>
          <a:p>
            <a:pPr algn="just" fontAlgn="auto">
              <a:lnSpc>
                <a:spcPct val="95000"/>
              </a:lnSpc>
              <a:spcBef>
                <a:spcPts val="0"/>
              </a:spcBef>
              <a:spcAft>
                <a:spcPts val="0"/>
              </a:spcAft>
              <a:defRPr/>
            </a:pPr>
            <a:endParaRPr lang="it-IT" sz="2400" b="1">
              <a:solidFill>
                <a:srgbClr val="000000"/>
              </a:solidFill>
              <a:latin typeface="Comic Sans MS" panose="030F0702030302020204" pitchFamily="66" charset="0"/>
              <a:ea typeface="+mn-ea"/>
              <a:cs typeface="+mn-cs"/>
            </a:endParaRPr>
          </a:p>
          <a:p>
            <a:pPr marL="342900" indent="-342900" algn="just" fontAlgn="auto">
              <a:lnSpc>
                <a:spcPct val="95000"/>
              </a:lnSpc>
              <a:spcBef>
                <a:spcPts val="0"/>
              </a:spcBef>
              <a:spcAft>
                <a:spcPts val="0"/>
              </a:spcAft>
              <a:buFont typeface="Arial" panose="020B0604020202020204" pitchFamily="34" charset="0"/>
              <a:buChar char="•"/>
              <a:defRPr/>
            </a:pPr>
            <a:r>
              <a:rPr lang="it-IT" sz="2400" b="1">
                <a:solidFill>
                  <a:srgbClr val="000000"/>
                </a:solidFill>
                <a:latin typeface="Comic Sans MS" panose="030F0702030302020204" pitchFamily="66" charset="0"/>
                <a:ea typeface="+mn-ea"/>
                <a:cs typeface="+mn-cs"/>
              </a:rPr>
              <a:t>ALT: 82 (prec. 28)</a:t>
            </a:r>
          </a:p>
          <a:p>
            <a:pPr marL="342900" indent="-342900" algn="just" fontAlgn="auto">
              <a:lnSpc>
                <a:spcPct val="95000"/>
              </a:lnSpc>
              <a:spcBef>
                <a:spcPts val="0"/>
              </a:spcBef>
              <a:spcAft>
                <a:spcPts val="0"/>
              </a:spcAft>
              <a:buFont typeface="Arial" panose="020B0604020202020204" pitchFamily="34" charset="0"/>
              <a:buChar char="•"/>
              <a:defRPr/>
            </a:pPr>
            <a:r>
              <a:rPr lang="it-IT" sz="2400" b="1">
                <a:solidFill>
                  <a:srgbClr val="000000"/>
                </a:solidFill>
                <a:latin typeface="Comic Sans MS" panose="030F0702030302020204" pitchFamily="66" charset="0"/>
                <a:ea typeface="+mn-ea"/>
                <a:cs typeface="+mn-cs"/>
              </a:rPr>
              <a:t>AST: 78 (prec. 32)</a:t>
            </a:r>
            <a:r>
              <a:rPr lang="it-IT" b="1">
                <a:solidFill>
                  <a:srgbClr val="000000"/>
                </a:solidFill>
                <a:latin typeface="Comic Sans MS" panose="030F0702030302020204" pitchFamily="66" charset="0"/>
                <a:ea typeface="+mn-ea"/>
                <a:cs typeface="+mn-cs"/>
              </a:rPr>
              <a:t>  </a:t>
            </a:r>
            <a:endParaRPr>
              <a:latin typeface="Comic Sans MS" panose="030F0702030302020204" pitchFamily="66" charset="0"/>
              <a:ea typeface="+mn-ea"/>
              <a:cs typeface="+mn-cs"/>
            </a:endParaRPr>
          </a:p>
        </p:txBody>
      </p:sp>
      <p:grpSp>
        <p:nvGrpSpPr>
          <p:cNvPr id="6" name="Gruppo 5"/>
          <p:cNvGrpSpPr>
            <a:grpSpLocks/>
          </p:cNvGrpSpPr>
          <p:nvPr/>
        </p:nvGrpSpPr>
        <p:grpSpPr bwMode="auto">
          <a:xfrm>
            <a:off x="3635375" y="4292600"/>
            <a:ext cx="1838325" cy="792163"/>
            <a:chOff x="3635896" y="4293096"/>
            <a:chExt cx="1837284" cy="792088"/>
          </a:xfrm>
        </p:grpSpPr>
        <p:sp>
          <p:nvSpPr>
            <p:cNvPr id="59397" name="CasellaDiTesto 6"/>
            <p:cNvSpPr txBox="1">
              <a:spLocks noChangeArrowheads="1"/>
            </p:cNvSpPr>
            <p:nvPr/>
          </p:nvSpPr>
          <p:spPr bwMode="auto">
            <a:xfrm>
              <a:off x="3635896" y="4305290"/>
              <a:ext cx="1837284" cy="707886"/>
            </a:xfrm>
            <a:prstGeom prst="rect">
              <a:avLst/>
            </a:prstGeom>
            <a:noFill/>
            <a:ln w="9525">
              <a:noFill/>
              <a:miter lim="800000"/>
              <a:headEnd/>
              <a:tailEnd/>
            </a:ln>
          </p:spPr>
          <p:txBody>
            <a:bodyPr>
              <a:spAutoFit/>
            </a:bodyPr>
            <a:lstStyle/>
            <a:p>
              <a:pPr algn="ctr"/>
              <a:r>
                <a:rPr lang="it-IT" sz="2000" b="1">
                  <a:latin typeface="Comic Sans MS" pitchFamily="66" charset="0"/>
                  <a:cs typeface="DejaVu Sans"/>
                </a:rPr>
                <a:t>Primo riscontro</a:t>
              </a:r>
            </a:p>
          </p:txBody>
        </p:sp>
        <p:sp>
          <p:nvSpPr>
            <p:cNvPr id="4" name="Ovale 3"/>
            <p:cNvSpPr/>
            <p:nvPr/>
          </p:nvSpPr>
          <p:spPr>
            <a:xfrm>
              <a:off x="3699360" y="4293096"/>
              <a:ext cx="1654825"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grpSp>
      <p:pic>
        <p:nvPicPr>
          <p:cNvPr id="3074" name="Picture 2" descr="C:\Users\alessandro\AppData\Local\Microsoft\Windows\Temporary Internet Files\Content.IE5\9XS01TYY\MC900433937[1].png"/>
          <p:cNvPicPr>
            <a:picLocks noChangeAspect="1" noChangeArrowheads="1"/>
          </p:cNvPicPr>
          <p:nvPr/>
        </p:nvPicPr>
        <p:blipFill>
          <a:blip r:embed="rId3" cstate="print"/>
          <a:srcRect/>
          <a:stretch>
            <a:fillRect/>
          </a:stretch>
        </p:blipFill>
        <p:spPr bwMode="auto">
          <a:xfrm>
            <a:off x="7656513" y="4987925"/>
            <a:ext cx="1714500" cy="1714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49713" y="784225"/>
            <a:ext cx="4767262" cy="7191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9488" y="2220913"/>
            <a:ext cx="6334125" cy="14366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6387" name="Line 3"/>
          <p:cNvSpPr>
            <a:spLocks noChangeShapeType="1"/>
          </p:cNvSpPr>
          <p:nvPr/>
        </p:nvSpPr>
        <p:spPr bwMode="auto">
          <a:xfrm>
            <a:off x="5813425" y="327025"/>
            <a:ext cx="1893888" cy="1566863"/>
          </a:xfrm>
          <a:prstGeom prst="line">
            <a:avLst/>
          </a:prstGeom>
          <a:noFill/>
          <a:ln w="46800">
            <a:solidFill>
              <a:srgbClr val="FF33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16388" name="Line 4"/>
          <p:cNvSpPr>
            <a:spLocks noChangeShapeType="1"/>
          </p:cNvSpPr>
          <p:nvPr/>
        </p:nvSpPr>
        <p:spPr bwMode="auto">
          <a:xfrm flipV="1">
            <a:off x="5421313" y="449263"/>
            <a:ext cx="1436687" cy="1387475"/>
          </a:xfrm>
          <a:prstGeom prst="line">
            <a:avLst/>
          </a:prstGeom>
          <a:noFill/>
          <a:ln w="46800">
            <a:solidFill>
              <a:srgbClr val="FF33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pic>
        <p:nvPicPr>
          <p:cNvPr id="1638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79888" y="3735388"/>
            <a:ext cx="4505325" cy="28622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6390"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263" y="28575"/>
            <a:ext cx="4046537" cy="15382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6391" name="Text Box 7"/>
          <p:cNvSpPr txBox="1">
            <a:spLocks noChangeArrowheads="1"/>
          </p:cNvSpPr>
          <p:nvPr/>
        </p:nvSpPr>
        <p:spPr bwMode="auto">
          <a:xfrm>
            <a:off x="2295525" y="2014538"/>
            <a:ext cx="2816225" cy="344487"/>
          </a:xfrm>
          <a:prstGeom prst="rect">
            <a:avLst/>
          </a:prstGeom>
          <a:solidFill>
            <a:srgbClr val="FFFF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a:solidFill>
                  <a:srgbClr val="333333"/>
                </a:solidFill>
                <a:cs typeface="+mn-cs"/>
              </a:rPr>
              <a:t>DAL 1 NOVEMBRE 2014!</a:t>
            </a:r>
          </a:p>
        </p:txBody>
      </p:sp>
      <p:sp>
        <p:nvSpPr>
          <p:cNvPr id="16392" name="Line 8"/>
          <p:cNvSpPr>
            <a:spLocks noChangeShapeType="1"/>
          </p:cNvSpPr>
          <p:nvPr/>
        </p:nvSpPr>
        <p:spPr bwMode="auto">
          <a:xfrm>
            <a:off x="2519363" y="3095625"/>
            <a:ext cx="1800225" cy="1588"/>
          </a:xfrm>
          <a:prstGeom prst="line">
            <a:avLst/>
          </a:prstGeom>
          <a:noFill/>
          <a:ln w="72000">
            <a:solidFill>
              <a:srgbClr val="DC2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Tree>
    <p:extLst>
      <p:ext uri="{BB962C8B-B14F-4D97-AF65-F5344CB8AC3E}">
        <p14:creationId xmlns:p14="http://schemas.microsoft.com/office/powerpoint/2010/main" xmlns="" val="20417018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4057650" y="3000375"/>
            <a:ext cx="1028700" cy="857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17410" name="Rectangle 2"/>
          <p:cNvSpPr>
            <a:spLocks noChangeArrowheads="1"/>
          </p:cNvSpPr>
          <p:nvPr/>
        </p:nvSpPr>
        <p:spPr bwMode="auto">
          <a:xfrm>
            <a:off x="4057650" y="3000375"/>
            <a:ext cx="1028700" cy="857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17411" name="Rectangle 3"/>
          <p:cNvSpPr>
            <a:spLocks noChangeArrowheads="1"/>
          </p:cNvSpPr>
          <p:nvPr/>
        </p:nvSpPr>
        <p:spPr bwMode="auto">
          <a:xfrm>
            <a:off x="3995738" y="3429000"/>
            <a:ext cx="1028700" cy="428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17412" name="Text Box 4"/>
          <p:cNvSpPr txBox="1">
            <a:spLocks noChangeArrowheads="1"/>
          </p:cNvSpPr>
          <p:nvPr/>
        </p:nvSpPr>
        <p:spPr bwMode="auto">
          <a:xfrm>
            <a:off x="1008063" y="5040313"/>
            <a:ext cx="6911975" cy="14398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just" defTabSz="449263">
              <a:lnSpc>
                <a:spcPct val="93000"/>
              </a:lnSpc>
              <a:spcBef>
                <a:spcPts val="638"/>
              </a:spcBef>
              <a:spcAft>
                <a:spcPts val="1425"/>
              </a:spcAft>
              <a:buSzPct val="100000"/>
            </a:pPr>
            <a:r>
              <a:rPr lang="it-IT" altLang="it-IT" b="1">
                <a:cs typeface="+mn-cs"/>
              </a:rPr>
              <a:t>VALUTARE I RISULTATI RISPETTO AGLI INTERVALLI DI RIFERIMENTO INDICATI DAL LABORATORIO.</a:t>
            </a:r>
          </a:p>
        </p:txBody>
      </p:sp>
      <p:sp>
        <p:nvSpPr>
          <p:cNvPr id="17413" name="AutoShape 5"/>
          <p:cNvSpPr>
            <a:spLocks noChangeArrowheads="1"/>
          </p:cNvSpPr>
          <p:nvPr/>
        </p:nvSpPr>
        <p:spPr bwMode="auto">
          <a:xfrm>
            <a:off x="936625" y="4751388"/>
            <a:ext cx="1588" cy="71437"/>
          </a:xfrm>
          <a:prstGeom prst="wedgeRoundRectCallout">
            <a:avLst>
              <a:gd name="adj1" fmla="val -30324"/>
              <a:gd name="adj2" fmla="val 158333"/>
              <a:gd name="adj3" fmla="val 16667"/>
            </a:avLst>
          </a:prstGeom>
          <a:solidFill>
            <a:srgbClr val="CFE7F5"/>
          </a:solidFill>
          <a:ln w="9360">
            <a:solidFill>
              <a:srgbClr val="80808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pic>
        <p:nvPicPr>
          <p:cNvPr id="1741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23825"/>
            <a:ext cx="9144000" cy="40163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7415" name="AutoShape 7"/>
          <p:cNvSpPr>
            <a:spLocks noChangeArrowheads="1"/>
          </p:cNvSpPr>
          <p:nvPr/>
        </p:nvSpPr>
        <p:spPr bwMode="auto">
          <a:xfrm>
            <a:off x="900113" y="4895850"/>
            <a:ext cx="7667625" cy="1044575"/>
          </a:xfrm>
          <a:prstGeom prst="wedgeRoundRectCallout">
            <a:avLst>
              <a:gd name="adj1" fmla="val 23417"/>
              <a:gd name="adj2" fmla="val -124903"/>
              <a:gd name="adj3" fmla="val 16667"/>
            </a:avLst>
          </a:prstGeom>
          <a:noFill/>
          <a:ln w="36000">
            <a:solidFill>
              <a:srgbClr val="0000FF"/>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17416" name="Rectangle 8"/>
          <p:cNvSpPr>
            <a:spLocks noChangeArrowheads="1"/>
          </p:cNvSpPr>
          <p:nvPr/>
        </p:nvSpPr>
        <p:spPr bwMode="auto">
          <a:xfrm>
            <a:off x="720725" y="2286000"/>
            <a:ext cx="3240088" cy="449263"/>
          </a:xfrm>
          <a:prstGeom prst="rect">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a:spcBef>
                <a:spcPts val="900"/>
              </a:spcBef>
              <a:buSzPct val="100000"/>
            </a:pPr>
            <a:r>
              <a:rPr lang="it-IT" altLang="it-IT" sz="1100" b="1">
                <a:latin typeface="Times New Roman" pitchFamily="16" charset="0"/>
                <a:cs typeface="+mn-cs"/>
              </a:rPr>
              <a:t>ORDINE MEDICI CHIRUGHI E </a:t>
            </a:r>
          </a:p>
          <a:p>
            <a:pPr defTabSz="449263">
              <a:spcBef>
                <a:spcPts val="900"/>
              </a:spcBef>
              <a:buSzPct val="100000"/>
            </a:pPr>
            <a:r>
              <a:rPr lang="it-IT" altLang="it-IT" sz="1100" b="1">
                <a:latin typeface="Times New Roman" pitchFamily="16" charset="0"/>
                <a:cs typeface="+mn-cs"/>
              </a:rPr>
              <a:t>ODONTOIATRI DELLA PROVINCIA DI BRESCIA</a:t>
            </a:r>
          </a:p>
        </p:txBody>
      </p:sp>
      <p:sp>
        <p:nvSpPr>
          <p:cNvPr id="17417" name="Oval 9"/>
          <p:cNvSpPr>
            <a:spLocks noChangeArrowheads="1"/>
          </p:cNvSpPr>
          <p:nvPr/>
        </p:nvSpPr>
        <p:spPr bwMode="auto">
          <a:xfrm>
            <a:off x="8459788" y="3671888"/>
            <a:ext cx="323850" cy="360362"/>
          </a:xfrm>
          <a:prstGeom prst="ellipse">
            <a:avLst/>
          </a:prstGeom>
          <a:noFill/>
          <a:ln w="36000">
            <a:solidFill>
              <a:srgbClr val="FF3333"/>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17418" name="Oval 10"/>
          <p:cNvSpPr>
            <a:spLocks noChangeArrowheads="1"/>
          </p:cNvSpPr>
          <p:nvPr/>
        </p:nvSpPr>
        <p:spPr bwMode="auto">
          <a:xfrm>
            <a:off x="8712200" y="3384550"/>
            <a:ext cx="323850" cy="360363"/>
          </a:xfrm>
          <a:prstGeom prst="ellipse">
            <a:avLst/>
          </a:prstGeom>
          <a:noFill/>
          <a:ln w="36000">
            <a:solidFill>
              <a:srgbClr val="FF3333"/>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17419" name="Text Box 11"/>
          <p:cNvSpPr txBox="1">
            <a:spLocks noChangeArrowheads="1"/>
          </p:cNvSpPr>
          <p:nvPr/>
        </p:nvSpPr>
        <p:spPr bwMode="auto">
          <a:xfrm>
            <a:off x="179388" y="4278313"/>
            <a:ext cx="8880475" cy="401637"/>
          </a:xfrm>
          <a:prstGeom prst="rect">
            <a:avLst/>
          </a:prstGeom>
          <a:solidFill>
            <a:srgbClr val="FFFF6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644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sz="2200">
                <a:cs typeface="+mn-cs"/>
              </a:rPr>
              <a:t>IMPORTANTE RIPETERE IL TEST NELLO STESSO LABORATORIO!</a:t>
            </a:r>
          </a:p>
        </p:txBody>
      </p:sp>
      <p:sp>
        <p:nvSpPr>
          <p:cNvPr id="17420" name="AutoShape 12"/>
          <p:cNvSpPr>
            <a:spLocks noChangeArrowheads="1"/>
          </p:cNvSpPr>
          <p:nvPr/>
        </p:nvSpPr>
        <p:spPr bwMode="auto">
          <a:xfrm>
            <a:off x="6119813" y="3419475"/>
            <a:ext cx="900112" cy="539750"/>
          </a:xfrm>
          <a:prstGeom prst="roundRect">
            <a:avLst>
              <a:gd name="adj" fmla="val 292"/>
            </a:avLst>
          </a:prstGeom>
          <a:noFill/>
          <a:ln w="36000">
            <a:solidFill>
              <a:srgbClr val="4700B8"/>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Tree>
    <p:extLst>
      <p:ext uri="{BB962C8B-B14F-4D97-AF65-F5344CB8AC3E}">
        <p14:creationId xmlns:p14="http://schemas.microsoft.com/office/powerpoint/2010/main" xmlns="" val="50569683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additive="repl">
                                        <p:cTn id="6" dur="4" fill="hold">
                                          <p:stCondLst>
                                            <p:cond delay="0"/>
                                          </p:stCondLst>
                                        </p:cTn>
                                        <p:tgtEl>
                                          <p:spTgt spid="17419"/>
                                        </p:tgtEl>
                                        <p:attrNameLst>
                                          <p:attrName>style.visibility</p:attrName>
                                        </p:attrNameLst>
                                      </p:cBhvr>
                                      <p:to>
                                        <p:strVal val="visible"/>
                                      </p:to>
                                    </p:set>
                                    <p:animEffect transition="in" filter="wipe(down)">
                                      <p:cBhvr additive="repl">
                                        <p:cTn id="7" dur="2000"/>
                                        <p:tgtEl>
                                          <p:spTgt spid="17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38138" y="371475"/>
            <a:ext cx="8470900" cy="822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ctr" defTabSz="449263">
              <a:buSzPct val="100000"/>
            </a:pPr>
            <a:r>
              <a:rPr lang="it-IT" altLang="it-IT" sz="2400" b="1">
                <a:solidFill>
                  <a:srgbClr val="0000FF"/>
                </a:solidFill>
                <a:cs typeface="+mn-cs"/>
              </a:rPr>
              <a:t>UTILIZZO DELLE TRANSAMINASI </a:t>
            </a:r>
          </a:p>
          <a:p>
            <a:pPr algn="ctr" defTabSz="449263">
              <a:buSzPct val="100000"/>
            </a:pPr>
            <a:r>
              <a:rPr lang="it-IT" altLang="it-IT" sz="2400" b="1">
                <a:solidFill>
                  <a:srgbClr val="0000FF"/>
                </a:solidFill>
                <a:cs typeface="+mn-cs"/>
              </a:rPr>
              <a:t>A SCOPI DIAGNOSTICI</a:t>
            </a:r>
          </a:p>
        </p:txBody>
      </p:sp>
      <p:sp>
        <p:nvSpPr>
          <p:cNvPr id="18434" name="Rectangle 2"/>
          <p:cNvSpPr>
            <a:spLocks noChangeArrowheads="1"/>
          </p:cNvSpPr>
          <p:nvPr/>
        </p:nvSpPr>
        <p:spPr bwMode="auto">
          <a:xfrm>
            <a:off x="720725" y="1260475"/>
            <a:ext cx="7740650" cy="4448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marL="514350" indent="-506413">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charset="0"/>
                <a:ea typeface="SimSun" charset="-122"/>
              </a:defRPr>
            </a:lvl1pPr>
            <a:lvl2pP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charset="0"/>
                <a:ea typeface="SimSun" charset="-122"/>
              </a:defRPr>
            </a:lvl2pPr>
            <a:lvl3pP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charset="0"/>
                <a:ea typeface="SimSun" charset="-122"/>
              </a:defRPr>
            </a:lvl3pPr>
            <a:lvl4pP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charset="0"/>
                <a:ea typeface="SimSun" charset="-122"/>
              </a:defRPr>
            </a:lvl4pPr>
            <a:lvl5pP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charset="0"/>
                <a:ea typeface="SimSun" charset="-122"/>
              </a:defRPr>
            </a:lvl9pPr>
          </a:lstStyle>
          <a:p>
            <a:pPr algn="just" defTabSz="449263">
              <a:buSzPct val="100000"/>
            </a:pPr>
            <a:r>
              <a:rPr lang="it-IT" altLang="it-IT" sz="2200" b="1">
                <a:latin typeface="Calibri" charset="0"/>
                <a:cs typeface="Arial Unicode MS" charset="0"/>
              </a:rPr>
              <a:t>L'interpretazione delle transaminasi si basa sul </a:t>
            </a:r>
            <a:r>
              <a:rPr lang="it-IT" altLang="it-IT" sz="2200" b="1">
                <a:solidFill>
                  <a:srgbClr val="0000FF"/>
                </a:solidFill>
                <a:latin typeface="Calibri" charset="0"/>
                <a:cs typeface="Arial Unicode MS" charset="0"/>
              </a:rPr>
              <a:t>confronto con i valori di riferimento</a:t>
            </a:r>
            <a:r>
              <a:rPr lang="it-IT" altLang="it-IT" b="1">
                <a:cs typeface="Arial Unicode MS" charset="0"/>
              </a:rPr>
              <a:t>  (della popolazione di cui fa parte il paziente, ottenuti su un gruppo di soggetti ritenuti sani)</a:t>
            </a:r>
            <a:r>
              <a:rPr lang="it-IT" altLang="it-IT" sz="2200" b="1">
                <a:latin typeface="Calibri" charset="0"/>
                <a:cs typeface="Arial Unicode MS" charset="0"/>
              </a:rPr>
              <a:t>, in particolare con il limite superiore e con i suoi multipli (assimilabili a livelli decisionali). </a:t>
            </a:r>
          </a:p>
          <a:p>
            <a:pPr algn="just" defTabSz="449263">
              <a:buSzPct val="100000"/>
            </a:pPr>
            <a:endParaRPr lang="it-IT" altLang="it-IT" sz="2200" b="1">
              <a:latin typeface="Calibri" charset="0"/>
              <a:cs typeface="+mn-cs"/>
            </a:endParaRPr>
          </a:p>
          <a:p>
            <a:pPr algn="just" defTabSz="449263">
              <a:buSzPct val="100000"/>
            </a:pPr>
            <a:r>
              <a:rPr lang="it-IT" altLang="it-IT" sz="2200" b="1">
                <a:latin typeface="Calibri" charset="0"/>
                <a:cs typeface="+mn-cs"/>
              </a:rPr>
              <a:t>L'entità dell'aumento può essere infatti definita: </a:t>
            </a:r>
          </a:p>
          <a:p>
            <a:pPr algn="just" defTabSz="449263">
              <a:buSzPct val="100000"/>
            </a:pPr>
            <a:endParaRPr lang="it-IT" altLang="it-IT" sz="2200" b="1">
              <a:latin typeface="Calibri" charset="0"/>
              <a:cs typeface="+mn-cs"/>
            </a:endParaRPr>
          </a:p>
          <a:p>
            <a:pPr algn="just" defTabSz="449263">
              <a:buSzPct val="100000"/>
            </a:pPr>
            <a:r>
              <a:rPr lang="it-IT" altLang="it-IT" sz="2200" b="1">
                <a:solidFill>
                  <a:srgbClr val="FF3333"/>
                </a:solidFill>
                <a:latin typeface="Calibri" charset="0"/>
                <a:cs typeface="+mn-cs"/>
              </a:rPr>
              <a:t>          LIEVE/MODERATA: (1,5-5x il limite superiore di normalità)</a:t>
            </a:r>
          </a:p>
          <a:p>
            <a:pPr algn="just" defTabSz="449263">
              <a:buSzPct val="100000"/>
            </a:pPr>
            <a:endParaRPr lang="it-IT" altLang="it-IT" sz="2200" b="1">
              <a:solidFill>
                <a:srgbClr val="FF3333"/>
              </a:solidFill>
              <a:latin typeface="Calibri" charset="0"/>
              <a:cs typeface="+mn-cs"/>
            </a:endParaRPr>
          </a:p>
          <a:p>
            <a:pPr algn="just" defTabSz="449263">
              <a:buSzPct val="100000"/>
            </a:pPr>
            <a:r>
              <a:rPr lang="it-IT" altLang="it-IT" sz="2200" b="1">
                <a:latin typeface="Calibri" charset="0"/>
                <a:cs typeface="+mn-cs"/>
              </a:rPr>
              <a:t>          SEVERA (oltre 10x il limite superiore di normalità)</a:t>
            </a:r>
          </a:p>
          <a:p>
            <a:pPr algn="just" defTabSz="449263">
              <a:buSzPct val="100000"/>
            </a:pPr>
            <a:endParaRPr lang="it-IT" altLang="it-IT" sz="2200" b="1">
              <a:latin typeface="Calibri" charset="0"/>
              <a:cs typeface="+mn-cs"/>
            </a:endParaRPr>
          </a:p>
          <a:p>
            <a:pPr algn="just" defTabSz="449263">
              <a:buSzPct val="100000"/>
            </a:pPr>
            <a:endParaRPr lang="it-IT" altLang="it-IT" sz="2200" b="1">
              <a:latin typeface="Calibri" charset="0"/>
              <a:cs typeface="+mn-cs"/>
            </a:endParaRPr>
          </a:p>
        </p:txBody>
      </p:sp>
      <p:sp>
        <p:nvSpPr>
          <p:cNvPr id="18435" name="Line 3"/>
          <p:cNvSpPr>
            <a:spLocks noChangeShapeType="1"/>
          </p:cNvSpPr>
          <p:nvPr/>
        </p:nvSpPr>
        <p:spPr bwMode="auto">
          <a:xfrm>
            <a:off x="179388" y="4211638"/>
            <a:ext cx="900112" cy="1587"/>
          </a:xfrm>
          <a:prstGeom prst="line">
            <a:avLst/>
          </a:prstGeom>
          <a:noFill/>
          <a:ln w="144000">
            <a:solidFill>
              <a:srgbClr val="FF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Tree>
    <p:extLst>
      <p:ext uri="{BB962C8B-B14F-4D97-AF65-F5344CB8AC3E}">
        <p14:creationId xmlns:p14="http://schemas.microsoft.com/office/powerpoint/2010/main" xmlns="" val="349226165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060700" y="179388"/>
            <a:ext cx="2592388" cy="244475"/>
          </a:xfrm>
          <a:prstGeom prst="rect">
            <a:avLst/>
          </a:prstGeom>
          <a:solidFill>
            <a:srgbClr val="FFFF6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ctr" defTabSz="449263">
              <a:spcBef>
                <a:spcPts val="900"/>
              </a:spcBef>
              <a:buSzPct val="100000"/>
            </a:pPr>
            <a:r>
              <a:rPr lang="it-IT" altLang="it-IT" sz="1600" b="1">
                <a:latin typeface="Times New Roman" pitchFamily="16" charset="0"/>
                <a:cs typeface="+mn-cs"/>
              </a:rPr>
              <a:t>FRANCESCA</a:t>
            </a:r>
          </a:p>
        </p:txBody>
      </p:sp>
      <p:graphicFrame>
        <p:nvGraphicFramePr>
          <p:cNvPr id="19459" name="Group 3"/>
          <p:cNvGraphicFramePr>
            <a:graphicFrameLocks noGrp="1"/>
          </p:cNvGraphicFramePr>
          <p:nvPr/>
        </p:nvGraphicFramePr>
        <p:xfrm>
          <a:off x="1747838" y="4559300"/>
          <a:ext cx="5835650" cy="1817688"/>
        </p:xfrm>
        <a:graphic>
          <a:graphicData uri="http://schemas.openxmlformats.org/drawingml/2006/table">
            <a:tbl>
              <a:tblPr/>
              <a:tblGrid>
                <a:gridCol w="5835650"/>
              </a:tblGrid>
              <a:tr h="1817688">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altLang="it-IT" sz="1800" b="1" i="0" u="none" strike="noStrike" cap="none" normalizeH="0" baseline="0" smtClean="0">
                        <a:ln>
                          <a:noFill/>
                        </a:ln>
                        <a:solidFill>
                          <a:srgbClr val="000000"/>
                        </a:solidFill>
                        <a:effectLst/>
                        <a:latin typeface="Arial" charset="0"/>
                        <a:ea typeface="ＭＳ Ｐゴシック" charset="-128"/>
                      </a:endParaRPr>
                    </a:p>
                    <a:p>
                      <a:pPr marL="0" marR="0" lvl="0" indent="0" algn="ctr" defTabSz="449263" rtl="0" eaLnBrk="1" fontAlgn="base" latinLnBrk="0" hangingPunct="1">
                        <a:lnSpc>
                          <a:spcPct val="8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800" b="1" i="0" u="none" strike="noStrike" cap="none" normalizeH="0" baseline="0" smtClean="0">
                          <a:ln>
                            <a:noFill/>
                          </a:ln>
                          <a:solidFill>
                            <a:srgbClr val="FF0000"/>
                          </a:solidFill>
                          <a:effectLst/>
                          <a:latin typeface="Arial" charset="0"/>
                          <a:ea typeface="ＭＳ Ｐゴシック" charset="-128"/>
                        </a:rPr>
                        <a:t>E’ SIGNIFICATIVAMENTE DIVERSO</a:t>
                      </a:r>
                    </a:p>
                    <a:p>
                      <a:pPr marL="0" marR="0" lvl="0" indent="0" algn="ctr" defTabSz="449263" rtl="0" eaLnBrk="1" fontAlgn="base" latinLnBrk="0" hangingPunct="1">
                        <a:lnSpc>
                          <a:spcPct val="8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800" b="1" i="0" u="none" strike="noStrike" cap="none" normalizeH="0" baseline="0" smtClean="0">
                          <a:ln>
                            <a:noFill/>
                          </a:ln>
                          <a:solidFill>
                            <a:srgbClr val="FF0000"/>
                          </a:solidFill>
                          <a:effectLst/>
                          <a:latin typeface="Arial" charset="0"/>
                          <a:ea typeface="ＭＳ Ｐゴシック" charset="-128"/>
                        </a:rPr>
                        <a:t>DA QUELLO OTTENUTO</a:t>
                      </a:r>
                    </a:p>
                    <a:p>
                      <a:pPr marL="0" marR="0" lvl="0" indent="0" algn="ctr" defTabSz="449263" rtl="0" eaLnBrk="1" fontAlgn="base" latinLnBrk="0" hangingPunct="1">
                        <a:lnSpc>
                          <a:spcPct val="8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800" b="1" i="0" u="none" strike="noStrike" cap="none" normalizeH="0" baseline="0" smtClean="0">
                          <a:ln>
                            <a:noFill/>
                          </a:ln>
                          <a:solidFill>
                            <a:srgbClr val="FF0000"/>
                          </a:solidFill>
                          <a:effectLst/>
                          <a:latin typeface="Arial" charset="0"/>
                          <a:ea typeface="ＭＳ Ｐゴシック" charset="-128"/>
                        </a:rPr>
                        <a:t>IN PRECEDENZA?</a:t>
                      </a:r>
                    </a:p>
                  </a:txBody>
                  <a:tcPr marL="68400" marR="68400" marT="238572"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465" name="Line 9"/>
          <p:cNvSpPr>
            <a:spLocks noChangeShapeType="1"/>
          </p:cNvSpPr>
          <p:nvPr/>
        </p:nvSpPr>
        <p:spPr bwMode="auto">
          <a:xfrm>
            <a:off x="4572000" y="3429000"/>
            <a:ext cx="0" cy="1041209"/>
          </a:xfrm>
          <a:prstGeom prst="line">
            <a:avLst/>
          </a:prstGeom>
          <a:noFill/>
          <a:ln w="108000">
            <a:solidFill>
              <a:srgbClr val="FFFF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lgn="ct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19466" name="Text Box 10"/>
          <p:cNvSpPr txBox="1">
            <a:spLocks noChangeArrowheads="1"/>
          </p:cNvSpPr>
          <p:nvPr/>
        </p:nvSpPr>
        <p:spPr bwMode="auto">
          <a:xfrm>
            <a:off x="2987824" y="3593870"/>
            <a:ext cx="1223268" cy="432047"/>
          </a:xfrm>
          <a:prstGeom prst="rect">
            <a:avLst/>
          </a:prstGeom>
          <a:solidFill>
            <a:srgbClr val="FFFF6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644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just" defTabSz="449263" hangingPunct="0">
              <a:lnSpc>
                <a:spcPct val="93000"/>
              </a:lnSpc>
              <a:buSzPct val="100000"/>
            </a:pPr>
            <a:r>
              <a:rPr lang="it-IT" altLang="it-IT" sz="2200" b="1">
                <a:cs typeface="+mn-cs"/>
              </a:rPr>
              <a:t>II DATO</a:t>
            </a:r>
          </a:p>
        </p:txBody>
      </p:sp>
      <p:grpSp>
        <p:nvGrpSpPr>
          <p:cNvPr id="7" name="Gruppo 6"/>
          <p:cNvGrpSpPr/>
          <p:nvPr/>
        </p:nvGrpSpPr>
        <p:grpSpPr>
          <a:xfrm>
            <a:off x="251520" y="476672"/>
            <a:ext cx="1123522" cy="1605030"/>
            <a:chOff x="0" y="6920"/>
            <a:chExt cx="1123522" cy="1605030"/>
          </a:xfrm>
        </p:grpSpPr>
        <p:sp>
          <p:nvSpPr>
            <p:cNvPr id="8" name="Gallone 7"/>
            <p:cNvSpPr/>
            <p:nvPr/>
          </p:nvSpPr>
          <p:spPr>
            <a:xfrm rot="5400000">
              <a:off x="-240754" y="247674"/>
              <a:ext cx="1605030" cy="1123521"/>
            </a:xfrm>
            <a:prstGeom prst="chevron">
              <a:avLst/>
            </a:prstGeom>
            <a:solidFill>
              <a:srgbClr val="00CCFF"/>
            </a:solidFill>
            <a:ln w="25400" cap="flat" cmpd="sng" algn="ctr">
              <a:solidFill>
                <a:srgbClr val="1F497D">
                  <a:hueOff val="0"/>
                  <a:satOff val="0"/>
                  <a:lumOff val="0"/>
                  <a:alphaOff val="0"/>
                </a:srgbClr>
              </a:solidFill>
              <a:prstDash val="solid"/>
            </a:ln>
            <a:effectLst>
              <a:outerShdw blurRad="40000" dist="20000" dir="5400000" rotWithShape="0">
                <a:srgbClr val="000000">
                  <a:alpha val="38000"/>
                </a:srgbClr>
              </a:outerShdw>
            </a:effectLst>
          </p:spPr>
        </p:sp>
        <p:sp>
          <p:nvSpPr>
            <p:cNvPr id="9" name="Gallone 4"/>
            <p:cNvSpPr/>
            <p:nvPr/>
          </p:nvSpPr>
          <p:spPr>
            <a:xfrm>
              <a:off x="1" y="568681"/>
              <a:ext cx="1123521" cy="481509"/>
            </a:xfrm>
            <a:prstGeom prst="rect">
              <a:avLst/>
            </a:prstGeom>
            <a:noFill/>
            <a:ln>
              <a:noFill/>
            </a:ln>
            <a:effectLst/>
          </p:spPr>
          <p:txBody>
            <a:bodyPr spcFirstLastPara="0" vert="horz" wrap="square" lIns="25400" tIns="25400" rIns="25400" bIns="25400" numCol="1" spcCol="1270" anchor="ctr" anchorCtr="0">
              <a:noAutofit/>
            </a:bodyPr>
            <a:lstStyle/>
            <a:p>
              <a:pPr marL="0" marR="0" lvl="0" indent="0" algn="ctr" defTabSz="1778000" eaLnBrk="1" fontAlgn="auto" latinLnBrk="0" hangingPunct="1">
                <a:lnSpc>
                  <a:spcPct val="90000"/>
                </a:lnSpc>
                <a:spcBef>
                  <a:spcPct val="0"/>
                </a:spcBef>
                <a:spcAft>
                  <a:spcPct val="35000"/>
                </a:spcAft>
                <a:buClrTx/>
                <a:buSzTx/>
                <a:buFontTx/>
                <a:buNone/>
                <a:tabLst/>
                <a:defRPr/>
              </a:pPr>
              <a:r>
                <a:rPr kumimoji="0" lang="it-IT" sz="4000" b="1" i="0" u="none" strike="noStrike" kern="1200" cap="none" spc="0" normalizeH="0" baseline="0" noProof="0" smtClean="0">
                  <a:ln>
                    <a:noFill/>
                  </a:ln>
                  <a:solidFill>
                    <a:sysClr val="window" lastClr="FFFFFF"/>
                  </a:solidFill>
                  <a:effectLst/>
                  <a:uLnTx/>
                  <a:uFillTx/>
                  <a:latin typeface="Arial Narrow"/>
                  <a:ea typeface="+mn-ea"/>
                  <a:cs typeface="Arial Narrow"/>
                </a:rPr>
                <a:t>1</a:t>
              </a:r>
              <a:endParaRPr kumimoji="0" lang="it-IT" sz="4000" b="1" i="0" u="none" strike="noStrike" kern="1200" cap="none" spc="0" normalizeH="0" baseline="0" noProof="0">
                <a:ln>
                  <a:noFill/>
                </a:ln>
                <a:solidFill>
                  <a:sysClr val="window" lastClr="FFFFFF"/>
                </a:solidFill>
                <a:effectLst/>
                <a:uLnTx/>
                <a:uFillTx/>
                <a:latin typeface="Arial Narrow"/>
                <a:ea typeface="+mn-ea"/>
                <a:cs typeface="Arial Narrow"/>
              </a:endParaRPr>
            </a:p>
          </p:txBody>
        </p:sp>
      </p:grpSp>
      <p:grpSp>
        <p:nvGrpSpPr>
          <p:cNvPr id="10" name="Gruppo 9"/>
          <p:cNvGrpSpPr/>
          <p:nvPr/>
        </p:nvGrpSpPr>
        <p:grpSpPr>
          <a:xfrm>
            <a:off x="1375042" y="476671"/>
            <a:ext cx="7719602" cy="1043818"/>
            <a:chOff x="1123521" y="6921"/>
            <a:chExt cx="8020478" cy="1043818"/>
          </a:xfrm>
        </p:grpSpPr>
        <p:sp>
          <p:nvSpPr>
            <p:cNvPr id="11" name="Rettangolo con angoli arrotondati sullo stesso lato 10"/>
            <p:cNvSpPr/>
            <p:nvPr/>
          </p:nvSpPr>
          <p:spPr>
            <a:xfrm rot="5400000">
              <a:off x="4611851" y="-3481409"/>
              <a:ext cx="1043818" cy="8020478"/>
            </a:xfrm>
            <a:prstGeom prst="round2SameRect">
              <a:avLst/>
            </a:prstGeom>
            <a:solidFill>
              <a:srgbClr val="EEECE1">
                <a:alpha val="90000"/>
                <a:hueOff val="0"/>
                <a:satOff val="0"/>
                <a:lumOff val="0"/>
                <a:alphaOff val="0"/>
              </a:srgbClr>
            </a:solidFill>
            <a:ln w="25400" cap="flat" cmpd="sng" algn="ctr">
              <a:solidFill>
                <a:srgbClr val="1F497D">
                  <a:hueOff val="0"/>
                  <a:satOff val="0"/>
                  <a:lumOff val="0"/>
                  <a:alphaOff val="0"/>
                </a:srgbClr>
              </a:solidFill>
              <a:prstDash val="solid"/>
            </a:ln>
            <a:effectLst/>
          </p:spPr>
        </p:sp>
        <p:sp>
          <p:nvSpPr>
            <p:cNvPr id="12" name="Rettangolo 11"/>
            <p:cNvSpPr/>
            <p:nvPr/>
          </p:nvSpPr>
          <p:spPr>
            <a:xfrm>
              <a:off x="1123522" y="57875"/>
              <a:ext cx="7969523" cy="941908"/>
            </a:xfrm>
            <a:prstGeom prst="rect">
              <a:avLst/>
            </a:prstGeom>
            <a:noFill/>
            <a:ln>
              <a:noFill/>
            </a:ln>
            <a:effectLst/>
          </p:spPr>
          <p:txBody>
            <a:bodyPr spcFirstLastPara="0" vert="horz" wrap="square" lIns="142240" tIns="12700" rIns="12700" bIns="12700" numCol="1" spcCol="1270" anchor="ctr" anchorCtr="0">
              <a:noAutofit/>
            </a:bodyPr>
            <a:lstStyle/>
            <a:p>
              <a:pPr marL="228600" marR="0" lvl="1" indent="-228600" algn="l" defTabSz="889000" eaLnBrk="1" fontAlgn="auto" latinLnBrk="0" hangingPunct="1">
                <a:lnSpc>
                  <a:spcPct val="90000"/>
                </a:lnSpc>
                <a:spcBef>
                  <a:spcPct val="0"/>
                </a:spcBef>
                <a:spcAft>
                  <a:spcPct val="15000"/>
                </a:spcAft>
                <a:buClrTx/>
                <a:buSzTx/>
                <a:buFontTx/>
                <a:buChar char="••"/>
                <a:tabLst/>
                <a:defRPr/>
              </a:pPr>
              <a:r>
                <a:rPr kumimoji="0" lang="it-IT" sz="2000" b="1" i="0" u="none" strike="noStrike" kern="1200" cap="none" spc="0" normalizeH="0" baseline="0" noProof="0" smtClean="0">
                  <a:ln>
                    <a:noFill/>
                  </a:ln>
                  <a:solidFill>
                    <a:srgbClr val="000000"/>
                  </a:solidFill>
                  <a:effectLst/>
                  <a:uLnTx/>
                  <a:uFillTx/>
                  <a:latin typeface="Arial Narrow"/>
                  <a:ea typeface="+mn-ea"/>
                  <a:cs typeface="Arial Narrow"/>
                </a:rPr>
                <a:t>In caso di ALT da 1.5 a 5 volte superiore al VN (I DATO)  </a:t>
              </a:r>
              <a:r>
                <a:rPr kumimoji="0" lang="it-IT" sz="2000" b="1" i="0" u="none" strike="noStrike" kern="1200" cap="none" spc="0" normalizeH="0" baseline="0" noProof="0" smtClean="0">
                  <a:ln>
                    <a:noFill/>
                  </a:ln>
                  <a:solidFill>
                    <a:srgbClr val="000000"/>
                  </a:solidFill>
                  <a:effectLst/>
                  <a:uLnTx/>
                  <a:uFillTx/>
                  <a:latin typeface="Arial Narrow"/>
                  <a:ea typeface="+mn-ea"/>
                  <a:cs typeface="+mn-cs"/>
                </a:rPr>
                <a:t>→  Anamnesi e ricerca di segni / sintomi di allarme </a:t>
              </a:r>
              <a:endParaRPr kumimoji="0" lang="it-IT" sz="2000" b="1" i="0" u="none" strike="noStrike" kern="1200" cap="none" spc="0" normalizeH="0" baseline="0" noProof="0">
                <a:ln>
                  <a:noFill/>
                </a:ln>
                <a:solidFill>
                  <a:srgbClr val="000000"/>
                </a:solidFill>
                <a:effectLst/>
                <a:uLnTx/>
                <a:uFillTx/>
                <a:latin typeface="Arial Narrow"/>
                <a:ea typeface="+mn-ea"/>
                <a:cs typeface="Arial Narrow"/>
              </a:endParaRPr>
            </a:p>
          </p:txBody>
        </p:sp>
      </p:grpSp>
      <p:grpSp>
        <p:nvGrpSpPr>
          <p:cNvPr id="13" name="Gruppo 12"/>
          <p:cNvGrpSpPr/>
          <p:nvPr/>
        </p:nvGrpSpPr>
        <p:grpSpPr>
          <a:xfrm>
            <a:off x="215677" y="2204864"/>
            <a:ext cx="1123522" cy="1605030"/>
            <a:chOff x="-3794562" y="1048179"/>
            <a:chExt cx="1123522" cy="1605030"/>
          </a:xfrm>
        </p:grpSpPr>
        <p:sp>
          <p:nvSpPr>
            <p:cNvPr id="14" name="Gallone 13"/>
            <p:cNvSpPr/>
            <p:nvPr/>
          </p:nvSpPr>
          <p:spPr>
            <a:xfrm rot="5400000">
              <a:off x="-4035316" y="1288933"/>
              <a:ext cx="1605030" cy="1123521"/>
            </a:xfrm>
            <a:prstGeom prst="chevron">
              <a:avLst/>
            </a:prstGeom>
            <a:solidFill>
              <a:srgbClr val="00CCFF"/>
            </a:solidFill>
            <a:ln w="25400" cap="flat" cmpd="sng" algn="ctr">
              <a:solidFill>
                <a:srgbClr val="1F497D">
                  <a:hueOff val="0"/>
                  <a:satOff val="0"/>
                  <a:lumOff val="0"/>
                  <a:alphaOff val="0"/>
                </a:srgbClr>
              </a:solidFill>
              <a:prstDash val="solid"/>
            </a:ln>
            <a:effectLst>
              <a:outerShdw blurRad="40000" dist="20000" dir="5400000" rotWithShape="0">
                <a:srgbClr val="000000">
                  <a:alpha val="38000"/>
                </a:srgbClr>
              </a:outerShdw>
            </a:effectLst>
          </p:spPr>
        </p:sp>
        <p:sp>
          <p:nvSpPr>
            <p:cNvPr id="15" name="Gallone 4"/>
            <p:cNvSpPr/>
            <p:nvPr/>
          </p:nvSpPr>
          <p:spPr>
            <a:xfrm>
              <a:off x="-3794561" y="1609938"/>
              <a:ext cx="1123521" cy="481509"/>
            </a:xfrm>
            <a:prstGeom prst="rect">
              <a:avLst/>
            </a:prstGeom>
            <a:noFill/>
            <a:ln>
              <a:noFill/>
            </a:ln>
            <a:effectLst/>
          </p:spPr>
          <p:txBody>
            <a:bodyPr spcFirstLastPara="0" vert="horz" wrap="square" lIns="25400" tIns="25400" rIns="25400" bIns="25400" numCol="1" spcCol="1270" anchor="ctr" anchorCtr="0">
              <a:noAutofit/>
            </a:bodyPr>
            <a:lstStyle/>
            <a:p>
              <a:pPr marL="0" marR="0" lvl="0" indent="0" algn="ctr" defTabSz="1778000" eaLnBrk="1" fontAlgn="auto" latinLnBrk="0" hangingPunct="1">
                <a:lnSpc>
                  <a:spcPct val="90000"/>
                </a:lnSpc>
                <a:spcBef>
                  <a:spcPct val="0"/>
                </a:spcBef>
                <a:spcAft>
                  <a:spcPct val="35000"/>
                </a:spcAft>
                <a:buClrTx/>
                <a:buSzTx/>
                <a:buFontTx/>
                <a:buNone/>
                <a:tabLst/>
                <a:defRPr/>
              </a:pPr>
              <a:r>
                <a:rPr kumimoji="0" lang="it-IT" sz="4000" b="1" i="0" u="none" strike="noStrike" kern="1200" cap="none" spc="0" normalizeH="0" baseline="0" noProof="0" smtClean="0">
                  <a:ln>
                    <a:noFill/>
                  </a:ln>
                  <a:solidFill>
                    <a:sysClr val="window" lastClr="FFFFFF"/>
                  </a:solidFill>
                  <a:effectLst/>
                  <a:uLnTx/>
                  <a:uFillTx/>
                  <a:latin typeface="Arial Narrow"/>
                  <a:ea typeface="+mn-ea"/>
                  <a:cs typeface="Arial Narrow"/>
                </a:rPr>
                <a:t>2</a:t>
              </a:r>
              <a:endParaRPr kumimoji="0" lang="it-IT" sz="4000" b="1" i="0" u="none" strike="noStrike" kern="1200" cap="none" spc="0" normalizeH="0" baseline="0" noProof="0">
                <a:ln>
                  <a:noFill/>
                </a:ln>
                <a:solidFill>
                  <a:sysClr val="window" lastClr="FFFFFF"/>
                </a:solidFill>
                <a:effectLst/>
                <a:uLnTx/>
                <a:uFillTx/>
                <a:latin typeface="Arial Narrow"/>
                <a:ea typeface="+mn-ea"/>
                <a:cs typeface="Arial Narrow"/>
              </a:endParaRPr>
            </a:p>
          </p:txBody>
        </p:sp>
      </p:grpSp>
      <p:grpSp>
        <p:nvGrpSpPr>
          <p:cNvPr id="16" name="Gruppo 15"/>
          <p:cNvGrpSpPr/>
          <p:nvPr/>
        </p:nvGrpSpPr>
        <p:grpSpPr>
          <a:xfrm>
            <a:off x="1339199" y="2204863"/>
            <a:ext cx="7755445" cy="1043269"/>
            <a:chOff x="1123521" y="1469800"/>
            <a:chExt cx="8020478" cy="1043269"/>
          </a:xfrm>
        </p:grpSpPr>
        <p:sp>
          <p:nvSpPr>
            <p:cNvPr id="17" name="Rettangolo con angoli arrotondati sullo stesso lato 16"/>
            <p:cNvSpPr/>
            <p:nvPr/>
          </p:nvSpPr>
          <p:spPr>
            <a:xfrm rot="5400000">
              <a:off x="4612125" y="-2018804"/>
              <a:ext cx="1043269" cy="8020478"/>
            </a:xfrm>
            <a:prstGeom prst="round2SameRect">
              <a:avLst/>
            </a:prstGeom>
            <a:solidFill>
              <a:srgbClr val="EEECE1">
                <a:alpha val="90000"/>
                <a:hueOff val="0"/>
                <a:satOff val="0"/>
                <a:lumOff val="0"/>
                <a:alphaOff val="0"/>
              </a:srgbClr>
            </a:solidFill>
            <a:ln w="25400" cap="flat" cmpd="sng" algn="ctr">
              <a:solidFill>
                <a:srgbClr val="1F497D">
                  <a:hueOff val="0"/>
                  <a:satOff val="0"/>
                  <a:lumOff val="0"/>
                  <a:alphaOff val="0"/>
                </a:srgbClr>
              </a:solidFill>
              <a:prstDash val="solid"/>
            </a:ln>
            <a:effectLst/>
          </p:spPr>
        </p:sp>
        <p:sp>
          <p:nvSpPr>
            <p:cNvPr id="18" name="Rettangolo 17"/>
            <p:cNvSpPr/>
            <p:nvPr/>
          </p:nvSpPr>
          <p:spPr>
            <a:xfrm>
              <a:off x="1123521" y="1520728"/>
              <a:ext cx="7969550" cy="941413"/>
            </a:xfrm>
            <a:prstGeom prst="rect">
              <a:avLst/>
            </a:prstGeom>
            <a:noFill/>
            <a:ln>
              <a:noFill/>
            </a:ln>
            <a:effectLst/>
          </p:spPr>
          <p:txBody>
            <a:bodyPr spcFirstLastPara="0" vert="horz" wrap="square" lIns="142240" tIns="12700" rIns="12700" bIns="12700" numCol="1" spcCol="1270" anchor="ctr" anchorCtr="0">
              <a:noAutofit/>
            </a:bodyPr>
            <a:lstStyle/>
            <a:p>
              <a:pPr marL="228600" marR="0" lvl="1" indent="-228600" algn="l" defTabSz="889000" eaLnBrk="1" fontAlgn="auto" latinLnBrk="0" hangingPunct="1">
                <a:lnSpc>
                  <a:spcPct val="90000"/>
                </a:lnSpc>
                <a:spcBef>
                  <a:spcPct val="0"/>
                </a:spcBef>
                <a:spcAft>
                  <a:spcPct val="15000"/>
                </a:spcAft>
                <a:buClrTx/>
                <a:buSzTx/>
                <a:buFontTx/>
                <a:buChar char="••"/>
                <a:tabLst/>
                <a:defRPr/>
              </a:pPr>
              <a:r>
                <a:rPr kumimoji="0" lang="it-IT" sz="2000" b="1" i="0" u="none" strike="noStrike" kern="1200" cap="none" spc="0" normalizeH="0" baseline="0" noProof="0" smtClean="0">
                  <a:ln>
                    <a:noFill/>
                  </a:ln>
                  <a:solidFill>
                    <a:srgbClr val="000000"/>
                  </a:solidFill>
                  <a:effectLst/>
                  <a:uLnTx/>
                  <a:uFillTx/>
                  <a:latin typeface="Arial Narrow" panose="020B0606020202030204" pitchFamily="34" charset="0"/>
                  <a:ea typeface="+mn-ea"/>
                  <a:cs typeface="Arial Narrow"/>
                </a:rPr>
                <a:t>Se non segni di allarme </a:t>
              </a:r>
              <a:r>
                <a:rPr kumimoji="0" lang="it-IT" sz="2000" b="1" i="0" u="none" strike="noStrike" kern="1200" cap="none" spc="0" normalizeH="0" baseline="0" noProof="0" smtClean="0">
                  <a:ln>
                    <a:noFill/>
                  </a:ln>
                  <a:solidFill>
                    <a:srgbClr val="000000"/>
                  </a:solidFill>
                  <a:effectLst/>
                  <a:uLnTx/>
                  <a:uFillTx/>
                  <a:latin typeface="Arial Narrow" panose="020B0606020202030204" pitchFamily="34" charset="0"/>
                  <a:ea typeface="+mn-ea"/>
                  <a:cs typeface="+mn-cs"/>
                </a:rPr>
                <a:t>→ Counselling stile di vita, monitoraggio clinico ed a 4 settimane:   </a:t>
              </a:r>
              <a:r>
                <a:rPr kumimoji="0" lang="it-IT" sz="2000" b="1" i="0" u="none" strike="noStrike" kern="1200" cap="none" spc="0" normalizeH="0" baseline="0" noProof="0" smtClean="0">
                  <a:ln>
                    <a:noFill/>
                  </a:ln>
                  <a:solidFill>
                    <a:srgbClr val="000000"/>
                  </a:solidFill>
                  <a:effectLst/>
                  <a:uLnTx/>
                  <a:uFillTx/>
                  <a:latin typeface="Arial Narrow" panose="020B0606020202030204" pitchFamily="34" charset="0"/>
                  <a:ea typeface="+mn-ea"/>
                  <a:cs typeface="DejaVu Sans"/>
                </a:rPr>
                <a:t>AST, </a:t>
              </a:r>
              <a:r>
                <a:rPr kumimoji="0" lang="it-IT" sz="2000" b="1" i="0" u="none" strike="noStrike" kern="1200" cap="none" spc="0" normalizeH="0" baseline="0" noProof="0" smtClean="0">
                  <a:ln>
                    <a:noFill/>
                  </a:ln>
                  <a:solidFill>
                    <a:srgbClr val="FF0000"/>
                  </a:solidFill>
                  <a:effectLst/>
                  <a:uLnTx/>
                  <a:uFillTx/>
                  <a:latin typeface="Arial Narrow" panose="020B0606020202030204" pitchFamily="34" charset="0"/>
                  <a:ea typeface="+mn-ea"/>
                  <a:cs typeface="DejaVu Sans"/>
                </a:rPr>
                <a:t>ALT (II DATO) </a:t>
              </a:r>
              <a:r>
                <a:rPr kumimoji="0" lang="it-IT" sz="2000" b="1" i="0" u="none" strike="noStrike" kern="1200" cap="none" spc="0" normalizeH="0" baseline="0" noProof="0" smtClean="0">
                  <a:ln>
                    <a:noFill/>
                  </a:ln>
                  <a:effectLst/>
                  <a:uLnTx/>
                  <a:uFillTx/>
                  <a:latin typeface="Arial Narrow" panose="020B0606020202030204" pitchFamily="34" charset="0"/>
                  <a:ea typeface="+mn-ea"/>
                  <a:cs typeface="DejaVu Sans"/>
                </a:rPr>
                <a:t>,</a:t>
              </a:r>
              <a:r>
                <a:rPr kumimoji="0" lang="it-IT" sz="2000" b="1" i="0" u="none" strike="noStrike" kern="1200" cap="none" spc="0" normalizeH="0" baseline="0" noProof="0" smtClean="0">
                  <a:ln>
                    <a:noFill/>
                  </a:ln>
                  <a:solidFill>
                    <a:srgbClr val="FF0000"/>
                  </a:solidFill>
                  <a:effectLst/>
                  <a:uLnTx/>
                  <a:uFillTx/>
                  <a:latin typeface="Arial Narrow" panose="020B0606020202030204" pitchFamily="34" charset="0"/>
                  <a:ea typeface="+mn-ea"/>
                  <a:cs typeface="DejaVu Sans"/>
                </a:rPr>
                <a:t> </a:t>
              </a:r>
              <a:r>
                <a:rPr kumimoji="0" lang="it-IT" sz="2000" b="1" i="0" u="none" strike="noStrike" kern="1200" cap="none" spc="0" normalizeH="0" baseline="0" noProof="0" smtClean="0">
                  <a:ln>
                    <a:noFill/>
                  </a:ln>
                  <a:solidFill>
                    <a:srgbClr val="000000"/>
                  </a:solidFill>
                  <a:effectLst/>
                  <a:uLnTx/>
                  <a:uFillTx/>
                  <a:latin typeface="Arial Narrow" panose="020B0606020202030204" pitchFamily="34" charset="0"/>
                  <a:ea typeface="+mn-ea"/>
                  <a:cs typeface="DejaVu Sans"/>
                </a:rPr>
                <a:t>ALP, GGT, INR, Bilirub. Fraz.,HBsAg, HCVAb, Elettrof. Prot. Siero, Emocromo con form.,Creat., Sat. Transferr., Colesterolo, Trigliceridi, Glicemia.</a:t>
              </a:r>
              <a:endParaRPr kumimoji="0" lang="it-IT" sz="20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Narrow"/>
              </a:endParaRPr>
            </a:p>
          </p:txBody>
        </p:sp>
      </p:grpSp>
    </p:spTree>
    <p:extLst>
      <p:ext uri="{BB962C8B-B14F-4D97-AF65-F5344CB8AC3E}">
        <p14:creationId xmlns:p14="http://schemas.microsoft.com/office/powerpoint/2010/main" xmlns="" val="9294792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11138" y="320675"/>
            <a:ext cx="8716962" cy="1095375"/>
          </a:xfrm>
          <a:prstGeom prst="rect">
            <a:avLst/>
          </a:prstGeom>
          <a:solidFill>
            <a:srgbClr val="FFFF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just" defTabSz="449263">
              <a:lnSpc>
                <a:spcPct val="110000"/>
              </a:lnSpc>
              <a:spcBef>
                <a:spcPts val="813"/>
              </a:spcBef>
              <a:spcAft>
                <a:spcPts val="363"/>
              </a:spcAft>
              <a:buSzPct val="100000"/>
            </a:pPr>
            <a:r>
              <a:rPr lang="it-IT" altLang="it-IT" sz="2000" b="1">
                <a:ea typeface="ＭＳ Ｐゴシック" charset="-128"/>
                <a:cs typeface="+mn-cs"/>
              </a:rPr>
              <a:t>La differenza fra due risultati in serie dello stesso paziente può essere considerata clinicamente significativa (e non attribuibile soltanto al "caso") se è superiore al valore della </a:t>
            </a:r>
            <a:r>
              <a:rPr lang="it-IT" altLang="it-IT" sz="2000" b="1">
                <a:solidFill>
                  <a:srgbClr val="FF0000"/>
                </a:solidFill>
                <a:ea typeface="ＭＳ Ｐゴシック" charset="-128"/>
                <a:cs typeface="+mn-cs"/>
              </a:rPr>
              <a:t>DIFFERENZA CRITICA (RCV)</a:t>
            </a:r>
          </a:p>
        </p:txBody>
      </p:sp>
      <p:sp>
        <p:nvSpPr>
          <p:cNvPr id="20482" name="Rectangle 2"/>
          <p:cNvSpPr>
            <a:spLocks noChangeArrowheads="1"/>
          </p:cNvSpPr>
          <p:nvPr/>
        </p:nvSpPr>
        <p:spPr bwMode="auto">
          <a:xfrm>
            <a:off x="266700" y="2178050"/>
            <a:ext cx="8607425" cy="20081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just" defTabSz="449263">
              <a:lnSpc>
                <a:spcPct val="110000"/>
              </a:lnSpc>
              <a:spcBef>
                <a:spcPts val="813"/>
              </a:spcBef>
              <a:spcAft>
                <a:spcPts val="363"/>
              </a:spcAft>
              <a:buSzPct val="100000"/>
            </a:pPr>
            <a:endParaRPr lang="it-IT" altLang="it-IT" sz="1700" b="1">
              <a:solidFill>
                <a:srgbClr val="FFFFFF"/>
              </a:solidFill>
              <a:ea typeface="ＭＳ Ｐゴシック" charset="-128"/>
              <a:cs typeface="+mn-cs"/>
            </a:endParaRPr>
          </a:p>
          <a:p>
            <a:pPr algn="ctr" defTabSz="449263">
              <a:lnSpc>
                <a:spcPct val="110000"/>
              </a:lnSpc>
              <a:spcBef>
                <a:spcPts val="813"/>
              </a:spcBef>
              <a:spcAft>
                <a:spcPts val="363"/>
              </a:spcAft>
              <a:buSzPct val="100000"/>
            </a:pPr>
            <a:r>
              <a:rPr lang="it-IT" altLang="it-IT" sz="1700" b="1">
                <a:solidFill>
                  <a:srgbClr val="FFFFFF"/>
                </a:solidFill>
                <a:ea typeface="ＭＳ Ｐゴシック" charset="-128"/>
                <a:cs typeface="+mn-cs"/>
              </a:rPr>
              <a:t>Il suo valore è diverso per ogni test e deriva dalla</a:t>
            </a:r>
          </a:p>
          <a:p>
            <a:pPr algn="ctr" defTabSz="449263">
              <a:lnSpc>
                <a:spcPct val="110000"/>
              </a:lnSpc>
              <a:spcAft>
                <a:spcPts val="363"/>
              </a:spcAft>
              <a:buSzPct val="100000"/>
            </a:pPr>
            <a:r>
              <a:rPr lang="it-IT" altLang="it-IT" sz="1700" b="1">
                <a:solidFill>
                  <a:srgbClr val="FFFFFF"/>
                </a:solidFill>
                <a:ea typeface="ＭＳ Ｐゴシック" charset="-128"/>
                <a:cs typeface="+mn-cs"/>
              </a:rPr>
              <a:t>SOMMA di due componenti:</a:t>
            </a:r>
          </a:p>
          <a:p>
            <a:pPr algn="ctr" defTabSz="449263">
              <a:lnSpc>
                <a:spcPct val="110000"/>
              </a:lnSpc>
              <a:spcBef>
                <a:spcPts val="813"/>
              </a:spcBef>
              <a:spcAft>
                <a:spcPts val="363"/>
              </a:spcAft>
              <a:buSzPct val="100000"/>
            </a:pPr>
            <a:r>
              <a:rPr lang="it-IT" altLang="it-IT" sz="1700" b="1">
                <a:solidFill>
                  <a:srgbClr val="FFFFFF"/>
                </a:solidFill>
                <a:ea typeface="ＭＳ Ｐゴシック" charset="-128"/>
                <a:cs typeface="+mn-cs"/>
              </a:rPr>
              <a:t>VARIABILITA’ "ANALITICA" (CVa)</a:t>
            </a:r>
          </a:p>
          <a:p>
            <a:pPr algn="ctr" defTabSz="449263">
              <a:lnSpc>
                <a:spcPct val="110000"/>
              </a:lnSpc>
              <a:spcBef>
                <a:spcPts val="813"/>
              </a:spcBef>
              <a:spcAft>
                <a:spcPts val="363"/>
              </a:spcAft>
              <a:buSzPct val="100000"/>
            </a:pPr>
            <a:r>
              <a:rPr lang="it-IT" altLang="it-IT" sz="1700" b="1">
                <a:solidFill>
                  <a:srgbClr val="FFFFFF"/>
                </a:solidFill>
                <a:ea typeface="ＭＳ Ｐゴシック" charset="-128"/>
                <a:cs typeface="+mn-cs"/>
              </a:rPr>
              <a:t>VARIABILITA’ BIOLOGICA INTRAINDIVIDUALE (CVi)</a:t>
            </a:r>
          </a:p>
        </p:txBody>
      </p:sp>
      <p:grpSp>
        <p:nvGrpSpPr>
          <p:cNvPr id="20483" name="Group 3"/>
          <p:cNvGrpSpPr>
            <a:grpSpLocks/>
          </p:cNvGrpSpPr>
          <p:nvPr/>
        </p:nvGrpSpPr>
        <p:grpSpPr bwMode="auto">
          <a:xfrm>
            <a:off x="1479550" y="4859338"/>
            <a:ext cx="6256338" cy="1189037"/>
            <a:chOff x="932" y="3061"/>
            <a:chExt cx="3941" cy="749"/>
          </a:xfrm>
        </p:grpSpPr>
        <p:sp>
          <p:nvSpPr>
            <p:cNvPr id="20484" name="Rectangle 4"/>
            <p:cNvSpPr>
              <a:spLocks noChangeArrowheads="1"/>
            </p:cNvSpPr>
            <p:nvPr/>
          </p:nvSpPr>
          <p:spPr bwMode="auto">
            <a:xfrm>
              <a:off x="3211" y="3198"/>
              <a:ext cx="641" cy="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2900" b="1">
                  <a:solidFill>
                    <a:srgbClr val="F4EF3C"/>
                  </a:solidFill>
                  <a:ea typeface="ＭＳ Ｐゴシック" charset="-128"/>
                  <a:cs typeface="+mn-cs"/>
                </a:rPr>
                <a:t>CVa2</a:t>
              </a:r>
            </a:p>
          </p:txBody>
        </p:sp>
        <p:sp>
          <p:nvSpPr>
            <p:cNvPr id="20485" name="Rectangle 5"/>
            <p:cNvSpPr>
              <a:spLocks noChangeArrowheads="1"/>
            </p:cNvSpPr>
            <p:nvPr/>
          </p:nvSpPr>
          <p:spPr bwMode="auto">
            <a:xfrm>
              <a:off x="3961" y="3198"/>
              <a:ext cx="676" cy="3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2900" b="1">
                  <a:solidFill>
                    <a:srgbClr val="F4EF3C"/>
                  </a:solidFill>
                  <a:ea typeface="ＭＳ Ｐゴシック" charset="-128"/>
                  <a:cs typeface="+mn-cs"/>
                </a:rPr>
                <a:t>CVi</a:t>
              </a:r>
              <a:r>
                <a:rPr lang="it-IT" altLang="it-IT" sz="2900" b="1" baseline="33000">
                  <a:solidFill>
                    <a:srgbClr val="F4EF3C"/>
                  </a:solidFill>
                  <a:ea typeface="ＭＳ Ｐゴシック" charset="-128"/>
                  <a:cs typeface="+mn-cs"/>
                </a:rPr>
                <a:t>2</a:t>
              </a:r>
            </a:p>
          </p:txBody>
        </p:sp>
        <p:sp>
          <p:nvSpPr>
            <p:cNvPr id="20486" name="Rectangle 6"/>
            <p:cNvSpPr>
              <a:spLocks noChangeArrowheads="1"/>
            </p:cNvSpPr>
            <p:nvPr/>
          </p:nvSpPr>
          <p:spPr bwMode="auto">
            <a:xfrm>
              <a:off x="2633" y="3198"/>
              <a:ext cx="233" cy="3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2900" b="1">
                  <a:solidFill>
                    <a:srgbClr val="F4EF3C"/>
                  </a:solidFill>
                  <a:ea typeface="ＭＳ Ｐゴシック" charset="-128"/>
                  <a:cs typeface="+mn-cs"/>
                </a:rPr>
                <a:t>2</a:t>
              </a:r>
            </a:p>
          </p:txBody>
        </p:sp>
        <p:grpSp>
          <p:nvGrpSpPr>
            <p:cNvPr id="20487" name="Group 7"/>
            <p:cNvGrpSpPr>
              <a:grpSpLocks/>
            </p:cNvGrpSpPr>
            <p:nvPr/>
          </p:nvGrpSpPr>
          <p:grpSpPr bwMode="auto">
            <a:xfrm>
              <a:off x="2292" y="3061"/>
              <a:ext cx="2581" cy="631"/>
              <a:chOff x="2292" y="3061"/>
              <a:chExt cx="2581" cy="631"/>
            </a:xfrm>
          </p:grpSpPr>
          <p:sp>
            <p:nvSpPr>
              <p:cNvPr id="20488" name="Line 8"/>
              <p:cNvSpPr>
                <a:spLocks noChangeShapeType="1"/>
              </p:cNvSpPr>
              <p:nvPr/>
            </p:nvSpPr>
            <p:spPr bwMode="auto">
              <a:xfrm>
                <a:off x="2292" y="3152"/>
                <a:ext cx="165" cy="0"/>
              </a:xfrm>
              <a:prstGeom prst="line">
                <a:avLst/>
              </a:prstGeom>
              <a:noFill/>
              <a:ln w="38160">
                <a:solidFill>
                  <a:srgbClr val="FFFF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20489" name="Line 9"/>
              <p:cNvSpPr>
                <a:spLocks noChangeShapeType="1"/>
              </p:cNvSpPr>
              <p:nvPr/>
            </p:nvSpPr>
            <p:spPr bwMode="auto">
              <a:xfrm>
                <a:off x="2463" y="3152"/>
                <a:ext cx="97" cy="540"/>
              </a:xfrm>
              <a:prstGeom prst="line">
                <a:avLst/>
              </a:prstGeom>
              <a:noFill/>
              <a:ln w="38160">
                <a:solidFill>
                  <a:srgbClr val="FFFF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20490" name="Line 10"/>
              <p:cNvSpPr>
                <a:spLocks noChangeShapeType="1"/>
              </p:cNvSpPr>
              <p:nvPr/>
            </p:nvSpPr>
            <p:spPr bwMode="auto">
              <a:xfrm flipH="1">
                <a:off x="2559" y="3061"/>
                <a:ext cx="73" cy="631"/>
              </a:xfrm>
              <a:prstGeom prst="line">
                <a:avLst/>
              </a:prstGeom>
              <a:noFill/>
              <a:ln w="38160">
                <a:solidFill>
                  <a:srgbClr val="FFFF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20491" name="Line 11"/>
              <p:cNvSpPr>
                <a:spLocks noChangeShapeType="1"/>
              </p:cNvSpPr>
              <p:nvPr/>
            </p:nvSpPr>
            <p:spPr bwMode="auto">
              <a:xfrm>
                <a:off x="2633" y="3061"/>
                <a:ext cx="2240" cy="0"/>
              </a:xfrm>
              <a:prstGeom prst="line">
                <a:avLst/>
              </a:prstGeom>
              <a:noFill/>
              <a:ln w="38160">
                <a:solidFill>
                  <a:srgbClr val="FFFF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grpSp>
        <p:sp>
          <p:nvSpPr>
            <p:cNvPr id="20492" name="Rectangle 12"/>
            <p:cNvSpPr>
              <a:spLocks noChangeArrowheads="1"/>
            </p:cNvSpPr>
            <p:nvPr/>
          </p:nvSpPr>
          <p:spPr bwMode="auto">
            <a:xfrm>
              <a:off x="1783" y="3198"/>
              <a:ext cx="232" cy="3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2900" b="1">
                  <a:solidFill>
                    <a:srgbClr val="F4EF3C"/>
                  </a:solidFill>
                  <a:ea typeface="ＭＳ Ｐゴシック" charset="-128"/>
                  <a:cs typeface="+mn-cs"/>
                </a:rPr>
                <a:t>Z</a:t>
              </a:r>
            </a:p>
          </p:txBody>
        </p:sp>
        <p:sp>
          <p:nvSpPr>
            <p:cNvPr id="20493" name="Rectangle 13"/>
            <p:cNvSpPr>
              <a:spLocks noChangeArrowheads="1"/>
            </p:cNvSpPr>
            <p:nvPr/>
          </p:nvSpPr>
          <p:spPr bwMode="auto">
            <a:xfrm>
              <a:off x="2872" y="3198"/>
              <a:ext cx="200" cy="3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2900" b="1">
                  <a:solidFill>
                    <a:srgbClr val="F4EF3C"/>
                  </a:solidFill>
                  <a:ea typeface="ＭＳ Ｐゴシック" charset="-128"/>
                  <a:cs typeface="+mn-cs"/>
                </a:rPr>
                <a:t>x</a:t>
              </a:r>
            </a:p>
          </p:txBody>
        </p:sp>
        <p:sp>
          <p:nvSpPr>
            <p:cNvPr id="20494" name="Rectangle 14"/>
            <p:cNvSpPr>
              <a:spLocks noChangeArrowheads="1"/>
            </p:cNvSpPr>
            <p:nvPr/>
          </p:nvSpPr>
          <p:spPr bwMode="auto">
            <a:xfrm>
              <a:off x="3756" y="3198"/>
              <a:ext cx="199" cy="3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2900" b="1">
                  <a:solidFill>
                    <a:srgbClr val="F4EF3C"/>
                  </a:solidFill>
                  <a:ea typeface="ＭＳ Ｐゴシック" charset="-128"/>
                  <a:cs typeface="+mn-cs"/>
                </a:rPr>
                <a:t>+</a:t>
              </a:r>
            </a:p>
          </p:txBody>
        </p:sp>
        <p:sp>
          <p:nvSpPr>
            <p:cNvPr id="20495" name="Rectangle 15"/>
            <p:cNvSpPr>
              <a:spLocks noChangeArrowheads="1"/>
            </p:cNvSpPr>
            <p:nvPr/>
          </p:nvSpPr>
          <p:spPr bwMode="auto">
            <a:xfrm>
              <a:off x="932" y="3198"/>
              <a:ext cx="607" cy="3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2900" b="1">
                  <a:solidFill>
                    <a:srgbClr val="FF060F"/>
                  </a:solidFill>
                  <a:ea typeface="ＭＳ Ｐゴシック" charset="-128"/>
                  <a:cs typeface="+mn-cs"/>
                </a:rPr>
                <a:t>RCV</a:t>
              </a:r>
            </a:p>
          </p:txBody>
        </p:sp>
        <p:sp>
          <p:nvSpPr>
            <p:cNvPr id="20496" name="Rectangle 16"/>
            <p:cNvSpPr>
              <a:spLocks noChangeArrowheads="1"/>
            </p:cNvSpPr>
            <p:nvPr/>
          </p:nvSpPr>
          <p:spPr bwMode="auto">
            <a:xfrm>
              <a:off x="1545" y="3198"/>
              <a:ext cx="232" cy="3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2900" b="1">
                  <a:solidFill>
                    <a:srgbClr val="F4EF3C"/>
                  </a:solidFill>
                  <a:ea typeface="ＭＳ Ｐゴシック" charset="-128"/>
                  <a:cs typeface="+mn-cs"/>
                </a:rPr>
                <a:t>=</a:t>
              </a:r>
            </a:p>
          </p:txBody>
        </p:sp>
        <p:sp>
          <p:nvSpPr>
            <p:cNvPr id="20497" name="Rectangle 17"/>
            <p:cNvSpPr>
              <a:spLocks noChangeArrowheads="1"/>
            </p:cNvSpPr>
            <p:nvPr/>
          </p:nvSpPr>
          <p:spPr bwMode="auto">
            <a:xfrm>
              <a:off x="3075" y="3152"/>
              <a:ext cx="165" cy="3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2900" b="1">
                  <a:solidFill>
                    <a:srgbClr val="F4EF3C"/>
                  </a:solidFill>
                  <a:ea typeface="ＭＳ Ｐゴシック" charset="-128"/>
                  <a:cs typeface="+mn-cs"/>
                </a:rPr>
                <a:t>(</a:t>
              </a:r>
            </a:p>
          </p:txBody>
        </p:sp>
        <p:sp>
          <p:nvSpPr>
            <p:cNvPr id="20498" name="Rectangle 18"/>
            <p:cNvSpPr>
              <a:spLocks noChangeArrowheads="1"/>
            </p:cNvSpPr>
            <p:nvPr/>
          </p:nvSpPr>
          <p:spPr bwMode="auto">
            <a:xfrm>
              <a:off x="4573" y="3152"/>
              <a:ext cx="165" cy="3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2900" b="1">
                  <a:solidFill>
                    <a:srgbClr val="F4EF3C"/>
                  </a:solidFill>
                  <a:ea typeface="ＭＳ Ｐゴシック" charset="-128"/>
                  <a:cs typeface="+mn-cs"/>
                </a:rPr>
                <a:t>)</a:t>
              </a:r>
            </a:p>
          </p:txBody>
        </p:sp>
        <p:sp>
          <p:nvSpPr>
            <p:cNvPr id="20499" name="Rectangle 19"/>
            <p:cNvSpPr>
              <a:spLocks noChangeArrowheads="1"/>
            </p:cNvSpPr>
            <p:nvPr/>
          </p:nvSpPr>
          <p:spPr bwMode="auto">
            <a:xfrm>
              <a:off x="2055" y="3198"/>
              <a:ext cx="199" cy="3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spcBef>
                  <a:spcPts val="900"/>
                </a:spcBef>
                <a:buSzPct val="100000"/>
              </a:pPr>
              <a:r>
                <a:rPr lang="it-IT" altLang="it-IT" sz="2900" b="1">
                  <a:solidFill>
                    <a:srgbClr val="F4EF3C"/>
                  </a:solidFill>
                  <a:ea typeface="ＭＳ Ｐゴシック" charset="-128"/>
                  <a:cs typeface="+mn-cs"/>
                </a:rPr>
                <a:t>x</a:t>
              </a:r>
            </a:p>
          </p:txBody>
        </p:sp>
      </p:grpSp>
      <p:sp>
        <p:nvSpPr>
          <p:cNvPr id="20500" name="Text Box 20"/>
          <p:cNvSpPr txBox="1">
            <a:spLocks noChangeArrowheads="1"/>
          </p:cNvSpPr>
          <p:nvPr/>
        </p:nvSpPr>
        <p:spPr bwMode="auto">
          <a:xfrm>
            <a:off x="1260475" y="1963738"/>
            <a:ext cx="6756400" cy="376237"/>
          </a:xfrm>
          <a:prstGeom prst="rect">
            <a:avLst/>
          </a:prstGeom>
          <a:solidFill>
            <a:srgbClr val="FFFF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just" defTabSz="449263">
              <a:lnSpc>
                <a:spcPct val="110000"/>
              </a:lnSpc>
              <a:spcBef>
                <a:spcPts val="813"/>
              </a:spcBef>
              <a:spcAft>
                <a:spcPts val="363"/>
              </a:spcAft>
              <a:buSzPct val="100000"/>
            </a:pPr>
            <a:r>
              <a:rPr lang="it-IT" altLang="it-IT" sz="1700" b="1">
                <a:solidFill>
                  <a:srgbClr val="FF3333"/>
                </a:solidFill>
                <a:ea typeface="ＭＳ Ｐゴシック" charset="-128"/>
                <a:cs typeface="+mn-cs"/>
              </a:rPr>
              <a:t> variabilità NON LEGATA ALLA PATOLOGIA ("rumore di fondo")</a:t>
            </a:r>
          </a:p>
        </p:txBody>
      </p:sp>
      <p:sp>
        <p:nvSpPr>
          <p:cNvPr id="20501" name="Line 21"/>
          <p:cNvSpPr>
            <a:spLocks noChangeShapeType="1"/>
          </p:cNvSpPr>
          <p:nvPr/>
        </p:nvSpPr>
        <p:spPr bwMode="auto">
          <a:xfrm>
            <a:off x="5759450" y="1439863"/>
            <a:ext cx="1588" cy="539750"/>
          </a:xfrm>
          <a:prstGeom prst="line">
            <a:avLst/>
          </a:prstGeom>
          <a:noFill/>
          <a:ln w="9360">
            <a:solidFill>
              <a:srgbClr val="E6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20502" name="Line 22"/>
          <p:cNvSpPr>
            <a:spLocks noChangeShapeType="1"/>
          </p:cNvSpPr>
          <p:nvPr/>
        </p:nvSpPr>
        <p:spPr bwMode="auto">
          <a:xfrm>
            <a:off x="4319588" y="5580063"/>
            <a:ext cx="3240087" cy="1587"/>
          </a:xfrm>
          <a:prstGeom prst="line">
            <a:avLst/>
          </a:prstGeom>
          <a:noFill/>
          <a:ln w="936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Tree>
    <p:extLst>
      <p:ext uri="{BB962C8B-B14F-4D97-AF65-F5344CB8AC3E}">
        <p14:creationId xmlns:p14="http://schemas.microsoft.com/office/powerpoint/2010/main" xmlns="" val="29602448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1014413"/>
            <a:ext cx="8896350" cy="1793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just" defTabSz="449263">
              <a:lnSpc>
                <a:spcPct val="110000"/>
              </a:lnSpc>
              <a:spcBef>
                <a:spcPts val="638"/>
              </a:spcBef>
              <a:buSzPct val="100000"/>
            </a:pPr>
            <a:r>
              <a:rPr lang="it-IT" altLang="it-IT" sz="1600" b="1">
                <a:ea typeface="ＭＳ Ｐゴシック" charset="-128"/>
                <a:cs typeface="+mn-cs"/>
              </a:rPr>
              <a:t>Se ripetiamo più volte la misurazione di un analita (ad esempio il glucosio) sullo stesso campione, noi non otteniamo sempre lo stesso valore (ad esempio 120 mg/dL), bensì una dispersione di valori compresi fra due estremi (ad esempio fra 117 e 123 mg/dL).</a:t>
            </a:r>
          </a:p>
          <a:p>
            <a:pPr algn="just" defTabSz="449263">
              <a:lnSpc>
                <a:spcPct val="110000"/>
              </a:lnSpc>
              <a:spcBef>
                <a:spcPts val="638"/>
              </a:spcBef>
              <a:buSzPct val="100000"/>
            </a:pPr>
            <a:r>
              <a:rPr lang="it-IT" altLang="it-IT" sz="1600" b="1">
                <a:ea typeface="ＭＳ Ｐゴシック" charset="-128"/>
                <a:cs typeface="+mn-cs"/>
              </a:rPr>
              <a:t>Il valore che refertiamo è quindi SOLO UNO di questi valori, più o meno distante dal valore ‘‘vero’’.</a:t>
            </a:r>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4188" y="2720975"/>
            <a:ext cx="5654675" cy="40449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1507" name="AutoShape 3"/>
          <p:cNvSpPr>
            <a:spLocks noChangeArrowheads="1"/>
          </p:cNvSpPr>
          <p:nvPr/>
        </p:nvSpPr>
        <p:spPr bwMode="auto">
          <a:xfrm>
            <a:off x="5111750" y="2592388"/>
            <a:ext cx="2808288" cy="1223962"/>
          </a:xfrm>
          <a:prstGeom prst="wedgeRectCallout">
            <a:avLst>
              <a:gd name="adj1" fmla="val -69468"/>
              <a:gd name="adj2" fmla="val 227829"/>
            </a:avLst>
          </a:prstGeom>
          <a:solidFill>
            <a:srgbClr val="FF9900"/>
          </a:solidFill>
          <a:ln w="9360">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ctr" defTabSz="449263">
              <a:buSzPct val="100000"/>
            </a:pPr>
            <a:r>
              <a:rPr lang="it-IT" altLang="it-IT" sz="2000" b="1">
                <a:ea typeface="ＭＳ Ｐゴシック" charset="-128"/>
                <a:cs typeface="+mn-cs"/>
              </a:rPr>
              <a:t>Valore vero</a:t>
            </a:r>
          </a:p>
          <a:p>
            <a:pPr algn="ctr" defTabSz="449263">
              <a:buSzPct val="100000"/>
            </a:pPr>
            <a:r>
              <a:rPr lang="it-IT" altLang="it-IT" sz="2000">
                <a:ea typeface="ＭＳ Ｐゴシック" charset="-128"/>
                <a:cs typeface="+mn-cs"/>
              </a:rPr>
              <a:t>nel sangue del Paziente</a:t>
            </a:r>
          </a:p>
        </p:txBody>
      </p:sp>
      <p:sp>
        <p:nvSpPr>
          <p:cNvPr id="21508" name="AutoShape 4"/>
          <p:cNvSpPr>
            <a:spLocks noChangeArrowheads="1"/>
          </p:cNvSpPr>
          <p:nvPr/>
        </p:nvSpPr>
        <p:spPr bwMode="auto">
          <a:xfrm>
            <a:off x="6048375" y="4176713"/>
            <a:ext cx="2986088" cy="873125"/>
          </a:xfrm>
          <a:prstGeom prst="wedgeRectCallout">
            <a:avLst>
              <a:gd name="adj1" fmla="val -82926"/>
              <a:gd name="adj2" fmla="val 156884"/>
            </a:avLst>
          </a:prstGeom>
          <a:solidFill>
            <a:srgbClr val="00B050"/>
          </a:solidFill>
          <a:ln w="9360">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ctr" defTabSz="449263">
              <a:buSzPct val="100000"/>
            </a:pPr>
            <a:r>
              <a:rPr lang="it-IT" altLang="it-IT" sz="1600" b="1">
                <a:ea typeface="ＭＳ Ｐゴシック" charset="-128"/>
                <a:cs typeface="+mn-cs"/>
              </a:rPr>
              <a:t>Valore refertato</a:t>
            </a:r>
          </a:p>
          <a:p>
            <a:pPr algn="ctr" defTabSz="449263">
              <a:buSzPct val="100000"/>
            </a:pPr>
            <a:r>
              <a:rPr lang="it-IT" altLang="it-IT" sz="1600">
                <a:ea typeface="ＭＳ Ｐゴシック" charset="-128"/>
                <a:cs typeface="+mn-cs"/>
              </a:rPr>
              <a:t>(uno qualsiasi nell’intervallo di dispersione dei valori misurati</a:t>
            </a:r>
          </a:p>
        </p:txBody>
      </p:sp>
      <p:sp>
        <p:nvSpPr>
          <p:cNvPr id="21509" name="Rectangle 5"/>
          <p:cNvSpPr>
            <a:spLocks noChangeArrowheads="1"/>
          </p:cNvSpPr>
          <p:nvPr/>
        </p:nvSpPr>
        <p:spPr bwMode="auto">
          <a:xfrm>
            <a:off x="153988" y="96838"/>
            <a:ext cx="8896350" cy="822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ctr" defTabSz="449263">
              <a:buSzPct val="100000"/>
            </a:pPr>
            <a:r>
              <a:rPr lang="it-IT" altLang="it-IT" sz="2400" b="1">
                <a:solidFill>
                  <a:srgbClr val="FF0000"/>
                </a:solidFill>
                <a:cs typeface="+mn-cs"/>
              </a:rPr>
              <a:t> CVa = VARIABILITA' ANALITICA</a:t>
            </a:r>
          </a:p>
          <a:p>
            <a:pPr algn="ctr" defTabSz="449263">
              <a:buSzPct val="100000"/>
            </a:pPr>
            <a:r>
              <a:rPr lang="it-IT" altLang="it-IT" sz="2400" b="1">
                <a:solidFill>
                  <a:srgbClr val="FF0000"/>
                </a:solidFill>
                <a:cs typeface="+mn-cs"/>
              </a:rPr>
              <a:t>Che cos'è?</a:t>
            </a:r>
          </a:p>
        </p:txBody>
      </p:sp>
    </p:spTree>
    <p:extLst>
      <p:ext uri="{BB962C8B-B14F-4D97-AF65-F5344CB8AC3E}">
        <p14:creationId xmlns:p14="http://schemas.microsoft.com/office/powerpoint/2010/main" xmlns="" val="112203237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5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0"/>
                                  </p:stCondLst>
                                  <p:childTnLst>
                                    <p:set>
                                      <p:cBhvr additive="repl">
                                        <p:cTn id="11" dur="1" fill="hold">
                                          <p:stCondLst>
                                            <p:cond delay="0"/>
                                          </p:stCondLst>
                                        </p:cTn>
                                        <p:tgtEl>
                                          <p:spTgt spid="21507"/>
                                        </p:tgtEl>
                                        <p:attrNameLst>
                                          <p:attrName>style.visibility</p:attrName>
                                        </p:attrNameLst>
                                      </p:cBhvr>
                                      <p:to>
                                        <p:strVal val="visible"/>
                                      </p:to>
                                    </p:set>
                                    <p:anim calcmode="lin" valueType="num">
                                      <p:cBhvr additive="repl">
                                        <p:cTn id="12" dur="500" fill="hold"/>
                                        <p:tgtEl>
                                          <p:spTgt spid="21507"/>
                                        </p:tgtEl>
                                        <p:attrNameLst>
                                          <p:attrName>ppt_w</p:attrName>
                                        </p:attrNameLst>
                                      </p:cBhvr>
                                      <p:tavLst>
                                        <p:tav tm="100000">
                                          <p:val>
                                            <p:strVal val="0"/>
                                          </p:val>
                                        </p:tav>
                                        <p:tav>
                                          <p:val>
                                            <p:strVal val="#ppt_w"/>
                                          </p:val>
                                        </p:tav>
                                      </p:tavLst>
                                    </p:anim>
                                    <p:anim calcmode="lin" valueType="num">
                                      <p:cBhvr additive="repl">
                                        <p:cTn id="13" dur="500" fill="hold"/>
                                        <p:tgtEl>
                                          <p:spTgt spid="21507"/>
                                        </p:tgtEl>
                                        <p:attrNameLst>
                                          <p:attrName>ppt_h</p:attrName>
                                        </p:attrNameLst>
                                      </p:cBhvr>
                                      <p:tavLst>
                                        <p:tav tm="100000">
                                          <p:val>
                                            <p:strVal val="0"/>
                                          </p:val>
                                        </p:tav>
                                        <p:tav>
                                          <p:val>
                                            <p:strVal val="#ppt_h"/>
                                          </p:val>
                                        </p:tav>
                                      </p:tavLst>
                                    </p:anim>
                                    <p:animEffect transition="in" filter="fade">
                                      <p:cBhvr additive="repl">
                                        <p:cTn id="14" dur="500"/>
                                        <p:tgtEl>
                                          <p:spTgt spid="2150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additive="repl">
                                        <p:cTn id="18" dur="1" fill="hold">
                                          <p:stCondLst>
                                            <p:cond delay="0"/>
                                          </p:stCondLst>
                                        </p:cTn>
                                        <p:tgtEl>
                                          <p:spTgt spid="21508"/>
                                        </p:tgtEl>
                                        <p:attrNameLst>
                                          <p:attrName>style.visibility</p:attrName>
                                        </p:attrNameLst>
                                      </p:cBhvr>
                                      <p:to>
                                        <p:strVal val="visible"/>
                                      </p:to>
                                    </p:set>
                                    <p:anim calcmode="lin" valueType="num">
                                      <p:cBhvr additive="repl">
                                        <p:cTn id="19" dur="500" fill="hold"/>
                                        <p:tgtEl>
                                          <p:spTgt spid="21508"/>
                                        </p:tgtEl>
                                        <p:attrNameLst>
                                          <p:attrName>ppt_w</p:attrName>
                                        </p:attrNameLst>
                                      </p:cBhvr>
                                      <p:tavLst>
                                        <p:tav tm="100000">
                                          <p:val>
                                            <p:strVal val="0"/>
                                          </p:val>
                                        </p:tav>
                                        <p:tav>
                                          <p:val>
                                            <p:strVal val="#ppt_w"/>
                                          </p:val>
                                        </p:tav>
                                      </p:tavLst>
                                    </p:anim>
                                    <p:anim calcmode="lin" valueType="num">
                                      <p:cBhvr additive="repl">
                                        <p:cTn id="20" dur="500" fill="hold"/>
                                        <p:tgtEl>
                                          <p:spTgt spid="21508"/>
                                        </p:tgtEl>
                                        <p:attrNameLst>
                                          <p:attrName>ppt_h</p:attrName>
                                        </p:attrNameLst>
                                      </p:cBhvr>
                                      <p:tavLst>
                                        <p:tav tm="100000">
                                          <p:val>
                                            <p:strVal val="0"/>
                                          </p:val>
                                        </p:tav>
                                        <p:tav>
                                          <p:val>
                                            <p:strVal val="#ppt_h"/>
                                          </p:val>
                                        </p:tav>
                                      </p:tavLst>
                                    </p:anim>
                                    <p:animEffect transition="in" filter="fade">
                                      <p:cBhvr additive="repl">
                                        <p:cTn id="21"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2529" name="Group 1"/>
          <p:cNvGraphicFramePr>
            <a:graphicFrameLocks noGrp="1"/>
          </p:cNvGraphicFramePr>
          <p:nvPr/>
        </p:nvGraphicFramePr>
        <p:xfrm>
          <a:off x="2230438" y="4473575"/>
          <a:ext cx="4748212" cy="2336265"/>
        </p:xfrm>
        <a:graphic>
          <a:graphicData uri="http://schemas.openxmlformats.org/drawingml/2006/table">
            <a:tbl>
              <a:tblPr/>
              <a:tblGrid>
                <a:gridCol w="801687"/>
                <a:gridCol w="739775"/>
                <a:gridCol w="800100"/>
                <a:gridCol w="925513"/>
                <a:gridCol w="738187"/>
                <a:gridCol w="742950"/>
              </a:tblGrid>
              <a:tr h="504825">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0">
                        <a:lnSpc>
                          <a:spcPct val="7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altLang="it-IT" sz="1800" b="0" i="0" u="none" strike="noStrike" cap="none" normalizeH="0" baseline="0" smtClean="0">
                        <a:ln>
                          <a:noFill/>
                        </a:ln>
                        <a:solidFill>
                          <a:srgbClr val="000000"/>
                        </a:solidFill>
                        <a:effectLst/>
                        <a:latin typeface="Arial" charset="0"/>
                        <a:ea typeface="SimSun" charset="-122"/>
                      </a:endParaRPr>
                    </a:p>
                  </a:txBody>
                  <a:tcPr marT="254412" horzOverflow="overflow">
                    <a:lnL w="648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648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solidFill>
                      <a:srgbClr val="FFFFCC"/>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400" b="1" i="0" u="none" strike="noStrike" cap="none" normalizeH="0" baseline="0" smtClean="0">
                          <a:ln>
                            <a:noFill/>
                          </a:ln>
                          <a:solidFill>
                            <a:srgbClr val="000000"/>
                          </a:solidFill>
                          <a:effectLst/>
                          <a:latin typeface="Arial" charset="0"/>
                          <a:ea typeface="SimSun" charset="-122"/>
                        </a:rPr>
                        <a:t>CVi </a:t>
                      </a:r>
                      <a:r>
                        <a:rPr kumimoji="0" lang="it-IT" altLang="it-IT" sz="1200" b="1" i="0" u="none" strike="noStrike" cap="none" normalizeH="0" baseline="0" smtClean="0">
                          <a:ln>
                            <a:noFill/>
                          </a:ln>
                          <a:solidFill>
                            <a:srgbClr val="000000"/>
                          </a:solidFill>
                          <a:effectLst/>
                          <a:latin typeface="Arial" charset="0"/>
                          <a:ea typeface="SimSun" charset="-122"/>
                        </a:rPr>
                        <a:t>(%)</a:t>
                      </a:r>
                    </a:p>
                  </a:txBody>
                  <a:tcPr marL="90000" marR="90000" marT="209196" marB="46800" anchor="ctr"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648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solidFill>
                      <a:srgbClr val="FFFFCC"/>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400" b="1" i="0" u="none" strike="noStrike" cap="none" normalizeH="0" baseline="0" smtClean="0">
                          <a:ln>
                            <a:noFill/>
                          </a:ln>
                          <a:solidFill>
                            <a:srgbClr val="000000"/>
                          </a:solidFill>
                          <a:effectLst/>
                          <a:latin typeface="Arial" charset="0"/>
                          <a:ea typeface="SimSun" charset="-122"/>
                        </a:rPr>
                        <a:t>CVg </a:t>
                      </a:r>
                      <a:r>
                        <a:rPr kumimoji="0" lang="it-IT" altLang="it-IT" sz="1200" b="1" i="0" u="none" strike="noStrike" cap="none" normalizeH="0" baseline="0" smtClean="0">
                          <a:ln>
                            <a:noFill/>
                          </a:ln>
                          <a:solidFill>
                            <a:srgbClr val="000000"/>
                          </a:solidFill>
                          <a:effectLst/>
                          <a:latin typeface="Arial" charset="0"/>
                          <a:ea typeface="SimSun" charset="-122"/>
                        </a:rPr>
                        <a:t>(%)</a:t>
                      </a:r>
                    </a:p>
                  </a:txBody>
                  <a:tcPr marL="90000" marR="90000" marT="209196" marB="46800" anchor="ctr"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648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solidFill>
                      <a:srgbClr val="FFFFCC"/>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400" b="1" i="0" u="none" strike="noStrike" cap="none" normalizeH="0" baseline="0" smtClean="0">
                          <a:ln>
                            <a:noFill/>
                          </a:ln>
                          <a:solidFill>
                            <a:srgbClr val="000000"/>
                          </a:solidFill>
                          <a:effectLst/>
                          <a:latin typeface="Arial" charset="0"/>
                          <a:ea typeface="SimSun" charset="-122"/>
                        </a:rPr>
                        <a:t>II </a:t>
                      </a:r>
                      <a:r>
                        <a:rPr kumimoji="0" lang="it-IT" altLang="it-IT" sz="1200" b="1" i="0" u="none" strike="noStrike" cap="none" normalizeH="0" baseline="0" smtClean="0">
                          <a:ln>
                            <a:noFill/>
                          </a:ln>
                          <a:solidFill>
                            <a:srgbClr val="000000"/>
                          </a:solidFill>
                          <a:effectLst/>
                          <a:latin typeface="Arial" charset="0"/>
                          <a:ea typeface="SimSun" charset="-122"/>
                        </a:rPr>
                        <a:t>(CVi/CVg)</a:t>
                      </a:r>
                    </a:p>
                  </a:txBody>
                  <a:tcPr marL="90000" marR="90000" marT="209196" marB="46800" anchor="ctr"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648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solidFill>
                      <a:srgbClr val="FFFFCC"/>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400" b="1" i="0" u="none" strike="noStrike" cap="none" normalizeH="0" baseline="0" smtClean="0">
                          <a:ln>
                            <a:noFill/>
                          </a:ln>
                          <a:solidFill>
                            <a:srgbClr val="000000"/>
                          </a:solidFill>
                          <a:effectLst/>
                          <a:latin typeface="Arial" charset="0"/>
                          <a:ea typeface="SimSun" charset="-122"/>
                        </a:rPr>
                        <a:t>CVa </a:t>
                      </a:r>
                      <a:r>
                        <a:rPr kumimoji="0" lang="it-IT" altLang="it-IT" sz="1200" b="1" i="0" u="none" strike="noStrike" cap="none" normalizeH="0" baseline="0" smtClean="0">
                          <a:ln>
                            <a:noFill/>
                          </a:ln>
                          <a:solidFill>
                            <a:srgbClr val="000000"/>
                          </a:solidFill>
                          <a:effectLst/>
                          <a:latin typeface="Arial" charset="0"/>
                          <a:ea typeface="SimSun" charset="-122"/>
                        </a:rPr>
                        <a:t>(%)</a:t>
                      </a:r>
                    </a:p>
                  </a:txBody>
                  <a:tcPr marL="90000" marR="90000" marT="209196" marB="46800" anchor="ctr"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648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solidFill>
                      <a:srgbClr val="FFFFCC"/>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800" b="1" i="0" u="none" strike="noStrike" cap="none" normalizeH="0" baseline="0" smtClean="0">
                          <a:ln>
                            <a:noFill/>
                          </a:ln>
                          <a:solidFill>
                            <a:srgbClr val="000000"/>
                          </a:solidFill>
                          <a:effectLst/>
                          <a:latin typeface="Arial" charset="0"/>
                          <a:ea typeface="SimSun" charset="-122"/>
                        </a:rPr>
                        <a:t>DC</a:t>
                      </a:r>
                    </a:p>
                  </a:txBody>
                  <a:tcPr marL="90000" marR="90000" marT="255492" marB="46800" anchor="ctr" horzOverflow="overflow">
                    <a:lnL w="1440" cap="flat" cmpd="sng" algn="ctr">
                      <a:solidFill>
                        <a:srgbClr val="C0504D"/>
                      </a:solidFill>
                      <a:prstDash val="solid"/>
                      <a:round/>
                      <a:headEnd type="none" w="med" len="med"/>
                      <a:tailEnd type="none" w="med" len="med"/>
                    </a:lnL>
                    <a:lnR w="6480" cap="flat" cmpd="sng" algn="ctr">
                      <a:solidFill>
                        <a:srgbClr val="C0504D"/>
                      </a:solidFill>
                      <a:prstDash val="solid"/>
                      <a:round/>
                      <a:headEnd type="none" w="med" len="med"/>
                      <a:tailEnd type="none" w="med" len="med"/>
                    </a:lnR>
                    <a:lnT w="648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solidFill>
                      <a:srgbClr val="FFFFCC"/>
                    </a:solidFill>
                  </a:tcPr>
                </a:tc>
              </a:tr>
              <a:tr h="403225">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1" i="0" u="none" strike="noStrike" cap="none" normalizeH="0" baseline="0" smtClean="0">
                          <a:ln>
                            <a:noFill/>
                          </a:ln>
                          <a:solidFill>
                            <a:srgbClr val="000000"/>
                          </a:solidFill>
                          <a:effectLst/>
                          <a:latin typeface="Arial" charset="0"/>
                          <a:ea typeface="SimSun" charset="-122"/>
                        </a:rPr>
                        <a:t>AST</a:t>
                      </a:r>
                    </a:p>
                  </a:txBody>
                  <a:tcPr marT="230904" horzOverflow="overflow">
                    <a:lnL w="648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12.3</a:t>
                      </a:r>
                    </a:p>
                  </a:txBody>
                  <a:tcPr marT="230904"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23.1</a:t>
                      </a:r>
                    </a:p>
                  </a:txBody>
                  <a:tcPr marT="230904"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0.53</a:t>
                      </a:r>
                    </a:p>
                  </a:txBody>
                  <a:tcPr marT="230904"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3.2</a:t>
                      </a:r>
                    </a:p>
                  </a:txBody>
                  <a:tcPr marT="230904"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1" i="0" u="none" strike="noStrike" cap="none" normalizeH="0" baseline="0" smtClean="0">
                          <a:ln>
                            <a:noFill/>
                          </a:ln>
                          <a:solidFill>
                            <a:srgbClr val="000000"/>
                          </a:solidFill>
                          <a:effectLst/>
                          <a:latin typeface="Arial" charset="0"/>
                          <a:ea typeface="SimSun" charset="-122"/>
                        </a:rPr>
                        <a:t>34.2</a:t>
                      </a:r>
                    </a:p>
                  </a:txBody>
                  <a:tcPr marT="230904" horzOverflow="overflow">
                    <a:lnL w="1440" cap="flat" cmpd="sng" algn="ctr">
                      <a:solidFill>
                        <a:srgbClr val="C0504D"/>
                      </a:solidFill>
                      <a:prstDash val="solid"/>
                      <a:round/>
                      <a:headEnd type="none" w="med" len="med"/>
                      <a:tailEnd type="none" w="med" len="med"/>
                    </a:lnL>
                    <a:lnR w="648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C0504D"/>
                      </a:solidFill>
                      <a:prstDash val="solid"/>
                      <a:round/>
                      <a:headEnd type="none" w="med" len="med"/>
                      <a:tailEnd type="none" w="med" len="med"/>
                    </a:lnB>
                    <a:lnTlToBr>
                      <a:noFill/>
                    </a:lnTlToBr>
                    <a:lnBlToTr>
                      <a:noFill/>
                    </a:lnBlToTr>
                    <a:noFill/>
                  </a:tcPr>
                </a:tc>
              </a:tr>
              <a:tr h="403225">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1" i="0" u="none" strike="noStrike" cap="none" normalizeH="0" baseline="0" smtClean="0">
                          <a:ln>
                            <a:noFill/>
                          </a:ln>
                          <a:solidFill>
                            <a:srgbClr val="000000"/>
                          </a:solidFill>
                          <a:effectLst/>
                          <a:latin typeface="Arial" charset="0"/>
                          <a:ea typeface="SimSun" charset="-122"/>
                        </a:rPr>
                        <a:t>ALT</a:t>
                      </a:r>
                    </a:p>
                  </a:txBody>
                  <a:tcPr marT="230904" horzOverflow="overflow">
                    <a:lnL w="648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19.4</a:t>
                      </a:r>
                    </a:p>
                  </a:txBody>
                  <a:tcPr marT="230904"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41.6</a:t>
                      </a:r>
                    </a:p>
                  </a:txBody>
                  <a:tcPr marT="230904"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0.47</a:t>
                      </a:r>
                    </a:p>
                  </a:txBody>
                  <a:tcPr marT="230904"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4.6</a:t>
                      </a:r>
                    </a:p>
                  </a:txBody>
                  <a:tcPr marT="230904"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1" i="0" u="none" strike="noStrike" cap="none" normalizeH="0" baseline="0" smtClean="0">
                          <a:ln>
                            <a:noFill/>
                          </a:ln>
                          <a:solidFill>
                            <a:srgbClr val="000000"/>
                          </a:solidFill>
                          <a:effectLst/>
                          <a:latin typeface="Arial" charset="0"/>
                          <a:ea typeface="SimSun" charset="-122"/>
                        </a:rPr>
                        <a:t>51.5</a:t>
                      </a:r>
                    </a:p>
                  </a:txBody>
                  <a:tcPr marT="230904" horzOverflow="overflow">
                    <a:lnL w="1440" cap="flat" cmpd="sng" algn="ctr">
                      <a:solidFill>
                        <a:srgbClr val="C0504D"/>
                      </a:solidFill>
                      <a:prstDash val="solid"/>
                      <a:round/>
                      <a:headEnd type="none" w="med" len="med"/>
                      <a:tailEnd type="none" w="med" len="med"/>
                    </a:lnL>
                    <a:lnR w="6480" cap="flat" cmpd="sng" algn="ctr">
                      <a:solidFill>
                        <a:srgbClr val="C0504D"/>
                      </a:solidFill>
                      <a:prstDash val="solid"/>
                      <a:round/>
                      <a:headEnd type="none" w="med" len="med"/>
                      <a:tailEnd type="none" w="med" len="med"/>
                    </a:lnR>
                    <a:lnT w="1440" cap="flat" cmpd="sng" algn="ctr">
                      <a:solidFill>
                        <a:srgbClr val="C0504D"/>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r>
              <a:tr h="403225">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1" i="0" u="none" strike="noStrike" cap="none" normalizeH="0" baseline="0" smtClean="0">
                          <a:ln>
                            <a:noFill/>
                          </a:ln>
                          <a:solidFill>
                            <a:srgbClr val="000000"/>
                          </a:solidFill>
                          <a:effectLst/>
                          <a:latin typeface="Arial" charset="0"/>
                          <a:ea typeface="SimSun" charset="-122"/>
                        </a:rPr>
                        <a:t>ALP</a:t>
                      </a:r>
                    </a:p>
                  </a:txBody>
                  <a:tcPr marT="230904" horzOverflow="overflow">
                    <a:lnL w="648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6.5</a:t>
                      </a:r>
                    </a:p>
                  </a:txBody>
                  <a:tcPr marT="230904"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26.1</a:t>
                      </a:r>
                    </a:p>
                  </a:txBody>
                  <a:tcPr marT="230904"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0.25</a:t>
                      </a:r>
                    </a:p>
                  </a:txBody>
                  <a:tcPr marT="230904"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3.0</a:t>
                      </a:r>
                    </a:p>
                  </a:txBody>
                  <a:tcPr marT="230904"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400" b="1" i="0" u="none" strike="noStrike" cap="none" normalizeH="0" baseline="0" smtClean="0">
                          <a:ln>
                            <a:noFill/>
                          </a:ln>
                          <a:solidFill>
                            <a:srgbClr val="000000"/>
                          </a:solidFill>
                          <a:effectLst/>
                          <a:latin typeface="Arial" charset="0"/>
                          <a:ea typeface="SimSun" charset="-122"/>
                        </a:rPr>
                        <a:t>26</a:t>
                      </a:r>
                    </a:p>
                  </a:txBody>
                  <a:tcPr marT="208116" horzOverflow="overflow">
                    <a:lnL w="1440" cap="flat" cmpd="sng" algn="ctr">
                      <a:solidFill>
                        <a:srgbClr val="C0504D"/>
                      </a:solidFill>
                      <a:prstDash val="solid"/>
                      <a:round/>
                      <a:headEnd type="none" w="med" len="med"/>
                      <a:tailEnd type="none" w="med" len="med"/>
                    </a:lnL>
                    <a:lnR w="6480" cap="flat" cmpd="sng" algn="ctr">
                      <a:solidFill>
                        <a:srgbClr val="C0504D"/>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r>
              <a:tr h="403225">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l" defTabSz="449263" rtl="0" eaLnBrk="1" fontAlgn="base" latinLnBrk="0" hangingPunct="1">
                        <a:lnSpc>
                          <a:spcPct val="102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1" i="0" u="none" strike="noStrike" cap="none" normalizeH="0" baseline="0" smtClean="0">
                          <a:ln>
                            <a:noFill/>
                          </a:ln>
                          <a:solidFill>
                            <a:srgbClr val="000000"/>
                          </a:solidFill>
                          <a:effectLst/>
                          <a:latin typeface="Symbol" pitchFamily="16" charset="0"/>
                          <a:ea typeface="SimSun" charset="-122"/>
                        </a:rPr>
                        <a:t>g</a:t>
                      </a:r>
                      <a:r>
                        <a:rPr kumimoji="0" lang="it-IT" altLang="it-IT" sz="1600" b="1" i="0" u="none" strike="noStrike" cap="none" normalizeH="0" baseline="0" smtClean="0">
                          <a:ln>
                            <a:noFill/>
                          </a:ln>
                          <a:solidFill>
                            <a:srgbClr val="000000"/>
                          </a:solidFill>
                          <a:effectLst/>
                          <a:latin typeface="Arial" charset="0"/>
                          <a:ea typeface="SimSun" charset="-122"/>
                        </a:rPr>
                        <a:t>GT</a:t>
                      </a:r>
                    </a:p>
                  </a:txBody>
                  <a:tcPr horzOverflow="overflow">
                    <a:lnL w="648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000000"/>
                      </a:solidFill>
                      <a:prstDash val="solid"/>
                      <a:round/>
                      <a:headEnd type="none" w="med" len="med"/>
                      <a:tailEnd type="none" w="med" len="med"/>
                    </a:lnT>
                    <a:lnB w="6480" cap="flat" cmpd="sng" algn="ctr">
                      <a:solidFill>
                        <a:srgbClr val="C0504D"/>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13.8</a:t>
                      </a:r>
                    </a:p>
                  </a:txBody>
                  <a:tcPr marT="230904"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000000"/>
                      </a:solidFill>
                      <a:prstDash val="solid"/>
                      <a:round/>
                      <a:headEnd type="none" w="med" len="med"/>
                      <a:tailEnd type="none" w="med" len="med"/>
                    </a:lnT>
                    <a:lnB w="6480" cap="flat" cmpd="sng" algn="ctr">
                      <a:solidFill>
                        <a:srgbClr val="C0504D"/>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42.2</a:t>
                      </a:r>
                    </a:p>
                  </a:txBody>
                  <a:tcPr marT="230904"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000000"/>
                      </a:solidFill>
                      <a:prstDash val="solid"/>
                      <a:round/>
                      <a:headEnd type="none" w="med" len="med"/>
                      <a:tailEnd type="none" w="med" len="med"/>
                    </a:lnT>
                    <a:lnB w="6480" cap="flat" cmpd="sng" algn="ctr">
                      <a:solidFill>
                        <a:srgbClr val="C0504D"/>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0.33</a:t>
                      </a:r>
                    </a:p>
                  </a:txBody>
                  <a:tcPr marT="230904"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000000"/>
                      </a:solidFill>
                      <a:prstDash val="solid"/>
                      <a:round/>
                      <a:headEnd type="none" w="med" len="med"/>
                      <a:tailEnd type="none" w="med" len="med"/>
                    </a:lnT>
                    <a:lnB w="6480" cap="flat" cmpd="sng" algn="ctr">
                      <a:solidFill>
                        <a:srgbClr val="C0504D"/>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600" b="0" i="0" u="none" strike="noStrike" cap="none" normalizeH="0" baseline="0" smtClean="0">
                          <a:ln>
                            <a:noFill/>
                          </a:ln>
                          <a:solidFill>
                            <a:srgbClr val="000000"/>
                          </a:solidFill>
                          <a:effectLst/>
                          <a:latin typeface="Arial" charset="0"/>
                          <a:ea typeface="SimSun" charset="-122"/>
                        </a:rPr>
                        <a:t>3.5</a:t>
                      </a:r>
                    </a:p>
                  </a:txBody>
                  <a:tcPr marT="230904" horzOverflow="overflow">
                    <a:lnL w="1440" cap="flat" cmpd="sng" algn="ctr">
                      <a:solidFill>
                        <a:srgbClr val="C0504D"/>
                      </a:solidFill>
                      <a:prstDash val="solid"/>
                      <a:round/>
                      <a:headEnd type="none" w="med" len="med"/>
                      <a:tailEnd type="none" w="med" len="med"/>
                    </a:lnL>
                    <a:lnR w="1440" cap="flat" cmpd="sng" algn="ctr">
                      <a:solidFill>
                        <a:srgbClr val="C0504D"/>
                      </a:solidFill>
                      <a:prstDash val="solid"/>
                      <a:round/>
                      <a:headEnd type="none" w="med" len="med"/>
                      <a:tailEnd type="none" w="med" len="med"/>
                    </a:lnR>
                    <a:lnT w="1440" cap="flat" cmpd="sng" algn="ctr">
                      <a:solidFill>
                        <a:srgbClr val="000000"/>
                      </a:solidFill>
                      <a:prstDash val="solid"/>
                      <a:round/>
                      <a:headEnd type="none" w="med" len="med"/>
                      <a:tailEnd type="none" w="med" len="med"/>
                    </a:lnT>
                    <a:lnB w="6480" cap="flat" cmpd="sng" algn="ctr">
                      <a:solidFill>
                        <a:srgbClr val="C0504D"/>
                      </a:solidFill>
                      <a:prstDash val="solid"/>
                      <a:round/>
                      <a:headEnd type="none" w="med" len="med"/>
                      <a:tailEnd type="none" w="med" len="med"/>
                    </a:lnB>
                    <a:lnTlToBr>
                      <a:noFill/>
                    </a:lnTlToBr>
                    <a:lnBlToTr>
                      <a:noFill/>
                    </a:lnBlToTr>
                    <a:no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400" b="1" i="0" u="none" strike="noStrike" cap="none" normalizeH="0" baseline="0" smtClean="0">
                          <a:ln>
                            <a:noFill/>
                          </a:ln>
                          <a:solidFill>
                            <a:srgbClr val="000000"/>
                          </a:solidFill>
                          <a:effectLst/>
                          <a:latin typeface="Arial" charset="0"/>
                          <a:ea typeface="SimSun" charset="-122"/>
                        </a:rPr>
                        <a:t>51.9</a:t>
                      </a:r>
                    </a:p>
                  </a:txBody>
                  <a:tcPr marT="208116" horzOverflow="overflow">
                    <a:lnL w="1440" cap="flat" cmpd="sng" algn="ctr">
                      <a:solidFill>
                        <a:srgbClr val="C0504D"/>
                      </a:solidFill>
                      <a:prstDash val="solid"/>
                      <a:round/>
                      <a:headEnd type="none" w="med" len="med"/>
                      <a:tailEnd type="none" w="med" len="med"/>
                    </a:lnL>
                    <a:lnR w="6480" cap="flat" cmpd="sng" algn="ctr">
                      <a:solidFill>
                        <a:srgbClr val="C0504D"/>
                      </a:solidFill>
                      <a:prstDash val="solid"/>
                      <a:round/>
                      <a:headEnd type="none" w="med" len="med"/>
                      <a:tailEnd type="none" w="med" len="med"/>
                    </a:lnR>
                    <a:lnT w="1440" cap="flat" cmpd="sng" algn="ctr">
                      <a:solidFill>
                        <a:srgbClr val="000000"/>
                      </a:solidFill>
                      <a:prstDash val="solid"/>
                      <a:round/>
                      <a:headEnd type="none" w="med" len="med"/>
                      <a:tailEnd type="none" w="med" len="med"/>
                    </a:lnT>
                    <a:lnB w="6480" cap="flat" cmpd="sng" algn="ctr">
                      <a:solidFill>
                        <a:srgbClr val="C0504D"/>
                      </a:solidFill>
                      <a:prstDash val="solid"/>
                      <a:round/>
                      <a:headEnd type="none" w="med" len="med"/>
                      <a:tailEnd type="none" w="med" len="med"/>
                    </a:lnB>
                    <a:lnTlToBr>
                      <a:noFill/>
                    </a:lnTlToBr>
                    <a:lnBlToTr>
                      <a:noFill/>
                    </a:lnBlToTr>
                    <a:noFill/>
                  </a:tcPr>
                </a:tc>
              </a:tr>
            </a:tbl>
          </a:graphicData>
        </a:graphic>
      </p:graphicFrame>
      <p:sp>
        <p:nvSpPr>
          <p:cNvPr id="22631" name="Rectangle 103"/>
          <p:cNvSpPr>
            <a:spLocks noChangeArrowheads="1"/>
          </p:cNvSpPr>
          <p:nvPr/>
        </p:nvSpPr>
        <p:spPr bwMode="auto">
          <a:xfrm>
            <a:off x="4057650" y="3000375"/>
            <a:ext cx="1028700" cy="857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22632" name="Rectangle 104"/>
          <p:cNvSpPr>
            <a:spLocks noChangeArrowheads="1"/>
          </p:cNvSpPr>
          <p:nvPr/>
        </p:nvSpPr>
        <p:spPr bwMode="auto">
          <a:xfrm>
            <a:off x="4057650" y="3000375"/>
            <a:ext cx="1028700" cy="857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22633" name="Rectangle 105"/>
          <p:cNvSpPr>
            <a:spLocks noChangeArrowheads="1"/>
          </p:cNvSpPr>
          <p:nvPr/>
        </p:nvSpPr>
        <p:spPr bwMode="auto">
          <a:xfrm>
            <a:off x="3995738" y="3429000"/>
            <a:ext cx="1028700" cy="428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pic>
        <p:nvPicPr>
          <p:cNvPr id="22634" name="Picture 10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24638" y="4079875"/>
            <a:ext cx="719137" cy="6000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2635" name="Text Box 107"/>
          <p:cNvSpPr txBox="1">
            <a:spLocks noChangeArrowheads="1"/>
          </p:cNvSpPr>
          <p:nvPr/>
        </p:nvSpPr>
        <p:spPr bwMode="auto">
          <a:xfrm>
            <a:off x="1573213" y="3825875"/>
            <a:ext cx="1584325" cy="647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1044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just" defTabSz="449263">
              <a:lnSpc>
                <a:spcPct val="93000"/>
              </a:lnSpc>
              <a:spcBef>
                <a:spcPts val="563"/>
              </a:spcBef>
              <a:spcAft>
                <a:spcPts val="1425"/>
              </a:spcAft>
              <a:buSzPct val="100000"/>
            </a:pPr>
            <a:r>
              <a:rPr lang="it-IT" altLang="it-IT" sz="1200" b="1">
                <a:solidFill>
                  <a:srgbClr val="009933"/>
                </a:solidFill>
                <a:cs typeface="+mn-cs"/>
              </a:rPr>
              <a:t>VARIABILITA' BIOLOGICA INTRAINDIVIDUALE</a:t>
            </a:r>
          </a:p>
        </p:txBody>
      </p:sp>
      <p:sp>
        <p:nvSpPr>
          <p:cNvPr id="22636" name="Line 108"/>
          <p:cNvSpPr>
            <a:spLocks noChangeShapeType="1"/>
          </p:cNvSpPr>
          <p:nvPr/>
        </p:nvSpPr>
        <p:spPr bwMode="auto">
          <a:xfrm>
            <a:off x="2808288" y="4319588"/>
            <a:ext cx="287337" cy="287337"/>
          </a:xfrm>
          <a:prstGeom prst="line">
            <a:avLst/>
          </a:prstGeom>
          <a:noFill/>
          <a:ln w="9360">
            <a:solidFill>
              <a:srgbClr val="00CC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22637" name="Text Box 109"/>
          <p:cNvSpPr txBox="1">
            <a:spLocks noChangeArrowheads="1"/>
          </p:cNvSpPr>
          <p:nvPr/>
        </p:nvSpPr>
        <p:spPr bwMode="auto">
          <a:xfrm>
            <a:off x="3600450" y="3843338"/>
            <a:ext cx="1868488" cy="692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1044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just" defTabSz="449263">
              <a:lnSpc>
                <a:spcPct val="93000"/>
              </a:lnSpc>
              <a:spcBef>
                <a:spcPts val="563"/>
              </a:spcBef>
              <a:spcAft>
                <a:spcPts val="1425"/>
              </a:spcAft>
              <a:buSzPct val="100000"/>
            </a:pPr>
            <a:r>
              <a:rPr lang="it-IT" altLang="it-IT" sz="1200" b="1">
                <a:solidFill>
                  <a:srgbClr val="0066CC"/>
                </a:solidFill>
                <a:cs typeface="+mn-cs"/>
              </a:rPr>
              <a:t>VARIABILITA' BIOLOGICA INTERINDIVIDUALE</a:t>
            </a:r>
          </a:p>
        </p:txBody>
      </p:sp>
      <p:sp>
        <p:nvSpPr>
          <p:cNvPr id="22638" name="Line 110"/>
          <p:cNvSpPr>
            <a:spLocks noChangeShapeType="1"/>
          </p:cNvSpPr>
          <p:nvPr/>
        </p:nvSpPr>
        <p:spPr bwMode="auto">
          <a:xfrm>
            <a:off x="4103688" y="4176713"/>
            <a:ext cx="1587" cy="360362"/>
          </a:xfrm>
          <a:prstGeom prst="line">
            <a:avLst/>
          </a:prstGeom>
          <a:noFill/>
          <a:ln w="9360">
            <a:solidFill>
              <a:srgbClr val="3399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22639" name="Text Box 111"/>
          <p:cNvSpPr txBox="1">
            <a:spLocks noChangeArrowheads="1"/>
          </p:cNvSpPr>
          <p:nvPr/>
        </p:nvSpPr>
        <p:spPr bwMode="auto">
          <a:xfrm>
            <a:off x="5667375" y="3743325"/>
            <a:ext cx="2755900" cy="647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572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sz="1400">
                <a:cs typeface="+mn-cs"/>
              </a:rPr>
              <a:t>VARIABILITA' </a:t>
            </a:r>
          </a:p>
          <a:p>
            <a:pPr defTabSz="449263" hangingPunct="0">
              <a:lnSpc>
                <a:spcPct val="93000"/>
              </a:lnSpc>
              <a:buSzPct val="100000"/>
            </a:pPr>
            <a:r>
              <a:rPr lang="it-IT" altLang="it-IT" sz="1400">
                <a:cs typeface="+mn-cs"/>
              </a:rPr>
              <a:t>ANALITICA</a:t>
            </a:r>
          </a:p>
        </p:txBody>
      </p:sp>
      <p:pic>
        <p:nvPicPr>
          <p:cNvPr id="22640" name="Picture 1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025" y="71438"/>
            <a:ext cx="8783638" cy="37433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2641" name="Rectangle 113"/>
          <p:cNvSpPr>
            <a:spLocks noChangeArrowheads="1"/>
          </p:cNvSpPr>
          <p:nvPr/>
        </p:nvSpPr>
        <p:spPr bwMode="auto">
          <a:xfrm>
            <a:off x="647700" y="1917700"/>
            <a:ext cx="3240088" cy="449263"/>
          </a:xfrm>
          <a:prstGeom prst="rect">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a:spcBef>
                <a:spcPts val="900"/>
              </a:spcBef>
              <a:buSzPct val="100000"/>
            </a:pPr>
            <a:r>
              <a:rPr lang="it-IT" altLang="it-IT" sz="1100" b="1">
                <a:latin typeface="Times New Roman" pitchFamily="16" charset="0"/>
                <a:cs typeface="+mn-cs"/>
              </a:rPr>
              <a:t>ORDINE MEDICI CHIRUGHI E </a:t>
            </a:r>
          </a:p>
          <a:p>
            <a:pPr defTabSz="449263">
              <a:spcBef>
                <a:spcPts val="900"/>
              </a:spcBef>
              <a:buSzPct val="100000"/>
            </a:pPr>
            <a:r>
              <a:rPr lang="it-IT" altLang="it-IT" sz="1100" b="1">
                <a:latin typeface="Times New Roman" pitchFamily="16" charset="0"/>
                <a:cs typeface="+mn-cs"/>
              </a:rPr>
              <a:t>ODONTOIATRI DELLA PROVINCIA DI BRESCIA</a:t>
            </a:r>
          </a:p>
        </p:txBody>
      </p:sp>
      <p:sp>
        <p:nvSpPr>
          <p:cNvPr id="22642" name="Line 114"/>
          <p:cNvSpPr>
            <a:spLocks noChangeShapeType="1"/>
          </p:cNvSpPr>
          <p:nvPr/>
        </p:nvSpPr>
        <p:spPr bwMode="auto">
          <a:xfrm flipH="1">
            <a:off x="5967413" y="4176713"/>
            <a:ext cx="160337" cy="21590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22643" name="Text Box 115"/>
          <p:cNvSpPr txBox="1">
            <a:spLocks noChangeArrowheads="1"/>
          </p:cNvSpPr>
          <p:nvPr/>
        </p:nvSpPr>
        <p:spPr bwMode="auto">
          <a:xfrm>
            <a:off x="3368675" y="3128963"/>
            <a:ext cx="519113" cy="542925"/>
          </a:xfrm>
          <a:prstGeom prst="rect">
            <a:avLst/>
          </a:prstGeom>
          <a:solidFill>
            <a:srgbClr val="FFFF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sz="1600">
                <a:solidFill>
                  <a:srgbClr val="006633"/>
                </a:solidFill>
                <a:cs typeface="+mn-cs"/>
              </a:rPr>
              <a:t>100</a:t>
            </a:r>
          </a:p>
          <a:p>
            <a:pPr defTabSz="449263" hangingPunct="0">
              <a:lnSpc>
                <a:spcPct val="93000"/>
              </a:lnSpc>
              <a:buSzPct val="100000"/>
            </a:pPr>
            <a:r>
              <a:rPr lang="it-IT" altLang="it-IT" sz="1600">
                <a:solidFill>
                  <a:srgbClr val="006633"/>
                </a:solidFill>
                <a:cs typeface="+mn-cs"/>
              </a:rPr>
              <a:t>120</a:t>
            </a:r>
          </a:p>
        </p:txBody>
      </p:sp>
    </p:spTree>
    <p:extLst>
      <p:ext uri="{BB962C8B-B14F-4D97-AF65-F5344CB8AC3E}">
        <p14:creationId xmlns:p14="http://schemas.microsoft.com/office/powerpoint/2010/main" xmlns="" val="13491341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71438" y="1362075"/>
            <a:ext cx="8975725" cy="3441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just" defTabSz="449263">
              <a:buSzPct val="100000"/>
            </a:pPr>
            <a:endParaRPr lang="it-IT" altLang="it-IT" sz="2200" b="1">
              <a:latin typeface="Calibri" charset="0"/>
              <a:cs typeface="+mn-cs"/>
            </a:endParaRPr>
          </a:p>
          <a:p>
            <a:pPr algn="just" defTabSz="449263">
              <a:buSzPct val="100000"/>
            </a:pPr>
            <a:r>
              <a:rPr lang="it-IT" altLang="it-IT" sz="2200" b="1">
                <a:latin typeface="Calibri" charset="0"/>
                <a:cs typeface="+mn-cs"/>
              </a:rPr>
              <a:t>Gli </a:t>
            </a:r>
            <a:r>
              <a:rPr lang="it-IT" altLang="it-IT" sz="2200" b="1">
                <a:solidFill>
                  <a:srgbClr val="FF0000"/>
                </a:solidFill>
                <a:latin typeface="Calibri" charset="0"/>
                <a:cs typeface="+mn-cs"/>
              </a:rPr>
              <a:t>aumenti lievi e moderati</a:t>
            </a:r>
            <a:r>
              <a:rPr lang="it-IT" altLang="it-IT" sz="2200" b="1">
                <a:latin typeface="Calibri" charset="0"/>
                <a:cs typeface="+mn-cs"/>
              </a:rPr>
              <a:t> non sono specifici e possono essere dovuti sia a malattie epatiche, sia in risposta ad insulti epatici, siano essi acuti, cronici o transitori (steatosi o steatoepatite non alcolica, epatiti virali, ecc).</a:t>
            </a:r>
          </a:p>
          <a:p>
            <a:pPr algn="just" defTabSz="449263">
              <a:buSzPct val="100000"/>
            </a:pPr>
            <a:endParaRPr lang="it-IT" altLang="it-IT" sz="2200" b="1">
              <a:latin typeface="Calibri" charset="0"/>
              <a:cs typeface="+mn-cs"/>
            </a:endParaRPr>
          </a:p>
          <a:p>
            <a:pPr algn="just" defTabSz="449263">
              <a:buSzPct val="100000"/>
            </a:pPr>
            <a:endParaRPr lang="it-IT" altLang="it-IT" sz="2200" b="1">
              <a:latin typeface="Calibri" charset="0"/>
              <a:cs typeface="+mn-cs"/>
            </a:endParaRPr>
          </a:p>
          <a:p>
            <a:pPr algn="just" defTabSz="449263">
              <a:buSzPct val="100000"/>
            </a:pPr>
            <a:endParaRPr lang="it-IT" altLang="it-IT" sz="2200" b="1">
              <a:latin typeface="Calibri" charset="0"/>
              <a:cs typeface="+mn-cs"/>
            </a:endParaRPr>
          </a:p>
          <a:p>
            <a:pPr algn="just" defTabSz="449263">
              <a:buSzPct val="100000"/>
            </a:pPr>
            <a:r>
              <a:rPr lang="it-IT" altLang="it-IT" sz="2200" b="1">
                <a:latin typeface="Calibri" charset="0"/>
                <a:cs typeface="+mn-cs"/>
              </a:rPr>
              <a:t>Gli </a:t>
            </a:r>
            <a:r>
              <a:rPr lang="it-IT" altLang="it-IT" sz="2200" b="1">
                <a:solidFill>
                  <a:srgbClr val="FF0000"/>
                </a:solidFill>
                <a:latin typeface="Calibri" charset="0"/>
                <a:cs typeface="+mn-cs"/>
              </a:rPr>
              <a:t>aumenti marcati</a:t>
            </a:r>
            <a:r>
              <a:rPr lang="it-IT" altLang="it-IT" sz="2200" b="1">
                <a:latin typeface="Calibri" charset="0"/>
                <a:cs typeface="+mn-cs"/>
              </a:rPr>
              <a:t> sono invece una chiara indicazione di un danno epatico severo, quale un'epatite virale acuta, un danno ischemico o un'epatite da farmaci o tossica.</a:t>
            </a:r>
          </a:p>
        </p:txBody>
      </p:sp>
      <p:sp>
        <p:nvSpPr>
          <p:cNvPr id="23554" name="Text Box 2"/>
          <p:cNvSpPr txBox="1">
            <a:spLocks noChangeArrowheads="1"/>
          </p:cNvSpPr>
          <p:nvPr/>
        </p:nvSpPr>
        <p:spPr bwMode="auto">
          <a:xfrm>
            <a:off x="1911350" y="4757738"/>
            <a:ext cx="5432425" cy="1577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662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just" defTabSz="449263">
              <a:lnSpc>
                <a:spcPct val="93000"/>
              </a:lnSpc>
              <a:buSzPct val="100000"/>
            </a:pPr>
            <a:r>
              <a:rPr lang="it-IT" altLang="it-IT" sz="2400" b="1">
                <a:latin typeface="Calibri" charset="0"/>
                <a:cs typeface="+mn-cs"/>
              </a:rPr>
              <a:t> </a:t>
            </a:r>
          </a:p>
          <a:p>
            <a:pPr algn="just" defTabSz="449263">
              <a:lnSpc>
                <a:spcPct val="93000"/>
              </a:lnSpc>
              <a:buSzPct val="100000"/>
            </a:pPr>
            <a:r>
              <a:rPr lang="it-IT" altLang="it-IT" sz="2400" b="1">
                <a:latin typeface="Calibri" charset="0"/>
                <a:cs typeface="+mn-cs"/>
              </a:rPr>
              <a:t>Epatiti virali acute (A, B, C)</a:t>
            </a:r>
          </a:p>
          <a:p>
            <a:pPr algn="just" defTabSz="449263">
              <a:lnSpc>
                <a:spcPct val="93000"/>
              </a:lnSpc>
              <a:buSzPct val="100000"/>
            </a:pPr>
            <a:r>
              <a:rPr lang="it-IT" altLang="it-IT" sz="2400" b="1">
                <a:latin typeface="Calibri" charset="0"/>
                <a:cs typeface="+mn-cs"/>
              </a:rPr>
              <a:t>Danno ischemico</a:t>
            </a:r>
          </a:p>
          <a:p>
            <a:pPr algn="just" defTabSz="449263">
              <a:lnSpc>
                <a:spcPct val="93000"/>
              </a:lnSpc>
              <a:buSzPct val="100000"/>
            </a:pPr>
            <a:r>
              <a:rPr lang="it-IT" altLang="it-IT" sz="2400" b="1">
                <a:latin typeface="Calibri" charset="0"/>
                <a:cs typeface="+mn-cs"/>
              </a:rPr>
              <a:t>Epatiti da farmaci o tossica.</a:t>
            </a:r>
          </a:p>
        </p:txBody>
      </p:sp>
      <p:sp>
        <p:nvSpPr>
          <p:cNvPr id="23555" name="Text Box 3"/>
          <p:cNvSpPr txBox="1">
            <a:spLocks noChangeArrowheads="1"/>
          </p:cNvSpPr>
          <p:nvPr/>
        </p:nvSpPr>
        <p:spPr bwMode="auto">
          <a:xfrm>
            <a:off x="2641600" y="3352800"/>
            <a:ext cx="3190875" cy="7858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662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just" defTabSz="449263">
              <a:lnSpc>
                <a:spcPct val="93000"/>
              </a:lnSpc>
              <a:buSzPct val="100000"/>
            </a:pPr>
            <a:r>
              <a:rPr lang="it-IT" altLang="it-IT" sz="2400" b="1">
                <a:solidFill>
                  <a:srgbClr val="0000FF"/>
                </a:solidFill>
                <a:latin typeface="Calibri" charset="0"/>
                <a:cs typeface="+mn-cs"/>
              </a:rPr>
              <a:t>&gt; 10x Limite Superiore</a:t>
            </a:r>
          </a:p>
        </p:txBody>
      </p:sp>
      <p:sp>
        <p:nvSpPr>
          <p:cNvPr id="23556" name="Text Box 4"/>
          <p:cNvSpPr txBox="1">
            <a:spLocks noChangeArrowheads="1"/>
          </p:cNvSpPr>
          <p:nvPr/>
        </p:nvSpPr>
        <p:spPr bwMode="auto">
          <a:xfrm>
            <a:off x="2663825" y="1193800"/>
            <a:ext cx="3816350" cy="7858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662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just" defTabSz="449263">
              <a:lnSpc>
                <a:spcPct val="93000"/>
              </a:lnSpc>
              <a:buSzPct val="100000"/>
            </a:pPr>
            <a:r>
              <a:rPr lang="it-IT" altLang="it-IT" sz="2400" b="1">
                <a:solidFill>
                  <a:srgbClr val="0000FF"/>
                </a:solidFill>
                <a:latin typeface="Calibri" charset="0"/>
                <a:cs typeface="+mn-cs"/>
              </a:rPr>
              <a:t>&gt; 1,5 – 5 x Limite</a:t>
            </a:r>
            <a:r>
              <a:rPr lang="it-IT" altLang="it-IT" sz="2400" b="1">
                <a:latin typeface="Calibri" charset="0"/>
                <a:cs typeface="+mn-cs"/>
              </a:rPr>
              <a:t> </a:t>
            </a:r>
            <a:r>
              <a:rPr lang="it-IT" altLang="it-IT" sz="2400" b="1">
                <a:solidFill>
                  <a:srgbClr val="0000FF"/>
                </a:solidFill>
                <a:latin typeface="Calibri" charset="0"/>
                <a:cs typeface="+mn-cs"/>
              </a:rPr>
              <a:t>Superiore</a:t>
            </a:r>
          </a:p>
        </p:txBody>
      </p:sp>
      <p:sp>
        <p:nvSpPr>
          <p:cNvPr id="23557" name="Line 5"/>
          <p:cNvSpPr>
            <a:spLocks noChangeShapeType="1"/>
          </p:cNvSpPr>
          <p:nvPr/>
        </p:nvSpPr>
        <p:spPr bwMode="auto">
          <a:xfrm>
            <a:off x="3240088" y="4608513"/>
            <a:ext cx="1587" cy="503237"/>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23558" name="Text Box 6"/>
          <p:cNvSpPr txBox="1">
            <a:spLocks noChangeArrowheads="1"/>
          </p:cNvSpPr>
          <p:nvPr/>
        </p:nvSpPr>
        <p:spPr bwMode="auto">
          <a:xfrm>
            <a:off x="2416175" y="263525"/>
            <a:ext cx="3884613"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a:buSzPct val="100000"/>
            </a:pPr>
            <a:r>
              <a:rPr lang="it-IT" altLang="it-IT" sz="2400" b="1">
                <a:solidFill>
                  <a:srgbClr val="0000FF"/>
                </a:solidFill>
                <a:cs typeface="+mn-cs"/>
              </a:rPr>
              <a:t>IPERTRANSAMINASEMIE</a:t>
            </a:r>
          </a:p>
        </p:txBody>
      </p:sp>
    </p:spTree>
    <p:extLst>
      <p:ext uri="{BB962C8B-B14F-4D97-AF65-F5344CB8AC3E}">
        <p14:creationId xmlns:p14="http://schemas.microsoft.com/office/powerpoint/2010/main" xmlns="" val="27072594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619125" y="485775"/>
            <a:ext cx="4387850" cy="261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sz="1700" b="1">
                <a:solidFill>
                  <a:srgbClr val="0099FF"/>
                </a:solidFill>
                <a:latin typeface="Verdana" pitchFamily="32" charset="0"/>
                <a:cs typeface="+mn-cs"/>
              </a:rPr>
              <a:t>Indicazioni per la richiesta di test </a:t>
            </a:r>
          </a:p>
        </p:txBody>
      </p:sp>
      <p:sp>
        <p:nvSpPr>
          <p:cNvPr id="24578" name="Text Box 2"/>
          <p:cNvSpPr txBox="1">
            <a:spLocks noChangeArrowheads="1"/>
          </p:cNvSpPr>
          <p:nvPr/>
        </p:nvSpPr>
        <p:spPr bwMode="auto">
          <a:xfrm>
            <a:off x="4800600" y="485775"/>
            <a:ext cx="1319213" cy="261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sz="1700" b="1">
                <a:solidFill>
                  <a:srgbClr val="0099FF"/>
                </a:solidFill>
                <a:latin typeface="Verdana" pitchFamily="32" charset="0"/>
                <a:cs typeface="+mn-cs"/>
              </a:rPr>
              <a:t>sierologici</a:t>
            </a:r>
          </a:p>
        </p:txBody>
      </p:sp>
      <p:sp>
        <p:nvSpPr>
          <p:cNvPr id="24579" name="Text Box 3"/>
          <p:cNvSpPr txBox="1">
            <a:spLocks noChangeArrowheads="1"/>
          </p:cNvSpPr>
          <p:nvPr/>
        </p:nvSpPr>
        <p:spPr bwMode="auto">
          <a:xfrm>
            <a:off x="6130925" y="485775"/>
            <a:ext cx="2133600" cy="261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sz="1700" b="1">
                <a:solidFill>
                  <a:srgbClr val="0099FF"/>
                </a:solidFill>
                <a:latin typeface="Verdana" pitchFamily="32" charset="0"/>
                <a:cs typeface="+mn-cs"/>
              </a:rPr>
              <a:t>per epatiti virali </a:t>
            </a:r>
          </a:p>
        </p:txBody>
      </p:sp>
      <p:sp>
        <p:nvSpPr>
          <p:cNvPr id="24580" name="Text Box 4"/>
          <p:cNvSpPr txBox="1">
            <a:spLocks noChangeArrowheads="1"/>
          </p:cNvSpPr>
          <p:nvPr/>
        </p:nvSpPr>
        <p:spPr bwMode="auto">
          <a:xfrm>
            <a:off x="161925" y="1062038"/>
            <a:ext cx="2144713" cy="231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sz="1500" b="1">
                <a:solidFill>
                  <a:srgbClr val="3333CC"/>
                </a:solidFill>
                <a:latin typeface="Verdana" pitchFamily="32" charset="0"/>
                <a:cs typeface="+mn-cs"/>
              </a:rPr>
              <a:t>a) Inquadramento </a:t>
            </a:r>
          </a:p>
        </p:txBody>
      </p:sp>
      <p:sp>
        <p:nvSpPr>
          <p:cNvPr id="24581" name="Text Box 5"/>
          <p:cNvSpPr txBox="1">
            <a:spLocks noChangeArrowheads="1"/>
          </p:cNvSpPr>
          <p:nvPr/>
        </p:nvSpPr>
        <p:spPr bwMode="auto">
          <a:xfrm>
            <a:off x="2332038" y="1062038"/>
            <a:ext cx="722312" cy="231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sz="1500" b="1">
                <a:solidFill>
                  <a:srgbClr val="3333CC"/>
                </a:solidFill>
                <a:latin typeface="Verdana" pitchFamily="32" charset="0"/>
                <a:cs typeface="+mn-cs"/>
              </a:rPr>
              <a:t>clinico</a:t>
            </a:r>
          </a:p>
        </p:txBody>
      </p:sp>
      <p:sp>
        <p:nvSpPr>
          <p:cNvPr id="24582" name="Text Box 6"/>
          <p:cNvSpPr txBox="1">
            <a:spLocks noChangeArrowheads="1"/>
          </p:cNvSpPr>
          <p:nvPr/>
        </p:nvSpPr>
        <p:spPr bwMode="auto">
          <a:xfrm>
            <a:off x="3063875" y="1062038"/>
            <a:ext cx="95250" cy="231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sz="1500" b="1">
                <a:solidFill>
                  <a:srgbClr val="3333CC"/>
                </a:solidFill>
                <a:latin typeface="Verdana" pitchFamily="32" charset="0"/>
                <a:cs typeface="+mn-cs"/>
              </a:rPr>
              <a:t>-</a:t>
            </a:r>
          </a:p>
        </p:txBody>
      </p:sp>
      <p:sp>
        <p:nvSpPr>
          <p:cNvPr id="24583" name="Text Box 7"/>
          <p:cNvSpPr txBox="1">
            <a:spLocks noChangeArrowheads="1"/>
          </p:cNvSpPr>
          <p:nvPr/>
        </p:nvSpPr>
        <p:spPr bwMode="auto">
          <a:xfrm>
            <a:off x="3160713" y="1062038"/>
            <a:ext cx="4667250" cy="231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sz="1500" b="1">
                <a:solidFill>
                  <a:srgbClr val="3333CC"/>
                </a:solidFill>
                <a:latin typeface="Verdana" pitchFamily="32" charset="0"/>
                <a:cs typeface="+mn-cs"/>
              </a:rPr>
              <a:t>diagnostico nel sospetto di epatite virale </a:t>
            </a:r>
          </a:p>
        </p:txBody>
      </p:sp>
      <p:sp>
        <p:nvSpPr>
          <p:cNvPr id="24584" name="AutoShape 8"/>
          <p:cNvSpPr>
            <a:spLocks noChangeArrowheads="1"/>
          </p:cNvSpPr>
          <p:nvPr/>
        </p:nvSpPr>
        <p:spPr bwMode="auto">
          <a:xfrm>
            <a:off x="2332038" y="1266825"/>
            <a:ext cx="5486400" cy="15875"/>
          </a:xfrm>
          <a:prstGeom prst="roundRect">
            <a:avLst>
              <a:gd name="adj" fmla="val 10000"/>
            </a:avLst>
          </a:prstGeom>
          <a:solidFill>
            <a:srgbClr val="3333CC"/>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24585" name="Text Box 9"/>
          <p:cNvSpPr txBox="1">
            <a:spLocks noChangeArrowheads="1"/>
          </p:cNvSpPr>
          <p:nvPr/>
        </p:nvSpPr>
        <p:spPr bwMode="auto">
          <a:xfrm>
            <a:off x="2135188" y="1403350"/>
            <a:ext cx="4314825" cy="203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sz="1300">
                <a:solidFill>
                  <a:srgbClr val="3333CC"/>
                </a:solidFill>
                <a:latin typeface="Verdana" pitchFamily="32" charset="0"/>
                <a:cs typeface="+mn-cs"/>
              </a:rPr>
              <a:t>definizione dello stato di infezione virale acuta  </a:t>
            </a:r>
          </a:p>
        </p:txBody>
      </p:sp>
      <p:pic>
        <p:nvPicPr>
          <p:cNvPr id="24586"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6100" y="1800225"/>
            <a:ext cx="4643438" cy="41402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4587" name="Picture 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438" y="2773363"/>
            <a:ext cx="4392612" cy="21605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4588" name="Text Box 12"/>
          <p:cNvSpPr txBox="1">
            <a:spLocks noChangeArrowheads="1"/>
          </p:cNvSpPr>
          <p:nvPr/>
        </p:nvSpPr>
        <p:spPr bwMode="auto">
          <a:xfrm>
            <a:off x="2932113" y="0"/>
            <a:ext cx="3008312" cy="430213"/>
          </a:xfrm>
          <a:prstGeom prst="rect">
            <a:avLst/>
          </a:prstGeom>
          <a:solidFill>
            <a:srgbClr val="FFFF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just" defTabSz="449263">
              <a:lnSpc>
                <a:spcPct val="93000"/>
              </a:lnSpc>
              <a:buSzPct val="100000"/>
            </a:pPr>
            <a:r>
              <a:rPr lang="it-IT" altLang="it-IT" sz="2400" b="1">
                <a:latin typeface="Calibri" charset="0"/>
                <a:cs typeface="+mn-cs"/>
              </a:rPr>
              <a:t>&gt; 10x Limite Superiore</a:t>
            </a:r>
          </a:p>
        </p:txBody>
      </p:sp>
      <p:sp>
        <p:nvSpPr>
          <p:cNvPr id="24589" name="Text Box 13"/>
          <p:cNvSpPr txBox="1">
            <a:spLocks noChangeArrowheads="1"/>
          </p:cNvSpPr>
          <p:nvPr/>
        </p:nvSpPr>
        <p:spPr bwMode="auto">
          <a:xfrm>
            <a:off x="247650" y="5414963"/>
            <a:ext cx="1552575" cy="3444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b="1">
                <a:solidFill>
                  <a:srgbClr val="DC2300"/>
                </a:solidFill>
                <a:cs typeface="+mn-cs"/>
              </a:rPr>
              <a:t>DA EVITARE</a:t>
            </a:r>
          </a:p>
        </p:txBody>
      </p:sp>
      <p:sp>
        <p:nvSpPr>
          <p:cNvPr id="24590" name="Line 14"/>
          <p:cNvSpPr>
            <a:spLocks noChangeShapeType="1"/>
          </p:cNvSpPr>
          <p:nvPr/>
        </p:nvSpPr>
        <p:spPr bwMode="auto">
          <a:xfrm flipV="1">
            <a:off x="900113" y="4135438"/>
            <a:ext cx="1587" cy="1089025"/>
          </a:xfrm>
          <a:prstGeom prst="line">
            <a:avLst/>
          </a:prstGeom>
          <a:noFill/>
          <a:ln w="36000">
            <a:solidFill>
              <a:srgbClr val="DC2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Tree>
    <p:extLst>
      <p:ext uri="{BB962C8B-B14F-4D97-AF65-F5344CB8AC3E}">
        <p14:creationId xmlns:p14="http://schemas.microsoft.com/office/powerpoint/2010/main" xmlns="" val="405029552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additive="repl">
                                        <p:cTn id="6" dur="4" fill="hold">
                                          <p:stCondLst>
                                            <p:cond delay="0"/>
                                          </p:stCondLst>
                                        </p:cTn>
                                        <p:tgtEl>
                                          <p:spTgt spid="24586"/>
                                        </p:tgtEl>
                                        <p:attrNameLst>
                                          <p:attrName>style.visibility</p:attrName>
                                        </p:attrNameLst>
                                      </p:cBhvr>
                                      <p:to>
                                        <p:strVal val="visible"/>
                                      </p:to>
                                    </p:set>
                                    <p:animEffect transition="in" filter="wipe(down)">
                                      <p:cBhvr additive="repl">
                                        <p:cTn id="7" dur="2000"/>
                                        <p:tgtEl>
                                          <p:spTgt spid="2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49400"/>
            <a:ext cx="2520950" cy="32575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560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87625" y="1549400"/>
            <a:ext cx="3128963" cy="42227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5603"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83263" y="1549400"/>
            <a:ext cx="3100387" cy="43402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5604" name="Text Box 4"/>
          <p:cNvSpPr txBox="1">
            <a:spLocks noChangeArrowheads="1"/>
          </p:cNvSpPr>
          <p:nvPr/>
        </p:nvSpPr>
        <p:spPr bwMode="auto">
          <a:xfrm>
            <a:off x="1979613" y="623888"/>
            <a:ext cx="4387850" cy="2762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b="1">
                <a:solidFill>
                  <a:srgbClr val="0099FF"/>
                </a:solidFill>
                <a:latin typeface="Verdana" pitchFamily="32" charset="0"/>
                <a:cs typeface="+mn-cs"/>
              </a:rPr>
              <a:t>Indicazioni per la richiesta di test </a:t>
            </a:r>
          </a:p>
        </p:txBody>
      </p:sp>
      <p:sp>
        <p:nvSpPr>
          <p:cNvPr id="25605" name="Text Box 5"/>
          <p:cNvSpPr txBox="1">
            <a:spLocks noChangeArrowheads="1"/>
          </p:cNvSpPr>
          <p:nvPr/>
        </p:nvSpPr>
        <p:spPr bwMode="auto">
          <a:xfrm>
            <a:off x="2820988" y="984250"/>
            <a:ext cx="1679575" cy="2762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b="1">
                <a:solidFill>
                  <a:srgbClr val="0099FF"/>
                </a:solidFill>
                <a:latin typeface="Verdana" pitchFamily="32" charset="0"/>
                <a:cs typeface="+mn-cs"/>
              </a:rPr>
              <a:t>sierologici</a:t>
            </a:r>
          </a:p>
        </p:txBody>
      </p:sp>
      <p:sp>
        <p:nvSpPr>
          <p:cNvPr id="25606" name="Text Box 6"/>
          <p:cNvSpPr txBox="1">
            <a:spLocks noChangeArrowheads="1"/>
          </p:cNvSpPr>
          <p:nvPr/>
        </p:nvSpPr>
        <p:spPr bwMode="auto">
          <a:xfrm>
            <a:off x="4319588" y="984250"/>
            <a:ext cx="3051175" cy="2762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b="1">
                <a:solidFill>
                  <a:srgbClr val="0099FF"/>
                </a:solidFill>
                <a:latin typeface="Verdana" pitchFamily="32" charset="0"/>
                <a:cs typeface="+mn-cs"/>
              </a:rPr>
              <a:t>per epatiti virali ACUTE </a:t>
            </a:r>
          </a:p>
        </p:txBody>
      </p:sp>
      <p:sp>
        <p:nvSpPr>
          <p:cNvPr id="25607" name="Text Box 7"/>
          <p:cNvSpPr txBox="1">
            <a:spLocks noChangeArrowheads="1"/>
          </p:cNvSpPr>
          <p:nvPr/>
        </p:nvSpPr>
        <p:spPr bwMode="auto">
          <a:xfrm>
            <a:off x="3111500" y="109538"/>
            <a:ext cx="3008313" cy="430212"/>
          </a:xfrm>
          <a:prstGeom prst="rect">
            <a:avLst/>
          </a:prstGeom>
          <a:solidFill>
            <a:srgbClr val="E6FF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just" defTabSz="449263">
              <a:lnSpc>
                <a:spcPct val="93000"/>
              </a:lnSpc>
              <a:buSzPct val="100000"/>
            </a:pPr>
            <a:r>
              <a:rPr lang="it-IT" altLang="it-IT" sz="2400" b="1">
                <a:latin typeface="Calibri" charset="0"/>
                <a:cs typeface="+mn-cs"/>
              </a:rPr>
              <a:t>&gt; 10x Limite Superiore</a:t>
            </a:r>
          </a:p>
        </p:txBody>
      </p:sp>
      <p:sp>
        <p:nvSpPr>
          <p:cNvPr id="25608" name="AutoShape 8"/>
          <p:cNvSpPr>
            <a:spLocks noChangeArrowheads="1"/>
          </p:cNvSpPr>
          <p:nvPr/>
        </p:nvSpPr>
        <p:spPr bwMode="auto">
          <a:xfrm>
            <a:off x="6119813" y="4500563"/>
            <a:ext cx="179387" cy="179387"/>
          </a:xfrm>
          <a:prstGeom prst="triangle">
            <a:avLst>
              <a:gd name="adj" fmla="val 50000"/>
            </a:avLst>
          </a:prstGeom>
          <a:noFill/>
          <a:ln w="9360">
            <a:solidFill>
              <a:srgbClr val="FF000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Tree>
    <p:extLst>
      <p:ext uri="{BB962C8B-B14F-4D97-AF65-F5344CB8AC3E}">
        <p14:creationId xmlns:p14="http://schemas.microsoft.com/office/powerpoint/2010/main" xmlns="" val="29433217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ustomShape 1"/>
          <p:cNvSpPr>
            <a:spLocks noChangeArrowheads="1"/>
          </p:cNvSpPr>
          <p:nvPr/>
        </p:nvSpPr>
        <p:spPr bwMode="auto">
          <a:xfrm>
            <a:off x="0" y="620688"/>
            <a:ext cx="9142413" cy="1023938"/>
          </a:xfrm>
          <a:prstGeom prst="rect">
            <a:avLst/>
          </a:prstGeom>
          <a:noFill/>
          <a:ln w="9525">
            <a:noFill/>
            <a:miter lim="800000"/>
            <a:headEnd/>
            <a:tailEnd/>
          </a:ln>
        </p:spPr>
        <p:txBody>
          <a:bodyPr lIns="90000" tIns="45000" rIns="90000" bIns="45000" anchor="ctr"/>
          <a:lstStyle/>
          <a:p>
            <a:pPr algn="ctr"/>
            <a:r>
              <a:rPr lang="it-IT" sz="6000">
                <a:solidFill>
                  <a:srgbClr val="1F497D"/>
                </a:solidFill>
                <a:latin typeface="Comic Sans MS" pitchFamily="66" charset="0"/>
                <a:cs typeface="DejaVu Sans"/>
              </a:rPr>
              <a:t>Anamnesi</a:t>
            </a:r>
            <a:r>
              <a:rPr lang="it-IT" sz="6000">
                <a:solidFill>
                  <a:srgbClr val="1F497D"/>
                </a:solidFill>
                <a:latin typeface="Arial Narrow" pitchFamily="34" charset="0"/>
                <a:cs typeface="DejaVu Sans"/>
              </a:rPr>
              <a:t> </a:t>
            </a:r>
            <a:endParaRPr lang="it-IT" sz="6000">
              <a:cs typeface="DejaVu Sans"/>
            </a:endParaRPr>
          </a:p>
        </p:txBody>
      </p:sp>
      <p:sp>
        <p:nvSpPr>
          <p:cNvPr id="60419" name="CustomShape 3"/>
          <p:cNvSpPr>
            <a:spLocks noChangeArrowheads="1"/>
          </p:cNvSpPr>
          <p:nvPr/>
        </p:nvSpPr>
        <p:spPr bwMode="auto">
          <a:xfrm>
            <a:off x="0" y="60325"/>
            <a:ext cx="9142413" cy="1023938"/>
          </a:xfrm>
          <a:prstGeom prst="rect">
            <a:avLst/>
          </a:prstGeom>
          <a:noFill/>
          <a:ln w="9525">
            <a:noFill/>
            <a:miter lim="800000"/>
            <a:headEnd/>
            <a:tailEnd/>
          </a:ln>
        </p:spPr>
        <p:txBody>
          <a:bodyPr lIns="90000" tIns="45000" rIns="90000" bIns="45000" anchor="ctr"/>
          <a:lstStyle/>
          <a:p>
            <a:pPr algn="ctr"/>
            <a:endParaRPr lang="it-IT">
              <a:cs typeface="DejaVu Sans"/>
            </a:endParaRPr>
          </a:p>
        </p:txBody>
      </p:sp>
      <p:sp>
        <p:nvSpPr>
          <p:cNvPr id="60421" name="CustomShape 5"/>
          <p:cNvSpPr>
            <a:spLocks noChangeArrowheads="1"/>
          </p:cNvSpPr>
          <p:nvPr/>
        </p:nvSpPr>
        <p:spPr bwMode="auto">
          <a:xfrm>
            <a:off x="0" y="60325"/>
            <a:ext cx="9142413" cy="1023938"/>
          </a:xfrm>
          <a:prstGeom prst="rect">
            <a:avLst/>
          </a:prstGeom>
          <a:noFill/>
          <a:ln w="9525">
            <a:noFill/>
            <a:miter lim="800000"/>
            <a:headEnd/>
            <a:tailEnd/>
          </a:ln>
        </p:spPr>
        <p:txBody>
          <a:bodyPr lIns="90000" tIns="45000" rIns="90000" bIns="45000" anchor="ctr"/>
          <a:lstStyle/>
          <a:p>
            <a:pPr algn="ctr"/>
            <a:r>
              <a:rPr lang="it-IT" sz="5400">
                <a:solidFill>
                  <a:srgbClr val="1F497D"/>
                </a:solidFill>
                <a:latin typeface="Arial Narrow" pitchFamily="34" charset="0"/>
                <a:cs typeface="DejaVu Sans"/>
              </a:rPr>
              <a:t> </a:t>
            </a:r>
            <a:endParaRPr lang="it-IT">
              <a:cs typeface="DejaVu Sans"/>
            </a:endParaRPr>
          </a:p>
        </p:txBody>
      </p:sp>
      <p:pic>
        <p:nvPicPr>
          <p:cNvPr id="60423" name="Immagine 90"/>
          <p:cNvPicPr>
            <a:picLocks noChangeAspect="1" noChangeArrowheads="1"/>
          </p:cNvPicPr>
          <p:nvPr/>
        </p:nvPicPr>
        <p:blipFill>
          <a:blip r:embed="rId2" cstate="print"/>
          <a:srcRect/>
          <a:stretch>
            <a:fillRect/>
          </a:stretch>
        </p:blipFill>
        <p:spPr bwMode="auto">
          <a:xfrm>
            <a:off x="6865671" y="260648"/>
            <a:ext cx="1920240" cy="1928813"/>
          </a:xfrm>
          <a:prstGeom prst="rect">
            <a:avLst/>
          </a:prstGeom>
          <a:noFill/>
          <a:ln w="9525">
            <a:noFill/>
            <a:miter lim="800000"/>
            <a:headEnd/>
            <a:tailEnd/>
          </a:ln>
        </p:spPr>
      </p:pic>
      <p:sp>
        <p:nvSpPr>
          <p:cNvPr id="86" name="CustomShape 2"/>
          <p:cNvSpPr/>
          <p:nvPr/>
        </p:nvSpPr>
        <p:spPr>
          <a:xfrm>
            <a:off x="423867" y="2533545"/>
            <a:ext cx="8362044" cy="3415735"/>
          </a:xfrm>
          <a:prstGeom prst="rect">
            <a:avLst/>
          </a:prstGeom>
          <a:blipFill>
            <a:blip r:embed="rId3" cstate="print"/>
            <a:tile tx="0" ty="0" sx="100000" sy="100000" flip="none" algn="tl"/>
          </a:blipFill>
          <a:ln>
            <a:solidFill>
              <a:schemeClr val="accent1"/>
            </a:solidFill>
          </a:ln>
        </p:spPr>
        <p:txBody>
          <a:bodyPr lIns="90000" tIns="45000" rIns="90000" bIns="45000"/>
          <a:lstStyle/>
          <a:p>
            <a:pPr marL="342900" indent="-342900" fontAlgn="auto">
              <a:lnSpc>
                <a:spcPct val="95000"/>
              </a:lnSpc>
              <a:spcBef>
                <a:spcPts val="0"/>
              </a:spcBef>
              <a:spcAft>
                <a:spcPts val="0"/>
              </a:spcAft>
              <a:buClr>
                <a:schemeClr val="accent6"/>
              </a:buClr>
              <a:buSzPct val="120000"/>
              <a:buFont typeface="Arial" panose="020B0604020202020204" pitchFamily="34" charset="0"/>
              <a:buChar char="•"/>
              <a:defRPr/>
            </a:pPr>
            <a:r>
              <a:rPr lang="it-IT" sz="2000" b="1">
                <a:latin typeface="Comic Sans MS" panose="030F0702030302020204" pitchFamily="66" charset="0"/>
                <a:ea typeface="+mn-ea"/>
                <a:cs typeface="+mn-cs"/>
              </a:rPr>
              <a:t>Stile di vita, dieta, abitudini </a:t>
            </a:r>
            <a:r>
              <a:rPr lang="it-IT" sz="2000" b="1" smtClean="0">
                <a:latin typeface="Comic Sans MS" panose="030F0702030302020204" pitchFamily="66" charset="0"/>
                <a:ea typeface="+mn-ea"/>
                <a:cs typeface="+mn-cs"/>
              </a:rPr>
              <a:t>voluttuarie</a:t>
            </a:r>
          </a:p>
          <a:p>
            <a:pPr fontAlgn="auto">
              <a:lnSpc>
                <a:spcPct val="95000"/>
              </a:lnSpc>
              <a:spcBef>
                <a:spcPts val="0"/>
              </a:spcBef>
              <a:spcAft>
                <a:spcPts val="0"/>
              </a:spcAft>
              <a:buClr>
                <a:schemeClr val="accent6"/>
              </a:buClr>
              <a:buSzPct val="120000"/>
              <a:defRPr/>
            </a:pPr>
            <a:endParaRPr lang="it-IT" sz="2000" smtClean="0">
              <a:latin typeface="Comic Sans MS" panose="030F0702030302020204" pitchFamily="66" charset="0"/>
              <a:ea typeface="+mn-ea"/>
              <a:cs typeface="+mn-cs"/>
            </a:endParaRPr>
          </a:p>
          <a:p>
            <a:pPr fontAlgn="auto">
              <a:lnSpc>
                <a:spcPct val="95000"/>
              </a:lnSpc>
              <a:spcBef>
                <a:spcPts val="0"/>
              </a:spcBef>
              <a:spcAft>
                <a:spcPts val="0"/>
              </a:spcAft>
              <a:buClr>
                <a:schemeClr val="accent6"/>
              </a:buClr>
              <a:tabLst>
                <a:tab pos="363538" algn="l"/>
              </a:tabLst>
              <a:defRPr/>
            </a:pPr>
            <a:endParaRPr lang="it-IT" sz="2000" smtClean="0">
              <a:latin typeface="Comic Sans MS" panose="030F0702030302020204" pitchFamily="66" charset="0"/>
              <a:ea typeface="+mn-ea"/>
              <a:cs typeface="+mn-cs"/>
            </a:endParaRPr>
          </a:p>
          <a:p>
            <a:pPr marL="342900" indent="-342900" fontAlgn="auto">
              <a:lnSpc>
                <a:spcPct val="95000"/>
              </a:lnSpc>
              <a:spcBef>
                <a:spcPts val="0"/>
              </a:spcBef>
              <a:spcAft>
                <a:spcPts val="0"/>
              </a:spcAft>
              <a:buClr>
                <a:schemeClr val="accent6"/>
              </a:buClr>
              <a:buSzPct val="120000"/>
              <a:buFont typeface="Arial" panose="020B0604020202020204" pitchFamily="34" charset="0"/>
              <a:buChar char="•"/>
              <a:defRPr/>
            </a:pPr>
            <a:r>
              <a:rPr lang="it-IT" sz="2000" b="1" smtClean="0">
                <a:latin typeface="Comic Sans MS" panose="030F0702030302020204" pitchFamily="66" charset="0"/>
                <a:ea typeface="+mn-ea"/>
                <a:cs typeface="+mn-cs"/>
              </a:rPr>
              <a:t>Farmaci, preparati da banco, fitofarmaci</a:t>
            </a:r>
          </a:p>
          <a:p>
            <a:pPr fontAlgn="auto">
              <a:lnSpc>
                <a:spcPct val="95000"/>
              </a:lnSpc>
              <a:spcBef>
                <a:spcPts val="0"/>
              </a:spcBef>
              <a:spcAft>
                <a:spcPts val="0"/>
              </a:spcAft>
              <a:buClr>
                <a:schemeClr val="accent6"/>
              </a:buClr>
              <a:buSzPct val="120000"/>
              <a:defRPr/>
            </a:pPr>
            <a:endParaRPr lang="it-IT" sz="2000" smtClean="0">
              <a:latin typeface="Comic Sans MS" panose="030F0702030302020204" pitchFamily="66" charset="0"/>
              <a:ea typeface="+mn-ea"/>
              <a:cs typeface="+mn-cs"/>
            </a:endParaRPr>
          </a:p>
          <a:p>
            <a:pPr fontAlgn="auto">
              <a:lnSpc>
                <a:spcPct val="95000"/>
              </a:lnSpc>
              <a:spcBef>
                <a:spcPts val="0"/>
              </a:spcBef>
              <a:spcAft>
                <a:spcPts val="0"/>
              </a:spcAft>
              <a:buClr>
                <a:schemeClr val="accent6"/>
              </a:buClr>
              <a:defRPr/>
            </a:pPr>
            <a:endParaRPr sz="2000" smtClean="0">
              <a:latin typeface="Comic Sans MS" panose="030F0702030302020204" pitchFamily="66" charset="0"/>
              <a:ea typeface="+mn-ea"/>
              <a:cs typeface="+mn-cs"/>
            </a:endParaRPr>
          </a:p>
          <a:p>
            <a:pPr marL="342900" indent="-342900" fontAlgn="auto">
              <a:lnSpc>
                <a:spcPct val="95000"/>
              </a:lnSpc>
              <a:spcBef>
                <a:spcPts val="0"/>
              </a:spcBef>
              <a:spcAft>
                <a:spcPts val="0"/>
              </a:spcAft>
              <a:buClr>
                <a:schemeClr val="accent6"/>
              </a:buClr>
              <a:buSzPct val="120000"/>
              <a:buFont typeface="Arial" panose="020B0604020202020204" pitchFamily="34" charset="0"/>
              <a:buChar char="•"/>
              <a:defRPr/>
            </a:pPr>
            <a:r>
              <a:rPr lang="it-IT" sz="2000" b="1" smtClean="0">
                <a:latin typeface="Comic Sans MS" panose="030F0702030302020204" pitchFamily="66" charset="0"/>
                <a:ea typeface="+mn-ea"/>
                <a:cs typeface="+mn-cs"/>
              </a:rPr>
              <a:t>Epatopatie pregresse</a:t>
            </a:r>
          </a:p>
          <a:p>
            <a:pPr fontAlgn="auto">
              <a:lnSpc>
                <a:spcPct val="95000"/>
              </a:lnSpc>
              <a:spcBef>
                <a:spcPts val="0"/>
              </a:spcBef>
              <a:spcAft>
                <a:spcPts val="0"/>
              </a:spcAft>
              <a:buClr>
                <a:schemeClr val="accent6"/>
              </a:buClr>
              <a:buSzPct val="120000"/>
              <a:defRPr/>
            </a:pPr>
            <a:endParaRPr lang="it-IT" sz="2000" smtClean="0">
              <a:latin typeface="Comic Sans MS" panose="030F0702030302020204" pitchFamily="66" charset="0"/>
              <a:ea typeface="+mn-ea"/>
              <a:cs typeface="+mn-cs"/>
            </a:endParaRPr>
          </a:p>
          <a:p>
            <a:pPr fontAlgn="auto">
              <a:lnSpc>
                <a:spcPct val="95000"/>
              </a:lnSpc>
              <a:spcBef>
                <a:spcPts val="0"/>
              </a:spcBef>
              <a:spcAft>
                <a:spcPts val="0"/>
              </a:spcAft>
              <a:buClr>
                <a:schemeClr val="accent6"/>
              </a:buClr>
              <a:defRPr/>
            </a:pPr>
            <a:endParaRPr sz="2000">
              <a:latin typeface="Comic Sans MS" panose="030F0702030302020204" pitchFamily="66" charset="0"/>
              <a:ea typeface="+mn-ea"/>
              <a:cs typeface="+mn-cs"/>
            </a:endParaRPr>
          </a:p>
          <a:p>
            <a:pPr marL="342900" indent="-342900" fontAlgn="auto">
              <a:lnSpc>
                <a:spcPct val="95000"/>
              </a:lnSpc>
              <a:spcBef>
                <a:spcPts val="0"/>
              </a:spcBef>
              <a:spcAft>
                <a:spcPts val="0"/>
              </a:spcAft>
              <a:buClr>
                <a:schemeClr val="accent6"/>
              </a:buClr>
              <a:buSzPct val="120000"/>
              <a:buFont typeface="Arial" panose="020B0604020202020204" pitchFamily="34" charset="0"/>
              <a:buChar char="•"/>
              <a:defRPr/>
            </a:pPr>
            <a:r>
              <a:rPr lang="it-IT" sz="2000" b="1" smtClean="0">
                <a:latin typeface="Comic Sans MS" panose="030F0702030302020204" pitchFamily="66" charset="0"/>
                <a:ea typeface="+mn-ea"/>
                <a:cs typeface="+mn-cs"/>
              </a:rPr>
              <a:t>Comorbidità</a:t>
            </a:r>
          </a:p>
          <a:p>
            <a:pPr fontAlgn="auto">
              <a:lnSpc>
                <a:spcPct val="95000"/>
              </a:lnSpc>
              <a:spcBef>
                <a:spcPts val="0"/>
              </a:spcBef>
              <a:spcAft>
                <a:spcPts val="0"/>
              </a:spcAft>
              <a:buClr>
                <a:schemeClr val="accent6"/>
              </a:buClr>
              <a:defRPr/>
            </a:pPr>
            <a:endParaRPr lang="it-IT" sz="2000">
              <a:latin typeface="Comic Sans MS" panose="030F0702030302020204" pitchFamily="66" charset="0"/>
              <a:ea typeface="+mn-ea"/>
              <a:cs typeface="+mn-cs"/>
            </a:endParaRPr>
          </a:p>
          <a:p>
            <a:pPr fontAlgn="auto">
              <a:lnSpc>
                <a:spcPct val="95000"/>
              </a:lnSpc>
              <a:spcBef>
                <a:spcPts val="0"/>
              </a:spcBef>
              <a:spcAft>
                <a:spcPts val="0"/>
              </a:spcAft>
              <a:buClr>
                <a:schemeClr val="accent6"/>
              </a:buClr>
              <a:defRPr/>
            </a:pPr>
            <a:endParaRPr sz="2000">
              <a:latin typeface="Comic Sans MS" panose="030F0702030302020204" pitchFamily="66" charset="0"/>
              <a:ea typeface="+mn-ea"/>
              <a:cs typeface="+mn-cs"/>
            </a:endParaRPr>
          </a:p>
          <a:p>
            <a:pPr fontAlgn="auto">
              <a:lnSpc>
                <a:spcPct val="95000"/>
              </a:lnSpc>
              <a:spcBef>
                <a:spcPts val="0"/>
              </a:spcBef>
              <a:spcAft>
                <a:spcPts val="0"/>
              </a:spcAft>
              <a:defRPr/>
            </a:pPr>
            <a:endParaRPr sz="2000">
              <a:latin typeface="Comic Sans MS" panose="030F0702030302020204" pitchFamily="66" charset="0"/>
              <a:ea typeface="+mn-ea"/>
              <a:cs typeface="+mn-cs"/>
            </a:endParaRPr>
          </a:p>
        </p:txBody>
      </p:sp>
      <p:grpSp>
        <p:nvGrpSpPr>
          <p:cNvPr id="9" name="Gruppo 8"/>
          <p:cNvGrpSpPr/>
          <p:nvPr/>
        </p:nvGrpSpPr>
        <p:grpSpPr>
          <a:xfrm>
            <a:off x="899592" y="2852939"/>
            <a:ext cx="4392487" cy="369333"/>
            <a:chOff x="683571" y="1597123"/>
            <a:chExt cx="3176309" cy="302181"/>
          </a:xfrm>
        </p:grpSpPr>
        <p:sp>
          <p:nvSpPr>
            <p:cNvPr id="6" name="Freccia a destra 5"/>
            <p:cNvSpPr>
              <a:spLocks noChangeAspect="1"/>
            </p:cNvSpPr>
            <p:nvPr/>
          </p:nvSpPr>
          <p:spPr>
            <a:xfrm>
              <a:off x="683571" y="1628801"/>
              <a:ext cx="259227" cy="19442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CasellaDiTesto 22"/>
            <p:cNvSpPr txBox="1"/>
            <p:nvPr/>
          </p:nvSpPr>
          <p:spPr>
            <a:xfrm>
              <a:off x="979560" y="1597123"/>
              <a:ext cx="2880320" cy="302181"/>
            </a:xfrm>
            <a:prstGeom prst="rect">
              <a:avLst/>
            </a:prstGeom>
            <a:noFill/>
          </p:spPr>
          <p:txBody>
            <a:bodyPr wrap="square" rtlCol="0">
              <a:spAutoFit/>
            </a:bodyPr>
            <a:lstStyle/>
            <a:p>
              <a:r>
                <a:rPr lang="it-IT" smtClean="0">
                  <a:solidFill>
                    <a:srgbClr val="FF0000"/>
                  </a:solidFill>
                  <a:latin typeface="Comic Sans MS" panose="030F0702030302020204" pitchFamily="66" charset="0"/>
                </a:rPr>
                <a:t>Sedentaria, astemia.</a:t>
              </a:r>
              <a:endParaRPr lang="it-IT">
                <a:solidFill>
                  <a:srgbClr val="FF0000"/>
                </a:solidFill>
                <a:latin typeface="Comic Sans MS" panose="030F0702030302020204" pitchFamily="66" charset="0"/>
              </a:endParaRPr>
            </a:p>
          </p:txBody>
        </p:sp>
      </p:grpSp>
      <p:grpSp>
        <p:nvGrpSpPr>
          <p:cNvPr id="24" name="Gruppo 23"/>
          <p:cNvGrpSpPr/>
          <p:nvPr/>
        </p:nvGrpSpPr>
        <p:grpSpPr>
          <a:xfrm>
            <a:off x="899592" y="3717032"/>
            <a:ext cx="5396639" cy="451405"/>
            <a:chOff x="611560" y="1633399"/>
            <a:chExt cx="3902435" cy="369332"/>
          </a:xfrm>
        </p:grpSpPr>
        <p:sp>
          <p:nvSpPr>
            <p:cNvPr id="25" name="CasellaDiTesto 24"/>
            <p:cNvSpPr txBox="1"/>
            <p:nvPr/>
          </p:nvSpPr>
          <p:spPr>
            <a:xfrm>
              <a:off x="913595" y="1633399"/>
              <a:ext cx="3600400" cy="369332"/>
            </a:xfrm>
            <a:prstGeom prst="rect">
              <a:avLst/>
            </a:prstGeom>
            <a:noFill/>
          </p:spPr>
          <p:txBody>
            <a:bodyPr wrap="square" rtlCol="0">
              <a:spAutoFit/>
            </a:bodyPr>
            <a:lstStyle/>
            <a:p>
              <a:r>
                <a:rPr lang="it-IT" smtClean="0">
                  <a:solidFill>
                    <a:srgbClr val="FF0000"/>
                  </a:solidFill>
                  <a:latin typeface="Comic Sans MS" panose="030F0702030302020204" pitchFamily="66" charset="0"/>
                </a:rPr>
                <a:t>Metformina, </a:t>
              </a:r>
              <a:r>
                <a:rPr lang="it-IT">
                  <a:solidFill>
                    <a:srgbClr val="FF0000"/>
                  </a:solidFill>
                  <a:latin typeface="Comic Sans MS" panose="030F0702030302020204" pitchFamily="66" charset="0"/>
                </a:rPr>
                <a:t>A</a:t>
              </a:r>
              <a:r>
                <a:rPr lang="it-IT" smtClean="0">
                  <a:solidFill>
                    <a:srgbClr val="FF0000"/>
                  </a:solidFill>
                  <a:latin typeface="Comic Sans MS" panose="030F0702030302020204" pitchFamily="66" charset="0"/>
                </a:rPr>
                <a:t>mlodipina.</a:t>
              </a:r>
              <a:endParaRPr lang="it-IT">
                <a:solidFill>
                  <a:srgbClr val="FF0000"/>
                </a:solidFill>
                <a:latin typeface="Comic Sans MS" panose="030F0702030302020204" pitchFamily="66" charset="0"/>
              </a:endParaRPr>
            </a:p>
          </p:txBody>
        </p:sp>
        <p:sp>
          <p:nvSpPr>
            <p:cNvPr id="33" name="Freccia a destra 32"/>
            <p:cNvSpPr>
              <a:spLocks noChangeAspect="1"/>
            </p:cNvSpPr>
            <p:nvPr/>
          </p:nvSpPr>
          <p:spPr>
            <a:xfrm>
              <a:off x="611560" y="1700808"/>
              <a:ext cx="259227" cy="19442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7" name="Gruppo 16"/>
          <p:cNvGrpSpPr/>
          <p:nvPr/>
        </p:nvGrpSpPr>
        <p:grpSpPr>
          <a:xfrm>
            <a:off x="899592" y="5445224"/>
            <a:ext cx="7827894" cy="451406"/>
            <a:chOff x="611560" y="2767836"/>
            <a:chExt cx="5660532" cy="369332"/>
          </a:xfrm>
        </p:grpSpPr>
        <p:sp>
          <p:nvSpPr>
            <p:cNvPr id="34" name="Freccia a destra 33"/>
            <p:cNvSpPr>
              <a:spLocks noChangeAspect="1"/>
            </p:cNvSpPr>
            <p:nvPr/>
          </p:nvSpPr>
          <p:spPr>
            <a:xfrm>
              <a:off x="611560" y="2811822"/>
              <a:ext cx="259227" cy="19442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CasellaDiTesto 36"/>
            <p:cNvSpPr txBox="1"/>
            <p:nvPr/>
          </p:nvSpPr>
          <p:spPr>
            <a:xfrm>
              <a:off x="871913" y="2767836"/>
              <a:ext cx="5400179" cy="369332"/>
            </a:xfrm>
            <a:prstGeom prst="rect">
              <a:avLst/>
            </a:prstGeom>
            <a:noFill/>
          </p:spPr>
          <p:txBody>
            <a:bodyPr wrap="square" rtlCol="0">
              <a:spAutoFit/>
            </a:bodyPr>
            <a:lstStyle/>
            <a:p>
              <a:pPr>
                <a:tabLst>
                  <a:tab pos="93663" algn="l"/>
                </a:tabLst>
              </a:pPr>
              <a:r>
                <a:rPr lang="it-IT">
                  <a:solidFill>
                    <a:srgbClr val="FF0000"/>
                  </a:solidFill>
                  <a:latin typeface="Comic Sans MS" panose="030F0702030302020204" pitchFamily="66" charset="0"/>
                </a:rPr>
                <a:t> O</a:t>
              </a:r>
              <a:r>
                <a:rPr lang="it-IT" smtClean="0">
                  <a:solidFill>
                    <a:srgbClr val="FF0000"/>
                  </a:solidFill>
                  <a:latin typeface="Comic Sans MS" panose="030F0702030302020204" pitchFamily="66" charset="0"/>
                </a:rPr>
                <a:t>besità, DM tipo II, Ipertensione arteriosa.</a:t>
              </a:r>
              <a:endParaRPr lang="it-IT">
                <a:solidFill>
                  <a:srgbClr val="FF0000"/>
                </a:solidFill>
                <a:latin typeface="Comic Sans MS" panose="030F0702030302020204" pitchFamily="66" charset="0"/>
              </a:endParaRPr>
            </a:p>
          </p:txBody>
        </p:sp>
      </p:grpSp>
      <p:grpSp>
        <p:nvGrpSpPr>
          <p:cNvPr id="21" name="Gruppo 20"/>
          <p:cNvGrpSpPr/>
          <p:nvPr/>
        </p:nvGrpSpPr>
        <p:grpSpPr>
          <a:xfrm>
            <a:off x="899592" y="4581128"/>
            <a:ext cx="5338999" cy="451406"/>
            <a:chOff x="597540" y="2450910"/>
            <a:chExt cx="3860753" cy="369332"/>
          </a:xfrm>
        </p:grpSpPr>
        <p:sp>
          <p:nvSpPr>
            <p:cNvPr id="28" name="CasellaDiTesto 27"/>
            <p:cNvSpPr txBox="1"/>
            <p:nvPr/>
          </p:nvSpPr>
          <p:spPr>
            <a:xfrm>
              <a:off x="857893" y="2450910"/>
              <a:ext cx="3600400" cy="369332"/>
            </a:xfrm>
            <a:prstGeom prst="rect">
              <a:avLst/>
            </a:prstGeom>
            <a:noFill/>
          </p:spPr>
          <p:txBody>
            <a:bodyPr wrap="square" rtlCol="0">
              <a:spAutoFit/>
            </a:bodyPr>
            <a:lstStyle/>
            <a:p>
              <a:r>
                <a:rPr lang="it-IT">
                  <a:solidFill>
                    <a:srgbClr val="FF0000"/>
                  </a:solidFill>
                  <a:latin typeface="Comic Sans MS" panose="030F0702030302020204" pitchFamily="66" charset="0"/>
                </a:rPr>
                <a:t> N</a:t>
              </a:r>
              <a:r>
                <a:rPr lang="it-IT" smtClean="0">
                  <a:solidFill>
                    <a:srgbClr val="FF0000"/>
                  </a:solidFill>
                  <a:latin typeface="Comic Sans MS" panose="030F0702030302020204" pitchFamily="66" charset="0"/>
                </a:rPr>
                <a:t>essuna.</a:t>
              </a:r>
              <a:endParaRPr lang="it-IT">
                <a:solidFill>
                  <a:srgbClr val="FF0000"/>
                </a:solidFill>
                <a:latin typeface="Comic Sans MS" panose="030F0702030302020204" pitchFamily="66" charset="0"/>
              </a:endParaRPr>
            </a:p>
          </p:txBody>
        </p:sp>
        <p:sp>
          <p:nvSpPr>
            <p:cNvPr id="40" name="Freccia a destra 39"/>
            <p:cNvSpPr>
              <a:spLocks noChangeAspect="1"/>
            </p:cNvSpPr>
            <p:nvPr/>
          </p:nvSpPr>
          <p:spPr>
            <a:xfrm>
              <a:off x="597540" y="2507988"/>
              <a:ext cx="259227" cy="19442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214313" y="720725"/>
            <a:ext cx="8605837" cy="46164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marL="755650" indent="-3365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just" defTabSz="449263">
              <a:spcBef>
                <a:spcPts val="638"/>
              </a:spcBef>
              <a:spcAft>
                <a:spcPts val="1425"/>
              </a:spcAft>
              <a:buSzPct val="100000"/>
            </a:pPr>
            <a:r>
              <a:rPr lang="it-IT" altLang="it-IT" sz="1600" b="1">
                <a:cs typeface="+mn-cs"/>
              </a:rPr>
              <a:t>LA PROBABILITA' PRE-TEST E' ALTA SE:</a:t>
            </a:r>
          </a:p>
          <a:p>
            <a:pPr lvl="1" algn="just" defTabSz="449263">
              <a:spcBef>
                <a:spcPts val="563"/>
              </a:spcBef>
              <a:spcAft>
                <a:spcPts val="1425"/>
              </a:spcAft>
              <a:buClr>
                <a:srgbClr val="FFFFFF"/>
              </a:buClr>
              <a:buSzPct val="75000"/>
              <a:buFont typeface="Wingdings" charset="2"/>
              <a:buChar char=""/>
            </a:pPr>
            <a:r>
              <a:rPr lang="it-IT" altLang="it-IT" sz="1600" b="1">
                <a:cs typeface="+mn-cs"/>
              </a:rPr>
              <a:t>Consumo di frutti di mare crudi</a:t>
            </a:r>
          </a:p>
          <a:p>
            <a:pPr lvl="1" algn="just" defTabSz="449263">
              <a:spcBef>
                <a:spcPts val="563"/>
              </a:spcBef>
              <a:spcAft>
                <a:spcPts val="1425"/>
              </a:spcAft>
              <a:buClr>
                <a:srgbClr val="FFFFFF"/>
              </a:buClr>
              <a:buSzPct val="75000"/>
              <a:buFont typeface="Wingdings" charset="2"/>
              <a:buChar char=""/>
            </a:pPr>
            <a:r>
              <a:rPr lang="it-IT" altLang="it-IT" sz="1600" b="1">
                <a:cs typeface="+mn-cs"/>
              </a:rPr>
              <a:t>Contatti	in famiglia/ambiente scolastico con paziente affetto da epatite A</a:t>
            </a:r>
          </a:p>
          <a:p>
            <a:pPr lvl="1" algn="just" defTabSz="449263">
              <a:spcBef>
                <a:spcPts val="563"/>
              </a:spcBef>
              <a:spcAft>
                <a:spcPts val="1425"/>
              </a:spcAft>
              <a:buClr>
                <a:srgbClr val="FFFFFF"/>
              </a:buClr>
              <a:buSzPct val="75000"/>
              <a:buFont typeface="Wingdings" charset="2"/>
              <a:buChar char=""/>
            </a:pPr>
            <a:r>
              <a:rPr lang="it-IT" altLang="it-IT" sz="1600" b="1">
                <a:cs typeface="+mn-cs"/>
              </a:rPr>
              <a:t>Viaggi in aree endemiche di soggetti non vaccinati (o noti come negativi)</a:t>
            </a:r>
          </a:p>
          <a:p>
            <a:pPr lvl="1" algn="just" defTabSz="449263">
              <a:spcBef>
                <a:spcPts val="563"/>
              </a:spcBef>
              <a:spcAft>
                <a:spcPts val="1425"/>
              </a:spcAft>
              <a:buClr>
                <a:srgbClr val="FFFFFF"/>
              </a:buClr>
              <a:buSzPct val="75000"/>
              <a:buFont typeface="Wingdings" charset="2"/>
              <a:buChar char=""/>
            </a:pPr>
            <a:r>
              <a:rPr lang="it-IT" altLang="it-IT" sz="1600" b="1">
                <a:cs typeface="+mn-cs"/>
              </a:rPr>
              <a:t>Circostanze di difficile igiene (asili nido, RSA, ecc)</a:t>
            </a:r>
          </a:p>
        </p:txBody>
      </p:sp>
      <p:sp>
        <p:nvSpPr>
          <p:cNvPr id="26626" name="Rectangle 2"/>
          <p:cNvSpPr>
            <a:spLocks noChangeArrowheads="1"/>
          </p:cNvSpPr>
          <p:nvPr/>
        </p:nvSpPr>
        <p:spPr bwMode="auto">
          <a:xfrm>
            <a:off x="1262063" y="227013"/>
            <a:ext cx="6478587" cy="4206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a:lnSpc>
                <a:spcPct val="90000"/>
              </a:lnSpc>
              <a:buSzPct val="100000"/>
            </a:pPr>
            <a:r>
              <a:rPr lang="it-IT" altLang="it-IT" sz="2400" b="1">
                <a:solidFill>
                  <a:srgbClr val="0000FF"/>
                </a:solidFill>
                <a:cs typeface="+mn-cs"/>
              </a:rPr>
              <a:t>ANAMNESI SOSPETTA PER EPATITE A</a:t>
            </a:r>
          </a:p>
        </p:txBody>
      </p:sp>
      <p:graphicFrame>
        <p:nvGraphicFramePr>
          <p:cNvPr id="26627" name="Group 3"/>
          <p:cNvGraphicFramePr>
            <a:graphicFrameLocks noGrp="1"/>
          </p:cNvGraphicFramePr>
          <p:nvPr/>
        </p:nvGraphicFramePr>
        <p:xfrm>
          <a:off x="366713" y="3225800"/>
          <a:ext cx="4770437" cy="565050"/>
        </p:xfrm>
        <a:graphic>
          <a:graphicData uri="http://schemas.openxmlformats.org/drawingml/2006/table">
            <a:tbl>
              <a:tblPr/>
              <a:tblGrid>
                <a:gridCol w="4770437"/>
              </a:tblGrid>
              <a:tr h="508000">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200" b="1" i="0" u="none" strike="noStrike" cap="none" normalizeH="0" baseline="0" smtClean="0">
                          <a:ln>
                            <a:noFill/>
                          </a:ln>
                          <a:solidFill>
                            <a:srgbClr val="FF3333"/>
                          </a:solidFill>
                          <a:effectLst/>
                          <a:latin typeface="Arial" charset="0"/>
                          <a:ea typeface="ＭＳ Ｐゴシック" charset="-128"/>
                        </a:rPr>
                        <a:t>RICHIEDERE SOLO IgM HAV</a:t>
                      </a:r>
                    </a:p>
                  </a:txBody>
                  <a:tcPr marL="68400" marR="68400" marT="281268"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pic>
        <p:nvPicPr>
          <p:cNvPr id="26633"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00675" y="3060700"/>
            <a:ext cx="3392488" cy="27368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aphicFrame>
        <p:nvGraphicFramePr>
          <p:cNvPr id="26634" name="Group 10"/>
          <p:cNvGraphicFramePr>
            <a:graphicFrameLocks noGrp="1"/>
          </p:cNvGraphicFramePr>
          <p:nvPr/>
        </p:nvGraphicFramePr>
        <p:xfrm>
          <a:off x="381000" y="4021138"/>
          <a:ext cx="4756150" cy="2068513"/>
        </p:xfrm>
        <a:graphic>
          <a:graphicData uri="http://schemas.openxmlformats.org/drawingml/2006/table">
            <a:tbl>
              <a:tblPr/>
              <a:tblGrid>
                <a:gridCol w="4756150"/>
              </a:tblGrid>
              <a:tr h="2068513">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ea typeface="SimSun" charset="-122"/>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ea typeface="SimSun" charset="-122"/>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5pPr>
                      <a:lvl6pPr marL="25146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6pPr>
                      <a:lvl7pPr marL="29718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7pPr>
                      <a:lvl8pPr marL="34290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8pPr>
                      <a:lvl9pPr marL="3886200" indent="-228600" defTabSz="449263" fontAlgn="base">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SimSun" charset="-122"/>
                        </a:defRPr>
                      </a:lvl9pPr>
                    </a:lstStyle>
                    <a:p>
                      <a:pPr marL="0" marR="0" lvl="0" indent="0" algn="ctr" defTabSz="449263" rtl="0" eaLnBrk="1" fontAlgn="base" latinLnBrk="0" hangingPunct="1">
                        <a:lnSpc>
                          <a:spcPct val="7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800" b="1" i="0" u="none" strike="noStrike" cap="none" normalizeH="0" baseline="0" smtClean="0">
                          <a:ln>
                            <a:noFill/>
                          </a:ln>
                          <a:solidFill>
                            <a:srgbClr val="000000"/>
                          </a:solidFill>
                          <a:effectLst/>
                          <a:latin typeface="Arial" charset="0"/>
                          <a:ea typeface="ＭＳ Ｐゴシック" charset="-128"/>
                        </a:rPr>
                        <a:t>UNICO CASO IN CUI È APPROPRIATO TESTARE SIA IgG CHE IgM:</a:t>
                      </a:r>
                    </a:p>
                    <a:p>
                      <a:pPr marL="0" marR="0" lvl="0" indent="0" algn="ctr" defTabSz="449263" rtl="0" eaLnBrk="1" fontAlgn="base" latinLnBrk="0" hangingPunct="1">
                        <a:lnSpc>
                          <a:spcPct val="7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1800" b="1" i="0" u="none" strike="noStrike" cap="none" normalizeH="0" baseline="0" smtClean="0">
                          <a:ln>
                            <a:noFill/>
                          </a:ln>
                          <a:solidFill>
                            <a:srgbClr val="000000"/>
                          </a:solidFill>
                          <a:effectLst/>
                          <a:latin typeface="Arial" charset="0"/>
                          <a:ea typeface="ＭＳ Ｐゴシック" charset="-128"/>
                        </a:rPr>
                        <a:t> familiari o contatti di soggetti sintomatici in corso di epidemie di luogo per valutare l’utilità di una vaccinazione nei soggetti sieronegativi</a:t>
                      </a:r>
                    </a:p>
                  </a:txBody>
                  <a:tcPr marL="68400" marR="68400" marT="238572"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6640" name="Picture 1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5900" y="5821363"/>
            <a:ext cx="8250238" cy="94773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63803447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fill="hold" nodeType="clickEffect">
                                  <p:stCondLst>
                                    <p:cond delay="0"/>
                                  </p:stCondLst>
                                  <p:childTnLst>
                                    <p:set>
                                      <p:cBhvr additive="repl">
                                        <p:cTn id="6" dur="1" fill="hold">
                                          <p:stCondLst>
                                            <p:cond delay="0"/>
                                          </p:stCondLst>
                                        </p:cTn>
                                        <p:tgtEl>
                                          <p:spTgt spid="26627"/>
                                        </p:tgtEl>
                                        <p:attrNameLst>
                                          <p:attrName>style.visibility</p:attrName>
                                        </p:attrNameLst>
                                      </p:cBhvr>
                                      <p:to>
                                        <p:strVal val="visible"/>
                                      </p:to>
                                    </p:set>
                                    <p:anim calcmode="lin" valueType="num">
                                      <p:cBhvr additive="repl">
                                        <p:cTn id="7" dur="1000" fill="hold"/>
                                        <p:tgtEl>
                                          <p:spTgt spid="26627"/>
                                        </p:tgtEl>
                                        <p:attrNameLst>
                                          <p:attrName>ppt_w</p:attrName>
                                        </p:attrNameLst>
                                      </p:cBhvr>
                                      <p:tavLst>
                                        <p:tav tm="100000">
                                          <p:val>
                                            <p:strVal val="0"/>
                                          </p:val>
                                        </p:tav>
                                        <p:tav>
                                          <p:val>
                                            <p:strVal val="#ppt_w"/>
                                          </p:val>
                                        </p:tav>
                                      </p:tavLst>
                                    </p:anim>
                                    <p:anim calcmode="lin" valueType="num">
                                      <p:cBhvr additive="repl">
                                        <p:cTn id="8" dur="1000" fill="hold"/>
                                        <p:tgtEl>
                                          <p:spTgt spid="26627"/>
                                        </p:tgtEl>
                                        <p:attrNameLst>
                                          <p:attrName>ppt_h</p:attrName>
                                        </p:attrNameLst>
                                      </p:cBhvr>
                                      <p:tavLst>
                                        <p:tav tm="100000">
                                          <p:val>
                                            <p:strVal val="0"/>
                                          </p:val>
                                        </p:tav>
                                        <p:tav>
                                          <p:val>
                                            <p:strVal val="#ppt_h"/>
                                          </p:val>
                                        </p:tav>
                                      </p:tavLst>
                                    </p:anim>
                                    <p:animEffect transition="in" filter="fade">
                                      <p:cBhvr additive="repl">
                                        <p:cTn id="9" dur="1000"/>
                                        <p:tgtEl>
                                          <p:spTgt spid="2662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fill="hold" nodeType="clickEffect">
                                  <p:stCondLst>
                                    <p:cond delay="0"/>
                                  </p:stCondLst>
                                  <p:childTnLst>
                                    <p:set>
                                      <p:cBhvr additive="repl">
                                        <p:cTn id="13" dur="1" fill="hold">
                                          <p:stCondLst>
                                            <p:cond delay="0"/>
                                          </p:stCondLst>
                                        </p:cTn>
                                        <p:tgtEl>
                                          <p:spTgt spid="26634"/>
                                        </p:tgtEl>
                                        <p:attrNameLst>
                                          <p:attrName>style.visibility</p:attrName>
                                        </p:attrNameLst>
                                      </p:cBhvr>
                                      <p:to>
                                        <p:strVal val="visible"/>
                                      </p:to>
                                    </p:set>
                                    <p:anim calcmode="lin" valueType="num">
                                      <p:cBhvr additive="repl">
                                        <p:cTn id="14" dur="1000" fill="hold"/>
                                        <p:tgtEl>
                                          <p:spTgt spid="26634"/>
                                        </p:tgtEl>
                                        <p:attrNameLst>
                                          <p:attrName>ppt_w</p:attrName>
                                        </p:attrNameLst>
                                      </p:cBhvr>
                                      <p:tavLst>
                                        <p:tav tm="100000">
                                          <p:val>
                                            <p:strVal val="0"/>
                                          </p:val>
                                        </p:tav>
                                        <p:tav>
                                          <p:val>
                                            <p:strVal val="#ppt_w"/>
                                          </p:val>
                                        </p:tav>
                                      </p:tavLst>
                                    </p:anim>
                                    <p:anim calcmode="lin" valueType="num">
                                      <p:cBhvr additive="repl">
                                        <p:cTn id="15" dur="1000" fill="hold"/>
                                        <p:tgtEl>
                                          <p:spTgt spid="26634"/>
                                        </p:tgtEl>
                                        <p:attrNameLst>
                                          <p:attrName>ppt_h</p:attrName>
                                        </p:attrNameLst>
                                      </p:cBhvr>
                                      <p:tavLst>
                                        <p:tav tm="100000">
                                          <p:val>
                                            <p:strVal val="0"/>
                                          </p:val>
                                        </p:tav>
                                        <p:tav>
                                          <p:val>
                                            <p:strVal val="#ppt_h"/>
                                          </p:val>
                                        </p:tav>
                                      </p:tavLst>
                                    </p:anim>
                                    <p:animEffect transition="in" filter="fade">
                                      <p:cBhvr additive="repl">
                                        <p:cTn id="16" dur="1000"/>
                                        <p:tgtEl>
                                          <p:spTgt spid="2663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additive="repl">
                                        <p:cTn id="20" dur="4" fill="hold">
                                          <p:stCondLst>
                                            <p:cond delay="0"/>
                                          </p:stCondLst>
                                        </p:cTn>
                                        <p:tgtEl>
                                          <p:spTgt spid="26640"/>
                                        </p:tgtEl>
                                        <p:attrNameLst>
                                          <p:attrName>style.visibility</p:attrName>
                                        </p:attrNameLst>
                                      </p:cBhvr>
                                      <p:to>
                                        <p:strVal val="visible"/>
                                      </p:to>
                                    </p:set>
                                    <p:animEffect transition="in" filter="wipe(down)">
                                      <p:cBhvr additive="repl">
                                        <p:cTn id="21" dur="2000"/>
                                        <p:tgtEl>
                                          <p:spTgt spid="26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87563" y="4535488"/>
            <a:ext cx="6902450" cy="9366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76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36625" y="144463"/>
            <a:ext cx="7702550" cy="30241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7651" name="Text Box 3"/>
          <p:cNvSpPr txBox="1">
            <a:spLocks noChangeArrowheads="1"/>
          </p:cNvSpPr>
          <p:nvPr/>
        </p:nvSpPr>
        <p:spPr bwMode="auto">
          <a:xfrm>
            <a:off x="5559425" y="2563813"/>
            <a:ext cx="560388" cy="8556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b="1">
                <a:solidFill>
                  <a:srgbClr val="DC2300"/>
                </a:solidFill>
                <a:cs typeface="+mn-cs"/>
              </a:rPr>
              <a:t>168</a:t>
            </a:r>
          </a:p>
          <a:p>
            <a:pPr defTabSz="449263" hangingPunct="0">
              <a:lnSpc>
                <a:spcPct val="93000"/>
              </a:lnSpc>
              <a:buSzPct val="100000"/>
            </a:pPr>
            <a:r>
              <a:rPr lang="it-IT" altLang="it-IT" b="1">
                <a:solidFill>
                  <a:srgbClr val="DC2300"/>
                </a:solidFill>
                <a:cs typeface="+mn-cs"/>
              </a:rPr>
              <a:t>225</a:t>
            </a:r>
          </a:p>
          <a:p>
            <a:pPr defTabSz="449263" hangingPunct="0">
              <a:lnSpc>
                <a:spcPct val="93000"/>
              </a:lnSpc>
              <a:buSzPct val="100000"/>
            </a:pPr>
            <a:endParaRPr lang="it-IT" altLang="it-IT" b="1">
              <a:solidFill>
                <a:srgbClr val="DC2300"/>
              </a:solidFill>
              <a:cs typeface="+mn-cs"/>
            </a:endParaRPr>
          </a:p>
        </p:txBody>
      </p:sp>
      <p:grpSp>
        <p:nvGrpSpPr>
          <p:cNvPr id="27652" name="Group 4"/>
          <p:cNvGrpSpPr>
            <a:grpSpLocks/>
          </p:cNvGrpSpPr>
          <p:nvPr/>
        </p:nvGrpSpPr>
        <p:grpSpPr bwMode="auto">
          <a:xfrm>
            <a:off x="26988" y="2476500"/>
            <a:ext cx="6530975" cy="1673225"/>
            <a:chOff x="17" y="1560"/>
            <a:chExt cx="4114" cy="1054"/>
          </a:xfrm>
        </p:grpSpPr>
        <p:grpSp>
          <p:nvGrpSpPr>
            <p:cNvPr id="27653" name="Group 5"/>
            <p:cNvGrpSpPr>
              <a:grpSpLocks/>
            </p:cNvGrpSpPr>
            <p:nvPr/>
          </p:nvGrpSpPr>
          <p:grpSpPr bwMode="auto">
            <a:xfrm>
              <a:off x="17" y="1560"/>
              <a:ext cx="4114" cy="1054"/>
              <a:chOff x="17" y="1560"/>
              <a:chExt cx="4114" cy="1054"/>
            </a:xfrm>
          </p:grpSpPr>
          <p:pic>
            <p:nvPicPr>
              <p:cNvPr id="2765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 y="2121"/>
                <a:ext cx="4114" cy="49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7655" name="Oval 7"/>
              <p:cNvSpPr>
                <a:spLocks noChangeArrowheads="1"/>
              </p:cNvSpPr>
              <p:nvPr/>
            </p:nvSpPr>
            <p:spPr bwMode="auto">
              <a:xfrm>
                <a:off x="2653" y="1560"/>
                <a:ext cx="360" cy="405"/>
              </a:xfrm>
              <a:prstGeom prst="ellipse">
                <a:avLst/>
              </a:prstGeom>
              <a:noFill/>
              <a:ln w="36000">
                <a:solidFill>
                  <a:srgbClr val="FF3333"/>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grpSp>
        <p:sp>
          <p:nvSpPr>
            <p:cNvPr id="27656" name="Line 8"/>
            <p:cNvSpPr>
              <a:spLocks noChangeShapeType="1"/>
            </p:cNvSpPr>
            <p:nvPr/>
          </p:nvSpPr>
          <p:spPr bwMode="auto">
            <a:xfrm flipH="1">
              <a:off x="2242" y="1900"/>
              <a:ext cx="457" cy="337"/>
            </a:xfrm>
            <a:prstGeom prst="line">
              <a:avLst/>
            </a:prstGeom>
            <a:noFill/>
            <a:ln w="36000">
              <a:solidFill>
                <a:srgbClr val="DC2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grpSp>
      <p:sp>
        <p:nvSpPr>
          <p:cNvPr id="27657" name="Line 9"/>
          <p:cNvSpPr>
            <a:spLocks noChangeShapeType="1"/>
          </p:cNvSpPr>
          <p:nvPr/>
        </p:nvSpPr>
        <p:spPr bwMode="auto">
          <a:xfrm>
            <a:off x="5940425" y="3060700"/>
            <a:ext cx="1588" cy="1439863"/>
          </a:xfrm>
          <a:prstGeom prst="line">
            <a:avLst/>
          </a:prstGeom>
          <a:noFill/>
          <a:ln w="360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27658" name="Rectangle 10"/>
          <p:cNvSpPr>
            <a:spLocks noChangeArrowheads="1"/>
          </p:cNvSpPr>
          <p:nvPr/>
        </p:nvSpPr>
        <p:spPr bwMode="auto">
          <a:xfrm>
            <a:off x="1439863" y="1619250"/>
            <a:ext cx="3240087" cy="449263"/>
          </a:xfrm>
          <a:prstGeom prst="rect">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a:spcBef>
                <a:spcPts val="900"/>
              </a:spcBef>
              <a:buSzPct val="100000"/>
            </a:pPr>
            <a:r>
              <a:rPr lang="it-IT" altLang="it-IT" sz="1100" b="1">
                <a:latin typeface="Times New Roman" pitchFamily="16" charset="0"/>
                <a:cs typeface="+mn-cs"/>
              </a:rPr>
              <a:t>ORDINE MEDICI CHIRUGHI E </a:t>
            </a:r>
          </a:p>
          <a:p>
            <a:pPr defTabSz="449263">
              <a:spcBef>
                <a:spcPts val="900"/>
              </a:spcBef>
              <a:buSzPct val="100000"/>
            </a:pPr>
            <a:r>
              <a:rPr lang="it-IT" altLang="it-IT" sz="1100" b="1">
                <a:latin typeface="Times New Roman" pitchFamily="16" charset="0"/>
                <a:cs typeface="+mn-cs"/>
              </a:rPr>
              <a:t>ODONTOIATRI DELLA PROVINCIA DI BRESCIA</a:t>
            </a:r>
          </a:p>
        </p:txBody>
      </p:sp>
      <p:sp>
        <p:nvSpPr>
          <p:cNvPr id="27659" name="Text Box 11"/>
          <p:cNvSpPr txBox="1">
            <a:spLocks noChangeArrowheads="1"/>
          </p:cNvSpPr>
          <p:nvPr/>
        </p:nvSpPr>
        <p:spPr bwMode="auto">
          <a:xfrm>
            <a:off x="4649788" y="1906588"/>
            <a:ext cx="1084262" cy="490537"/>
          </a:xfrm>
          <a:prstGeom prst="rect">
            <a:avLst/>
          </a:prstGeom>
          <a:solidFill>
            <a:srgbClr val="FFFF6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644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sz="2200">
                <a:cs typeface="+mn-cs"/>
              </a:rPr>
              <a:t>II DATO</a:t>
            </a:r>
          </a:p>
        </p:txBody>
      </p:sp>
      <p:sp>
        <p:nvSpPr>
          <p:cNvPr id="27660" name="Text Box 12"/>
          <p:cNvSpPr txBox="1">
            <a:spLocks noChangeArrowheads="1"/>
          </p:cNvSpPr>
          <p:nvPr/>
        </p:nvSpPr>
        <p:spPr bwMode="auto">
          <a:xfrm>
            <a:off x="2160588" y="5580063"/>
            <a:ext cx="6480175"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a:buSzPct val="100000"/>
            </a:pPr>
            <a:r>
              <a:rPr lang="it-IT" altLang="it-IT" sz="2400" b="1">
                <a:solidFill>
                  <a:srgbClr val="0000FF"/>
                </a:solidFill>
                <a:cs typeface="+mn-cs"/>
              </a:rPr>
              <a:t>IPERTRANSAMINASEMIA PERSISTENTE</a:t>
            </a:r>
          </a:p>
        </p:txBody>
      </p:sp>
    </p:spTree>
    <p:extLst>
      <p:ext uri="{BB962C8B-B14F-4D97-AF65-F5344CB8AC3E}">
        <p14:creationId xmlns:p14="http://schemas.microsoft.com/office/powerpoint/2010/main" xmlns="" val="371895964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additive="repl">
                                        <p:cTn id="6" dur="4" fill="hold">
                                          <p:stCondLst>
                                            <p:cond delay="0"/>
                                          </p:stCondLst>
                                        </p:cTn>
                                        <p:tgtEl>
                                          <p:spTgt spid="27652"/>
                                        </p:tgtEl>
                                        <p:attrNameLst>
                                          <p:attrName>style.visibility</p:attrName>
                                        </p:attrNameLst>
                                      </p:cBhvr>
                                      <p:to>
                                        <p:strVal val="visible"/>
                                      </p:to>
                                    </p:set>
                                    <p:animEffect transition="in" filter="wipe(down)">
                                      <p:cBhvr additive="repl">
                                        <p:cTn id="7" dur="20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additive="repl">
                                        <p:cTn id="11" dur="1" fill="hold">
                                          <p:stCondLst>
                                            <p:cond delay="0"/>
                                          </p:stCondLst>
                                        </p:cTn>
                                        <p:tgtEl>
                                          <p:spTgt spid="27649"/>
                                        </p:tgtEl>
                                        <p:attrNameLst>
                                          <p:attrName>style.visibility</p:attrName>
                                        </p:attrNameLst>
                                      </p:cBhvr>
                                      <p:to>
                                        <p:strVal val="visible"/>
                                      </p:to>
                                    </p:set>
                                    <p:animEffect transition="in" filter="wipe(down)">
                                      <p:cBhvr additive="repl">
                                        <p:cTn id="12" dur="500"/>
                                        <p:tgtEl>
                                          <p:spTgt spid="27649"/>
                                        </p:tgtEl>
                                      </p:cBhvr>
                                    </p:animEffect>
                                  </p:childTnLst>
                                </p:cTn>
                              </p:par>
                              <p:par>
                                <p:cTn id="13" presetID="22" presetClass="entr" presetSubtype="4" fill="hold" nodeType="withEffect">
                                  <p:stCondLst>
                                    <p:cond delay="0"/>
                                  </p:stCondLst>
                                  <p:childTnLst>
                                    <p:set>
                                      <p:cBhvr additive="repl">
                                        <p:cTn id="14" dur="1" fill="hold">
                                          <p:stCondLst>
                                            <p:cond delay="0"/>
                                          </p:stCondLst>
                                        </p:cTn>
                                        <p:tgtEl>
                                          <p:spTgt spid="27651"/>
                                        </p:tgtEl>
                                        <p:attrNameLst>
                                          <p:attrName>style.visibility</p:attrName>
                                        </p:attrNameLst>
                                      </p:cBhvr>
                                      <p:to>
                                        <p:strVal val="visible"/>
                                      </p:to>
                                    </p:set>
                                    <p:animEffect transition="in" filter="wipe(down)">
                                      <p:cBhvr additive="repl">
                                        <p:cTn id="15" dur="500"/>
                                        <p:tgtEl>
                                          <p:spTgt spid="27651"/>
                                        </p:tgtEl>
                                      </p:cBhvr>
                                    </p:animEffect>
                                  </p:childTnLst>
                                </p:cTn>
                              </p:par>
                              <p:par>
                                <p:cTn id="16" presetID="22" presetClass="entr" presetSubtype="4" fill="hold" grpId="0" nodeType="withEffect">
                                  <p:stCondLst>
                                    <p:cond delay="0"/>
                                  </p:stCondLst>
                                  <p:childTnLst>
                                    <p:set>
                                      <p:cBhvr additive="repl">
                                        <p:cTn id="17" dur="1" fill="hold">
                                          <p:stCondLst>
                                            <p:cond delay="0"/>
                                          </p:stCondLst>
                                        </p:cTn>
                                        <p:tgtEl>
                                          <p:spTgt spid="27657"/>
                                        </p:tgtEl>
                                        <p:attrNameLst>
                                          <p:attrName>style.visibility</p:attrName>
                                        </p:attrNameLst>
                                      </p:cBhvr>
                                      <p:to>
                                        <p:strVal val="visible"/>
                                      </p:to>
                                    </p:set>
                                    <p:animEffect transition="in" filter="wipe(down)">
                                      <p:cBhvr additive="repl">
                                        <p:cTn id="18" dur="500"/>
                                        <p:tgtEl>
                                          <p:spTgt spid="2765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additive="repl">
                                        <p:cTn id="22" dur="4" fill="hold">
                                          <p:stCondLst>
                                            <p:cond delay="0"/>
                                          </p:stCondLst>
                                        </p:cTn>
                                        <p:tgtEl>
                                          <p:spTgt spid="27660"/>
                                        </p:tgtEl>
                                        <p:attrNameLst>
                                          <p:attrName>style.visibility</p:attrName>
                                        </p:attrNameLst>
                                      </p:cBhvr>
                                      <p:to>
                                        <p:strVal val="visible"/>
                                      </p:to>
                                    </p:set>
                                    <p:animEffect transition="in" filter="wipe(down)">
                                      <p:cBhvr additive="repl">
                                        <p:cTn id="23" dur="2000"/>
                                        <p:tgtEl>
                                          <p:spTgt spid="27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82575" y="241300"/>
            <a:ext cx="8470900" cy="822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ctr" defTabSz="449263">
              <a:buSzPct val="100000"/>
            </a:pPr>
            <a:r>
              <a:rPr lang="it-IT" altLang="it-IT" sz="2400" b="1">
                <a:solidFill>
                  <a:srgbClr val="0000FF"/>
                </a:solidFill>
                <a:cs typeface="+mn-cs"/>
              </a:rPr>
              <a:t>LE PRINCIPALI INDAGINI PER DIRIMERE LE IPERTRANSAMINASEMIE PERSISTENTI</a:t>
            </a:r>
          </a:p>
        </p:txBody>
      </p:sp>
      <p:sp>
        <p:nvSpPr>
          <p:cNvPr id="28674" name="Rectangle 2"/>
          <p:cNvSpPr>
            <a:spLocks noChangeArrowheads="1"/>
          </p:cNvSpPr>
          <p:nvPr/>
        </p:nvSpPr>
        <p:spPr bwMode="auto">
          <a:xfrm>
            <a:off x="576263" y="1431925"/>
            <a:ext cx="8470900" cy="4448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ctr" defTabSz="449263">
              <a:buSzPct val="100000"/>
            </a:pPr>
            <a:r>
              <a:rPr lang="it-IT" altLang="it-IT" sz="2200" b="1">
                <a:solidFill>
                  <a:srgbClr val="0000FF"/>
                </a:solidFill>
                <a:latin typeface="Calibri" charset="0"/>
                <a:cs typeface="+mn-cs"/>
              </a:rPr>
              <a:t>AUMENTI LIEVI/MODERATI (1,5-5x Limite Superiore)</a:t>
            </a:r>
          </a:p>
          <a:p>
            <a:pPr algn="just" defTabSz="449263">
              <a:buSzPct val="100000"/>
            </a:pPr>
            <a:endParaRPr lang="it-IT" altLang="it-IT" sz="2200" b="1">
              <a:latin typeface="Calibri" charset="0"/>
              <a:cs typeface="+mn-cs"/>
            </a:endParaRPr>
          </a:p>
          <a:p>
            <a:pPr algn="just" defTabSz="449263">
              <a:buSzPct val="100000"/>
            </a:pPr>
            <a:r>
              <a:rPr lang="it-IT" altLang="it-IT" sz="2200" b="1">
                <a:latin typeface="Calibri" charset="0"/>
                <a:cs typeface="+mn-cs"/>
              </a:rPr>
              <a:t>Epatiti virali  B, C</a:t>
            </a:r>
          </a:p>
          <a:p>
            <a:pPr algn="just" defTabSz="449263">
              <a:buSzPct val="100000"/>
            </a:pPr>
            <a:r>
              <a:rPr lang="it-IT" altLang="it-IT" sz="2200" b="1">
                <a:latin typeface="Calibri" charset="0"/>
                <a:cs typeface="+mn-cs"/>
              </a:rPr>
              <a:t>Altre epatiti virali (EBV, CMV, Herpes, ecc)</a:t>
            </a:r>
          </a:p>
          <a:p>
            <a:pPr algn="just" defTabSz="449263">
              <a:buSzPct val="100000"/>
            </a:pPr>
            <a:r>
              <a:rPr lang="it-IT" altLang="it-IT" sz="2200" b="1">
                <a:latin typeface="Calibri" charset="0"/>
                <a:cs typeface="+mn-cs"/>
              </a:rPr>
              <a:t>Epatite alcolica</a:t>
            </a:r>
          </a:p>
          <a:p>
            <a:pPr algn="just" defTabSz="449263">
              <a:buSzPct val="100000"/>
            </a:pPr>
            <a:r>
              <a:rPr lang="it-IT" altLang="it-IT" sz="2200" b="1">
                <a:latin typeface="Calibri" charset="0"/>
                <a:cs typeface="+mn-cs"/>
              </a:rPr>
              <a:t>Ipertransaminasemie non virus, non alcol correlate</a:t>
            </a:r>
          </a:p>
          <a:p>
            <a:pPr algn="just" defTabSz="449263">
              <a:buSzPct val="45000"/>
            </a:pPr>
            <a:r>
              <a:rPr lang="it-IT" altLang="it-IT" sz="2200">
                <a:latin typeface="Calibri" charset="0"/>
                <a:cs typeface="+mn-cs"/>
              </a:rPr>
              <a:t>Steatosi o steatoepatite non alcolica (50-70%)</a:t>
            </a:r>
          </a:p>
          <a:p>
            <a:pPr algn="just" defTabSz="449263">
              <a:buSzPct val="45000"/>
            </a:pPr>
            <a:r>
              <a:rPr lang="it-IT" altLang="it-IT" sz="2200">
                <a:latin typeface="Calibri" charset="0"/>
                <a:cs typeface="+mn-cs"/>
              </a:rPr>
              <a:t>Farmaci</a:t>
            </a:r>
          </a:p>
          <a:p>
            <a:pPr algn="just" defTabSz="449263">
              <a:buSzPct val="45000"/>
            </a:pPr>
            <a:r>
              <a:rPr lang="it-IT" altLang="it-IT" sz="2200">
                <a:latin typeface="Calibri" charset="0"/>
                <a:cs typeface="+mn-cs"/>
              </a:rPr>
              <a:t>Emocromatosi</a:t>
            </a:r>
          </a:p>
          <a:p>
            <a:pPr algn="just" defTabSz="449263">
              <a:buSzPct val="45000"/>
            </a:pPr>
            <a:r>
              <a:rPr lang="it-IT" altLang="it-IT" sz="2200">
                <a:latin typeface="Calibri" charset="0"/>
                <a:cs typeface="+mn-cs"/>
              </a:rPr>
              <a:t>Autoimmunità</a:t>
            </a:r>
          </a:p>
          <a:p>
            <a:pPr algn="just" defTabSz="449263">
              <a:buSzPct val="45000"/>
            </a:pPr>
            <a:r>
              <a:rPr lang="it-IT" altLang="it-IT" sz="2200">
                <a:latin typeface="Calibri" charset="0"/>
                <a:cs typeface="+mn-cs"/>
              </a:rPr>
              <a:t>Celiachia</a:t>
            </a:r>
          </a:p>
          <a:p>
            <a:pPr algn="just" defTabSz="449263">
              <a:buSzPct val="45000"/>
            </a:pPr>
            <a:r>
              <a:rPr lang="it-IT" altLang="it-IT" sz="2200">
                <a:latin typeface="Calibri" charset="0"/>
                <a:cs typeface="+mn-cs"/>
              </a:rPr>
              <a:t>Deficit alfa1-antitripsina</a:t>
            </a:r>
          </a:p>
          <a:p>
            <a:pPr algn="just" defTabSz="449263">
              <a:buSzPct val="100000"/>
            </a:pPr>
            <a:endParaRPr lang="it-IT" altLang="it-IT" sz="2200">
              <a:latin typeface="Calibri" charset="0"/>
              <a:cs typeface="+mn-cs"/>
            </a:endParaRPr>
          </a:p>
        </p:txBody>
      </p:sp>
    </p:spTree>
    <p:extLst>
      <p:ext uri="{BB962C8B-B14F-4D97-AF65-F5344CB8AC3E}">
        <p14:creationId xmlns:p14="http://schemas.microsoft.com/office/powerpoint/2010/main" xmlns="" val="9772631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188" y="234950"/>
            <a:ext cx="1223962" cy="11445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9698" name="Rectangle 2"/>
          <p:cNvSpPr>
            <a:spLocks noChangeArrowheads="1"/>
          </p:cNvSpPr>
          <p:nvPr/>
        </p:nvSpPr>
        <p:spPr bwMode="auto">
          <a:xfrm>
            <a:off x="2519363" y="360363"/>
            <a:ext cx="5472112" cy="16192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ctr" defTabSz="449263">
              <a:buSzPct val="100000"/>
            </a:pPr>
            <a:r>
              <a:rPr lang="it-IT" altLang="it-IT" sz="1600" b="1">
                <a:latin typeface="Times New Roman" pitchFamily="16" charset="0"/>
                <a:ea typeface="바탕" pitchFamily="1" charset="-127"/>
                <a:cs typeface="Lucida Sans Unicode"/>
              </a:rPr>
              <a:t>CRITERI CONDIVISI  </a:t>
            </a:r>
          </a:p>
          <a:p>
            <a:pPr algn="ctr" defTabSz="449263">
              <a:buSzPct val="100000"/>
            </a:pPr>
            <a:r>
              <a:rPr lang="it-IT" altLang="it-IT" sz="1600" b="1">
                <a:latin typeface="Times New Roman" pitchFamily="16" charset="0"/>
                <a:ea typeface="바탕" pitchFamily="1" charset="-127"/>
                <a:cs typeface="Lucida Sans Unicode"/>
              </a:rPr>
              <a:t>PER LA GESTIONE RAZIONALE DELL’IPERTRANSAMINASEMIA </a:t>
            </a:r>
          </a:p>
          <a:p>
            <a:pPr algn="ctr" defTabSz="449263">
              <a:buSzPct val="100000"/>
            </a:pPr>
            <a:r>
              <a:rPr lang="it-IT" altLang="it-IT" sz="1600" b="1">
                <a:latin typeface="Times New Roman" pitchFamily="16" charset="0"/>
                <a:ea typeface="바탕" pitchFamily="1" charset="-127"/>
                <a:cs typeface="Lucida Sans Unicode"/>
              </a:rPr>
              <a:t>NEL CONTESTO</a:t>
            </a:r>
          </a:p>
          <a:p>
            <a:pPr algn="ctr" defTabSz="449263">
              <a:buSzPct val="100000"/>
            </a:pPr>
            <a:r>
              <a:rPr lang="it-IT" altLang="it-IT" sz="1600" b="1">
                <a:latin typeface="Times New Roman" pitchFamily="16" charset="0"/>
                <a:ea typeface="바탕" pitchFamily="1" charset="-127"/>
                <a:cs typeface="Lucida Sans Unicode"/>
              </a:rPr>
              <a:t>                   DELL’ASL DI BRESCIA   </a:t>
            </a:r>
            <a:r>
              <a:rPr lang="it-IT" altLang="it-IT" sz="1600" b="1" i="1">
                <a:solidFill>
                  <a:srgbClr val="FFFFFF"/>
                </a:solidFill>
                <a:latin typeface="Times New Roman" pitchFamily="16" charset="0"/>
                <a:ea typeface="바탕" pitchFamily="1" charset="-127"/>
                <a:cs typeface="Lucida Sans Unicode"/>
              </a:rPr>
              <a:t>Giugno 2007</a:t>
            </a:r>
          </a:p>
          <a:p>
            <a:pPr algn="r" defTabSz="449263">
              <a:buSzPct val="100000"/>
            </a:pPr>
            <a:r>
              <a:rPr lang="it-IT" altLang="it-IT" sz="1600" b="1" i="1">
                <a:latin typeface="Times New Roman" pitchFamily="16" charset="0"/>
                <a:ea typeface="바탕" pitchFamily="1" charset="-127"/>
                <a:cs typeface="Lucida Sans Unicode"/>
              </a:rPr>
              <a:t>Giugno 2007</a:t>
            </a:r>
          </a:p>
          <a:p>
            <a:pPr algn="ctr" defTabSz="449263">
              <a:buSzPct val="100000"/>
            </a:pPr>
            <a:endParaRPr lang="it-IT" altLang="it-IT" sz="1600" b="1">
              <a:latin typeface="Times New Roman" pitchFamily="16" charset="0"/>
              <a:ea typeface="바탕" pitchFamily="1" charset="-127"/>
              <a:cs typeface="Lucida Sans Unicode"/>
            </a:endParaRPr>
          </a:p>
          <a:p>
            <a:pPr algn="ctr" defTabSz="449263">
              <a:buSzPct val="100000"/>
            </a:pPr>
            <a:endParaRPr lang="it-IT" altLang="it-IT" sz="1600" b="1">
              <a:latin typeface="Times New Roman" pitchFamily="16" charset="0"/>
              <a:ea typeface="바탕" pitchFamily="1" charset="-127"/>
              <a:cs typeface="Lucida Sans Unicode"/>
            </a:endParaRPr>
          </a:p>
          <a:p>
            <a:pPr algn="ctr" defTabSz="449263">
              <a:buSzPct val="100000"/>
            </a:pPr>
            <a:endParaRPr lang="it-IT" altLang="it-IT" sz="1600">
              <a:latin typeface="Times New Roman" pitchFamily="16" charset="0"/>
              <a:ea typeface="바탕" pitchFamily="1" charset="-127"/>
              <a:cs typeface="Lucida Sans Unicode"/>
            </a:endParaRPr>
          </a:p>
          <a:p>
            <a:pPr defTabSz="449263">
              <a:buSzPct val="100000"/>
            </a:pPr>
            <a:r>
              <a:rPr lang="it-IT" altLang="it-IT" sz="1600" b="1">
                <a:solidFill>
                  <a:srgbClr val="FFFFFF"/>
                </a:solidFill>
                <a:latin typeface="Times New Roman" pitchFamily="16" charset="0"/>
                <a:ea typeface="바탕" pitchFamily="1" charset="-127"/>
                <a:cs typeface="Lucida Sans Unicode"/>
              </a:rPr>
              <a:t> </a:t>
            </a:r>
          </a:p>
          <a:p>
            <a:pPr algn="r" defTabSz="449263">
              <a:buSzPct val="100000"/>
            </a:pPr>
            <a:r>
              <a:rPr lang="it-IT" altLang="it-IT" sz="1600" b="1" i="1">
                <a:solidFill>
                  <a:srgbClr val="FFFFFF"/>
                </a:solidFill>
                <a:latin typeface="Times New Roman" pitchFamily="16" charset="0"/>
                <a:ea typeface="바탕" pitchFamily="1" charset="-127"/>
                <a:cs typeface="Lucida Sans Unicode"/>
              </a:rPr>
              <a:t>Giugno 2007</a:t>
            </a:r>
          </a:p>
          <a:p>
            <a:pPr defTabSz="449263">
              <a:buSzPct val="100000"/>
            </a:pPr>
            <a:r>
              <a:rPr lang="it-IT" altLang="it-IT" sz="1600" b="1">
                <a:solidFill>
                  <a:srgbClr val="FFFFFF"/>
                </a:solidFill>
                <a:latin typeface="Times New Roman" pitchFamily="16" charset="0"/>
                <a:ea typeface="바탕" pitchFamily="1" charset="-127"/>
                <a:cs typeface="Lucida Sans Unicode"/>
              </a:rPr>
              <a:t>TRANSAMINASEMIA </a:t>
            </a:r>
          </a:p>
          <a:p>
            <a:pPr defTabSz="449263">
              <a:buSzPct val="100000"/>
            </a:pPr>
            <a:r>
              <a:rPr lang="it-IT" altLang="it-IT" sz="1600" b="1">
                <a:solidFill>
                  <a:srgbClr val="FFFFFF"/>
                </a:solidFill>
                <a:latin typeface="Times New Roman" pitchFamily="16" charset="0"/>
                <a:ea typeface="바탕" pitchFamily="1" charset="-127"/>
                <a:cs typeface="Lucida Sans Unicode"/>
              </a:rPr>
              <a:t>NEL CONTESTO</a:t>
            </a:r>
          </a:p>
          <a:p>
            <a:pPr defTabSz="449263">
              <a:buSzPct val="100000"/>
            </a:pPr>
            <a:r>
              <a:rPr lang="it-IT" altLang="it-IT" sz="1600" b="1">
                <a:solidFill>
                  <a:srgbClr val="FFFFFF"/>
                </a:solidFill>
                <a:latin typeface="Times New Roman" pitchFamily="16" charset="0"/>
                <a:ea typeface="바탕" pitchFamily="1" charset="-127"/>
                <a:cs typeface="Lucida Sans Unicode"/>
              </a:rPr>
              <a:t> DELL’ASL DI BRESCIA</a:t>
            </a:r>
          </a:p>
          <a:p>
            <a:pPr defTabSz="449263">
              <a:buSzPct val="100000"/>
            </a:pPr>
            <a:r>
              <a:rPr lang="it-IT" altLang="it-IT" sz="1600" b="1">
                <a:solidFill>
                  <a:srgbClr val="FFFFFF"/>
                </a:solidFill>
                <a:latin typeface="Times New Roman" pitchFamily="16" charset="0"/>
                <a:ea typeface="바탕" pitchFamily="1" charset="-127"/>
                <a:cs typeface="Lucida Sans Unicode"/>
              </a:rPr>
              <a:t> </a:t>
            </a:r>
          </a:p>
          <a:p>
            <a:pPr algn="r" defTabSz="449263">
              <a:buSzPct val="100000"/>
            </a:pPr>
            <a:r>
              <a:rPr lang="it-IT" altLang="it-IT" sz="1600" b="1" i="1">
                <a:solidFill>
                  <a:srgbClr val="FFFFFF"/>
                </a:solidFill>
                <a:latin typeface="Times New Roman" pitchFamily="16" charset="0"/>
                <a:ea typeface="바탕" pitchFamily="1" charset="-127"/>
                <a:cs typeface="Lucida Sans Unicode"/>
              </a:rPr>
              <a:t>Giugno 2007</a:t>
            </a:r>
          </a:p>
        </p:txBody>
      </p:sp>
      <p:sp>
        <p:nvSpPr>
          <p:cNvPr id="29699" name="Rectangle 3"/>
          <p:cNvSpPr>
            <a:spLocks noChangeArrowheads="1"/>
          </p:cNvSpPr>
          <p:nvPr/>
        </p:nvSpPr>
        <p:spPr bwMode="auto">
          <a:xfrm>
            <a:off x="0" y="44450"/>
            <a:ext cx="185738" cy="369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Lucida Sans Unicode"/>
            </a:endParaRPr>
          </a:p>
        </p:txBody>
      </p:sp>
      <p:sp>
        <p:nvSpPr>
          <p:cNvPr id="29700" name="Rectangle 4"/>
          <p:cNvSpPr>
            <a:spLocks noChangeArrowheads="1"/>
          </p:cNvSpPr>
          <p:nvPr/>
        </p:nvSpPr>
        <p:spPr bwMode="auto">
          <a:xfrm>
            <a:off x="0" y="503238"/>
            <a:ext cx="185738"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Lucida Sans Unicode"/>
            </a:endParaRPr>
          </a:p>
        </p:txBody>
      </p:sp>
      <p:sp>
        <p:nvSpPr>
          <p:cNvPr id="29701" name="Rectangle 5"/>
          <p:cNvSpPr>
            <a:spLocks noChangeArrowheads="1"/>
          </p:cNvSpPr>
          <p:nvPr/>
        </p:nvSpPr>
        <p:spPr bwMode="auto">
          <a:xfrm>
            <a:off x="112713" y="1443038"/>
            <a:ext cx="2443162" cy="593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ctr" defTabSz="449263">
              <a:buSzPct val="100000"/>
            </a:pPr>
            <a:r>
              <a:rPr lang="it-IT" altLang="it-IT" sz="1100" b="1">
                <a:cs typeface="Lucida Sans Unicode"/>
              </a:rPr>
              <a:t>Dipartimento  Cure  Primarie</a:t>
            </a:r>
          </a:p>
          <a:p>
            <a:pPr defTabSz="449263">
              <a:buSzPct val="100000"/>
            </a:pPr>
            <a:r>
              <a:rPr lang="it-IT" altLang="it-IT" sz="1100" b="1" i="1">
                <a:cs typeface="Lucida Sans Unicode"/>
              </a:rPr>
              <a:t>Progetto  Prevenzione  e  Disease</a:t>
            </a:r>
          </a:p>
          <a:p>
            <a:pPr defTabSz="449263">
              <a:buSzPct val="100000"/>
            </a:pPr>
            <a:r>
              <a:rPr lang="it-IT" altLang="it-IT" sz="1100" b="1" i="1">
                <a:cs typeface="Lucida Sans Unicode"/>
              </a:rPr>
              <a:t>Management Patologie  Croniche</a:t>
            </a:r>
          </a:p>
        </p:txBody>
      </p:sp>
      <p:sp>
        <p:nvSpPr>
          <p:cNvPr id="29702" name="Rectangle 6"/>
          <p:cNvSpPr>
            <a:spLocks noChangeArrowheads="1"/>
          </p:cNvSpPr>
          <p:nvPr/>
        </p:nvSpPr>
        <p:spPr bwMode="auto">
          <a:xfrm>
            <a:off x="592138" y="2454275"/>
            <a:ext cx="8331200" cy="3749675"/>
          </a:xfrm>
          <a:prstGeom prst="rect">
            <a:avLst/>
          </a:prstGeom>
          <a:solidFill>
            <a:srgbClr val="FF00FF"/>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a:buSzPct val="100000"/>
            </a:pPr>
            <a:r>
              <a:rPr lang="it-IT" altLang="it-IT" sz="2400">
                <a:cs typeface="Lucida Sans Unicode"/>
              </a:rPr>
              <a:t>L’attesa di ALT elevate nella popolazione italiana, secondo dati raccolti nel nord del paese, varia tra il 10 e il 17%. </a:t>
            </a:r>
          </a:p>
          <a:p>
            <a:pPr defTabSz="449263">
              <a:buSzPct val="100000"/>
            </a:pPr>
            <a:r>
              <a:rPr lang="it-IT" altLang="it-IT" sz="2400">
                <a:cs typeface="Lucida Sans Unicode"/>
              </a:rPr>
              <a:t>L’eziologia: </a:t>
            </a:r>
          </a:p>
          <a:p>
            <a:pPr defTabSz="449263">
              <a:buSzPct val="100000"/>
            </a:pPr>
            <a:r>
              <a:rPr lang="it-IT" altLang="it-IT" sz="2400">
                <a:cs typeface="Lucida Sans Unicode"/>
              </a:rPr>
              <a:t>45% alcol, </a:t>
            </a:r>
          </a:p>
          <a:p>
            <a:pPr defTabSz="449263">
              <a:buSzPct val="100000"/>
            </a:pPr>
            <a:r>
              <a:rPr lang="it-IT" altLang="it-IT" sz="2400">
                <a:cs typeface="Lucida Sans Unicode"/>
              </a:rPr>
              <a:t>18% HCV, </a:t>
            </a:r>
          </a:p>
          <a:p>
            <a:pPr defTabSz="449263">
              <a:buSzPct val="100000"/>
            </a:pPr>
            <a:r>
              <a:rPr lang="it-IT" altLang="it-IT" sz="2400">
                <a:cs typeface="Lucida Sans Unicode"/>
              </a:rPr>
              <a:t>1% HBV, </a:t>
            </a:r>
          </a:p>
          <a:p>
            <a:pPr defTabSz="449263">
              <a:buSzPct val="100000"/>
            </a:pPr>
            <a:r>
              <a:rPr lang="it-IT" altLang="it-IT" sz="2400">
                <a:cs typeface="Lucida Sans Unicode"/>
              </a:rPr>
              <a:t>9% alcol + HCV e/o HBV, </a:t>
            </a:r>
          </a:p>
          <a:p>
            <a:pPr defTabSz="449263">
              <a:buSzPct val="100000"/>
            </a:pPr>
            <a:r>
              <a:rPr lang="it-IT" altLang="it-IT" sz="2400">
                <a:cs typeface="Lucida Sans Unicode"/>
              </a:rPr>
              <a:t>27% altre cause (50-70% steatosi o steatoepatite non alcolica e, per il resto, farmaci, emocromatosi, autoimmunità, celiachia, deficit alfa1-antitripsina).</a:t>
            </a:r>
          </a:p>
        </p:txBody>
      </p:sp>
      <p:pic>
        <p:nvPicPr>
          <p:cNvPr id="29703"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82000" y="0"/>
            <a:ext cx="762000" cy="7635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9704" name="Oval 8"/>
          <p:cNvSpPr>
            <a:spLocks noChangeArrowheads="1"/>
          </p:cNvSpPr>
          <p:nvPr/>
        </p:nvSpPr>
        <p:spPr bwMode="auto">
          <a:xfrm>
            <a:off x="360363" y="3779838"/>
            <a:ext cx="1979612" cy="1079500"/>
          </a:xfrm>
          <a:prstGeom prst="ellipse">
            <a:avLst/>
          </a:prstGeom>
          <a:noFill/>
          <a:ln w="108000">
            <a:solidFill>
              <a:srgbClr val="00808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Lucida Sans Unicode"/>
            </a:endParaRPr>
          </a:p>
        </p:txBody>
      </p:sp>
    </p:spTree>
    <p:extLst>
      <p:ext uri="{BB962C8B-B14F-4D97-AF65-F5344CB8AC3E}">
        <p14:creationId xmlns:p14="http://schemas.microsoft.com/office/powerpoint/2010/main" xmlns="" val="152152321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additive="repl">
                                        <p:cTn id="6" dur="4" fill="hold">
                                          <p:stCondLst>
                                            <p:cond delay="0"/>
                                          </p:stCondLst>
                                        </p:cTn>
                                        <p:tgtEl>
                                          <p:spTgt spid="29704"/>
                                        </p:tgtEl>
                                        <p:attrNameLst>
                                          <p:attrName>style.visibility</p:attrName>
                                        </p:attrNameLst>
                                      </p:cBhvr>
                                      <p:to>
                                        <p:strVal val="visible"/>
                                      </p:to>
                                    </p:set>
                                    <p:animEffect transition="in" filter="wipe(down)">
                                      <p:cBhvr additive="repl">
                                        <p:cTn id="7" dur="20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 y="604838"/>
            <a:ext cx="4603750" cy="574833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307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56150" y="681038"/>
            <a:ext cx="4243388" cy="54864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0723" name="Text Box 3"/>
          <p:cNvSpPr txBox="1">
            <a:spLocks noChangeArrowheads="1"/>
          </p:cNvSpPr>
          <p:nvPr/>
        </p:nvSpPr>
        <p:spPr bwMode="auto">
          <a:xfrm>
            <a:off x="433388" y="114300"/>
            <a:ext cx="4387850" cy="2762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b="1">
                <a:solidFill>
                  <a:srgbClr val="0099FF"/>
                </a:solidFill>
                <a:latin typeface="Verdana" pitchFamily="32" charset="0"/>
                <a:cs typeface="+mn-cs"/>
              </a:rPr>
              <a:t>Indicazioni per la richiesta di test </a:t>
            </a:r>
          </a:p>
        </p:txBody>
      </p:sp>
      <p:sp>
        <p:nvSpPr>
          <p:cNvPr id="30724" name="Text Box 4"/>
          <p:cNvSpPr txBox="1">
            <a:spLocks noChangeArrowheads="1"/>
          </p:cNvSpPr>
          <p:nvPr/>
        </p:nvSpPr>
        <p:spPr bwMode="auto">
          <a:xfrm>
            <a:off x="4826000" y="114300"/>
            <a:ext cx="1473200" cy="2762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b="1">
                <a:solidFill>
                  <a:srgbClr val="0099FF"/>
                </a:solidFill>
                <a:latin typeface="Verdana" pitchFamily="32" charset="0"/>
                <a:cs typeface="+mn-cs"/>
              </a:rPr>
              <a:t>sierologici</a:t>
            </a:r>
          </a:p>
        </p:txBody>
      </p:sp>
      <p:sp>
        <p:nvSpPr>
          <p:cNvPr id="30725" name="Text Box 5"/>
          <p:cNvSpPr txBox="1">
            <a:spLocks noChangeArrowheads="1"/>
          </p:cNvSpPr>
          <p:nvPr/>
        </p:nvSpPr>
        <p:spPr bwMode="auto">
          <a:xfrm>
            <a:off x="6226175" y="114300"/>
            <a:ext cx="1733550" cy="2762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b="1">
                <a:solidFill>
                  <a:srgbClr val="0099FF"/>
                </a:solidFill>
                <a:latin typeface="Verdana" pitchFamily="32" charset="0"/>
                <a:cs typeface="+mn-cs"/>
              </a:rPr>
              <a:t>per epatite B </a:t>
            </a:r>
          </a:p>
        </p:txBody>
      </p:sp>
      <p:pic>
        <p:nvPicPr>
          <p:cNvPr id="30726"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80388" y="71438"/>
            <a:ext cx="839787" cy="4238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0727" name="Rectangle 7"/>
          <p:cNvSpPr>
            <a:spLocks noChangeArrowheads="1"/>
          </p:cNvSpPr>
          <p:nvPr/>
        </p:nvSpPr>
        <p:spPr bwMode="auto">
          <a:xfrm>
            <a:off x="71438" y="6335713"/>
            <a:ext cx="8901112" cy="395287"/>
          </a:xfrm>
          <a:prstGeom prst="rect">
            <a:avLst/>
          </a:prstGeom>
          <a:solidFill>
            <a:srgbClr val="FFFF00"/>
          </a:solidFill>
          <a:ln w="38160">
            <a:solidFill>
              <a:srgbClr val="FF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ctr" defTabSz="449263">
              <a:spcBef>
                <a:spcPts val="900"/>
              </a:spcBef>
              <a:buSzPct val="100000"/>
            </a:pPr>
            <a:r>
              <a:rPr lang="it-IT" altLang="it-IT" sz="2000" b="1">
                <a:latin typeface="Calibri" charset="0"/>
                <a:cs typeface="+mn-cs"/>
              </a:rPr>
              <a:t>AST risulta ridondante e non andrebbe richiesto contemporaneamente</a:t>
            </a:r>
          </a:p>
        </p:txBody>
      </p:sp>
    </p:spTree>
    <p:extLst>
      <p:ext uri="{BB962C8B-B14F-4D97-AF65-F5344CB8AC3E}">
        <p14:creationId xmlns:p14="http://schemas.microsoft.com/office/powerpoint/2010/main" xmlns="" val="1614925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97013" y="179388"/>
            <a:ext cx="4933950" cy="64230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317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24625" y="255588"/>
            <a:ext cx="841375" cy="78263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6912340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1630363" y="806450"/>
            <a:ext cx="6535737"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sz="2400" b="1">
                <a:solidFill>
                  <a:srgbClr val="C0C0C0"/>
                </a:solidFill>
                <a:latin typeface="Tahoma" pitchFamily="32" charset="0"/>
                <a:cs typeface="Tahoma" pitchFamily="32" charset="0"/>
              </a:rPr>
              <a:t>CONTROLLI NEI PAZIENTI CON EPATITE C</a:t>
            </a:r>
          </a:p>
        </p:txBody>
      </p:sp>
      <p:sp>
        <p:nvSpPr>
          <p:cNvPr id="32770" name="Text Box 2"/>
          <p:cNvSpPr txBox="1">
            <a:spLocks noChangeArrowheads="1"/>
          </p:cNvSpPr>
          <p:nvPr/>
        </p:nvSpPr>
        <p:spPr bwMode="auto">
          <a:xfrm>
            <a:off x="1617663" y="793750"/>
            <a:ext cx="6535737"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sz="2400" b="1">
                <a:solidFill>
                  <a:srgbClr val="6699FF"/>
                </a:solidFill>
                <a:latin typeface="Tahoma" pitchFamily="32" charset="0"/>
                <a:cs typeface="Tahoma" pitchFamily="32" charset="0"/>
              </a:rPr>
              <a:t>CONTROLLI NEI PAZIENTI CON EPATITE C</a:t>
            </a:r>
          </a:p>
        </p:txBody>
      </p:sp>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988" y="244475"/>
            <a:ext cx="763587" cy="7635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2772" name="Text Box 4"/>
          <p:cNvSpPr txBox="1">
            <a:spLocks noChangeArrowheads="1"/>
          </p:cNvSpPr>
          <p:nvPr/>
        </p:nvSpPr>
        <p:spPr bwMode="auto">
          <a:xfrm>
            <a:off x="3975100" y="1585913"/>
            <a:ext cx="71755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1512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5000"/>
              </a:lnSpc>
              <a:buSzPct val="100000"/>
            </a:pPr>
            <a:r>
              <a:rPr lang="it-IT" altLang="it-IT" sz="2400">
                <a:solidFill>
                  <a:srgbClr val="FF0000"/>
                </a:solidFill>
                <a:latin typeface="Times New Roman" pitchFamily="16" charset="0"/>
                <a:cs typeface="Times New Roman" pitchFamily="16" charset="0"/>
              </a:rPr>
              <a:t>HCV </a:t>
            </a:r>
          </a:p>
        </p:txBody>
      </p:sp>
      <p:sp>
        <p:nvSpPr>
          <p:cNvPr id="32773" name="Text Box 5"/>
          <p:cNvSpPr txBox="1">
            <a:spLocks noChangeArrowheads="1"/>
          </p:cNvSpPr>
          <p:nvPr/>
        </p:nvSpPr>
        <p:spPr bwMode="auto">
          <a:xfrm>
            <a:off x="4695825" y="1585913"/>
            <a:ext cx="70485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1512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5000"/>
              </a:lnSpc>
              <a:buSzPct val="100000"/>
            </a:pPr>
            <a:r>
              <a:rPr lang="it-IT" altLang="it-IT" sz="2400">
                <a:solidFill>
                  <a:srgbClr val="FF0000"/>
                </a:solidFill>
                <a:latin typeface="Times New Roman" pitchFamily="16" charset="0"/>
                <a:cs typeface="Times New Roman" pitchFamily="16" charset="0"/>
              </a:rPr>
              <a:t>Ab</a:t>
            </a:r>
          </a:p>
        </p:txBody>
      </p:sp>
      <p:sp>
        <p:nvSpPr>
          <p:cNvPr id="32774" name="Text Box 6"/>
          <p:cNvSpPr txBox="1">
            <a:spLocks noChangeArrowheads="1"/>
          </p:cNvSpPr>
          <p:nvPr/>
        </p:nvSpPr>
        <p:spPr bwMode="auto">
          <a:xfrm>
            <a:off x="6516688" y="1585913"/>
            <a:ext cx="642937"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1512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5000"/>
              </a:lnSpc>
              <a:buSzPct val="100000"/>
            </a:pPr>
            <a:r>
              <a:rPr lang="it-IT" altLang="it-IT" sz="2400">
                <a:solidFill>
                  <a:srgbClr val="FF0000"/>
                </a:solidFill>
                <a:latin typeface="Times New Roman" pitchFamily="16" charset="0"/>
                <a:cs typeface="Times New Roman" pitchFamily="16" charset="0"/>
              </a:rPr>
              <a:t>HCV</a:t>
            </a:r>
          </a:p>
        </p:txBody>
      </p:sp>
      <p:sp>
        <p:nvSpPr>
          <p:cNvPr id="32775" name="Text Box 7"/>
          <p:cNvSpPr txBox="1">
            <a:spLocks noChangeArrowheads="1"/>
          </p:cNvSpPr>
          <p:nvPr/>
        </p:nvSpPr>
        <p:spPr bwMode="auto">
          <a:xfrm>
            <a:off x="7161213" y="1585913"/>
            <a:ext cx="100012"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1512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5000"/>
              </a:lnSpc>
              <a:buSzPct val="100000"/>
            </a:pPr>
            <a:r>
              <a:rPr lang="it-IT" altLang="it-IT" sz="2400">
                <a:solidFill>
                  <a:srgbClr val="FF0000"/>
                </a:solidFill>
                <a:latin typeface="Times New Roman" pitchFamily="16" charset="0"/>
                <a:cs typeface="Times New Roman" pitchFamily="16" charset="0"/>
              </a:rPr>
              <a:t>-</a:t>
            </a:r>
          </a:p>
        </p:txBody>
      </p:sp>
      <p:sp>
        <p:nvSpPr>
          <p:cNvPr id="32776" name="Text Box 8"/>
          <p:cNvSpPr txBox="1">
            <a:spLocks noChangeArrowheads="1"/>
          </p:cNvSpPr>
          <p:nvPr/>
        </p:nvSpPr>
        <p:spPr bwMode="auto">
          <a:xfrm>
            <a:off x="7262813" y="1585913"/>
            <a:ext cx="642937"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1512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5000"/>
              </a:lnSpc>
              <a:buSzPct val="100000"/>
            </a:pPr>
            <a:r>
              <a:rPr lang="it-IT" altLang="it-IT" sz="2400">
                <a:solidFill>
                  <a:srgbClr val="FF0000"/>
                </a:solidFill>
                <a:latin typeface="Times New Roman" pitchFamily="16" charset="0"/>
                <a:cs typeface="Times New Roman" pitchFamily="16" charset="0"/>
              </a:rPr>
              <a:t>RNA</a:t>
            </a:r>
          </a:p>
        </p:txBody>
      </p:sp>
      <p:sp>
        <p:nvSpPr>
          <p:cNvPr id="32777" name="Line 9"/>
          <p:cNvSpPr>
            <a:spLocks noChangeShapeType="1"/>
          </p:cNvSpPr>
          <p:nvPr/>
        </p:nvSpPr>
        <p:spPr bwMode="auto">
          <a:xfrm>
            <a:off x="530225" y="1973263"/>
            <a:ext cx="8151813" cy="1587"/>
          </a:xfrm>
          <a:prstGeom prst="line">
            <a:avLst/>
          </a:prstGeom>
          <a:noFill/>
          <a:ln w="9360">
            <a:solidFill>
              <a:srgbClr val="00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32778" name="Text Box 10"/>
          <p:cNvSpPr txBox="1">
            <a:spLocks noChangeArrowheads="1"/>
          </p:cNvSpPr>
          <p:nvPr/>
        </p:nvSpPr>
        <p:spPr bwMode="auto">
          <a:xfrm>
            <a:off x="698500" y="2203450"/>
            <a:ext cx="5467350" cy="274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a:solidFill>
                  <a:srgbClr val="003399"/>
                </a:solidFill>
                <a:latin typeface="Tahoma" pitchFamily="32" charset="0"/>
                <a:cs typeface="Tahoma" pitchFamily="32" charset="0"/>
              </a:rPr>
              <a:t>Epatite cronica senza cirrosi         NO                        </a:t>
            </a:r>
          </a:p>
        </p:txBody>
      </p:sp>
      <p:sp>
        <p:nvSpPr>
          <p:cNvPr id="32779" name="Text Box 11"/>
          <p:cNvSpPr txBox="1">
            <a:spLocks noChangeArrowheads="1"/>
          </p:cNvSpPr>
          <p:nvPr/>
        </p:nvSpPr>
        <p:spPr bwMode="auto">
          <a:xfrm>
            <a:off x="6813550" y="2203450"/>
            <a:ext cx="314325" cy="274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a:solidFill>
                  <a:srgbClr val="003399"/>
                </a:solidFill>
                <a:latin typeface="Tahoma" pitchFamily="32" charset="0"/>
                <a:cs typeface="Tahoma" pitchFamily="32" charset="0"/>
              </a:rPr>
              <a:t>NO</a:t>
            </a:r>
          </a:p>
        </p:txBody>
      </p:sp>
      <p:sp>
        <p:nvSpPr>
          <p:cNvPr id="32780" name="Text Box 12"/>
          <p:cNvSpPr txBox="1">
            <a:spLocks noChangeArrowheads="1"/>
          </p:cNvSpPr>
          <p:nvPr/>
        </p:nvSpPr>
        <p:spPr bwMode="auto">
          <a:xfrm>
            <a:off x="698500" y="2863850"/>
            <a:ext cx="5348288" cy="274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a:solidFill>
                  <a:srgbClr val="003399"/>
                </a:solidFill>
                <a:latin typeface="Tahoma" pitchFamily="32" charset="0"/>
                <a:cs typeface="Tahoma" pitchFamily="32" charset="0"/>
              </a:rPr>
              <a:t>Epatite cronica + cirrosi               NO                      </a:t>
            </a:r>
          </a:p>
        </p:txBody>
      </p:sp>
      <p:sp>
        <p:nvSpPr>
          <p:cNvPr id="32781" name="Text Box 13"/>
          <p:cNvSpPr txBox="1">
            <a:spLocks noChangeArrowheads="1"/>
          </p:cNvSpPr>
          <p:nvPr/>
        </p:nvSpPr>
        <p:spPr bwMode="auto">
          <a:xfrm>
            <a:off x="6838950" y="2863850"/>
            <a:ext cx="314325" cy="274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a:solidFill>
                  <a:srgbClr val="003399"/>
                </a:solidFill>
                <a:latin typeface="Tahoma" pitchFamily="32" charset="0"/>
                <a:cs typeface="Tahoma" pitchFamily="32" charset="0"/>
              </a:rPr>
              <a:t>NO</a:t>
            </a:r>
          </a:p>
        </p:txBody>
      </p:sp>
      <p:sp>
        <p:nvSpPr>
          <p:cNvPr id="32782" name="Text Box 14"/>
          <p:cNvSpPr txBox="1">
            <a:spLocks noChangeArrowheads="1"/>
          </p:cNvSpPr>
          <p:nvPr/>
        </p:nvSpPr>
        <p:spPr bwMode="auto">
          <a:xfrm>
            <a:off x="698500" y="3522663"/>
            <a:ext cx="5378450" cy="2746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a:solidFill>
                  <a:srgbClr val="003399"/>
                </a:solidFill>
                <a:latin typeface="Tahoma" pitchFamily="32" charset="0"/>
                <a:cs typeface="Tahoma" pitchFamily="32" charset="0"/>
              </a:rPr>
              <a:t>Epatite in trattamento                 NO                       </a:t>
            </a:r>
          </a:p>
        </p:txBody>
      </p:sp>
      <p:sp>
        <p:nvSpPr>
          <p:cNvPr id="32783" name="Text Box 15"/>
          <p:cNvSpPr txBox="1">
            <a:spLocks noChangeArrowheads="1"/>
          </p:cNvSpPr>
          <p:nvPr/>
        </p:nvSpPr>
        <p:spPr bwMode="auto">
          <a:xfrm>
            <a:off x="698500" y="4513263"/>
            <a:ext cx="1365250" cy="2746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a:solidFill>
                  <a:srgbClr val="003399"/>
                </a:solidFill>
                <a:latin typeface="Tahoma" pitchFamily="32" charset="0"/>
                <a:cs typeface="Tahoma" pitchFamily="32" charset="0"/>
              </a:rPr>
              <a:t>Paziente non </a:t>
            </a:r>
          </a:p>
        </p:txBody>
      </p:sp>
      <p:sp>
        <p:nvSpPr>
          <p:cNvPr id="32784" name="Text Box 16"/>
          <p:cNvSpPr txBox="1">
            <a:spLocks noChangeArrowheads="1"/>
          </p:cNvSpPr>
          <p:nvPr/>
        </p:nvSpPr>
        <p:spPr bwMode="auto">
          <a:xfrm>
            <a:off x="2084388" y="4513263"/>
            <a:ext cx="1190625" cy="2746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a:solidFill>
                  <a:srgbClr val="003399"/>
                </a:solidFill>
                <a:latin typeface="Tahoma" pitchFamily="32" charset="0"/>
                <a:cs typeface="Tahoma" pitchFamily="32" charset="0"/>
              </a:rPr>
              <a:t>responder</a:t>
            </a:r>
          </a:p>
        </p:txBody>
      </p:sp>
      <p:sp>
        <p:nvSpPr>
          <p:cNvPr id="32785" name="Text Box 17"/>
          <p:cNvSpPr txBox="1">
            <a:spLocks noChangeArrowheads="1"/>
          </p:cNvSpPr>
          <p:nvPr/>
        </p:nvSpPr>
        <p:spPr bwMode="auto">
          <a:xfrm>
            <a:off x="4140200" y="4500563"/>
            <a:ext cx="3419475" cy="2746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a:solidFill>
                  <a:srgbClr val="003399"/>
                </a:solidFill>
                <a:latin typeface="Tahoma" pitchFamily="32" charset="0"/>
                <a:cs typeface="Tahoma" pitchFamily="32" charset="0"/>
              </a:rPr>
              <a:t>NO                                 NO</a:t>
            </a:r>
          </a:p>
        </p:txBody>
      </p:sp>
      <p:sp>
        <p:nvSpPr>
          <p:cNvPr id="32786" name="Text Box 18"/>
          <p:cNvSpPr txBox="1">
            <a:spLocks noChangeArrowheads="1"/>
          </p:cNvSpPr>
          <p:nvPr/>
        </p:nvSpPr>
        <p:spPr bwMode="auto">
          <a:xfrm>
            <a:off x="698500" y="4843463"/>
            <a:ext cx="195263" cy="2746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a:solidFill>
                  <a:srgbClr val="003399"/>
                </a:solidFill>
                <a:latin typeface="Tahoma" pitchFamily="32" charset="0"/>
                <a:cs typeface="Tahoma" pitchFamily="32" charset="0"/>
              </a:rPr>
              <a:t>o </a:t>
            </a:r>
          </a:p>
        </p:txBody>
      </p:sp>
      <p:sp>
        <p:nvSpPr>
          <p:cNvPr id="32787" name="Text Box 19"/>
          <p:cNvSpPr txBox="1">
            <a:spLocks noChangeArrowheads="1"/>
          </p:cNvSpPr>
          <p:nvPr/>
        </p:nvSpPr>
        <p:spPr bwMode="auto">
          <a:xfrm>
            <a:off x="893763" y="4843463"/>
            <a:ext cx="1266825" cy="2746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a:solidFill>
                  <a:srgbClr val="003399"/>
                </a:solidFill>
                <a:latin typeface="Tahoma" pitchFamily="32" charset="0"/>
                <a:cs typeface="Tahoma" pitchFamily="32" charset="0"/>
              </a:rPr>
              <a:t>relapser</a:t>
            </a:r>
          </a:p>
        </p:txBody>
      </p:sp>
      <p:sp>
        <p:nvSpPr>
          <p:cNvPr id="32788" name="Text Box 20"/>
          <p:cNvSpPr txBox="1">
            <a:spLocks noChangeArrowheads="1"/>
          </p:cNvSpPr>
          <p:nvPr/>
        </p:nvSpPr>
        <p:spPr bwMode="auto">
          <a:xfrm>
            <a:off x="698500" y="5448300"/>
            <a:ext cx="914400" cy="274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a:solidFill>
                  <a:srgbClr val="003399"/>
                </a:solidFill>
                <a:latin typeface="Tahoma" pitchFamily="32" charset="0"/>
                <a:cs typeface="Tahoma" pitchFamily="32" charset="0"/>
              </a:rPr>
              <a:t>Paziente </a:t>
            </a:r>
          </a:p>
        </p:txBody>
      </p:sp>
      <p:sp>
        <p:nvSpPr>
          <p:cNvPr id="32789" name="Text Box 21"/>
          <p:cNvSpPr txBox="1">
            <a:spLocks noChangeArrowheads="1"/>
          </p:cNvSpPr>
          <p:nvPr/>
        </p:nvSpPr>
        <p:spPr bwMode="auto">
          <a:xfrm>
            <a:off x="1612900" y="5448300"/>
            <a:ext cx="1011238" cy="274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a:solidFill>
                  <a:srgbClr val="003399"/>
                </a:solidFill>
                <a:latin typeface="Tahoma" pitchFamily="32" charset="0"/>
                <a:cs typeface="Tahoma" pitchFamily="32" charset="0"/>
              </a:rPr>
              <a:t>responder</a:t>
            </a:r>
          </a:p>
        </p:txBody>
      </p:sp>
      <p:sp>
        <p:nvSpPr>
          <p:cNvPr id="32790" name="Text Box 22"/>
          <p:cNvSpPr txBox="1">
            <a:spLocks noChangeArrowheads="1"/>
          </p:cNvSpPr>
          <p:nvPr/>
        </p:nvSpPr>
        <p:spPr bwMode="auto">
          <a:xfrm>
            <a:off x="4198938" y="5448300"/>
            <a:ext cx="3713162" cy="274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a:solidFill>
                  <a:srgbClr val="003399"/>
                </a:solidFill>
                <a:latin typeface="Tahoma" pitchFamily="32" charset="0"/>
                <a:cs typeface="Tahoma" pitchFamily="32" charset="0"/>
              </a:rPr>
              <a:t>                   </a:t>
            </a:r>
          </a:p>
        </p:txBody>
      </p:sp>
      <p:sp>
        <p:nvSpPr>
          <p:cNvPr id="32791" name="Text Box 23"/>
          <p:cNvSpPr txBox="1">
            <a:spLocks noChangeArrowheads="1"/>
          </p:cNvSpPr>
          <p:nvPr/>
        </p:nvSpPr>
        <p:spPr bwMode="auto">
          <a:xfrm>
            <a:off x="7920038" y="5448300"/>
            <a:ext cx="984250" cy="274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a:solidFill>
                  <a:srgbClr val="003399"/>
                </a:solidFill>
                <a:latin typeface="Tahoma" pitchFamily="32" charset="0"/>
                <a:cs typeface="Tahoma" pitchFamily="32" charset="0"/>
              </a:rPr>
              <a:t> </a:t>
            </a:r>
          </a:p>
        </p:txBody>
      </p:sp>
      <p:sp>
        <p:nvSpPr>
          <p:cNvPr id="32792" name="Line 24"/>
          <p:cNvSpPr>
            <a:spLocks noChangeShapeType="1"/>
          </p:cNvSpPr>
          <p:nvPr/>
        </p:nvSpPr>
        <p:spPr bwMode="auto">
          <a:xfrm>
            <a:off x="530225" y="6238875"/>
            <a:ext cx="8151813" cy="1588"/>
          </a:xfrm>
          <a:prstGeom prst="line">
            <a:avLst/>
          </a:prstGeom>
          <a:noFill/>
          <a:ln w="9360">
            <a:solidFill>
              <a:srgbClr val="00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pic>
        <p:nvPicPr>
          <p:cNvPr id="32793" name="Picture 2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80400" y="9525"/>
            <a:ext cx="841375" cy="7826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2794" name="Text Box 26"/>
          <p:cNvSpPr txBox="1">
            <a:spLocks noChangeArrowheads="1"/>
          </p:cNvSpPr>
          <p:nvPr/>
        </p:nvSpPr>
        <p:spPr bwMode="auto">
          <a:xfrm>
            <a:off x="6819900" y="5313363"/>
            <a:ext cx="396875" cy="346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a:solidFill>
                  <a:srgbClr val="FF3333"/>
                </a:solidFill>
                <a:cs typeface="+mn-cs"/>
              </a:rPr>
              <a:t>SI</a:t>
            </a:r>
          </a:p>
        </p:txBody>
      </p:sp>
      <p:sp>
        <p:nvSpPr>
          <p:cNvPr id="32795" name="Text Box 27"/>
          <p:cNvSpPr txBox="1">
            <a:spLocks noChangeArrowheads="1"/>
          </p:cNvSpPr>
          <p:nvPr/>
        </p:nvSpPr>
        <p:spPr bwMode="auto">
          <a:xfrm>
            <a:off x="6731000" y="3527425"/>
            <a:ext cx="396875" cy="346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a:solidFill>
                  <a:srgbClr val="FF3333"/>
                </a:solidFill>
                <a:cs typeface="+mn-cs"/>
              </a:rPr>
              <a:t>SI </a:t>
            </a:r>
          </a:p>
        </p:txBody>
      </p:sp>
      <p:sp>
        <p:nvSpPr>
          <p:cNvPr id="32796" name="Text Box 28"/>
          <p:cNvSpPr txBox="1">
            <a:spLocks noChangeArrowheads="1"/>
          </p:cNvSpPr>
          <p:nvPr/>
        </p:nvSpPr>
        <p:spPr bwMode="auto">
          <a:xfrm>
            <a:off x="4113213" y="5357813"/>
            <a:ext cx="49530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a:solidFill>
                  <a:srgbClr val="003399"/>
                </a:solidFill>
                <a:latin typeface="Tahoma" pitchFamily="32" charset="0"/>
                <a:cs typeface="Tahoma" pitchFamily="32" charset="0"/>
              </a:rPr>
              <a:t>NO</a:t>
            </a:r>
          </a:p>
        </p:txBody>
      </p:sp>
    </p:spTree>
    <p:extLst>
      <p:ext uri="{BB962C8B-B14F-4D97-AF65-F5344CB8AC3E}">
        <p14:creationId xmlns:p14="http://schemas.microsoft.com/office/powerpoint/2010/main" xmlns="" val="19924242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282575" y="241300"/>
            <a:ext cx="8470900" cy="822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ctr" defTabSz="449263">
              <a:buSzPct val="100000"/>
            </a:pPr>
            <a:r>
              <a:rPr lang="it-IT" altLang="it-IT" sz="2400" b="1">
                <a:solidFill>
                  <a:srgbClr val="0000FF"/>
                </a:solidFill>
                <a:cs typeface="+mn-cs"/>
              </a:rPr>
              <a:t>LE PRINCIPALI INDAGINI PER DIRIMERE LE IPERTRANSAMINASEMIE PERSISTENTI</a:t>
            </a:r>
          </a:p>
        </p:txBody>
      </p:sp>
      <p:sp>
        <p:nvSpPr>
          <p:cNvPr id="33794" name="AutoShape 2"/>
          <p:cNvSpPr>
            <a:spLocks noChangeArrowheads="1"/>
          </p:cNvSpPr>
          <p:nvPr/>
        </p:nvSpPr>
        <p:spPr bwMode="auto">
          <a:xfrm>
            <a:off x="360363" y="2519363"/>
            <a:ext cx="5759450" cy="360362"/>
          </a:xfrm>
          <a:prstGeom prst="roundRect">
            <a:avLst>
              <a:gd name="adj" fmla="val 440"/>
            </a:avLst>
          </a:prstGeom>
          <a:solidFill>
            <a:srgbClr val="FFFF00"/>
          </a:solidFill>
          <a:ln w="9360">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33795" name="Rectangle 3"/>
          <p:cNvSpPr>
            <a:spLocks noChangeArrowheads="1"/>
          </p:cNvSpPr>
          <p:nvPr/>
        </p:nvSpPr>
        <p:spPr bwMode="auto">
          <a:xfrm>
            <a:off x="576263" y="1431925"/>
            <a:ext cx="8470900" cy="4448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ctr" defTabSz="449263">
              <a:buSzPct val="100000"/>
            </a:pPr>
            <a:r>
              <a:rPr lang="it-IT" altLang="it-IT" sz="2200" b="1">
                <a:solidFill>
                  <a:srgbClr val="0000FF"/>
                </a:solidFill>
                <a:latin typeface="Calibri" charset="0"/>
                <a:cs typeface="+mn-cs"/>
              </a:rPr>
              <a:t>AUMENTI LIEVI/MODERATI (1,5-5x Limite Superiore)</a:t>
            </a:r>
          </a:p>
          <a:p>
            <a:pPr algn="just" defTabSz="449263">
              <a:buSzPct val="100000"/>
            </a:pPr>
            <a:endParaRPr lang="it-IT" altLang="it-IT" sz="2200" b="1">
              <a:latin typeface="Calibri" charset="0"/>
              <a:cs typeface="+mn-cs"/>
            </a:endParaRPr>
          </a:p>
          <a:p>
            <a:pPr algn="just" defTabSz="449263">
              <a:buSzPct val="100000"/>
            </a:pPr>
            <a:r>
              <a:rPr lang="it-IT" altLang="it-IT" sz="2200" b="1">
                <a:latin typeface="Calibri" charset="0"/>
                <a:cs typeface="+mn-cs"/>
              </a:rPr>
              <a:t>Epatiti virali  B, C</a:t>
            </a:r>
          </a:p>
          <a:p>
            <a:pPr algn="just" defTabSz="449263">
              <a:buSzPct val="100000"/>
            </a:pPr>
            <a:r>
              <a:rPr lang="it-IT" altLang="it-IT" sz="2200" b="1">
                <a:latin typeface="Calibri" charset="0"/>
                <a:cs typeface="+mn-cs"/>
              </a:rPr>
              <a:t>Altre epatiti virali (EBV, CMV, Herpes, ecc)</a:t>
            </a:r>
          </a:p>
          <a:p>
            <a:pPr algn="just" defTabSz="449263">
              <a:buSzPct val="100000"/>
            </a:pPr>
            <a:r>
              <a:rPr lang="it-IT" altLang="it-IT" sz="2200" b="1">
                <a:latin typeface="Calibri" charset="0"/>
                <a:cs typeface="+mn-cs"/>
              </a:rPr>
              <a:t>Epatite alcolica</a:t>
            </a:r>
          </a:p>
          <a:p>
            <a:pPr algn="just" defTabSz="449263">
              <a:buSzPct val="100000"/>
            </a:pPr>
            <a:r>
              <a:rPr lang="it-IT" altLang="it-IT" sz="2200" b="1">
                <a:latin typeface="Calibri" charset="0"/>
                <a:cs typeface="+mn-cs"/>
              </a:rPr>
              <a:t>Ipertransaminasemie non virus, non alcol correlate</a:t>
            </a:r>
          </a:p>
          <a:p>
            <a:pPr algn="just" defTabSz="449263">
              <a:buSzPct val="45000"/>
            </a:pPr>
            <a:r>
              <a:rPr lang="it-IT" altLang="it-IT" sz="2200">
                <a:latin typeface="Calibri" charset="0"/>
                <a:cs typeface="+mn-cs"/>
              </a:rPr>
              <a:t>Steatosi o steatoepatite non alcolica (50-70%)</a:t>
            </a:r>
          </a:p>
          <a:p>
            <a:pPr algn="just" defTabSz="449263">
              <a:buSzPct val="45000"/>
            </a:pPr>
            <a:r>
              <a:rPr lang="it-IT" altLang="it-IT" sz="2200">
                <a:latin typeface="Calibri" charset="0"/>
                <a:cs typeface="+mn-cs"/>
              </a:rPr>
              <a:t>Farmaci</a:t>
            </a:r>
          </a:p>
          <a:p>
            <a:pPr algn="just" defTabSz="449263">
              <a:buSzPct val="45000"/>
            </a:pPr>
            <a:r>
              <a:rPr lang="it-IT" altLang="it-IT" sz="2200">
                <a:latin typeface="Calibri" charset="0"/>
                <a:cs typeface="+mn-cs"/>
              </a:rPr>
              <a:t>Emocromatosi</a:t>
            </a:r>
          </a:p>
          <a:p>
            <a:pPr algn="just" defTabSz="449263">
              <a:buSzPct val="45000"/>
            </a:pPr>
            <a:r>
              <a:rPr lang="it-IT" altLang="it-IT" sz="2200">
                <a:latin typeface="Calibri" charset="0"/>
                <a:cs typeface="+mn-cs"/>
              </a:rPr>
              <a:t>Autoimmunità</a:t>
            </a:r>
          </a:p>
          <a:p>
            <a:pPr algn="just" defTabSz="449263">
              <a:buSzPct val="45000"/>
            </a:pPr>
            <a:r>
              <a:rPr lang="it-IT" altLang="it-IT" sz="2200">
                <a:latin typeface="Calibri" charset="0"/>
                <a:cs typeface="+mn-cs"/>
              </a:rPr>
              <a:t>Celiachia</a:t>
            </a:r>
          </a:p>
          <a:p>
            <a:pPr algn="just" defTabSz="449263">
              <a:buSzPct val="45000"/>
            </a:pPr>
            <a:r>
              <a:rPr lang="it-IT" altLang="it-IT" sz="2200">
                <a:latin typeface="Calibri" charset="0"/>
                <a:cs typeface="+mn-cs"/>
              </a:rPr>
              <a:t>Deficit alfa1-antitripsina</a:t>
            </a:r>
          </a:p>
          <a:p>
            <a:pPr algn="just" defTabSz="449263">
              <a:buSzPct val="100000"/>
            </a:pPr>
            <a:endParaRPr lang="it-IT" altLang="it-IT" sz="2200">
              <a:latin typeface="Calibri" charset="0"/>
              <a:cs typeface="+mn-cs"/>
            </a:endParaRPr>
          </a:p>
        </p:txBody>
      </p:sp>
    </p:spTree>
    <p:extLst>
      <p:ext uri="{BB962C8B-B14F-4D97-AF65-F5344CB8AC3E}">
        <p14:creationId xmlns:p14="http://schemas.microsoft.com/office/powerpoint/2010/main" xmlns="" val="24889265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866775" y="439738"/>
            <a:ext cx="7502525" cy="700087"/>
          </a:xfrm>
          <a:solidFill>
            <a:srgbClr val="FFFFFF"/>
          </a:solidFill>
          <a:ln w="76320">
            <a:solidFill>
              <a:srgbClr val="00FFFF"/>
            </a:solidFill>
            <a:miter lim="800000"/>
            <a:headEnd/>
            <a:tailEnd/>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000">
                <a:latin typeface="Times New Roman" pitchFamily="16" charset="0"/>
              </a:rPr>
              <a:t>VIRUS che causano EPATITE</a:t>
            </a:r>
          </a:p>
        </p:txBody>
      </p:sp>
      <p:sp>
        <p:nvSpPr>
          <p:cNvPr id="34818" name="Text Box 2"/>
          <p:cNvSpPr txBox="1">
            <a:spLocks noChangeArrowheads="1"/>
          </p:cNvSpPr>
          <p:nvPr/>
        </p:nvSpPr>
        <p:spPr bwMode="auto">
          <a:xfrm>
            <a:off x="863600" y="1644650"/>
            <a:ext cx="3028950" cy="4619625"/>
          </a:xfrm>
          <a:prstGeom prst="rect">
            <a:avLst/>
          </a:prstGeom>
          <a:solidFill>
            <a:srgbClr val="00FFFF"/>
          </a:solidFill>
          <a:ln w="9360">
            <a:solidFill>
              <a:srgbClr val="00FFFF"/>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marL="342900" indent="-334963">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SimSun"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SimSun"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SimSun"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SimSun"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SimSun" charset="-122"/>
              </a:defRPr>
            </a:lvl9pPr>
          </a:lstStyle>
          <a:p>
            <a:pPr defTabSz="449263">
              <a:spcBef>
                <a:spcPts val="638"/>
              </a:spcBef>
              <a:spcAft>
                <a:spcPts val="1425"/>
              </a:spcAft>
              <a:buSzPct val="100000"/>
            </a:pPr>
            <a:r>
              <a:rPr lang="it-IT" altLang="it-IT" sz="2200" b="1">
                <a:latin typeface="Calibri" charset="0"/>
                <a:cs typeface="+mn-cs"/>
              </a:rPr>
              <a:t>   Virus epatitici “minori”</a:t>
            </a:r>
          </a:p>
          <a:p>
            <a:pPr defTabSz="449263">
              <a:spcBef>
                <a:spcPts val="638"/>
              </a:spcBef>
              <a:spcAft>
                <a:spcPts val="1425"/>
              </a:spcAft>
              <a:buClr>
                <a:srgbClr val="FF00FF"/>
              </a:buClr>
              <a:buSzPct val="45000"/>
              <a:buFont typeface="Arial" charset="0"/>
              <a:buChar char="•"/>
            </a:pPr>
            <a:r>
              <a:rPr lang="it-IT" altLang="it-IT" sz="2200" b="1">
                <a:latin typeface="Calibri" charset="0"/>
                <a:cs typeface="+mn-cs"/>
              </a:rPr>
              <a:t>Sono virus che accanto alla malattia di base possono causare quadri epatitici di differente gravità.</a:t>
            </a:r>
          </a:p>
          <a:p>
            <a:pPr defTabSz="449263">
              <a:spcBef>
                <a:spcPts val="638"/>
              </a:spcBef>
              <a:spcAft>
                <a:spcPts val="1425"/>
              </a:spcAft>
              <a:buClr>
                <a:srgbClr val="000099"/>
              </a:buClr>
              <a:buSzPct val="45000"/>
              <a:buFont typeface="Arial" charset="0"/>
              <a:buChar char="•"/>
            </a:pPr>
            <a:r>
              <a:rPr lang="it-IT" altLang="it-IT" sz="2200" b="1">
                <a:latin typeface="Calibri" charset="0"/>
                <a:cs typeface="+mn-cs"/>
              </a:rPr>
              <a:t>Nel complesso sono responsabili dell'1.5% di tutte le epatiti.</a:t>
            </a:r>
          </a:p>
          <a:p>
            <a:pPr defTabSz="449263">
              <a:spcBef>
                <a:spcPts val="638"/>
              </a:spcBef>
              <a:spcAft>
                <a:spcPts val="1425"/>
              </a:spcAft>
              <a:buSzPct val="100000"/>
            </a:pPr>
            <a:endParaRPr lang="it-IT" altLang="it-IT" sz="2200" b="1">
              <a:latin typeface="Calibri" charset="0"/>
              <a:cs typeface="+mn-cs"/>
            </a:endParaRPr>
          </a:p>
        </p:txBody>
      </p:sp>
      <p:sp>
        <p:nvSpPr>
          <p:cNvPr id="34819" name="Rectangle 3"/>
          <p:cNvSpPr>
            <a:spLocks noChangeArrowheads="1"/>
          </p:cNvSpPr>
          <p:nvPr/>
        </p:nvSpPr>
        <p:spPr bwMode="auto">
          <a:xfrm>
            <a:off x="4213225" y="1644650"/>
            <a:ext cx="4157663" cy="3729038"/>
          </a:xfrm>
          <a:prstGeom prst="rect">
            <a:avLst/>
          </a:prstGeom>
          <a:solidFill>
            <a:srgbClr val="00FFFF"/>
          </a:solidFill>
          <a:ln w="9360">
            <a:solidFill>
              <a:srgbClr val="00FFFF"/>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550863" indent="-550863">
              <a:tabLst>
                <a:tab pos="550863" algn="l"/>
                <a:tab pos="998538" algn="l"/>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 pos="9534525" algn="l"/>
              </a:tabLst>
              <a:defRPr>
                <a:solidFill>
                  <a:srgbClr val="000000"/>
                </a:solidFill>
                <a:latin typeface="Arial" charset="0"/>
                <a:ea typeface="SimSun" charset="-122"/>
              </a:defRPr>
            </a:lvl1pPr>
            <a:lvl2pPr>
              <a:tabLst>
                <a:tab pos="550863" algn="l"/>
                <a:tab pos="998538" algn="l"/>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 pos="9534525" algn="l"/>
              </a:tabLst>
              <a:defRPr>
                <a:solidFill>
                  <a:srgbClr val="000000"/>
                </a:solidFill>
                <a:latin typeface="Arial" charset="0"/>
                <a:ea typeface="SimSun" charset="-122"/>
              </a:defRPr>
            </a:lvl2pPr>
            <a:lvl3pPr>
              <a:tabLst>
                <a:tab pos="550863" algn="l"/>
                <a:tab pos="998538" algn="l"/>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 pos="9534525" algn="l"/>
              </a:tabLst>
              <a:defRPr>
                <a:solidFill>
                  <a:srgbClr val="000000"/>
                </a:solidFill>
                <a:latin typeface="Arial" charset="0"/>
                <a:ea typeface="SimSun" charset="-122"/>
              </a:defRPr>
            </a:lvl3pPr>
            <a:lvl4pPr>
              <a:tabLst>
                <a:tab pos="550863" algn="l"/>
                <a:tab pos="998538" algn="l"/>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 pos="9534525" algn="l"/>
              </a:tabLst>
              <a:defRPr>
                <a:solidFill>
                  <a:srgbClr val="000000"/>
                </a:solidFill>
                <a:latin typeface="Arial" charset="0"/>
                <a:ea typeface="SimSun" charset="-122"/>
              </a:defRPr>
            </a:lvl4pPr>
            <a:lvl5pPr>
              <a:tabLst>
                <a:tab pos="550863" algn="l"/>
                <a:tab pos="998538" algn="l"/>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 pos="9534525"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550863" algn="l"/>
                <a:tab pos="998538" algn="l"/>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 pos="9534525"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550863" algn="l"/>
                <a:tab pos="998538" algn="l"/>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 pos="9534525"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550863" algn="l"/>
                <a:tab pos="998538" algn="l"/>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 pos="9534525"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550863" algn="l"/>
                <a:tab pos="998538" algn="l"/>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 pos="9534525" algn="l"/>
              </a:tabLst>
              <a:defRPr>
                <a:solidFill>
                  <a:srgbClr val="000000"/>
                </a:solidFill>
                <a:latin typeface="Arial" charset="0"/>
                <a:ea typeface="SimSun" charset="-122"/>
              </a:defRPr>
            </a:lvl9pPr>
          </a:lstStyle>
          <a:p>
            <a:pPr defTabSz="449263">
              <a:spcBef>
                <a:spcPts val="363"/>
              </a:spcBef>
              <a:buClr>
                <a:srgbClr val="000000"/>
              </a:buClr>
              <a:buSzPct val="140000"/>
              <a:buFont typeface="Times New Roman" pitchFamily="16" charset="0"/>
              <a:buBlip>
                <a:blip r:embed="rId3"/>
              </a:buBlip>
            </a:pPr>
            <a:r>
              <a:rPr lang="it-IT" altLang="it-IT" sz="1900" b="1">
                <a:solidFill>
                  <a:srgbClr val="DC2300"/>
                </a:solidFill>
                <a:cs typeface="+mn-cs"/>
              </a:rPr>
              <a:t>Virus di Epstein-Barr</a:t>
            </a:r>
          </a:p>
          <a:p>
            <a:pPr defTabSz="449263">
              <a:spcBef>
                <a:spcPts val="363"/>
              </a:spcBef>
              <a:buClr>
                <a:srgbClr val="000000"/>
              </a:buClr>
              <a:buSzPct val="140000"/>
              <a:buFont typeface="Times New Roman" pitchFamily="16" charset="0"/>
              <a:buBlip>
                <a:blip r:embed="rId3"/>
              </a:buBlip>
            </a:pPr>
            <a:r>
              <a:rPr lang="it-IT" altLang="it-IT" sz="1900" b="1">
                <a:solidFill>
                  <a:srgbClr val="FF0000"/>
                </a:solidFill>
                <a:cs typeface="+mn-cs"/>
              </a:rPr>
              <a:t>Cytomegalovirus</a:t>
            </a:r>
          </a:p>
          <a:p>
            <a:pPr defTabSz="449263">
              <a:spcBef>
                <a:spcPts val="363"/>
              </a:spcBef>
              <a:buClr>
                <a:srgbClr val="000000"/>
              </a:buClr>
              <a:buSzPct val="140000"/>
              <a:buFont typeface="Times New Roman" pitchFamily="16" charset="0"/>
              <a:buBlip>
                <a:blip r:embed="rId3"/>
              </a:buBlip>
            </a:pPr>
            <a:r>
              <a:rPr lang="it-IT" altLang="it-IT" sz="1900" b="1">
                <a:cs typeface="+mn-cs"/>
              </a:rPr>
              <a:t>Virus dell’Herpes Simplex</a:t>
            </a:r>
          </a:p>
          <a:p>
            <a:pPr defTabSz="449263">
              <a:spcBef>
                <a:spcPts val="363"/>
              </a:spcBef>
              <a:buClr>
                <a:srgbClr val="000000"/>
              </a:buClr>
              <a:buSzPct val="140000"/>
              <a:buFont typeface="Times New Roman" pitchFamily="16" charset="0"/>
              <a:buBlip>
                <a:blip r:embed="rId3"/>
              </a:buBlip>
            </a:pPr>
            <a:r>
              <a:rPr lang="it-IT" altLang="it-IT" sz="1900" b="1">
                <a:cs typeface="+mn-cs"/>
              </a:rPr>
              <a:t>Virus della Varicella-Zoster</a:t>
            </a:r>
          </a:p>
          <a:p>
            <a:pPr defTabSz="449263">
              <a:spcBef>
                <a:spcPts val="363"/>
              </a:spcBef>
              <a:buClr>
                <a:srgbClr val="000000"/>
              </a:buClr>
              <a:buSzPct val="140000"/>
              <a:buFont typeface="Times New Roman" pitchFamily="16" charset="0"/>
              <a:buBlip>
                <a:blip r:embed="rId3"/>
              </a:buBlip>
            </a:pPr>
            <a:r>
              <a:rPr lang="it-IT" altLang="it-IT" sz="1900" b="1">
                <a:cs typeface="+mn-cs"/>
              </a:rPr>
              <a:t>Virus del morbillo e della rosolia</a:t>
            </a:r>
          </a:p>
          <a:p>
            <a:pPr defTabSz="449263">
              <a:spcBef>
                <a:spcPts val="363"/>
              </a:spcBef>
              <a:buClr>
                <a:srgbClr val="000000"/>
              </a:buClr>
              <a:buSzPct val="140000"/>
              <a:buFont typeface="Times New Roman" pitchFamily="16" charset="0"/>
              <a:buBlip>
                <a:blip r:embed="rId3"/>
              </a:buBlip>
            </a:pPr>
            <a:r>
              <a:rPr lang="it-IT" altLang="it-IT" sz="1900" b="1">
                <a:cs typeface="+mn-cs"/>
              </a:rPr>
              <a:t>Virus Coxsackie B</a:t>
            </a:r>
          </a:p>
          <a:p>
            <a:pPr defTabSz="449263">
              <a:spcBef>
                <a:spcPts val="363"/>
              </a:spcBef>
              <a:buClr>
                <a:srgbClr val="000000"/>
              </a:buClr>
              <a:buSzPct val="140000"/>
              <a:buFont typeface="Times New Roman" pitchFamily="16" charset="0"/>
              <a:buBlip>
                <a:blip r:embed="rId3"/>
              </a:buBlip>
            </a:pPr>
            <a:r>
              <a:rPr lang="it-IT" altLang="it-IT" sz="1900" b="1">
                <a:cs typeface="+mn-cs"/>
              </a:rPr>
              <a:t>Alcunivirus ECHO e Adenovirus</a:t>
            </a:r>
          </a:p>
          <a:p>
            <a:pPr defTabSz="449263">
              <a:spcBef>
                <a:spcPts val="363"/>
              </a:spcBef>
              <a:buClr>
                <a:srgbClr val="000000"/>
              </a:buClr>
              <a:buSzPct val="140000"/>
              <a:buFont typeface="Times New Roman" pitchFamily="16" charset="0"/>
              <a:buBlip>
                <a:blip r:embed="rId3"/>
              </a:buBlip>
            </a:pPr>
            <a:r>
              <a:rPr lang="it-IT" altLang="it-IT" sz="1900" b="1">
                <a:cs typeface="+mn-cs"/>
              </a:rPr>
              <a:t>Virus della febbre gialla</a:t>
            </a:r>
          </a:p>
          <a:p>
            <a:pPr defTabSz="449263">
              <a:spcBef>
                <a:spcPts val="363"/>
              </a:spcBef>
              <a:buClr>
                <a:srgbClr val="000000"/>
              </a:buClr>
              <a:buSzPct val="140000"/>
              <a:buFont typeface="Times New Roman" pitchFamily="16" charset="0"/>
              <a:buBlip>
                <a:blip r:embed="rId3"/>
              </a:buBlip>
            </a:pPr>
            <a:r>
              <a:rPr lang="it-IT" altLang="it-IT" sz="1900" b="1">
                <a:cs typeface="+mn-cs"/>
              </a:rPr>
              <a:t>Altri</a:t>
            </a:r>
          </a:p>
        </p:txBody>
      </p:sp>
    </p:spTree>
    <p:extLst>
      <p:ext uri="{BB962C8B-B14F-4D97-AF65-F5344CB8AC3E}">
        <p14:creationId xmlns:p14="http://schemas.microsoft.com/office/powerpoint/2010/main" xmlns="" val="25847252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82575" y="241300"/>
            <a:ext cx="8470900" cy="822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ctr" defTabSz="449263">
              <a:buSzPct val="100000"/>
            </a:pPr>
            <a:r>
              <a:rPr lang="it-IT" altLang="it-IT" sz="2400" b="1">
                <a:solidFill>
                  <a:srgbClr val="0000FF"/>
                </a:solidFill>
                <a:cs typeface="+mn-cs"/>
              </a:rPr>
              <a:t>LE PRINCIPALI INDAGINI PER DIRIMERE LE IPERTRANSAMINASEMIE PERSISTENTI</a:t>
            </a:r>
          </a:p>
        </p:txBody>
      </p:sp>
      <p:sp>
        <p:nvSpPr>
          <p:cNvPr id="35842" name="AutoShape 2"/>
          <p:cNvSpPr>
            <a:spLocks noChangeArrowheads="1"/>
          </p:cNvSpPr>
          <p:nvPr/>
        </p:nvSpPr>
        <p:spPr bwMode="auto">
          <a:xfrm>
            <a:off x="360363" y="3168650"/>
            <a:ext cx="6659562" cy="360363"/>
          </a:xfrm>
          <a:prstGeom prst="roundRect">
            <a:avLst>
              <a:gd name="adj" fmla="val 440"/>
            </a:avLst>
          </a:prstGeom>
          <a:solidFill>
            <a:srgbClr val="FFFF00"/>
          </a:solidFill>
          <a:ln w="9360">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35843" name="Rectangle 3"/>
          <p:cNvSpPr>
            <a:spLocks noChangeArrowheads="1"/>
          </p:cNvSpPr>
          <p:nvPr/>
        </p:nvSpPr>
        <p:spPr bwMode="auto">
          <a:xfrm>
            <a:off x="576263" y="1431925"/>
            <a:ext cx="8470900" cy="4448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ctr" defTabSz="449263">
              <a:buSzPct val="100000"/>
            </a:pPr>
            <a:r>
              <a:rPr lang="it-IT" altLang="it-IT" sz="2200" b="1">
                <a:solidFill>
                  <a:srgbClr val="0000FF"/>
                </a:solidFill>
                <a:latin typeface="Calibri" charset="0"/>
                <a:cs typeface="+mn-cs"/>
              </a:rPr>
              <a:t>AUMENTI LIEVI/MODERATI (1,5-5x Limite Superiore)</a:t>
            </a:r>
          </a:p>
          <a:p>
            <a:pPr algn="just" defTabSz="449263">
              <a:buSzPct val="100000"/>
            </a:pPr>
            <a:endParaRPr lang="it-IT" altLang="it-IT" sz="2200" b="1">
              <a:latin typeface="Calibri" charset="0"/>
              <a:cs typeface="+mn-cs"/>
            </a:endParaRPr>
          </a:p>
          <a:p>
            <a:pPr algn="just" defTabSz="449263">
              <a:buSzPct val="100000"/>
            </a:pPr>
            <a:r>
              <a:rPr lang="it-IT" altLang="it-IT" sz="2200" b="1">
                <a:latin typeface="Calibri" charset="0"/>
                <a:cs typeface="+mn-cs"/>
              </a:rPr>
              <a:t>Epatiti virali  B, C</a:t>
            </a:r>
          </a:p>
          <a:p>
            <a:pPr algn="just" defTabSz="449263">
              <a:buSzPct val="100000"/>
            </a:pPr>
            <a:r>
              <a:rPr lang="it-IT" altLang="it-IT" sz="2200" b="1">
                <a:latin typeface="Calibri" charset="0"/>
                <a:cs typeface="+mn-cs"/>
              </a:rPr>
              <a:t>Altre epatiti virali (EBV, CMV, Herpes, ecc)</a:t>
            </a:r>
          </a:p>
          <a:p>
            <a:pPr algn="just" defTabSz="449263">
              <a:buSzPct val="100000"/>
            </a:pPr>
            <a:r>
              <a:rPr lang="it-IT" altLang="it-IT" sz="2200" b="1">
                <a:latin typeface="Calibri" charset="0"/>
                <a:cs typeface="+mn-cs"/>
              </a:rPr>
              <a:t>Epatite alcolica</a:t>
            </a:r>
          </a:p>
          <a:p>
            <a:pPr algn="just" defTabSz="449263">
              <a:buSzPct val="100000"/>
            </a:pPr>
            <a:r>
              <a:rPr lang="it-IT" altLang="it-IT" sz="2200" b="1">
                <a:latin typeface="Calibri" charset="0"/>
                <a:cs typeface="+mn-cs"/>
              </a:rPr>
              <a:t>Ipertransaminasemie non virus, non alcol correlate</a:t>
            </a:r>
          </a:p>
          <a:p>
            <a:pPr algn="just" defTabSz="449263">
              <a:buSzPct val="45000"/>
            </a:pPr>
            <a:r>
              <a:rPr lang="it-IT" altLang="it-IT" sz="2200">
                <a:latin typeface="Calibri" charset="0"/>
                <a:cs typeface="+mn-cs"/>
              </a:rPr>
              <a:t>Steatosi o steatoepatite non alcolica (50-70%)</a:t>
            </a:r>
          </a:p>
          <a:p>
            <a:pPr algn="just" defTabSz="449263">
              <a:buSzPct val="45000"/>
            </a:pPr>
            <a:r>
              <a:rPr lang="it-IT" altLang="it-IT" sz="2200">
                <a:latin typeface="Calibri" charset="0"/>
                <a:cs typeface="+mn-cs"/>
              </a:rPr>
              <a:t>Farmaci</a:t>
            </a:r>
          </a:p>
          <a:p>
            <a:pPr algn="just" defTabSz="449263">
              <a:buSzPct val="45000"/>
            </a:pPr>
            <a:r>
              <a:rPr lang="it-IT" altLang="it-IT" sz="2200">
                <a:latin typeface="Calibri" charset="0"/>
                <a:cs typeface="+mn-cs"/>
              </a:rPr>
              <a:t>Emocromatosi</a:t>
            </a:r>
          </a:p>
          <a:p>
            <a:pPr algn="just" defTabSz="449263">
              <a:buSzPct val="45000"/>
            </a:pPr>
            <a:r>
              <a:rPr lang="it-IT" altLang="it-IT" sz="2200">
                <a:latin typeface="Calibri" charset="0"/>
                <a:cs typeface="+mn-cs"/>
              </a:rPr>
              <a:t>Autoimmunità</a:t>
            </a:r>
          </a:p>
          <a:p>
            <a:pPr algn="just" defTabSz="449263">
              <a:buSzPct val="45000"/>
            </a:pPr>
            <a:r>
              <a:rPr lang="it-IT" altLang="it-IT" sz="2200">
                <a:latin typeface="Calibri" charset="0"/>
                <a:cs typeface="+mn-cs"/>
              </a:rPr>
              <a:t>Celiachia</a:t>
            </a:r>
          </a:p>
          <a:p>
            <a:pPr algn="just" defTabSz="449263">
              <a:buSzPct val="45000"/>
            </a:pPr>
            <a:r>
              <a:rPr lang="it-IT" altLang="it-IT" sz="2200">
                <a:latin typeface="Calibri" charset="0"/>
                <a:cs typeface="+mn-cs"/>
              </a:rPr>
              <a:t>Deficit alfa1-antitripsina</a:t>
            </a:r>
          </a:p>
          <a:p>
            <a:pPr algn="just" defTabSz="449263">
              <a:buSzPct val="100000"/>
            </a:pPr>
            <a:endParaRPr lang="it-IT" altLang="it-IT" sz="2200">
              <a:latin typeface="Calibri" charset="0"/>
              <a:cs typeface="+mn-cs"/>
            </a:endParaRPr>
          </a:p>
        </p:txBody>
      </p:sp>
      <p:sp>
        <p:nvSpPr>
          <p:cNvPr id="35844" name="AutoShape 4"/>
          <p:cNvSpPr>
            <a:spLocks noChangeArrowheads="1"/>
          </p:cNvSpPr>
          <p:nvPr/>
        </p:nvSpPr>
        <p:spPr bwMode="auto">
          <a:xfrm>
            <a:off x="360363" y="3563938"/>
            <a:ext cx="6119812" cy="2195512"/>
          </a:xfrm>
          <a:prstGeom prst="roundRect">
            <a:avLst>
              <a:gd name="adj" fmla="val 69"/>
            </a:avLst>
          </a:prstGeom>
          <a:noFill/>
          <a:ln w="36000">
            <a:solidFill>
              <a:srgbClr val="FFD32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Tree>
    <p:extLst>
      <p:ext uri="{BB962C8B-B14F-4D97-AF65-F5344CB8AC3E}">
        <p14:creationId xmlns:p14="http://schemas.microsoft.com/office/powerpoint/2010/main" xmlns="" val="10611546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36512" y="332656"/>
            <a:ext cx="9144000" cy="5904656"/>
            <a:chOff x="-180528" y="2636912"/>
            <a:chExt cx="9144000" cy="5904656"/>
          </a:xfrm>
        </p:grpSpPr>
        <p:sp>
          <p:nvSpPr>
            <p:cNvPr id="3" name="CustomShape 4"/>
            <p:cNvSpPr>
              <a:spLocks noChangeArrowheads="1"/>
            </p:cNvSpPr>
            <p:nvPr/>
          </p:nvSpPr>
          <p:spPr bwMode="auto">
            <a:xfrm>
              <a:off x="-180528" y="2636912"/>
              <a:ext cx="9144000" cy="1023938"/>
            </a:xfrm>
            <a:prstGeom prst="rect">
              <a:avLst/>
            </a:prstGeom>
            <a:noFill/>
            <a:ln w="9525">
              <a:noFill/>
              <a:miter lim="800000"/>
              <a:headEnd/>
              <a:tailEnd/>
            </a:ln>
          </p:spPr>
          <p:txBody>
            <a:bodyPr lIns="90000" tIns="45000" rIns="90000" bIns="45000" anchor="ctr"/>
            <a:lstStyle/>
            <a:p>
              <a:pPr algn="ctr"/>
              <a:r>
                <a:rPr lang="it-IT" sz="6000">
                  <a:solidFill>
                    <a:srgbClr val="C5000B"/>
                  </a:solidFill>
                  <a:latin typeface="Comic Sans MS" pitchFamily="66" charset="0"/>
                  <a:cs typeface="DejaVu Sans"/>
                </a:rPr>
                <a:t>Es.</a:t>
              </a:r>
              <a:r>
                <a:rPr lang="it-IT" sz="6000" b="1">
                  <a:solidFill>
                    <a:srgbClr val="C5000B"/>
                  </a:solidFill>
                  <a:latin typeface="Comic Sans MS" pitchFamily="66" charset="0"/>
                  <a:cs typeface="DejaVu Sans"/>
                </a:rPr>
                <a:t> </a:t>
              </a:r>
              <a:r>
                <a:rPr lang="it-IT" sz="6000">
                  <a:solidFill>
                    <a:srgbClr val="C5000B"/>
                  </a:solidFill>
                  <a:latin typeface="Comic Sans MS" pitchFamily="66" charset="0"/>
                  <a:cs typeface="DejaVu Sans"/>
                </a:rPr>
                <a:t>Obiettivo</a:t>
              </a:r>
              <a:endParaRPr lang="it-IT" sz="6000">
                <a:latin typeface="Comic Sans MS" pitchFamily="66" charset="0"/>
                <a:cs typeface="DejaVu Sans"/>
              </a:endParaRPr>
            </a:p>
          </p:txBody>
        </p:sp>
        <p:sp>
          <p:nvSpPr>
            <p:cNvPr id="4" name="CustomShape 6"/>
            <p:cNvSpPr/>
            <p:nvPr/>
          </p:nvSpPr>
          <p:spPr>
            <a:xfrm>
              <a:off x="79126" y="4103688"/>
              <a:ext cx="8669338" cy="4437880"/>
            </a:xfrm>
            <a:prstGeom prst="rect">
              <a:avLst/>
            </a:prstGeom>
            <a:blipFill>
              <a:blip r:embed="rId2" cstate="print"/>
              <a:tile tx="0" ty="0" sx="100000" sy="100000" flip="none" algn="tl"/>
            </a:blipFill>
            <a:ln>
              <a:solidFill>
                <a:schemeClr val="accent1"/>
              </a:solidFill>
            </a:ln>
          </p:spPr>
          <p:txBody>
            <a:bodyPr wrap="none" lIns="90000" tIns="45000" rIns="90000" bIns="45000">
              <a:normAutofit/>
            </a:bodyPr>
            <a:lstStyle/>
            <a:p>
              <a:pPr marL="342900" indent="-342900" fontAlgn="auto">
                <a:lnSpc>
                  <a:spcPct val="95000"/>
                </a:lnSpc>
                <a:spcBef>
                  <a:spcPts val="0"/>
                </a:spcBef>
                <a:spcAft>
                  <a:spcPts val="0"/>
                </a:spcAft>
                <a:buClr>
                  <a:srgbClr val="C00000"/>
                </a:buClr>
                <a:buFont typeface="Arial" panose="020B0604020202020204" pitchFamily="34" charset="0"/>
                <a:buChar char="•"/>
                <a:defRPr/>
              </a:pPr>
              <a:r>
                <a:rPr lang="it-IT" sz="2400" b="1">
                  <a:latin typeface="Comic Sans MS" panose="030F0702030302020204" pitchFamily="66" charset="0"/>
                  <a:ea typeface="+mn-ea"/>
                  <a:cs typeface="+mn-cs"/>
                </a:rPr>
                <a:t>Parametri</a:t>
              </a:r>
              <a:r>
                <a:rPr lang="it-IT" sz="2400">
                  <a:latin typeface="Comic Sans MS" panose="030F0702030302020204" pitchFamily="66" charset="0"/>
                  <a:ea typeface="+mn-ea"/>
                  <a:cs typeface="+mn-cs"/>
                </a:rPr>
                <a:t> (PA</a:t>
              </a:r>
              <a:r>
                <a:rPr lang="it-IT" sz="2400" smtClean="0">
                  <a:latin typeface="Comic Sans MS" panose="030F0702030302020204" pitchFamily="66" charset="0"/>
                  <a:ea typeface="+mn-ea"/>
                  <a:cs typeface="+mn-cs"/>
                </a:rPr>
                <a:t>, altezza, peso, </a:t>
              </a:r>
              <a:r>
                <a:rPr lang="it-IT" sz="2400">
                  <a:latin typeface="Comic Sans MS" panose="030F0702030302020204" pitchFamily="66" charset="0"/>
                  <a:ea typeface="+mn-ea"/>
                  <a:cs typeface="+mn-cs"/>
                </a:rPr>
                <a:t>BMI, circonferenza vita</a:t>
              </a:r>
              <a:r>
                <a:rPr lang="it-IT" sz="2400" smtClean="0">
                  <a:latin typeface="Comic Sans MS" panose="030F0702030302020204" pitchFamily="66" charset="0"/>
                  <a:ea typeface="+mn-ea"/>
                  <a:cs typeface="+mn-cs"/>
                </a:rPr>
                <a:t>)</a:t>
              </a:r>
            </a:p>
            <a:p>
              <a:pPr fontAlgn="auto">
                <a:lnSpc>
                  <a:spcPct val="95000"/>
                </a:lnSpc>
                <a:spcBef>
                  <a:spcPts val="0"/>
                </a:spcBef>
                <a:spcAft>
                  <a:spcPts val="0"/>
                </a:spcAft>
                <a:buClr>
                  <a:srgbClr val="C00000"/>
                </a:buClr>
                <a:defRPr/>
              </a:pPr>
              <a:endParaRPr sz="2400">
                <a:latin typeface="Comic Sans MS" panose="030F0702030302020204" pitchFamily="66" charset="0"/>
                <a:ea typeface="+mn-ea"/>
                <a:cs typeface="+mn-cs"/>
              </a:endParaRPr>
            </a:p>
            <a:p>
              <a:pPr marL="342900" indent="-342900" fontAlgn="auto">
                <a:lnSpc>
                  <a:spcPct val="95000"/>
                </a:lnSpc>
                <a:spcBef>
                  <a:spcPts val="0"/>
                </a:spcBef>
                <a:spcAft>
                  <a:spcPts val="0"/>
                </a:spcAft>
                <a:buClr>
                  <a:srgbClr val="C00000"/>
                </a:buClr>
                <a:buFont typeface="Arial" panose="020B0604020202020204" pitchFamily="34" charset="0"/>
                <a:buChar char="•"/>
                <a:defRPr/>
              </a:pPr>
              <a:r>
                <a:rPr lang="it-IT" sz="2400" b="1">
                  <a:latin typeface="Comic Sans MS" panose="030F0702030302020204" pitchFamily="66" charset="0"/>
                  <a:ea typeface="+mn-ea"/>
                  <a:cs typeface="+mn-cs"/>
                </a:rPr>
                <a:t>Colorito</a:t>
              </a:r>
              <a:r>
                <a:rPr lang="it-IT" sz="2400">
                  <a:latin typeface="Comic Sans MS" panose="030F0702030302020204" pitchFamily="66" charset="0"/>
                  <a:ea typeface="+mn-ea"/>
                  <a:cs typeface="+mn-cs"/>
                </a:rPr>
                <a:t> (cute, mucose, sclere</a:t>
              </a:r>
              <a:r>
                <a:rPr lang="it-IT" sz="2400" smtClean="0">
                  <a:latin typeface="Comic Sans MS" panose="030F0702030302020204" pitchFamily="66" charset="0"/>
                  <a:ea typeface="+mn-ea"/>
                  <a:cs typeface="+mn-cs"/>
                </a:rPr>
                <a:t>)</a:t>
              </a:r>
            </a:p>
            <a:p>
              <a:pPr fontAlgn="auto">
                <a:lnSpc>
                  <a:spcPct val="95000"/>
                </a:lnSpc>
                <a:spcBef>
                  <a:spcPts val="0"/>
                </a:spcBef>
                <a:spcAft>
                  <a:spcPts val="0"/>
                </a:spcAft>
                <a:buClr>
                  <a:srgbClr val="C00000"/>
                </a:buClr>
                <a:defRPr/>
              </a:pPr>
              <a:endParaRPr sz="2400">
                <a:latin typeface="Comic Sans MS" panose="030F0702030302020204" pitchFamily="66" charset="0"/>
                <a:ea typeface="+mn-ea"/>
                <a:cs typeface="+mn-cs"/>
              </a:endParaRPr>
            </a:p>
            <a:p>
              <a:pPr marL="342900" indent="-342900" fontAlgn="auto">
                <a:lnSpc>
                  <a:spcPct val="95000"/>
                </a:lnSpc>
                <a:spcBef>
                  <a:spcPts val="0"/>
                </a:spcBef>
                <a:spcAft>
                  <a:spcPts val="0"/>
                </a:spcAft>
                <a:buClr>
                  <a:srgbClr val="C00000"/>
                </a:buClr>
                <a:buFont typeface="Arial" panose="020B0604020202020204" pitchFamily="34" charset="0"/>
                <a:buChar char="•"/>
                <a:defRPr/>
              </a:pPr>
              <a:r>
                <a:rPr lang="it-IT" sz="2400" b="1">
                  <a:latin typeface="Comic Sans MS" panose="030F0702030302020204" pitchFamily="66" charset="0"/>
                  <a:ea typeface="+mn-ea"/>
                  <a:cs typeface="+mn-cs"/>
                </a:rPr>
                <a:t>Addome</a:t>
              </a:r>
              <a:r>
                <a:rPr lang="it-IT" sz="2400">
                  <a:latin typeface="Comic Sans MS" panose="030F0702030302020204" pitchFamily="66" charset="0"/>
                  <a:ea typeface="+mn-ea"/>
                  <a:cs typeface="+mn-cs"/>
                </a:rPr>
                <a:t> (ascite, epatomegalia, circoli venosi</a:t>
              </a:r>
              <a:r>
                <a:rPr lang="it-IT" sz="2400" smtClean="0">
                  <a:latin typeface="Comic Sans MS" panose="030F0702030302020204" pitchFamily="66" charset="0"/>
                  <a:ea typeface="+mn-ea"/>
                  <a:cs typeface="+mn-cs"/>
                </a:rPr>
                <a:t>)</a:t>
              </a:r>
            </a:p>
            <a:p>
              <a:pPr fontAlgn="auto">
                <a:lnSpc>
                  <a:spcPct val="95000"/>
                </a:lnSpc>
                <a:spcBef>
                  <a:spcPts val="0"/>
                </a:spcBef>
                <a:spcAft>
                  <a:spcPts val="0"/>
                </a:spcAft>
                <a:buClr>
                  <a:srgbClr val="C00000"/>
                </a:buClr>
                <a:defRPr/>
              </a:pPr>
              <a:endParaRPr sz="2400">
                <a:latin typeface="Comic Sans MS" panose="030F0702030302020204" pitchFamily="66" charset="0"/>
                <a:ea typeface="+mn-ea"/>
                <a:cs typeface="+mn-cs"/>
              </a:endParaRPr>
            </a:p>
            <a:p>
              <a:pPr marL="342900" indent="-342900" fontAlgn="auto">
                <a:lnSpc>
                  <a:spcPct val="95000"/>
                </a:lnSpc>
                <a:spcBef>
                  <a:spcPts val="0"/>
                </a:spcBef>
                <a:spcAft>
                  <a:spcPts val="0"/>
                </a:spcAft>
                <a:buClr>
                  <a:srgbClr val="C00000"/>
                </a:buClr>
                <a:buFont typeface="Arial" panose="020B0604020202020204" pitchFamily="34" charset="0"/>
                <a:buChar char="•"/>
                <a:defRPr/>
              </a:pPr>
              <a:r>
                <a:rPr lang="it-IT" sz="2400" b="1">
                  <a:latin typeface="Comic Sans MS" panose="030F0702030302020204" pitchFamily="66" charset="0"/>
                  <a:ea typeface="+mn-ea"/>
                  <a:cs typeface="+mn-cs"/>
                </a:rPr>
                <a:t>Sintomi/segni associati </a:t>
              </a:r>
              <a:r>
                <a:rPr lang="it-IT" sz="2400" smtClean="0">
                  <a:latin typeface="Comic Sans MS" panose="030F0702030302020204" pitchFamily="66" charset="0"/>
                  <a:ea typeface="+mn-ea"/>
                  <a:cs typeface="+mn-cs"/>
                </a:rPr>
                <a:t>(astenia, prurito</a:t>
              </a:r>
              <a:r>
                <a:rPr lang="it-IT" sz="2400">
                  <a:latin typeface="Comic Sans MS" panose="030F0702030302020204" pitchFamily="66" charset="0"/>
                  <a:ea typeface="+mn-ea"/>
                  <a:cs typeface="+mn-cs"/>
                </a:rPr>
                <a:t>, spider naevi,</a:t>
              </a:r>
            </a:p>
            <a:p>
              <a:pPr fontAlgn="auto">
                <a:lnSpc>
                  <a:spcPct val="95000"/>
                </a:lnSpc>
                <a:spcBef>
                  <a:spcPts val="0"/>
                </a:spcBef>
                <a:spcAft>
                  <a:spcPts val="0"/>
                </a:spcAft>
                <a:defRPr/>
              </a:pPr>
              <a:r>
                <a:rPr lang="it-IT" sz="2400">
                  <a:latin typeface="Comic Sans MS" panose="030F0702030302020204" pitchFamily="66" charset="0"/>
                  <a:ea typeface="+mn-ea"/>
                  <a:cs typeface="+mn-cs"/>
                </a:rPr>
                <a:t>    edemi periferici, eritema palmare, anoressia,</a:t>
              </a:r>
            </a:p>
            <a:p>
              <a:pPr fontAlgn="auto">
                <a:lnSpc>
                  <a:spcPct val="95000"/>
                </a:lnSpc>
                <a:spcBef>
                  <a:spcPts val="0"/>
                </a:spcBef>
                <a:spcAft>
                  <a:spcPts val="0"/>
                </a:spcAft>
                <a:defRPr/>
              </a:pPr>
              <a:r>
                <a:rPr lang="it-IT" sz="2400">
                  <a:latin typeface="Comic Sans MS" panose="030F0702030302020204" pitchFamily="66" charset="0"/>
                  <a:ea typeface="+mn-ea"/>
                  <a:cs typeface="+mn-cs"/>
                </a:rPr>
                <a:t>    calo ponderale, sanguinamenti)</a:t>
              </a:r>
              <a:endParaRPr sz="2400">
                <a:latin typeface="Comic Sans MS" panose="030F0702030302020204" pitchFamily="66" charset="0"/>
                <a:ea typeface="+mn-ea"/>
                <a:cs typeface="+mn-cs"/>
              </a:endParaRPr>
            </a:p>
            <a:p>
              <a:pPr fontAlgn="auto">
                <a:lnSpc>
                  <a:spcPct val="95000"/>
                </a:lnSpc>
                <a:spcBef>
                  <a:spcPts val="0"/>
                </a:spcBef>
                <a:spcAft>
                  <a:spcPts val="0"/>
                </a:spcAft>
                <a:tabLst>
                  <a:tab pos="363538" algn="l"/>
                </a:tabLst>
                <a:defRPr/>
              </a:pPr>
              <a:endParaRPr sz="2400">
                <a:latin typeface="Comic Sans MS" panose="030F0702030302020204" pitchFamily="66" charset="0"/>
                <a:ea typeface="+mn-ea"/>
                <a:cs typeface="+mn-cs"/>
              </a:endParaRPr>
            </a:p>
            <a:p>
              <a:pPr fontAlgn="auto">
                <a:lnSpc>
                  <a:spcPct val="95000"/>
                </a:lnSpc>
                <a:spcBef>
                  <a:spcPts val="0"/>
                </a:spcBef>
                <a:spcAft>
                  <a:spcPts val="0"/>
                </a:spcAft>
                <a:defRPr/>
              </a:pPr>
              <a:endParaRPr sz="2400">
                <a:latin typeface="Comic Sans MS" panose="030F0702030302020204" pitchFamily="66" charset="0"/>
                <a:ea typeface="+mn-ea"/>
                <a:cs typeface="+mn-cs"/>
              </a:endParaRPr>
            </a:p>
          </p:txBody>
        </p:sp>
      </p:grpSp>
      <p:grpSp>
        <p:nvGrpSpPr>
          <p:cNvPr id="7" name="Gruppo 6"/>
          <p:cNvGrpSpPr/>
          <p:nvPr/>
        </p:nvGrpSpPr>
        <p:grpSpPr>
          <a:xfrm>
            <a:off x="2659721" y="5241394"/>
            <a:ext cx="3928503" cy="707886"/>
            <a:chOff x="899592" y="4975633"/>
            <a:chExt cx="6215840" cy="615507"/>
          </a:xfrm>
        </p:grpSpPr>
        <p:sp>
          <p:nvSpPr>
            <p:cNvPr id="5" name="Freccia a destra 4"/>
            <p:cNvSpPr/>
            <p:nvPr/>
          </p:nvSpPr>
          <p:spPr>
            <a:xfrm>
              <a:off x="899592" y="5107084"/>
              <a:ext cx="864096" cy="43204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a:p>
          </p:txBody>
        </p:sp>
        <p:sp>
          <p:nvSpPr>
            <p:cNvPr id="6" name="CasellaDiTesto 5"/>
            <p:cNvSpPr txBox="1"/>
            <p:nvPr/>
          </p:nvSpPr>
          <p:spPr>
            <a:xfrm>
              <a:off x="2002864" y="4975633"/>
              <a:ext cx="5112568" cy="615507"/>
            </a:xfrm>
            <a:prstGeom prst="rect">
              <a:avLst/>
            </a:prstGeom>
            <a:noFill/>
          </p:spPr>
          <p:txBody>
            <a:bodyPr wrap="square" rtlCol="0">
              <a:spAutoFit/>
            </a:bodyPr>
            <a:lstStyle/>
            <a:p>
              <a:pPr algn="just"/>
              <a:r>
                <a:rPr lang="it-IT" sz="4000">
                  <a:solidFill>
                    <a:srgbClr val="FF0000"/>
                  </a:solidFill>
                  <a:latin typeface="Comic Sans MS" panose="030F0702030302020204" pitchFamily="66" charset="0"/>
                </a:rPr>
                <a:t>n</a:t>
              </a:r>
              <a:r>
                <a:rPr lang="it-IT" sz="4000" smtClean="0">
                  <a:solidFill>
                    <a:srgbClr val="FF0000"/>
                  </a:solidFill>
                  <a:latin typeface="Comic Sans MS" panose="030F0702030302020204" pitchFamily="66" charset="0"/>
                </a:rPr>
                <a:t>ella norma</a:t>
              </a:r>
              <a:endParaRPr lang="it-IT" sz="4000">
                <a:solidFill>
                  <a:srgbClr val="FF0000"/>
                </a:solidFill>
                <a:latin typeface="Comic Sans MS" panose="030F0702030302020204" pitchFamily="66" charset="0"/>
              </a:endParaRPr>
            </a:p>
          </p:txBody>
        </p:sp>
      </p:grpSp>
    </p:spTree>
    <p:extLst>
      <p:ext uri="{BB962C8B-B14F-4D97-AF65-F5344CB8AC3E}">
        <p14:creationId xmlns:p14="http://schemas.microsoft.com/office/powerpoint/2010/main" xmlns="" val="52816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l="9419"/>
          <a:stretch>
            <a:fillRect/>
          </a:stretch>
        </p:blipFill>
        <p:spPr bwMode="auto">
          <a:xfrm>
            <a:off x="5364163" y="-242888"/>
            <a:ext cx="4276725" cy="2417763"/>
          </a:xfrm>
          <a:prstGeom prst="rect">
            <a:avLst/>
          </a:prstGeom>
          <a:noFill/>
          <a:ln>
            <a:noFill/>
          </a:ln>
          <a:effectLst/>
          <a:extLst>
            <a:ext uri="{909E8E84-426E-40DD-AFC4-6F175D3DCCD1}">
              <a14:hiddenFill xmlns:a14="http://schemas.microsoft.com/office/drawing/2010/main" xmlns="">
                <a:blipFill dpi="0" rotWithShape="0">
                  <a:blip/>
                  <a:srcRect l="9419"/>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3686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9813" y="2060575"/>
            <a:ext cx="3024187" cy="4984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3686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r="5492"/>
          <a:stretch>
            <a:fillRect/>
          </a:stretch>
        </p:blipFill>
        <p:spPr bwMode="auto">
          <a:xfrm>
            <a:off x="195263" y="-38100"/>
            <a:ext cx="5132387" cy="7165975"/>
          </a:xfrm>
          <a:prstGeom prst="rect">
            <a:avLst/>
          </a:prstGeom>
          <a:noFill/>
          <a:ln>
            <a:noFill/>
          </a:ln>
          <a:effectLst/>
          <a:extLst>
            <a:ext uri="{909E8E84-426E-40DD-AFC4-6F175D3DCCD1}">
              <a14:hiddenFill xmlns:a14="http://schemas.microsoft.com/office/drawing/2010/main" xmlns="">
                <a:blipFill dpi="0" rotWithShape="0">
                  <a:blip/>
                  <a:srcRect r="5492"/>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6868" name="Rectangle 4"/>
          <p:cNvSpPr>
            <a:spLocks noChangeArrowheads="1"/>
          </p:cNvSpPr>
          <p:nvPr/>
        </p:nvSpPr>
        <p:spPr bwMode="auto">
          <a:xfrm>
            <a:off x="-7938" y="4478338"/>
            <a:ext cx="1512888" cy="242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a:spcBef>
                <a:spcPts val="900"/>
              </a:spcBef>
              <a:buSzPct val="100000"/>
            </a:pPr>
            <a:r>
              <a:rPr lang="it-IT" altLang="it-IT" sz="1000">
                <a:cs typeface="+mn-cs"/>
              </a:rPr>
              <a:t>prevalenza 45-90%</a:t>
            </a:r>
          </a:p>
        </p:txBody>
      </p:sp>
      <p:sp>
        <p:nvSpPr>
          <p:cNvPr id="36869" name="Rectangle 5"/>
          <p:cNvSpPr>
            <a:spLocks noChangeArrowheads="1"/>
          </p:cNvSpPr>
          <p:nvPr/>
        </p:nvSpPr>
        <p:spPr bwMode="auto">
          <a:xfrm>
            <a:off x="1279525" y="4497388"/>
            <a:ext cx="1512888" cy="242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a:spcBef>
                <a:spcPts val="900"/>
              </a:spcBef>
              <a:buSzPct val="100000"/>
            </a:pPr>
            <a:r>
              <a:rPr lang="it-IT" altLang="it-IT" sz="1000">
                <a:cs typeface="+mn-cs"/>
              </a:rPr>
              <a:t>prevalenza 2-11%</a:t>
            </a:r>
          </a:p>
        </p:txBody>
      </p:sp>
      <p:sp>
        <p:nvSpPr>
          <p:cNvPr id="36870" name="Rectangle 6"/>
          <p:cNvSpPr>
            <a:spLocks noChangeArrowheads="1"/>
          </p:cNvSpPr>
          <p:nvPr/>
        </p:nvSpPr>
        <p:spPr bwMode="auto">
          <a:xfrm>
            <a:off x="2632075" y="4518025"/>
            <a:ext cx="1266825" cy="242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a:spcBef>
                <a:spcPts val="900"/>
              </a:spcBef>
              <a:buSzPct val="100000"/>
            </a:pPr>
            <a:r>
              <a:rPr lang="it-IT" altLang="it-IT" sz="1000">
                <a:cs typeface="+mn-cs"/>
              </a:rPr>
              <a:t>prevalenza 1-3%</a:t>
            </a:r>
          </a:p>
        </p:txBody>
      </p:sp>
      <p:sp>
        <p:nvSpPr>
          <p:cNvPr id="36871" name="Text Box 7"/>
          <p:cNvSpPr txBox="1">
            <a:spLocks noChangeArrowheads="1"/>
          </p:cNvSpPr>
          <p:nvPr/>
        </p:nvSpPr>
        <p:spPr bwMode="auto">
          <a:xfrm>
            <a:off x="2560638" y="273050"/>
            <a:ext cx="2803525" cy="2301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54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sz="1000">
                <a:cs typeface="+mn-cs"/>
              </a:rPr>
              <a:t>(PREVALENZA POPOLAZ. GENERALE 3-6%)</a:t>
            </a:r>
          </a:p>
        </p:txBody>
      </p:sp>
      <p:sp>
        <p:nvSpPr>
          <p:cNvPr id="36872" name="Text Box 8"/>
          <p:cNvSpPr txBox="1">
            <a:spLocks noChangeArrowheads="1"/>
          </p:cNvSpPr>
          <p:nvPr/>
        </p:nvSpPr>
        <p:spPr bwMode="auto">
          <a:xfrm>
            <a:off x="1739900" y="5040313"/>
            <a:ext cx="768350" cy="311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126000" tIns="81000" rIns="126000" bIns="81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sz="1100">
                <a:cs typeface="+mn-cs"/>
              </a:rPr>
              <a:t>REFLEX</a:t>
            </a:r>
          </a:p>
        </p:txBody>
      </p:sp>
      <p:sp>
        <p:nvSpPr>
          <p:cNvPr id="36873" name="Line 9"/>
          <p:cNvSpPr>
            <a:spLocks noChangeShapeType="1"/>
          </p:cNvSpPr>
          <p:nvPr/>
        </p:nvSpPr>
        <p:spPr bwMode="auto">
          <a:xfrm>
            <a:off x="3240088" y="3527425"/>
            <a:ext cx="1439862" cy="1588"/>
          </a:xfrm>
          <a:prstGeom prst="line">
            <a:avLst/>
          </a:prstGeom>
          <a:noFill/>
          <a:ln w="9360">
            <a:solidFill>
              <a:srgbClr val="4700B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Tree>
    <p:extLst>
      <p:ext uri="{BB962C8B-B14F-4D97-AF65-F5344CB8AC3E}">
        <p14:creationId xmlns:p14="http://schemas.microsoft.com/office/powerpoint/2010/main" xmlns="" val="2545329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37889" name="Freeform 1"/>
          <p:cNvSpPr>
            <a:spLocks noChangeArrowheads="1"/>
          </p:cNvSpPr>
          <p:nvPr/>
        </p:nvSpPr>
        <p:spPr bwMode="auto">
          <a:xfrm>
            <a:off x="4668838" y="2879725"/>
            <a:ext cx="3790950" cy="3419475"/>
          </a:xfrm>
          <a:custGeom>
            <a:avLst/>
            <a:gdLst>
              <a:gd name="T0" fmla="*/ 0 w 10531"/>
              <a:gd name="T1" fmla="*/ 0 h 7346"/>
              <a:gd name="T2" fmla="*/ 0 w 10531"/>
              <a:gd name="T3" fmla="*/ 7345 h 7346"/>
              <a:gd name="T4" fmla="*/ 10530 w 10531"/>
              <a:gd name="T5" fmla="*/ 7345 h 7346"/>
              <a:gd name="T6" fmla="*/ 10530 w 10531"/>
              <a:gd name="T7" fmla="*/ 0 h 7346"/>
              <a:gd name="T8" fmla="*/ 0 w 10531"/>
              <a:gd name="T9" fmla="*/ 0 h 7346"/>
            </a:gdLst>
            <a:ahLst/>
            <a:cxnLst>
              <a:cxn ang="0">
                <a:pos x="T0" y="T1"/>
              </a:cxn>
              <a:cxn ang="0">
                <a:pos x="T2" y="T3"/>
              </a:cxn>
              <a:cxn ang="0">
                <a:pos x="T4" y="T5"/>
              </a:cxn>
              <a:cxn ang="0">
                <a:pos x="T6" y="T7"/>
              </a:cxn>
              <a:cxn ang="0">
                <a:pos x="T8" y="T9"/>
              </a:cxn>
            </a:cxnLst>
            <a:rect l="0" t="0" r="r" b="b"/>
            <a:pathLst>
              <a:path w="10531" h="7346">
                <a:moveTo>
                  <a:pt x="0" y="0"/>
                </a:moveTo>
                <a:lnTo>
                  <a:pt x="0" y="7345"/>
                </a:lnTo>
                <a:lnTo>
                  <a:pt x="10530" y="7345"/>
                </a:lnTo>
                <a:lnTo>
                  <a:pt x="10530" y="0"/>
                </a:lnTo>
                <a:lnTo>
                  <a:pt x="0" y="0"/>
                </a:lnTo>
              </a:path>
            </a:pathLst>
          </a:custGeom>
          <a:solidFill>
            <a:srgbClr val="FFFF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37890" name="Freeform 2"/>
          <p:cNvSpPr>
            <a:spLocks noChangeArrowheads="1"/>
          </p:cNvSpPr>
          <p:nvPr/>
        </p:nvSpPr>
        <p:spPr bwMode="auto">
          <a:xfrm>
            <a:off x="4679950" y="2879725"/>
            <a:ext cx="3779838" cy="3365500"/>
          </a:xfrm>
          <a:custGeom>
            <a:avLst/>
            <a:gdLst>
              <a:gd name="T0" fmla="*/ 0 w 10531"/>
              <a:gd name="T1" fmla="*/ 0 h 7346"/>
              <a:gd name="T2" fmla="*/ 0 w 10531"/>
              <a:gd name="T3" fmla="*/ 7345 h 7346"/>
              <a:gd name="T4" fmla="*/ 10530 w 10531"/>
              <a:gd name="T5" fmla="*/ 7345 h 7346"/>
              <a:gd name="T6" fmla="*/ 10530 w 10531"/>
              <a:gd name="T7" fmla="*/ 0 h 7346"/>
              <a:gd name="T8" fmla="*/ 0 w 10531"/>
              <a:gd name="T9" fmla="*/ 0 h 7346"/>
            </a:gdLst>
            <a:ahLst/>
            <a:cxnLst>
              <a:cxn ang="0">
                <a:pos x="T0" y="T1"/>
              </a:cxn>
              <a:cxn ang="0">
                <a:pos x="T2" y="T3"/>
              </a:cxn>
              <a:cxn ang="0">
                <a:pos x="T4" y="T5"/>
              </a:cxn>
              <a:cxn ang="0">
                <a:pos x="T6" y="T7"/>
              </a:cxn>
              <a:cxn ang="0">
                <a:pos x="T8" y="T9"/>
              </a:cxn>
            </a:cxnLst>
            <a:rect l="0" t="0" r="r" b="b"/>
            <a:pathLst>
              <a:path w="10531" h="7346">
                <a:moveTo>
                  <a:pt x="0" y="0"/>
                </a:moveTo>
                <a:lnTo>
                  <a:pt x="0" y="7345"/>
                </a:lnTo>
                <a:lnTo>
                  <a:pt x="10530" y="7345"/>
                </a:lnTo>
                <a:lnTo>
                  <a:pt x="10530" y="0"/>
                </a:lnTo>
                <a:lnTo>
                  <a:pt x="0" y="0"/>
                </a:lnTo>
              </a:path>
            </a:pathLst>
          </a:custGeom>
          <a:noFill/>
          <a:ln w="9360">
            <a:solidFill>
              <a:srgbClr val="009999"/>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37891" name="Text Box 3"/>
          <p:cNvSpPr txBox="1">
            <a:spLocks noChangeArrowheads="1"/>
          </p:cNvSpPr>
          <p:nvPr/>
        </p:nvSpPr>
        <p:spPr bwMode="auto">
          <a:xfrm>
            <a:off x="4765675" y="3057525"/>
            <a:ext cx="909638"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sz="2400">
                <a:solidFill>
                  <a:srgbClr val="003399"/>
                </a:solidFill>
                <a:latin typeface="Tahoma" pitchFamily="32" charset="0"/>
                <a:cs typeface="Tahoma" pitchFamily="32" charset="0"/>
              </a:rPr>
              <a:t>le due </a:t>
            </a:r>
          </a:p>
        </p:txBody>
      </p:sp>
      <p:sp>
        <p:nvSpPr>
          <p:cNvPr id="37892" name="Text Box 4"/>
          <p:cNvSpPr txBox="1">
            <a:spLocks noChangeArrowheads="1"/>
          </p:cNvSpPr>
          <p:nvPr/>
        </p:nvSpPr>
        <p:spPr bwMode="auto">
          <a:xfrm>
            <a:off x="5681663" y="3057525"/>
            <a:ext cx="1519237"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sz="2400">
                <a:solidFill>
                  <a:srgbClr val="003399"/>
                </a:solidFill>
                <a:latin typeface="Tahoma" pitchFamily="32" charset="0"/>
                <a:cs typeface="Tahoma" pitchFamily="32" charset="0"/>
              </a:rPr>
              <a:t>epatopatie</a:t>
            </a:r>
          </a:p>
        </p:txBody>
      </p:sp>
      <p:sp>
        <p:nvSpPr>
          <p:cNvPr id="37893" name="Text Box 5"/>
          <p:cNvSpPr txBox="1">
            <a:spLocks noChangeArrowheads="1"/>
          </p:cNvSpPr>
          <p:nvPr/>
        </p:nvSpPr>
        <p:spPr bwMode="auto">
          <a:xfrm>
            <a:off x="4765675" y="3421063"/>
            <a:ext cx="3089275"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sz="2400">
                <a:solidFill>
                  <a:srgbClr val="003399"/>
                </a:solidFill>
                <a:latin typeface="Tahoma" pitchFamily="32" charset="0"/>
                <a:cs typeface="Tahoma" pitchFamily="32" charset="0"/>
              </a:rPr>
              <a:t>attualmente prevalenti </a:t>
            </a:r>
          </a:p>
        </p:txBody>
      </p:sp>
      <p:sp>
        <p:nvSpPr>
          <p:cNvPr id="37894" name="Text Box 6"/>
          <p:cNvSpPr txBox="1">
            <a:spLocks noChangeArrowheads="1"/>
          </p:cNvSpPr>
          <p:nvPr/>
        </p:nvSpPr>
        <p:spPr bwMode="auto">
          <a:xfrm>
            <a:off x="4765675" y="3783013"/>
            <a:ext cx="3525838"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sz="2400">
                <a:solidFill>
                  <a:srgbClr val="003399"/>
                </a:solidFill>
                <a:latin typeface="Tahoma" pitchFamily="32" charset="0"/>
                <a:cs typeface="Tahoma" pitchFamily="32" charset="0"/>
              </a:rPr>
              <a:t>nella popolazione italiana, </a:t>
            </a:r>
          </a:p>
        </p:txBody>
      </p:sp>
      <p:sp>
        <p:nvSpPr>
          <p:cNvPr id="37895" name="Text Box 7"/>
          <p:cNvSpPr txBox="1">
            <a:spLocks noChangeArrowheads="1"/>
          </p:cNvSpPr>
          <p:nvPr/>
        </p:nvSpPr>
        <p:spPr bwMode="auto">
          <a:xfrm>
            <a:off x="4765675" y="4146550"/>
            <a:ext cx="3024188"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sz="2400">
                <a:solidFill>
                  <a:srgbClr val="003399"/>
                </a:solidFill>
                <a:latin typeface="Tahoma" pitchFamily="32" charset="0"/>
                <a:cs typeface="Tahoma" pitchFamily="32" charset="0"/>
              </a:rPr>
              <a:t>sono caratterizzate da </a:t>
            </a:r>
          </a:p>
        </p:txBody>
      </p:sp>
      <p:sp>
        <p:nvSpPr>
          <p:cNvPr id="37896" name="Text Box 8"/>
          <p:cNvSpPr txBox="1">
            <a:spLocks noChangeArrowheads="1"/>
          </p:cNvSpPr>
          <p:nvPr/>
        </p:nvSpPr>
        <p:spPr bwMode="auto">
          <a:xfrm>
            <a:off x="4765675" y="4510088"/>
            <a:ext cx="2974975"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sz="2400">
                <a:solidFill>
                  <a:srgbClr val="FD1127"/>
                </a:solidFill>
                <a:latin typeface="Tahoma" pitchFamily="32" charset="0"/>
                <a:cs typeface="Tahoma" pitchFamily="32" charset="0"/>
              </a:rPr>
              <a:t>ipertransaminasemia</a:t>
            </a:r>
          </a:p>
        </p:txBody>
      </p:sp>
      <p:sp>
        <p:nvSpPr>
          <p:cNvPr id="37897" name="Text Box 9"/>
          <p:cNvSpPr txBox="1">
            <a:spLocks noChangeArrowheads="1"/>
          </p:cNvSpPr>
          <p:nvPr/>
        </p:nvSpPr>
        <p:spPr bwMode="auto">
          <a:xfrm>
            <a:off x="4765675" y="4875213"/>
            <a:ext cx="1535113"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sz="2400">
                <a:solidFill>
                  <a:srgbClr val="FD1127"/>
                </a:solidFill>
                <a:latin typeface="Tahoma" pitchFamily="32" charset="0"/>
                <a:cs typeface="Tahoma" pitchFamily="32" charset="0"/>
              </a:rPr>
              <a:t>incostante</a:t>
            </a:r>
          </a:p>
        </p:txBody>
      </p:sp>
      <p:sp>
        <p:nvSpPr>
          <p:cNvPr id="37898" name="Text Box 10"/>
          <p:cNvSpPr txBox="1">
            <a:spLocks noChangeArrowheads="1"/>
          </p:cNvSpPr>
          <p:nvPr/>
        </p:nvSpPr>
        <p:spPr bwMode="auto">
          <a:xfrm>
            <a:off x="6229350" y="4875213"/>
            <a:ext cx="1731963"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sz="2400">
                <a:solidFill>
                  <a:srgbClr val="003399"/>
                </a:solidFill>
                <a:latin typeface="Tahoma" pitchFamily="32" charset="0"/>
                <a:cs typeface="Tahoma" pitchFamily="32" charset="0"/>
              </a:rPr>
              <a:t>e comunque </a:t>
            </a:r>
          </a:p>
        </p:txBody>
      </p:sp>
      <p:sp>
        <p:nvSpPr>
          <p:cNvPr id="37899" name="Text Box 11"/>
          <p:cNvSpPr txBox="1">
            <a:spLocks noChangeArrowheads="1"/>
          </p:cNvSpPr>
          <p:nvPr/>
        </p:nvSpPr>
        <p:spPr bwMode="auto">
          <a:xfrm>
            <a:off x="4765675" y="5235575"/>
            <a:ext cx="2867025"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01000"/>
              </a:lnSpc>
              <a:buSzPct val="100000"/>
            </a:pPr>
            <a:r>
              <a:rPr lang="it-IT" altLang="it-IT" sz="2400">
                <a:solidFill>
                  <a:srgbClr val="003399"/>
                </a:solidFill>
                <a:latin typeface="Tahoma" pitchFamily="32" charset="0"/>
                <a:cs typeface="Tahoma" pitchFamily="32" charset="0"/>
              </a:rPr>
              <a:t>modesta o fluttuante.</a:t>
            </a:r>
          </a:p>
        </p:txBody>
      </p:sp>
      <p:sp>
        <p:nvSpPr>
          <p:cNvPr id="37900" name="Freeform 12"/>
          <p:cNvSpPr>
            <a:spLocks noChangeArrowheads="1"/>
          </p:cNvSpPr>
          <p:nvPr/>
        </p:nvSpPr>
        <p:spPr bwMode="auto">
          <a:xfrm>
            <a:off x="2092325" y="1644650"/>
            <a:ext cx="1684338" cy="647700"/>
          </a:xfrm>
          <a:custGeom>
            <a:avLst/>
            <a:gdLst>
              <a:gd name="T0" fmla="*/ 0 w 4679"/>
              <a:gd name="T1" fmla="*/ 0 h 1800"/>
              <a:gd name="T2" fmla="*/ 0 w 4679"/>
              <a:gd name="T3" fmla="*/ 1799 h 1800"/>
              <a:gd name="T4" fmla="*/ 4678 w 4679"/>
              <a:gd name="T5" fmla="*/ 1799 h 1800"/>
              <a:gd name="T6" fmla="*/ 4678 w 4679"/>
              <a:gd name="T7" fmla="*/ 0 h 1800"/>
              <a:gd name="T8" fmla="*/ 0 w 4679"/>
              <a:gd name="T9" fmla="*/ 0 h 1800"/>
            </a:gdLst>
            <a:ahLst/>
            <a:cxnLst>
              <a:cxn ang="0">
                <a:pos x="T0" y="T1"/>
              </a:cxn>
              <a:cxn ang="0">
                <a:pos x="T2" y="T3"/>
              </a:cxn>
              <a:cxn ang="0">
                <a:pos x="T4" y="T5"/>
              </a:cxn>
              <a:cxn ang="0">
                <a:pos x="T6" y="T7"/>
              </a:cxn>
              <a:cxn ang="0">
                <a:pos x="T8" y="T9"/>
              </a:cxn>
            </a:cxnLst>
            <a:rect l="0" t="0" r="r" b="b"/>
            <a:pathLst>
              <a:path w="4679" h="1800">
                <a:moveTo>
                  <a:pt x="0" y="0"/>
                </a:moveTo>
                <a:lnTo>
                  <a:pt x="0" y="1799"/>
                </a:lnTo>
                <a:lnTo>
                  <a:pt x="4678" y="1799"/>
                </a:lnTo>
                <a:lnTo>
                  <a:pt x="4678" y="0"/>
                </a:lnTo>
                <a:lnTo>
                  <a:pt x="0" y="0"/>
                </a:lnTo>
              </a:path>
            </a:pathLst>
          </a:custGeom>
          <a:noFill/>
          <a:ln w="9360">
            <a:solidFill>
              <a:srgbClr val="FF000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37901" name="Text Box 13"/>
          <p:cNvSpPr txBox="1">
            <a:spLocks noChangeArrowheads="1"/>
          </p:cNvSpPr>
          <p:nvPr/>
        </p:nvSpPr>
        <p:spPr bwMode="auto">
          <a:xfrm>
            <a:off x="2189163" y="1652588"/>
            <a:ext cx="1951037" cy="609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112000"/>
              </a:lnSpc>
              <a:buSzPct val="100000"/>
            </a:pPr>
            <a:r>
              <a:rPr lang="it-IT" altLang="it-IT" sz="3600">
                <a:solidFill>
                  <a:srgbClr val="FF0000"/>
                </a:solidFill>
                <a:latin typeface="Arial Unicode MS" charset="0"/>
                <a:cs typeface="Arial Unicode MS" charset="0"/>
              </a:rPr>
              <a:t>NAFLD</a:t>
            </a:r>
          </a:p>
        </p:txBody>
      </p:sp>
      <p:sp>
        <p:nvSpPr>
          <p:cNvPr id="37902" name="Freeform 14"/>
          <p:cNvSpPr>
            <a:spLocks noChangeArrowheads="1"/>
          </p:cNvSpPr>
          <p:nvPr/>
        </p:nvSpPr>
        <p:spPr bwMode="auto">
          <a:xfrm>
            <a:off x="4235450" y="1609725"/>
            <a:ext cx="3605213" cy="585788"/>
          </a:xfrm>
          <a:custGeom>
            <a:avLst/>
            <a:gdLst>
              <a:gd name="T0" fmla="*/ 0 w 10013"/>
              <a:gd name="T1" fmla="*/ 0 h 1628"/>
              <a:gd name="T2" fmla="*/ 0 w 10013"/>
              <a:gd name="T3" fmla="*/ 1627 h 1628"/>
              <a:gd name="T4" fmla="*/ 10012 w 10013"/>
              <a:gd name="T5" fmla="*/ 1627 h 1628"/>
              <a:gd name="T6" fmla="*/ 10012 w 10013"/>
              <a:gd name="T7" fmla="*/ 0 h 1628"/>
              <a:gd name="T8" fmla="*/ 0 w 10013"/>
              <a:gd name="T9" fmla="*/ 0 h 1628"/>
            </a:gdLst>
            <a:ahLst/>
            <a:cxnLst>
              <a:cxn ang="0">
                <a:pos x="T0" y="T1"/>
              </a:cxn>
              <a:cxn ang="0">
                <a:pos x="T2" y="T3"/>
              </a:cxn>
              <a:cxn ang="0">
                <a:pos x="T4" y="T5"/>
              </a:cxn>
              <a:cxn ang="0">
                <a:pos x="T6" y="T7"/>
              </a:cxn>
              <a:cxn ang="0">
                <a:pos x="T8" y="T9"/>
              </a:cxn>
            </a:cxnLst>
            <a:rect l="0" t="0" r="r" b="b"/>
            <a:pathLst>
              <a:path w="10013" h="1628">
                <a:moveTo>
                  <a:pt x="0" y="0"/>
                </a:moveTo>
                <a:lnTo>
                  <a:pt x="0" y="1627"/>
                </a:lnTo>
                <a:lnTo>
                  <a:pt x="10012" y="1627"/>
                </a:lnTo>
                <a:lnTo>
                  <a:pt x="10012" y="0"/>
                </a:lnTo>
                <a:lnTo>
                  <a:pt x="0" y="0"/>
                </a:lnTo>
              </a:path>
            </a:pathLst>
          </a:custGeom>
          <a:noFill/>
          <a:ln w="9360">
            <a:solidFill>
              <a:srgbClr val="FF000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37903" name="Text Box 15"/>
          <p:cNvSpPr txBox="1">
            <a:spLocks noChangeArrowheads="1"/>
          </p:cNvSpPr>
          <p:nvPr/>
        </p:nvSpPr>
        <p:spPr bwMode="auto">
          <a:xfrm>
            <a:off x="4332288" y="1689100"/>
            <a:ext cx="1900237" cy="4508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2808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sz="3200">
                <a:solidFill>
                  <a:srgbClr val="FF0000"/>
                </a:solidFill>
              </a:rPr>
              <a:t>epatopatia</a:t>
            </a:r>
          </a:p>
        </p:txBody>
      </p:sp>
      <p:sp>
        <p:nvSpPr>
          <p:cNvPr id="37904" name="Text Box 16"/>
          <p:cNvSpPr txBox="1">
            <a:spLocks noChangeArrowheads="1"/>
          </p:cNvSpPr>
          <p:nvPr/>
        </p:nvSpPr>
        <p:spPr bwMode="auto">
          <a:xfrm>
            <a:off x="6330950" y="1689100"/>
            <a:ext cx="1423988" cy="4508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2808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sz="3200">
                <a:solidFill>
                  <a:srgbClr val="FF0000"/>
                </a:solidFill>
              </a:rPr>
              <a:t>da HCV</a:t>
            </a:r>
          </a:p>
        </p:txBody>
      </p:sp>
      <p:pic>
        <p:nvPicPr>
          <p:cNvPr id="37905" name="Picture 1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438" y="144463"/>
            <a:ext cx="760412" cy="76041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37906" name="Picture 1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6713" y="2971800"/>
            <a:ext cx="4086225" cy="37385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37907" name="Picture 1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931150" y="1493838"/>
            <a:ext cx="836613" cy="7794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7908" name="Freeform 20"/>
          <p:cNvSpPr>
            <a:spLocks noChangeArrowheads="1"/>
          </p:cNvSpPr>
          <p:nvPr/>
        </p:nvSpPr>
        <p:spPr bwMode="auto">
          <a:xfrm>
            <a:off x="-1588" y="180975"/>
            <a:ext cx="184151" cy="228600"/>
          </a:xfrm>
          <a:custGeom>
            <a:avLst/>
            <a:gdLst>
              <a:gd name="T0" fmla="*/ 0 w 510"/>
              <a:gd name="T1" fmla="*/ 0 h 633"/>
              <a:gd name="T2" fmla="*/ 0 w 510"/>
              <a:gd name="T3" fmla="*/ 632 h 633"/>
              <a:gd name="T4" fmla="*/ 509 w 510"/>
              <a:gd name="T5" fmla="*/ 632 h 633"/>
              <a:gd name="T6" fmla="*/ 509 w 510"/>
              <a:gd name="T7" fmla="*/ 0 h 633"/>
              <a:gd name="T8" fmla="*/ 0 w 510"/>
              <a:gd name="T9" fmla="*/ 0 h 633"/>
            </a:gdLst>
            <a:ahLst/>
            <a:cxnLst>
              <a:cxn ang="0">
                <a:pos x="T0" y="T1"/>
              </a:cxn>
              <a:cxn ang="0">
                <a:pos x="T2" y="T3"/>
              </a:cxn>
              <a:cxn ang="0">
                <a:pos x="T4" y="T5"/>
              </a:cxn>
              <a:cxn ang="0">
                <a:pos x="T6" y="T7"/>
              </a:cxn>
              <a:cxn ang="0">
                <a:pos x="T8" y="T9"/>
              </a:cxn>
            </a:cxnLst>
            <a:rect l="0" t="0" r="r" b="b"/>
            <a:pathLst>
              <a:path w="510" h="633">
                <a:moveTo>
                  <a:pt x="0" y="0"/>
                </a:moveTo>
                <a:lnTo>
                  <a:pt x="0" y="632"/>
                </a:lnTo>
                <a:lnTo>
                  <a:pt x="509" y="632"/>
                </a:lnTo>
                <a:lnTo>
                  <a:pt x="509" y="0"/>
                </a:lnTo>
                <a:lnTo>
                  <a:pt x="0" y="0"/>
                </a:lnTo>
              </a:path>
            </a:pathLst>
          </a:cu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37909" name="Text Box 21"/>
          <p:cNvSpPr txBox="1">
            <a:spLocks noChangeArrowheads="1"/>
          </p:cNvSpPr>
          <p:nvPr/>
        </p:nvSpPr>
        <p:spPr bwMode="auto">
          <a:xfrm>
            <a:off x="92075" y="234950"/>
            <a:ext cx="84138" cy="125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576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5000"/>
              </a:lnSpc>
              <a:buSzPct val="100000"/>
            </a:pPr>
            <a:r>
              <a:rPr lang="it-IT" altLang="it-IT" sz="900">
                <a:latin typeface="Times New Roman" pitchFamily="16" charset="0"/>
                <a:cs typeface="Times New Roman" pitchFamily="16" charset="0"/>
              </a:rPr>
              <a:t>1.</a:t>
            </a:r>
          </a:p>
        </p:txBody>
      </p:sp>
      <p:sp>
        <p:nvSpPr>
          <p:cNvPr id="37910" name="Freeform 22"/>
          <p:cNvSpPr>
            <a:spLocks noChangeArrowheads="1"/>
          </p:cNvSpPr>
          <p:nvPr/>
        </p:nvSpPr>
        <p:spPr bwMode="auto">
          <a:xfrm>
            <a:off x="-1588" y="180975"/>
            <a:ext cx="184151" cy="228600"/>
          </a:xfrm>
          <a:custGeom>
            <a:avLst/>
            <a:gdLst>
              <a:gd name="T0" fmla="*/ 0 w 510"/>
              <a:gd name="T1" fmla="*/ 0 h 633"/>
              <a:gd name="T2" fmla="*/ 0 w 510"/>
              <a:gd name="T3" fmla="*/ 632 h 633"/>
              <a:gd name="T4" fmla="*/ 509 w 510"/>
              <a:gd name="T5" fmla="*/ 632 h 633"/>
              <a:gd name="T6" fmla="*/ 509 w 510"/>
              <a:gd name="T7" fmla="*/ 0 h 633"/>
              <a:gd name="T8" fmla="*/ 0 w 510"/>
              <a:gd name="T9" fmla="*/ 0 h 633"/>
            </a:gdLst>
            <a:ahLst/>
            <a:cxnLst>
              <a:cxn ang="0">
                <a:pos x="T0" y="T1"/>
              </a:cxn>
              <a:cxn ang="0">
                <a:pos x="T2" y="T3"/>
              </a:cxn>
              <a:cxn ang="0">
                <a:pos x="T4" y="T5"/>
              </a:cxn>
              <a:cxn ang="0">
                <a:pos x="T6" y="T7"/>
              </a:cxn>
              <a:cxn ang="0">
                <a:pos x="T8" y="T9"/>
              </a:cxn>
            </a:cxnLst>
            <a:rect l="0" t="0" r="r" b="b"/>
            <a:pathLst>
              <a:path w="510" h="633">
                <a:moveTo>
                  <a:pt x="0" y="0"/>
                </a:moveTo>
                <a:lnTo>
                  <a:pt x="0" y="632"/>
                </a:lnTo>
                <a:lnTo>
                  <a:pt x="509" y="632"/>
                </a:lnTo>
                <a:lnTo>
                  <a:pt x="509" y="0"/>
                </a:lnTo>
                <a:lnTo>
                  <a:pt x="0" y="0"/>
                </a:lnTo>
              </a:path>
            </a:pathLst>
          </a:cu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37911" name="Text Box 23"/>
          <p:cNvSpPr txBox="1">
            <a:spLocks noChangeArrowheads="1"/>
          </p:cNvSpPr>
          <p:nvPr/>
        </p:nvSpPr>
        <p:spPr bwMode="auto">
          <a:xfrm>
            <a:off x="92075" y="234950"/>
            <a:ext cx="84138" cy="125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576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5000"/>
              </a:lnSpc>
              <a:buSzPct val="100000"/>
            </a:pPr>
            <a:r>
              <a:rPr lang="it-IT" altLang="it-IT" sz="900">
                <a:latin typeface="Times New Roman" pitchFamily="16" charset="0"/>
                <a:cs typeface="Times New Roman" pitchFamily="16" charset="0"/>
              </a:rPr>
              <a:t>1.</a:t>
            </a:r>
          </a:p>
        </p:txBody>
      </p:sp>
      <p:pic>
        <p:nvPicPr>
          <p:cNvPr id="37912" name="Picture 2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96850" y="1417638"/>
            <a:ext cx="1898650" cy="13604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37913" name="Picture 2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76675" y="2971800"/>
            <a:ext cx="744538" cy="83661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786347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b="1656"/>
          <a:stretch>
            <a:fillRect/>
          </a:stretch>
        </p:blipFill>
        <p:spPr bwMode="auto">
          <a:xfrm>
            <a:off x="341313" y="171450"/>
            <a:ext cx="8316912" cy="6326188"/>
          </a:xfrm>
          <a:prstGeom prst="rect">
            <a:avLst/>
          </a:prstGeom>
          <a:noFill/>
          <a:ln>
            <a:noFill/>
          </a:ln>
          <a:effectLst/>
          <a:extLst>
            <a:ext uri="{909E8E84-426E-40DD-AFC4-6F175D3DCCD1}">
              <a14:hiddenFill xmlns:a14="http://schemas.microsoft.com/office/drawing/2010/main" xmlns="">
                <a:blipFill dpi="0" rotWithShape="0">
                  <a:blip/>
                  <a:srcRect b="1656"/>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8914" name="Rectangle 2"/>
          <p:cNvSpPr>
            <a:spLocks noChangeArrowheads="1"/>
          </p:cNvSpPr>
          <p:nvPr/>
        </p:nvSpPr>
        <p:spPr bwMode="auto">
          <a:xfrm>
            <a:off x="539750" y="5473700"/>
            <a:ext cx="5184775" cy="431800"/>
          </a:xfrm>
          <a:prstGeom prst="rect">
            <a:avLst/>
          </a:prstGeom>
          <a:solidFill>
            <a:srgbClr val="FFFFFF">
              <a:alpha val="0"/>
            </a:srgbClr>
          </a:solidFill>
          <a:ln w="22320">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hangingPunct="0">
              <a:lnSpc>
                <a:spcPct val="93000"/>
              </a:lnSpc>
              <a:buClr>
                <a:srgbClr val="000000"/>
              </a:buClr>
              <a:buSzPct val="100000"/>
              <a:buFont typeface="Times New Roman" pitchFamily="16" charset="0"/>
              <a:buNone/>
            </a:pPr>
            <a:endParaRPr lang="it-IT">
              <a:solidFill>
                <a:srgbClr val="FFFFFF"/>
              </a:solidFill>
              <a:ea typeface="SimSun" charset="-122"/>
              <a:cs typeface="+mn-cs"/>
            </a:endParaRPr>
          </a:p>
        </p:txBody>
      </p:sp>
      <p:sp>
        <p:nvSpPr>
          <p:cNvPr id="38915" name="Text Box 3"/>
          <p:cNvSpPr txBox="1">
            <a:spLocks noChangeArrowheads="1"/>
          </p:cNvSpPr>
          <p:nvPr/>
        </p:nvSpPr>
        <p:spPr bwMode="auto">
          <a:xfrm>
            <a:off x="7019925" y="693738"/>
            <a:ext cx="1344613" cy="927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126000" tIns="81000" rIns="126000" bIns="81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defTabSz="449263" hangingPunct="0">
              <a:lnSpc>
                <a:spcPct val="93000"/>
              </a:lnSpc>
              <a:buSzPct val="100000"/>
            </a:pPr>
            <a:r>
              <a:rPr lang="it-IT" altLang="it-IT">
                <a:solidFill>
                  <a:srgbClr val="0000FF"/>
                </a:solidFill>
                <a:cs typeface="+mn-cs"/>
              </a:rPr>
              <a:t>TG</a:t>
            </a:r>
          </a:p>
          <a:p>
            <a:pPr defTabSz="449263" hangingPunct="0">
              <a:lnSpc>
                <a:spcPct val="93000"/>
              </a:lnSpc>
              <a:buSzPct val="100000"/>
            </a:pPr>
            <a:r>
              <a:rPr lang="it-IT" altLang="it-IT">
                <a:solidFill>
                  <a:srgbClr val="0000FF"/>
                </a:solidFill>
                <a:cs typeface="+mn-cs"/>
              </a:rPr>
              <a:t>COL. HDL</a:t>
            </a:r>
          </a:p>
          <a:p>
            <a:pPr defTabSz="449263" hangingPunct="0">
              <a:lnSpc>
                <a:spcPct val="93000"/>
              </a:lnSpc>
              <a:buSzPct val="100000"/>
            </a:pPr>
            <a:r>
              <a:rPr lang="it-IT" altLang="it-IT">
                <a:solidFill>
                  <a:srgbClr val="0000FF"/>
                </a:solidFill>
                <a:cs typeface="+mn-cs"/>
              </a:rPr>
              <a:t>GLICEMIA</a:t>
            </a:r>
          </a:p>
        </p:txBody>
      </p:sp>
    </p:spTree>
    <p:extLst>
      <p:ext uri="{BB962C8B-B14F-4D97-AF65-F5344CB8AC3E}">
        <p14:creationId xmlns:p14="http://schemas.microsoft.com/office/powerpoint/2010/main" xmlns="" val="16622869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olo 1"/>
          <p:cNvSpPr>
            <a:spLocks noGrp="1"/>
          </p:cNvSpPr>
          <p:nvPr>
            <p:ph type="title"/>
          </p:nvPr>
        </p:nvSpPr>
        <p:spPr>
          <a:xfrm>
            <a:off x="457200" y="0"/>
            <a:ext cx="8229600" cy="809625"/>
          </a:xfrm>
        </p:spPr>
        <p:txBody>
          <a:bodyPr/>
          <a:lstStyle/>
          <a:p>
            <a:r>
              <a:rPr lang="it-IT" sz="3600" b="1" u="sng" smtClean="0">
                <a:latin typeface="Arial Narrow" pitchFamily="34" charset="0"/>
                <a:ea typeface="Arial Narrow" pitchFamily="34" charset="0"/>
                <a:cs typeface="Arial Narrow" pitchFamily="34" charset="0"/>
              </a:rPr>
              <a:t>TAKE HOME MESSAGES 1 :</a:t>
            </a:r>
          </a:p>
        </p:txBody>
      </p:sp>
      <p:graphicFrame>
        <p:nvGraphicFramePr>
          <p:cNvPr id="9" name="Diagramma 8"/>
          <p:cNvGraphicFramePr/>
          <p:nvPr>
            <p:extLst>
              <p:ext uri="{D42A27DB-BD31-4B8C-83A1-F6EECF244321}">
                <p14:modId xmlns:p14="http://schemas.microsoft.com/office/powerpoint/2010/main" xmlns="" val="1101380939"/>
              </p:ext>
            </p:extLst>
          </p:nvPr>
        </p:nvGraphicFramePr>
        <p:xfrm>
          <a:off x="0" y="809627"/>
          <a:ext cx="9144000" cy="6048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olo 1"/>
          <p:cNvSpPr>
            <a:spLocks noGrp="1"/>
          </p:cNvSpPr>
          <p:nvPr>
            <p:ph type="title"/>
          </p:nvPr>
        </p:nvSpPr>
        <p:spPr>
          <a:xfrm>
            <a:off x="457200" y="0"/>
            <a:ext cx="8229600" cy="809625"/>
          </a:xfrm>
        </p:spPr>
        <p:txBody>
          <a:bodyPr/>
          <a:lstStyle/>
          <a:p>
            <a:r>
              <a:rPr lang="it-IT" sz="3600" b="1" u="sng" smtClean="0">
                <a:latin typeface="Arial Narrow" pitchFamily="34" charset="0"/>
                <a:ea typeface="Arial Narrow" pitchFamily="34" charset="0"/>
                <a:cs typeface="Arial Narrow" pitchFamily="34" charset="0"/>
              </a:rPr>
              <a:t>TAKE HOME MESSAGES 2 :</a:t>
            </a:r>
          </a:p>
        </p:txBody>
      </p:sp>
      <p:graphicFrame>
        <p:nvGraphicFramePr>
          <p:cNvPr id="9" name="Diagramma 8"/>
          <p:cNvGraphicFramePr/>
          <p:nvPr>
            <p:extLst>
              <p:ext uri="{D42A27DB-BD31-4B8C-83A1-F6EECF244321}">
                <p14:modId xmlns:p14="http://schemas.microsoft.com/office/powerpoint/2010/main" xmlns="" val="3119154331"/>
              </p:ext>
            </p:extLst>
          </p:nvPr>
        </p:nvGraphicFramePr>
        <p:xfrm>
          <a:off x="0" y="809627"/>
          <a:ext cx="9144000" cy="6048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ustomShape 1"/>
          <p:cNvSpPr>
            <a:spLocks noChangeArrowheads="1"/>
          </p:cNvSpPr>
          <p:nvPr/>
        </p:nvSpPr>
        <p:spPr bwMode="auto">
          <a:xfrm>
            <a:off x="0" y="44450"/>
            <a:ext cx="9144000" cy="1017588"/>
          </a:xfrm>
          <a:prstGeom prst="rect">
            <a:avLst/>
          </a:prstGeom>
          <a:noFill/>
          <a:ln w="9525">
            <a:noFill/>
            <a:miter lim="800000"/>
            <a:headEnd/>
            <a:tailEnd/>
          </a:ln>
        </p:spPr>
        <p:txBody>
          <a:bodyPr lIns="90000" tIns="45000" rIns="90000" bIns="45000" anchor="ctr"/>
          <a:lstStyle/>
          <a:p>
            <a:pPr algn="ctr"/>
            <a:r>
              <a:rPr lang="it-IT" sz="6000">
                <a:solidFill>
                  <a:srgbClr val="00AE00"/>
                </a:solidFill>
                <a:latin typeface="Comic Sans MS" pitchFamily="66" charset="0"/>
                <a:cs typeface="DejaVu Sans"/>
              </a:rPr>
              <a:t>Valutazione</a:t>
            </a:r>
            <a:r>
              <a:rPr lang="it-IT" sz="5400">
                <a:solidFill>
                  <a:srgbClr val="1F497D"/>
                </a:solidFill>
                <a:latin typeface="Comic Sans MS" pitchFamily="66" charset="0"/>
                <a:cs typeface="DejaVu Sans"/>
              </a:rPr>
              <a:t> </a:t>
            </a:r>
            <a:endParaRPr lang="it-IT">
              <a:latin typeface="Comic Sans MS" pitchFamily="66" charset="0"/>
              <a:cs typeface="DejaVu Sans"/>
            </a:endParaRPr>
          </a:p>
        </p:txBody>
      </p:sp>
      <p:sp>
        <p:nvSpPr>
          <p:cNvPr id="61442" name="CustomShape 2"/>
          <p:cNvSpPr>
            <a:spLocks noChangeArrowheads="1"/>
          </p:cNvSpPr>
          <p:nvPr/>
        </p:nvSpPr>
        <p:spPr bwMode="auto">
          <a:xfrm>
            <a:off x="90488" y="1036819"/>
            <a:ext cx="6065172" cy="1836068"/>
          </a:xfrm>
          <a:prstGeom prst="rect">
            <a:avLst/>
          </a:prstGeom>
          <a:blipFill dpi="0" rotWithShape="1">
            <a:blip r:embed="rId3" cstate="print"/>
            <a:srcRect/>
            <a:tile tx="0" ty="0" sx="100000" sy="100000" flip="none" algn="tl"/>
          </a:blipFill>
          <a:ln w="9525">
            <a:solidFill>
              <a:schemeClr val="accent1"/>
            </a:solidFill>
            <a:miter lim="800000"/>
            <a:headEnd/>
            <a:tailEnd/>
          </a:ln>
        </p:spPr>
        <p:txBody>
          <a:bodyPr lIns="90000" tIns="45000" rIns="90000" bIns="45000" anchor="ctr"/>
          <a:lstStyle/>
          <a:p>
            <a:r>
              <a:rPr lang="it-IT" sz="2400" b="1">
                <a:solidFill>
                  <a:srgbClr val="00B050"/>
                </a:solidFill>
                <a:latin typeface="Comic Sans MS" pitchFamily="66" charset="0"/>
                <a:cs typeface="DejaVu Sans"/>
              </a:rPr>
              <a:t>●</a:t>
            </a:r>
            <a:r>
              <a:rPr lang="it-IT" sz="2400">
                <a:solidFill>
                  <a:srgbClr val="000000"/>
                </a:solidFill>
                <a:latin typeface="Comic Sans MS" pitchFamily="66" charset="0"/>
                <a:cs typeface="DejaVu Sans"/>
              </a:rPr>
              <a:t> </a:t>
            </a:r>
            <a:r>
              <a:rPr lang="it-IT" sz="2400" smtClean="0">
                <a:solidFill>
                  <a:srgbClr val="000000"/>
                </a:solidFill>
                <a:latin typeface="Comic Sans MS" pitchFamily="66" charset="0"/>
                <a:cs typeface="DejaVu Sans"/>
              </a:rPr>
              <a:t>Steatosi epatica </a:t>
            </a:r>
            <a:r>
              <a:rPr lang="it-IT" sz="2400">
                <a:solidFill>
                  <a:srgbClr val="000000"/>
                </a:solidFill>
                <a:latin typeface="Comic Sans MS" pitchFamily="66" charset="0"/>
                <a:cs typeface="DejaVu Sans"/>
              </a:rPr>
              <a:t>(NAFLD) ?</a:t>
            </a:r>
            <a:endParaRPr lang="it-IT" sz="2400">
              <a:latin typeface="Comic Sans MS" pitchFamily="66" charset="0"/>
              <a:cs typeface="DejaVu Sans"/>
            </a:endParaRPr>
          </a:p>
          <a:p>
            <a:r>
              <a:rPr lang="it-IT" sz="2400" b="1">
                <a:solidFill>
                  <a:srgbClr val="00B050"/>
                </a:solidFill>
                <a:latin typeface="Comic Sans MS" pitchFamily="66" charset="0"/>
                <a:cs typeface="DejaVu Sans"/>
              </a:rPr>
              <a:t>●</a:t>
            </a:r>
            <a:r>
              <a:rPr lang="it-IT" sz="2400" b="1">
                <a:solidFill>
                  <a:schemeClr val="tx2"/>
                </a:solidFill>
                <a:latin typeface="Comic Sans MS" pitchFamily="66" charset="0"/>
                <a:cs typeface="DejaVu Sans"/>
              </a:rPr>
              <a:t> </a:t>
            </a:r>
            <a:r>
              <a:rPr lang="it-IT" sz="2400">
                <a:solidFill>
                  <a:srgbClr val="000000"/>
                </a:solidFill>
                <a:latin typeface="Comic Sans MS" pitchFamily="66" charset="0"/>
                <a:cs typeface="DejaVu Sans"/>
              </a:rPr>
              <a:t>Epatite </a:t>
            </a:r>
            <a:r>
              <a:rPr lang="it-IT" sz="2400" smtClean="0">
                <a:solidFill>
                  <a:srgbClr val="000000"/>
                </a:solidFill>
                <a:latin typeface="Comic Sans MS" pitchFamily="66" charset="0"/>
                <a:cs typeface="DejaVu Sans"/>
              </a:rPr>
              <a:t>virale (acuta/cronica) ?</a:t>
            </a:r>
          </a:p>
          <a:p>
            <a:r>
              <a:rPr lang="it-IT" sz="2400" b="1">
                <a:solidFill>
                  <a:srgbClr val="00B050"/>
                </a:solidFill>
                <a:latin typeface="Comic Sans MS" pitchFamily="66" charset="0"/>
                <a:cs typeface="DejaVu Sans"/>
              </a:rPr>
              <a:t>● </a:t>
            </a:r>
            <a:r>
              <a:rPr lang="it-IT" sz="2400" smtClean="0">
                <a:solidFill>
                  <a:srgbClr val="000000"/>
                </a:solidFill>
                <a:latin typeface="Comic Sans MS" pitchFamily="66" charset="0"/>
                <a:cs typeface="DejaVu Sans"/>
              </a:rPr>
              <a:t>Cirrosi ?</a:t>
            </a:r>
            <a:endParaRPr lang="it-IT" sz="2400">
              <a:latin typeface="Comic Sans MS" pitchFamily="66" charset="0"/>
              <a:cs typeface="DejaVu Sans"/>
            </a:endParaRPr>
          </a:p>
          <a:p>
            <a:r>
              <a:rPr lang="it-IT" sz="2400">
                <a:solidFill>
                  <a:srgbClr val="00B050"/>
                </a:solidFill>
                <a:latin typeface="Comic Sans MS" pitchFamily="66" charset="0"/>
                <a:cs typeface="DejaVu Sans"/>
              </a:rPr>
              <a:t>●</a:t>
            </a:r>
            <a:r>
              <a:rPr lang="it-IT" sz="2400" b="1">
                <a:solidFill>
                  <a:schemeClr val="tx2"/>
                </a:solidFill>
                <a:latin typeface="Comic Sans MS" pitchFamily="66" charset="0"/>
                <a:cs typeface="DejaVu Sans"/>
              </a:rPr>
              <a:t> </a:t>
            </a:r>
            <a:r>
              <a:rPr lang="it-IT" sz="2400" smtClean="0">
                <a:solidFill>
                  <a:srgbClr val="000000"/>
                </a:solidFill>
                <a:latin typeface="Comic Sans MS" pitchFamily="66" charset="0"/>
                <a:cs typeface="DejaVu Sans"/>
              </a:rPr>
              <a:t>Jatrogenicità ?</a:t>
            </a:r>
            <a:endParaRPr lang="it-IT" sz="2400">
              <a:latin typeface="Comic Sans MS" pitchFamily="66" charset="0"/>
              <a:cs typeface="DejaVu Sans"/>
            </a:endParaRPr>
          </a:p>
        </p:txBody>
      </p:sp>
      <p:sp>
        <p:nvSpPr>
          <p:cNvPr id="61443" name="CustomShape 3"/>
          <p:cNvSpPr>
            <a:spLocks noChangeArrowheads="1"/>
          </p:cNvSpPr>
          <p:nvPr/>
        </p:nvSpPr>
        <p:spPr bwMode="auto">
          <a:xfrm>
            <a:off x="0" y="2744788"/>
            <a:ext cx="9144000" cy="1023937"/>
          </a:xfrm>
          <a:prstGeom prst="rect">
            <a:avLst/>
          </a:prstGeom>
          <a:noFill/>
          <a:ln w="9525">
            <a:noFill/>
            <a:miter lim="800000"/>
            <a:headEnd/>
            <a:tailEnd/>
          </a:ln>
        </p:spPr>
        <p:txBody>
          <a:bodyPr lIns="90000" tIns="45000" rIns="90000" bIns="45000" anchor="ctr"/>
          <a:lstStyle/>
          <a:p>
            <a:pPr algn="ctr"/>
            <a:r>
              <a:rPr lang="it-IT" sz="6000">
                <a:solidFill>
                  <a:srgbClr val="000000"/>
                </a:solidFill>
                <a:latin typeface="Comic Sans MS" pitchFamily="66" charset="0"/>
                <a:cs typeface="DejaVu Sans"/>
              </a:rPr>
              <a:t>Piano</a:t>
            </a:r>
            <a:r>
              <a:rPr lang="it-IT" sz="5400">
                <a:solidFill>
                  <a:srgbClr val="000000"/>
                </a:solidFill>
                <a:latin typeface="Arial Narrow" pitchFamily="34" charset="0"/>
                <a:cs typeface="DejaVu Sans"/>
              </a:rPr>
              <a:t> </a:t>
            </a:r>
            <a:endParaRPr lang="it-IT">
              <a:cs typeface="DejaVu Sans"/>
            </a:endParaRPr>
          </a:p>
        </p:txBody>
      </p:sp>
      <p:sp>
        <p:nvSpPr>
          <p:cNvPr id="61444" name="CustomShape 4"/>
          <p:cNvSpPr>
            <a:spLocks noChangeArrowheads="1"/>
          </p:cNvSpPr>
          <p:nvPr/>
        </p:nvSpPr>
        <p:spPr bwMode="auto">
          <a:xfrm>
            <a:off x="0" y="3870325"/>
            <a:ext cx="9142413" cy="1025525"/>
          </a:xfrm>
          <a:prstGeom prst="rect">
            <a:avLst/>
          </a:prstGeom>
          <a:noFill/>
          <a:ln w="9525">
            <a:noFill/>
            <a:miter lim="800000"/>
            <a:headEnd/>
            <a:tailEnd/>
          </a:ln>
        </p:spPr>
        <p:txBody>
          <a:bodyPr lIns="90000" tIns="45000" rIns="90000" bIns="45000" anchor="ctr"/>
          <a:lstStyle/>
          <a:p>
            <a:r>
              <a:rPr lang="it-IT" sz="5400">
                <a:solidFill>
                  <a:srgbClr val="1F497D"/>
                </a:solidFill>
                <a:latin typeface="Arial Narrow" pitchFamily="34" charset="0"/>
                <a:cs typeface="DejaVu Sans"/>
              </a:rPr>
              <a:t> </a:t>
            </a:r>
            <a:endParaRPr lang="it-IT">
              <a:cs typeface="DejaVu Sans"/>
            </a:endParaRPr>
          </a:p>
        </p:txBody>
      </p:sp>
      <p:sp>
        <p:nvSpPr>
          <p:cNvPr id="61445" name="CustomShape 5"/>
          <p:cNvSpPr>
            <a:spLocks noChangeArrowheads="1"/>
          </p:cNvSpPr>
          <p:nvPr/>
        </p:nvSpPr>
        <p:spPr bwMode="auto">
          <a:xfrm>
            <a:off x="90488" y="3852863"/>
            <a:ext cx="7077075" cy="2384425"/>
          </a:xfrm>
          <a:prstGeom prst="rect">
            <a:avLst/>
          </a:prstGeom>
          <a:blipFill dpi="0" rotWithShape="1">
            <a:blip r:embed="rId3" cstate="print"/>
            <a:srcRect/>
            <a:tile tx="0" ty="0" sx="100000" sy="100000" flip="none" algn="tl"/>
          </a:blipFill>
          <a:ln w="9525">
            <a:solidFill>
              <a:schemeClr val="accent1"/>
            </a:solidFill>
            <a:miter lim="800000"/>
            <a:headEnd/>
            <a:tailEnd/>
          </a:ln>
        </p:spPr>
        <p:txBody>
          <a:bodyPr lIns="90000" tIns="45000" rIns="90000" bIns="45000" anchor="ctr"/>
          <a:lstStyle/>
          <a:p>
            <a:endParaRPr lang="it-IT" sz="2400">
              <a:latin typeface="Comic Sans MS" pitchFamily="66" charset="0"/>
              <a:cs typeface="DejaVu Sans"/>
            </a:endParaRPr>
          </a:p>
          <a:p>
            <a:endParaRPr lang="it-IT" sz="2400">
              <a:latin typeface="Comic Sans MS" pitchFamily="66" charset="0"/>
              <a:cs typeface="DejaVu Sans"/>
            </a:endParaRPr>
          </a:p>
          <a:p>
            <a:endParaRPr lang="it-IT" sz="2400">
              <a:latin typeface="Comic Sans MS" pitchFamily="66" charset="0"/>
              <a:cs typeface="DejaVu Sans"/>
            </a:endParaRPr>
          </a:p>
          <a:p>
            <a:r>
              <a:rPr lang="it-IT" sz="2400">
                <a:latin typeface="Comic Sans MS" pitchFamily="66" charset="0"/>
                <a:cs typeface="DejaVu Sans"/>
              </a:rPr>
              <a:t>●</a:t>
            </a:r>
            <a:r>
              <a:rPr lang="it-IT" sz="2400">
                <a:solidFill>
                  <a:schemeClr val="tx2"/>
                </a:solidFill>
                <a:latin typeface="Comic Sans MS" pitchFamily="66" charset="0"/>
                <a:cs typeface="DejaVu Sans"/>
              </a:rPr>
              <a:t> </a:t>
            </a:r>
            <a:r>
              <a:rPr lang="it-IT" sz="2400">
                <a:solidFill>
                  <a:srgbClr val="000000"/>
                </a:solidFill>
                <a:latin typeface="Comic Sans MS" pitchFamily="66" charset="0"/>
                <a:cs typeface="DejaVu Sans"/>
              </a:rPr>
              <a:t>Solo counselling dietologico e stile di vita?</a:t>
            </a:r>
            <a:endParaRPr lang="it-IT" sz="2400">
              <a:latin typeface="Comic Sans MS" pitchFamily="66" charset="0"/>
              <a:cs typeface="DejaVu Sans"/>
            </a:endParaRPr>
          </a:p>
          <a:p>
            <a:r>
              <a:rPr lang="it-IT" sz="2400">
                <a:latin typeface="Comic Sans MS" pitchFamily="66" charset="0"/>
                <a:cs typeface="DejaVu Sans"/>
              </a:rPr>
              <a:t>●</a:t>
            </a:r>
            <a:r>
              <a:rPr lang="it-IT" sz="2400">
                <a:solidFill>
                  <a:schemeClr val="tx2"/>
                </a:solidFill>
                <a:latin typeface="Comic Sans MS" pitchFamily="66" charset="0"/>
                <a:cs typeface="DejaVu Sans"/>
              </a:rPr>
              <a:t> </a:t>
            </a:r>
            <a:r>
              <a:rPr lang="it-IT" sz="2400">
                <a:solidFill>
                  <a:srgbClr val="000000"/>
                </a:solidFill>
                <a:latin typeface="Comic Sans MS" pitchFamily="66" charset="0"/>
                <a:cs typeface="DejaVu Sans"/>
              </a:rPr>
              <a:t>Ripeto a </a:t>
            </a:r>
            <a:r>
              <a:rPr lang="it-IT" sz="2400" smtClean="0">
                <a:solidFill>
                  <a:srgbClr val="000000"/>
                </a:solidFill>
                <a:latin typeface="Comic Sans MS" pitchFamily="66" charset="0"/>
                <a:cs typeface="DejaVu Sans"/>
              </a:rPr>
              <a:t>breve AST , ALT ?</a:t>
            </a:r>
          </a:p>
          <a:p>
            <a:r>
              <a:rPr lang="it-IT" sz="2400" smtClean="0">
                <a:solidFill>
                  <a:srgbClr val="000000"/>
                </a:solidFill>
                <a:latin typeface="Comic Sans MS" pitchFamily="66" charset="0"/>
                <a:cs typeface="DejaVu Sans"/>
              </a:rPr>
              <a:t>   …+ routine epatica secondo il PDT ASL ?</a:t>
            </a:r>
            <a:endParaRPr lang="it-IT" sz="2400">
              <a:latin typeface="Comic Sans MS" pitchFamily="66" charset="0"/>
              <a:cs typeface="DejaVu Sans"/>
            </a:endParaRPr>
          </a:p>
          <a:p>
            <a:r>
              <a:rPr lang="it-IT" sz="2400">
                <a:latin typeface="Comic Sans MS" pitchFamily="66" charset="0"/>
                <a:cs typeface="DejaVu Sans"/>
              </a:rPr>
              <a:t>● </a:t>
            </a:r>
            <a:r>
              <a:rPr lang="it-IT" sz="2400">
                <a:solidFill>
                  <a:srgbClr val="000000"/>
                </a:solidFill>
                <a:latin typeface="Comic Sans MS" pitchFamily="66" charset="0"/>
                <a:cs typeface="DejaVu Sans"/>
              </a:rPr>
              <a:t>Sospendo Metformina ?</a:t>
            </a:r>
            <a:endParaRPr lang="it-IT" sz="2400">
              <a:latin typeface="Comic Sans MS" pitchFamily="66" charset="0"/>
              <a:cs typeface="DejaVu Sans"/>
            </a:endParaRPr>
          </a:p>
          <a:p>
            <a:r>
              <a:rPr lang="it-IT" sz="2400">
                <a:latin typeface="Comic Sans MS" pitchFamily="66" charset="0"/>
                <a:cs typeface="DejaVu Sans"/>
              </a:rPr>
              <a:t>●</a:t>
            </a:r>
            <a:r>
              <a:rPr lang="it-IT" sz="2400">
                <a:solidFill>
                  <a:schemeClr val="tx2"/>
                </a:solidFill>
                <a:latin typeface="Comic Sans MS" pitchFamily="66" charset="0"/>
                <a:cs typeface="DejaVu Sans"/>
              </a:rPr>
              <a:t> </a:t>
            </a:r>
            <a:r>
              <a:rPr lang="it-IT" sz="2400">
                <a:solidFill>
                  <a:srgbClr val="000000"/>
                </a:solidFill>
                <a:latin typeface="Comic Sans MS" pitchFamily="66" charset="0"/>
                <a:cs typeface="DejaVu Sans"/>
              </a:rPr>
              <a:t>Chiedo </a:t>
            </a:r>
            <a:r>
              <a:rPr lang="it-IT" sz="2400" smtClean="0">
                <a:solidFill>
                  <a:srgbClr val="000000"/>
                </a:solidFill>
                <a:latin typeface="Comic Sans MS" pitchFamily="66" charset="0"/>
                <a:cs typeface="DejaVu Sans"/>
              </a:rPr>
              <a:t>subito anche </a:t>
            </a:r>
            <a:r>
              <a:rPr lang="it-IT" sz="2400">
                <a:solidFill>
                  <a:srgbClr val="000000"/>
                </a:solidFill>
                <a:latin typeface="Comic Sans MS" pitchFamily="66" charset="0"/>
                <a:cs typeface="DejaVu Sans"/>
              </a:rPr>
              <a:t>un’ </a:t>
            </a:r>
            <a:r>
              <a:rPr lang="it-IT" sz="2400" smtClean="0">
                <a:solidFill>
                  <a:srgbClr val="000000"/>
                </a:solidFill>
                <a:latin typeface="Comic Sans MS" pitchFamily="66" charset="0"/>
                <a:cs typeface="DejaVu Sans"/>
              </a:rPr>
              <a:t>Ecografia addome ?</a:t>
            </a:r>
            <a:endParaRPr lang="it-IT" sz="2400">
              <a:latin typeface="Comic Sans MS" pitchFamily="66" charset="0"/>
              <a:cs typeface="DejaVu Sans"/>
            </a:endParaRPr>
          </a:p>
          <a:p>
            <a:r>
              <a:rPr lang="it-IT" sz="2400">
                <a:latin typeface="Comic Sans MS" pitchFamily="66" charset="0"/>
                <a:cs typeface="DejaVu Sans"/>
              </a:rPr>
              <a:t>●</a:t>
            </a:r>
            <a:r>
              <a:rPr lang="it-IT" sz="2400">
                <a:solidFill>
                  <a:schemeClr val="tx2"/>
                </a:solidFill>
                <a:latin typeface="Comic Sans MS" pitchFamily="66" charset="0"/>
                <a:cs typeface="DejaVu Sans"/>
              </a:rPr>
              <a:t> </a:t>
            </a:r>
            <a:r>
              <a:rPr lang="it-IT" sz="2400">
                <a:solidFill>
                  <a:srgbClr val="000000"/>
                </a:solidFill>
                <a:latin typeface="Comic Sans MS" pitchFamily="66" charset="0"/>
                <a:cs typeface="DejaVu Sans"/>
              </a:rPr>
              <a:t>Invio </a:t>
            </a:r>
            <a:r>
              <a:rPr lang="it-IT" sz="2400" smtClean="0">
                <a:solidFill>
                  <a:srgbClr val="000000"/>
                </a:solidFill>
                <a:latin typeface="Comic Sans MS" pitchFamily="66" charset="0"/>
                <a:cs typeface="DejaVu Sans"/>
              </a:rPr>
              <a:t>allo </a:t>
            </a:r>
            <a:r>
              <a:rPr lang="it-IT" sz="2400">
                <a:solidFill>
                  <a:srgbClr val="000000"/>
                </a:solidFill>
                <a:latin typeface="Comic Sans MS" pitchFamily="66" charset="0"/>
                <a:cs typeface="DejaVu Sans"/>
              </a:rPr>
              <a:t>Specialista </a:t>
            </a:r>
            <a:r>
              <a:rPr lang="it-IT" sz="2400" smtClean="0">
                <a:solidFill>
                  <a:srgbClr val="000000"/>
                </a:solidFill>
                <a:latin typeface="Comic Sans MS" pitchFamily="66" charset="0"/>
                <a:cs typeface="DejaVu Sans"/>
              </a:rPr>
              <a:t>?...quando?</a:t>
            </a:r>
            <a:endParaRPr lang="it-IT" sz="2400">
              <a:latin typeface="Comic Sans MS" pitchFamily="66" charset="0"/>
              <a:cs typeface="DejaVu Sans"/>
            </a:endParaRPr>
          </a:p>
          <a:p>
            <a:endParaRPr lang="it-IT" sz="2400">
              <a:latin typeface="Comic Sans MS" pitchFamily="66" charset="0"/>
              <a:cs typeface="DejaVu Sans"/>
            </a:endParaRPr>
          </a:p>
          <a:p>
            <a:endParaRPr lang="it-IT" sz="2400">
              <a:latin typeface="Comic Sans MS" pitchFamily="66" charset="0"/>
              <a:cs typeface="DejaVu Sans"/>
            </a:endParaRPr>
          </a:p>
          <a:p>
            <a:endParaRPr lang="it-IT" sz="2400">
              <a:latin typeface="Comic Sans MS" pitchFamily="66" charset="0"/>
              <a:cs typeface="DejaVu Sans"/>
            </a:endParaRPr>
          </a:p>
        </p:txBody>
      </p:sp>
      <p:pic>
        <p:nvPicPr>
          <p:cNvPr id="61446" name="Immagine 96"/>
          <p:cNvPicPr>
            <a:picLocks noChangeAspect="1" noChangeArrowheads="1"/>
          </p:cNvPicPr>
          <p:nvPr/>
        </p:nvPicPr>
        <p:blipFill>
          <a:blip r:embed="rId4" cstate="print"/>
          <a:srcRect/>
          <a:stretch>
            <a:fillRect/>
          </a:stretch>
        </p:blipFill>
        <p:spPr bwMode="auto">
          <a:xfrm>
            <a:off x="6011863" y="1063625"/>
            <a:ext cx="3059112" cy="2747963"/>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rotWithShape="1">
          <a:blip r:embed="rId2" cstate="print">
            <a:extLst>
              <a:ext uri="{28A0092B-C50C-407E-A947-70E740481C1C}">
                <a14:useLocalDpi xmlns:a14="http://schemas.microsoft.com/office/drawing/2010/main" xmlns="" val="0"/>
              </a:ext>
            </a:extLst>
          </a:blip>
          <a:srcRect l="34930" t="16198" r="35240" b="4516"/>
          <a:stretch/>
        </p:blipFill>
        <p:spPr bwMode="auto">
          <a:xfrm>
            <a:off x="3707904" y="-246816"/>
            <a:ext cx="5436096" cy="7204208"/>
          </a:xfrm>
          <a:prstGeom prst="rect">
            <a:avLst/>
          </a:prstGeom>
          <a:ln>
            <a:noFill/>
          </a:ln>
          <a:extLst>
            <a:ext uri="{53640926-AAD7-44D8-BBD7-CCE9431645EC}">
              <a14:shadowObscured xmlns:a14="http://schemas.microsoft.com/office/drawing/2010/main" xmlns=""/>
            </a:ext>
          </a:extLst>
        </p:spPr>
      </p:pic>
      <p:pic>
        <p:nvPicPr>
          <p:cNvPr id="2051" name="Picture 3" descr="logoASL0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839" y="332656"/>
            <a:ext cx="1655738" cy="18485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4"/>
          <p:cNvSpPr txBox="1">
            <a:spLocks noChangeArrowheads="1"/>
          </p:cNvSpPr>
          <p:nvPr/>
        </p:nvSpPr>
        <p:spPr bwMode="auto">
          <a:xfrm>
            <a:off x="179512" y="2780928"/>
            <a:ext cx="3528392" cy="28092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altLang="it-IT" sz="1600" b="1" i="0" u="none" strike="noStrike" cap="none" normalizeH="0" baseline="0" smtClean="0">
                <a:ln>
                  <a:noFill/>
                </a:ln>
                <a:solidFill>
                  <a:schemeClr val="tx1"/>
                </a:solidFill>
                <a:effectLst/>
                <a:latin typeface="Calibri" pitchFamily="34" charset="0"/>
                <a:cs typeface="Arial" pitchFamily="34" charset="0"/>
              </a:rPr>
              <a:t>CRITERI CONDIVISI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ko-KR" sz="1600" b="1" i="0" u="none" strike="noStrike" cap="none" normalizeH="0" baseline="0" smtClean="0">
                <a:ln>
                  <a:noFill/>
                </a:ln>
                <a:solidFill>
                  <a:schemeClr val="tx1"/>
                </a:solidFill>
                <a:effectLst/>
                <a:latin typeface="Times New Roman" pitchFamily="18" charset="0"/>
                <a:cs typeface="Arial" pitchFamily="34" charset="0"/>
              </a:rPr>
              <a:t>PER LA GESTIONE RAZIONALE DELL’IPERTRANSAMINASEMIA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it-IT" altLang="it-IT" sz="1600" b="1" i="0" u="none" strike="noStrike" cap="none" normalizeH="0" baseline="0" smtClean="0">
                <a:ln>
                  <a:noFill/>
                </a:ln>
                <a:solidFill>
                  <a:schemeClr val="tx1"/>
                </a:solidFill>
                <a:effectLst/>
                <a:latin typeface="Calibri" pitchFamily="34" charset="0"/>
                <a:cs typeface="Arial" pitchFamily="34" charset="0"/>
              </a:rPr>
              <a:t>NEL CONTESTO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it-IT" altLang="it-IT" sz="1600" b="1" i="0" u="none" strike="noStrike" cap="none" normalizeH="0" baseline="0" smtClean="0">
                <a:ln>
                  <a:noFill/>
                </a:ln>
                <a:solidFill>
                  <a:schemeClr val="tx1"/>
                </a:solidFill>
                <a:effectLst/>
                <a:latin typeface="Calibri" pitchFamily="34" charset="0"/>
                <a:cs typeface="Arial" pitchFamily="34" charset="0"/>
              </a:rPr>
              <a:t> DELL’ASL DI BRESCIA</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it-IT" altLang="it-IT" sz="1600" b="1" i="0" u="none" strike="noStrike" cap="none" normalizeH="0" baseline="0" smtClean="0">
              <a:ln>
                <a:noFill/>
              </a:ln>
              <a:solidFill>
                <a:schemeClr val="tx1"/>
              </a:solidFill>
              <a:effectLst/>
              <a:latin typeface="Calibri" pitchFamily="34" charset="0"/>
              <a:cs typeface="Arial" pitchFamily="34" charset="0"/>
            </a:endParaRPr>
          </a:p>
          <a:p>
            <a:pPr marL="0" marR="0" lvl="0" indent="0" algn="r" defTabSz="914400" rtl="0" eaLnBrk="1" fontAlgn="base" latinLnBrk="0" hangingPunct="1">
              <a:lnSpc>
                <a:spcPct val="100000"/>
              </a:lnSpc>
              <a:spcBef>
                <a:spcPct val="0"/>
              </a:spcBef>
              <a:spcAft>
                <a:spcPts val="1000"/>
              </a:spcAft>
              <a:buClrTx/>
              <a:buSzTx/>
              <a:buFontTx/>
              <a:buNone/>
              <a:tabLst/>
            </a:pPr>
            <a:r>
              <a:rPr kumimoji="0" lang="it-IT" altLang="it-IT" sz="1600" b="1" i="1" u="none" strike="noStrike" cap="none" normalizeH="0" baseline="0" smtClean="0">
                <a:ln>
                  <a:noFill/>
                </a:ln>
                <a:solidFill>
                  <a:schemeClr val="tx1"/>
                </a:solidFill>
                <a:effectLst/>
                <a:latin typeface="Calibri" pitchFamily="34" charset="0"/>
                <a:cs typeface="Arial" pitchFamily="34" charset="0"/>
              </a:rPr>
              <a:t>Giugno 2007</a:t>
            </a:r>
            <a:endParaRPr kumimoji="0" lang="it-IT" altLang="it-IT" sz="16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418972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ustomShape 1"/>
          <p:cNvSpPr>
            <a:spLocks noChangeArrowheads="1"/>
          </p:cNvSpPr>
          <p:nvPr/>
        </p:nvSpPr>
        <p:spPr bwMode="auto">
          <a:xfrm>
            <a:off x="3384550" y="127000"/>
            <a:ext cx="2014538" cy="1023938"/>
          </a:xfrm>
          <a:prstGeom prst="rect">
            <a:avLst/>
          </a:prstGeom>
          <a:noFill/>
          <a:ln w="9525">
            <a:noFill/>
            <a:miter lim="800000"/>
            <a:headEnd/>
            <a:tailEnd/>
          </a:ln>
        </p:spPr>
        <p:txBody>
          <a:bodyPr lIns="90000" tIns="45000" rIns="90000" bIns="45000" anchor="ctr"/>
          <a:lstStyle/>
          <a:p>
            <a:pPr algn="ctr"/>
            <a:r>
              <a:rPr lang="it-IT" sz="6000" b="1">
                <a:solidFill>
                  <a:srgbClr val="003300"/>
                </a:solidFill>
                <a:latin typeface="Comic Sans MS" pitchFamily="66" charset="0"/>
                <a:cs typeface="DejaVu Sans"/>
              </a:rPr>
              <a:t>P</a:t>
            </a:r>
            <a:r>
              <a:rPr lang="it-IT" sz="5400" b="1">
                <a:solidFill>
                  <a:srgbClr val="003300"/>
                </a:solidFill>
                <a:latin typeface="Comic Sans MS" pitchFamily="66" charset="0"/>
                <a:cs typeface="DejaVu Sans"/>
              </a:rPr>
              <a:t>iano </a:t>
            </a:r>
            <a:endParaRPr lang="it-IT" b="1">
              <a:latin typeface="Comic Sans MS" pitchFamily="66" charset="0"/>
              <a:cs typeface="DejaVu Sans"/>
            </a:endParaRPr>
          </a:p>
        </p:txBody>
      </p:sp>
      <p:pic>
        <p:nvPicPr>
          <p:cNvPr id="63490" name="Immagine 4"/>
          <p:cNvPicPr>
            <a:picLocks noChangeAspect="1" noChangeArrowheads="1"/>
          </p:cNvPicPr>
          <p:nvPr/>
        </p:nvPicPr>
        <p:blipFill>
          <a:blip r:embed="rId3" cstate="print"/>
          <a:srcRect/>
          <a:stretch>
            <a:fillRect/>
          </a:stretch>
        </p:blipFill>
        <p:spPr bwMode="auto">
          <a:xfrm>
            <a:off x="15834" y="1206500"/>
            <a:ext cx="9142413" cy="5678488"/>
          </a:xfrm>
          <a:prstGeom prst="rect">
            <a:avLst/>
          </a:prstGeom>
          <a:noFill/>
          <a:ln w="9525">
            <a:noFill/>
            <a:miter lim="800000"/>
            <a:headEnd/>
            <a:tailEnd/>
          </a:ln>
        </p:spPr>
      </p:pic>
      <p:sp>
        <p:nvSpPr>
          <p:cNvPr id="63491" name="CustomShape 2"/>
          <p:cNvSpPr>
            <a:spLocks noChangeArrowheads="1"/>
          </p:cNvSpPr>
          <p:nvPr/>
        </p:nvSpPr>
        <p:spPr bwMode="auto">
          <a:xfrm>
            <a:off x="274638" y="1052513"/>
            <a:ext cx="3649662" cy="576262"/>
          </a:xfrm>
          <a:prstGeom prst="rect">
            <a:avLst/>
          </a:prstGeom>
          <a:noFill/>
          <a:ln w="9525">
            <a:noFill/>
            <a:miter lim="800000"/>
            <a:headEnd/>
            <a:tailEnd/>
          </a:ln>
        </p:spPr>
        <p:txBody>
          <a:bodyPr lIns="90000" tIns="45000" rIns="90000" bIns="45000"/>
          <a:lstStyle/>
          <a:p>
            <a:pPr algn="ctr"/>
            <a:r>
              <a:rPr lang="it-IT" sz="3200" b="1">
                <a:solidFill>
                  <a:srgbClr val="000000"/>
                </a:solidFill>
                <a:latin typeface="Comic Sans MS" pitchFamily="66" charset="0"/>
                <a:cs typeface="DejaVu Sans"/>
              </a:rPr>
              <a:t>FRANCESCA</a:t>
            </a:r>
            <a:endParaRPr lang="it-IT">
              <a:latin typeface="Comic Sans MS" pitchFamily="66" charset="0"/>
              <a:cs typeface="DejaVu Sans"/>
            </a:endParaRPr>
          </a:p>
        </p:txBody>
      </p:sp>
      <p:sp>
        <p:nvSpPr>
          <p:cNvPr id="63492" name="CustomShape 3"/>
          <p:cNvSpPr>
            <a:spLocks noChangeArrowheads="1"/>
          </p:cNvSpPr>
          <p:nvPr/>
        </p:nvSpPr>
        <p:spPr bwMode="auto">
          <a:xfrm>
            <a:off x="274638" y="3068960"/>
            <a:ext cx="7116565" cy="1550987"/>
          </a:xfrm>
          <a:prstGeom prst="rect">
            <a:avLst/>
          </a:prstGeom>
          <a:noFill/>
          <a:ln w="9525">
            <a:noFill/>
            <a:miter lim="800000"/>
            <a:headEnd/>
            <a:tailEnd/>
          </a:ln>
        </p:spPr>
        <p:txBody>
          <a:bodyPr wrap="none" lIns="90000" tIns="45000" rIns="90000" bIns="45000"/>
          <a:lstStyle/>
          <a:p>
            <a:r>
              <a:rPr lang="it-IT" sz="1600" b="1">
                <a:solidFill>
                  <a:srgbClr val="000000"/>
                </a:solidFill>
                <a:latin typeface="Comic Sans MS" pitchFamily="66" charset="0"/>
                <a:cs typeface="DejaVu Sans"/>
              </a:rPr>
              <a:t>- Counselling su alimentazione e stile di vita.</a:t>
            </a:r>
            <a:endParaRPr lang="it-IT" sz="1600" b="1">
              <a:latin typeface="Comic Sans MS" pitchFamily="66" charset="0"/>
              <a:cs typeface="DejaVu Sans"/>
            </a:endParaRPr>
          </a:p>
          <a:p>
            <a:pPr marL="342900" indent="-342900">
              <a:buFontTx/>
              <a:buChar char="-"/>
            </a:pPr>
            <a:r>
              <a:rPr lang="it-IT" sz="1600" b="1" smtClean="0">
                <a:solidFill>
                  <a:srgbClr val="000000"/>
                </a:solidFill>
                <a:latin typeface="Comic Sans MS" pitchFamily="66" charset="0"/>
                <a:cs typeface="DejaVu Sans"/>
              </a:rPr>
              <a:t>Monitoraggio </a:t>
            </a:r>
            <a:r>
              <a:rPr lang="it-IT" sz="1600" b="1">
                <a:solidFill>
                  <a:srgbClr val="000000"/>
                </a:solidFill>
                <a:latin typeface="Comic Sans MS" pitchFamily="66" charset="0"/>
                <a:cs typeface="DejaVu Sans"/>
              </a:rPr>
              <a:t>clinico</a:t>
            </a:r>
            <a:r>
              <a:rPr lang="it-IT" sz="1600" b="1" smtClean="0">
                <a:solidFill>
                  <a:srgbClr val="000000"/>
                </a:solidFill>
                <a:latin typeface="Comic Sans MS" pitchFamily="66" charset="0"/>
                <a:cs typeface="DejaVu Sans"/>
              </a:rPr>
              <a:t>.</a:t>
            </a:r>
          </a:p>
          <a:p>
            <a:pPr marL="285750" indent="-285750">
              <a:buFontTx/>
              <a:buChar char="-"/>
            </a:pPr>
            <a:r>
              <a:rPr lang="it-IT" sz="1600" b="1" smtClean="0">
                <a:solidFill>
                  <a:srgbClr val="000000"/>
                </a:solidFill>
                <a:latin typeface="Comic Sans MS" pitchFamily="66" charset="0"/>
                <a:cs typeface="DejaVu Sans"/>
              </a:rPr>
              <a:t>AST, ALT (2° DATO), ALP, GGT, INR, Bilirub. Fraz.,</a:t>
            </a:r>
          </a:p>
          <a:p>
            <a:r>
              <a:rPr lang="it-IT" sz="1600" b="1" smtClean="0">
                <a:solidFill>
                  <a:srgbClr val="000000"/>
                </a:solidFill>
                <a:latin typeface="Comic Sans MS" pitchFamily="66" charset="0"/>
                <a:cs typeface="DejaVu Sans"/>
              </a:rPr>
              <a:t>HBsAg, HCVAb, Elettrof. Prot. Siero, Emocromo con form.,</a:t>
            </a:r>
          </a:p>
          <a:p>
            <a:r>
              <a:rPr lang="it-IT" sz="1600" b="1" smtClean="0">
                <a:solidFill>
                  <a:srgbClr val="000000"/>
                </a:solidFill>
                <a:latin typeface="Comic Sans MS" pitchFamily="66" charset="0"/>
                <a:cs typeface="DejaVu Sans"/>
              </a:rPr>
              <a:t>Creat., Sat. Transferr., Colest., Triglic., Glicemia</a:t>
            </a:r>
            <a:r>
              <a:rPr lang="it-IT" sz="1600" smtClean="0">
                <a:solidFill>
                  <a:srgbClr val="000000"/>
                </a:solidFill>
                <a:latin typeface="Comic Sans MS" pitchFamily="66" charset="0"/>
                <a:cs typeface="DejaVu Sans"/>
              </a:rPr>
              <a:t>.</a:t>
            </a:r>
            <a:endParaRPr lang="it-IT" sz="1600">
              <a:latin typeface="Comic Sans MS" pitchFamily="66" charset="0"/>
              <a:cs typeface="DejaVu Sans"/>
            </a:endParaRPr>
          </a:p>
        </p:txBody>
      </p:sp>
      <p:pic>
        <p:nvPicPr>
          <p:cNvPr id="63493" name="Immagine 101"/>
          <p:cNvPicPr>
            <a:picLocks noChangeAspect="1" noChangeArrowheads="1"/>
          </p:cNvPicPr>
          <p:nvPr/>
        </p:nvPicPr>
        <p:blipFill>
          <a:blip r:embed="rId4" cstate="print"/>
          <a:srcRect/>
          <a:stretch>
            <a:fillRect/>
          </a:stretch>
        </p:blipFill>
        <p:spPr bwMode="auto">
          <a:xfrm>
            <a:off x="6696075" y="71438"/>
            <a:ext cx="2447925" cy="1943100"/>
          </a:xfrm>
          <a:prstGeom prst="rect">
            <a:avLst/>
          </a:prstGeom>
          <a:noFill/>
          <a:ln w="9525">
            <a:noFill/>
            <a:miter lim="800000"/>
            <a:headEnd/>
            <a:tailEnd/>
          </a:ln>
        </p:spPr>
      </p:pic>
      <p:sp>
        <p:nvSpPr>
          <p:cNvPr id="63494" name="CasellaDiTesto 1"/>
          <p:cNvSpPr txBox="1">
            <a:spLocks noChangeArrowheads="1"/>
          </p:cNvSpPr>
          <p:nvPr/>
        </p:nvSpPr>
        <p:spPr bwMode="auto">
          <a:xfrm>
            <a:off x="377825" y="2133600"/>
            <a:ext cx="2538413" cy="522288"/>
          </a:xfrm>
          <a:prstGeom prst="rect">
            <a:avLst/>
          </a:prstGeom>
          <a:solidFill>
            <a:schemeClr val="bg1"/>
          </a:solidFill>
          <a:ln w="9525">
            <a:noFill/>
            <a:miter lim="800000"/>
            <a:headEnd/>
            <a:tailEnd/>
          </a:ln>
        </p:spPr>
        <p:txBody>
          <a:bodyPr>
            <a:spAutoFit/>
          </a:bodyPr>
          <a:lstStyle/>
          <a:p>
            <a:r>
              <a:rPr lang="it-IT" sz="1400" b="1">
                <a:solidFill>
                  <a:srgbClr val="E54829"/>
                </a:solidFill>
                <a:latin typeface="BrowalliaUPC" pitchFamily="34" charset="-34"/>
                <a:cs typeface="BrowalliaUPC" pitchFamily="34" charset="-34"/>
              </a:rPr>
              <a:t>SERVIZIO SANITARIO NAZIONALE</a:t>
            </a:r>
          </a:p>
          <a:p>
            <a:r>
              <a:rPr lang="it-IT" sz="1400" b="1">
                <a:solidFill>
                  <a:srgbClr val="E54829"/>
                </a:solidFill>
                <a:latin typeface="BrowalliaUPC" pitchFamily="34" charset="-34"/>
                <a:cs typeface="BrowalliaUPC" pitchFamily="34" charset="-34"/>
              </a:rPr>
              <a:t>REGIONE LOMBARDIA</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ittura contemporanea">
  <a:themeElements>
    <a:clrScheme name="Pittura contemporanea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Pittura contemporane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it-IT" sz="3200" b="0" i="1" u="none"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it-IT" sz="3200" b="0" i="1" u="none" strike="noStrike" cap="none" normalizeH="0" baseline="0" smtClean="0">
            <a:ln>
              <a:noFill/>
            </a:ln>
            <a:solidFill>
              <a:schemeClr val="tx2"/>
            </a:solidFill>
            <a:effectLst/>
            <a:latin typeface="Tahoma" pitchFamily="34" charset="0"/>
          </a:defRPr>
        </a:defPPr>
      </a:lstStyle>
    </a:lnDef>
  </a:objectDefaults>
  <a:extraClrSchemeLst>
    <a:extraClrScheme>
      <a:clrScheme name="Pittura contemporanea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Pittura contemporanea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Pittura contemporanea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ittura contemporanea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Pittura contemporanea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Pittura contemporanea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Pittura contemporanea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436</TotalTime>
  <Words>3332</Words>
  <Application>Microsoft Office PowerPoint</Application>
  <PresentationFormat>Presentazione su schermo (4:3)</PresentationFormat>
  <Paragraphs>770</Paragraphs>
  <Slides>64</Slides>
  <Notes>34</Notes>
  <HiddenSlides>0</HiddenSlides>
  <MMClips>0</MMClips>
  <ScaleCrop>false</ScaleCrop>
  <HeadingPairs>
    <vt:vector size="4" baseType="variant">
      <vt:variant>
        <vt:lpstr>Tema</vt:lpstr>
      </vt:variant>
      <vt:variant>
        <vt:i4>10</vt:i4>
      </vt:variant>
      <vt:variant>
        <vt:lpstr>Titoli diapositive</vt:lpstr>
      </vt:variant>
      <vt:variant>
        <vt:i4>64</vt:i4>
      </vt:variant>
    </vt:vector>
  </HeadingPairs>
  <TitlesOfParts>
    <vt:vector size="74" baseType="lpstr">
      <vt:lpstr>Office Theme</vt:lpstr>
      <vt:lpstr>2_Struttura predefinita</vt:lpstr>
      <vt:lpstr>Tema di Office</vt:lpstr>
      <vt:lpstr>Pittura contemporanea</vt:lpstr>
      <vt:lpstr>1_Tema di Office</vt:lpstr>
      <vt:lpstr>2_Tema di Office</vt:lpstr>
      <vt:lpstr>3_Tema di Office</vt:lpstr>
      <vt:lpstr>4_Tema di Office</vt:lpstr>
      <vt:lpstr>5_Tema di Office</vt:lpstr>
      <vt:lpstr>6_Tema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Transaminasi Alterate ?</vt:lpstr>
      <vt:lpstr>Transaminasi Alterate ?</vt:lpstr>
      <vt:lpstr>Ipertransaminasemia:      Cause </vt:lpstr>
      <vt:lpstr>Ipertransaminasemia:     Cause Farmacologiche / Tossiche</vt:lpstr>
      <vt:lpstr>Transaminasi Alterate       Predominanza ALT</vt:lpstr>
      <vt:lpstr>Transaminasi Alterate</vt:lpstr>
      <vt:lpstr>Ipertransaminasemia</vt:lpstr>
      <vt:lpstr>Valutazione di Isolata Lieve Alterazione Cronica Transaminasi </vt:lpstr>
      <vt:lpstr>Valutazione di Isolata Lieve Alterazione Cronica Transaminasi </vt:lpstr>
      <vt:lpstr>Valutazione di Isolata Lieve Alterazione Cronica Transaminasi </vt:lpstr>
      <vt:lpstr>Valutazione di Isolata Lieve Alterazione Cronica Transaminasi </vt:lpstr>
      <vt:lpstr>Valutazione di Isolata Lieve Alterazione Cronica Transaminasi </vt:lpstr>
      <vt:lpstr>Diapositiva 23</vt:lpstr>
      <vt:lpstr>Valutazione di  Steatoepatite (NASH o NAFLD)</vt:lpstr>
      <vt:lpstr>TERMINOLOGIA</vt:lpstr>
      <vt:lpstr>PROIEZIONE DATI NEL 2020</vt:lpstr>
      <vt:lpstr>Diapositiva 27</vt:lpstr>
      <vt:lpstr>Diapositiva 28</vt:lpstr>
      <vt:lpstr>Steatosi epatica  steatoepatite   steatoepatite + fibrosi    steatoepatite + cirrosi  cirrosi criptogenetica</vt:lpstr>
      <vt:lpstr>Prognostic Implications of NASH + Fibrosis</vt:lpstr>
      <vt:lpstr>AASLD Recommendation on Statins</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VIRUS che causano EPATITE</vt:lpstr>
      <vt:lpstr>Diapositiva 59</vt:lpstr>
      <vt:lpstr>Diapositiva 60</vt:lpstr>
      <vt:lpstr>Diapositiva 61</vt:lpstr>
      <vt:lpstr>Diapositiva 62</vt:lpstr>
      <vt:lpstr>TAKE HOME MESSAGES 1 :</vt:lpstr>
      <vt:lpstr>TAKE HOME MESSAGES 2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Nadia</dc:creator>
  <cp:lastModifiedBy>AnnamariaA</cp:lastModifiedBy>
  <cp:revision>156</cp:revision>
  <dcterms:modified xsi:type="dcterms:W3CDTF">2014-10-30T09:03:55Z</dcterms:modified>
</cp:coreProperties>
</file>